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39" r:id="rId2"/>
  </p:sldMasterIdLst>
  <p:notesMasterIdLst>
    <p:notesMasterId r:id="rId46"/>
  </p:notesMasterIdLst>
  <p:handoutMasterIdLst>
    <p:handoutMasterId r:id="rId47"/>
  </p:handoutMasterIdLst>
  <p:sldIdLst>
    <p:sldId id="262" r:id="rId3"/>
    <p:sldId id="271" r:id="rId4"/>
    <p:sldId id="272" r:id="rId5"/>
    <p:sldId id="275" r:id="rId6"/>
    <p:sldId id="273" r:id="rId7"/>
    <p:sldId id="274" r:id="rId8"/>
    <p:sldId id="276" r:id="rId9"/>
    <p:sldId id="278" r:id="rId10"/>
    <p:sldId id="277" r:id="rId11"/>
    <p:sldId id="279" r:id="rId12"/>
    <p:sldId id="280" r:id="rId13"/>
    <p:sldId id="281" r:id="rId14"/>
    <p:sldId id="283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1" r:id="rId43"/>
    <p:sldId id="310" r:id="rId44"/>
    <p:sldId id="258" r:id="rId45"/>
  </p:sldIdLst>
  <p:sldSz cx="9144000" cy="5111750"/>
  <p:notesSz cx="6888163" cy="100203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>
          <p15:clr>
            <a:srgbClr val="A4A3A4"/>
          </p15:clr>
        </p15:guide>
        <p15:guide id="2" orient="horz" pos="589">
          <p15:clr>
            <a:srgbClr val="A4A3A4"/>
          </p15:clr>
        </p15:guide>
        <p15:guide id="3" orient="horz" pos="476">
          <p15:clr>
            <a:srgbClr val="A4A3A4"/>
          </p15:clr>
        </p15:guide>
        <p15:guide id="4" orient="horz" pos="385">
          <p15:clr>
            <a:srgbClr val="A4A3A4"/>
          </p15:clr>
        </p15:guide>
        <p15:guide id="5" pos="2857">
          <p15:clr>
            <a:srgbClr val="A4A3A4"/>
          </p15:clr>
        </p15:guide>
        <p15:guide id="6" pos="272">
          <p15:clr>
            <a:srgbClr val="A4A3A4"/>
          </p15:clr>
        </p15:guide>
        <p15:guide id="7" pos="5488">
          <p15:clr>
            <a:srgbClr val="A4A3A4"/>
          </p15:clr>
        </p15:guide>
        <p15:guide id="8" pos="2903">
          <p15:clr>
            <a:srgbClr val="A4A3A4"/>
          </p15:clr>
        </p15:guide>
        <p15:guide id="9" pos="1088">
          <p15:clr>
            <a:srgbClr val="A4A3A4"/>
          </p15:clr>
        </p15:guide>
        <p15:guide id="10" pos="1156">
          <p15:clr>
            <a:srgbClr val="A4A3A4"/>
          </p15:clr>
        </p15:guide>
        <p15:guide id="11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SCARI Andreea" initials="CA" lastIdx="1" clrIdx="0">
    <p:extLst>
      <p:ext uri="{19B8F6BF-5375-455C-9EA6-DF929625EA0E}">
        <p15:presenceInfo xmlns:p15="http://schemas.microsoft.com/office/powerpoint/2012/main" userId="S-1-5-21-1657961576-1608465222-1714775081-600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1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 showGuides="1">
      <p:cViewPr varScale="1">
        <p:scale>
          <a:sx n="149" d="100"/>
          <a:sy n="149" d="100"/>
        </p:scale>
        <p:origin x="366" y="60"/>
      </p:cViewPr>
      <p:guideLst>
        <p:guide orient="horz" pos="2903"/>
        <p:guide orient="horz" pos="589"/>
        <p:guide orient="horz" pos="476"/>
        <p:guide orient="horz" pos="385"/>
        <p:guide pos="2857"/>
        <p:guide pos="272"/>
        <p:guide pos="5488"/>
        <p:guide pos="2903"/>
        <p:guide pos="1088"/>
        <p:guide pos="1156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58" d="100"/>
          <a:sy n="58" d="100"/>
        </p:scale>
        <p:origin x="-3254" y="-86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4090536-FFCD-43F5-A36F-EDE48E49B14A}" type="datetimeFigureOut">
              <a:rPr lang="en-GB" sz="1100">
                <a:solidFill>
                  <a:schemeClr val="tx2"/>
                </a:solidFill>
              </a:rPr>
              <a:t>19/05/2019</a:t>
            </a:fld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 sz="11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49F96C0-3A78-47EC-895F-33F82BCC29FA}" type="slidenum">
              <a:rPr lang="en-GB" sz="1100">
                <a:solidFill>
                  <a:schemeClr val="tx2"/>
                </a:solidFill>
              </a:r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50888"/>
            <a:ext cx="671988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5136" y="4759643"/>
            <a:ext cx="6157891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8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B6CE302-5090-42BC-ABE1-5F69144E40D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1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1pPr>
    <a:lvl2pPr marL="355600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534988" indent="-179388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712788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903288" indent="-1905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7.jp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microsoft.com/office/2007/relationships/hdphoto" Target="../media/hdphoto3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gradFill>
                  <a:gsLst>
                    <a:gs pos="16000">
                      <a:schemeClr val="tx1"/>
                    </a:gs>
                    <a:gs pos="100000">
                      <a:schemeClr val="accent3"/>
                    </a:gs>
                  </a:gsLst>
                  <a:lin ang="18900000" scaled="1"/>
                </a:gra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tx2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9" cstate="screen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  <p:sp>
          <p:nvSpPr>
            <p:cNvPr id="40" name="Rechteck 67"/>
            <p:cNvSpPr>
              <a:spLocks noChangeAspect="1"/>
            </p:cNvSpPr>
            <p:nvPr userDrawn="1"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6F552A5-1E20-4732-B25F-4349D0E65F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D2D8E11-2816-4BD9-B111-532D95750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120DFAC-A26F-44CA-8487-366699C00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1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67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5975852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517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33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6048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7"/>
          </p:nvPr>
        </p:nvSpPr>
        <p:spPr>
          <a:xfrm>
            <a:off x="3240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114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grpSp>
        <p:nvGrpSpPr>
          <p:cNvPr id="363" name="Gruppieren 362"/>
          <p:cNvGrpSpPr/>
          <p:nvPr userDrawn="1"/>
        </p:nvGrpSpPr>
        <p:grpSpPr>
          <a:xfrm>
            <a:off x="388503" y="936625"/>
            <a:ext cx="7273725" cy="3527072"/>
            <a:chOff x="388503" y="936625"/>
            <a:chExt cx="7273725" cy="3527072"/>
          </a:xfrm>
        </p:grpSpPr>
        <p:sp>
          <p:nvSpPr>
            <p:cNvPr id="364" name="Zimbabwe" descr="© INSCALE GmbH, 05.05.2010&#10;http://www.presentationload.com/"/>
            <p:cNvSpPr>
              <a:spLocks/>
            </p:cNvSpPr>
            <p:nvPr/>
          </p:nvSpPr>
          <p:spPr bwMode="gray">
            <a:xfrm>
              <a:off x="4321331" y="3415591"/>
              <a:ext cx="182231" cy="181107"/>
            </a:xfrm>
            <a:custGeom>
              <a:avLst/>
              <a:gdLst>
                <a:gd name="T0" fmla="*/ 2147483647 w 552"/>
                <a:gd name="T1" fmla="*/ 2147483647 h 552"/>
                <a:gd name="T2" fmla="*/ 2147483647 w 552"/>
                <a:gd name="T3" fmla="*/ 2147483647 h 552"/>
                <a:gd name="T4" fmla="*/ 2147483647 w 552"/>
                <a:gd name="T5" fmla="*/ 2147483647 h 552"/>
                <a:gd name="T6" fmla="*/ 2147483647 w 552"/>
                <a:gd name="T7" fmla="*/ 2147483647 h 552"/>
                <a:gd name="T8" fmla="*/ 2147483647 w 552"/>
                <a:gd name="T9" fmla="*/ 2147483647 h 552"/>
                <a:gd name="T10" fmla="*/ 2147483647 w 552"/>
                <a:gd name="T11" fmla="*/ 2147483647 h 552"/>
                <a:gd name="T12" fmla="*/ 2147483647 w 552"/>
                <a:gd name="T13" fmla="*/ 2147483647 h 552"/>
                <a:gd name="T14" fmla="*/ 2147483647 w 552"/>
                <a:gd name="T15" fmla="*/ 2147483647 h 552"/>
                <a:gd name="T16" fmla="*/ 2147483647 w 552"/>
                <a:gd name="T17" fmla="*/ 2147483647 h 552"/>
                <a:gd name="T18" fmla="*/ 2147483647 w 552"/>
                <a:gd name="T19" fmla="*/ 2147483647 h 552"/>
                <a:gd name="T20" fmla="*/ 2147483647 w 552"/>
                <a:gd name="T21" fmla="*/ 2147483647 h 552"/>
                <a:gd name="T22" fmla="*/ 2147483647 w 552"/>
                <a:gd name="T23" fmla="*/ 2147483647 h 552"/>
                <a:gd name="T24" fmla="*/ 2147483647 w 552"/>
                <a:gd name="T25" fmla="*/ 2147483647 h 552"/>
                <a:gd name="T26" fmla="*/ 2147483647 w 552"/>
                <a:gd name="T27" fmla="*/ 2147483647 h 552"/>
                <a:gd name="T28" fmla="*/ 2147483647 w 552"/>
                <a:gd name="T29" fmla="*/ 2147483647 h 552"/>
                <a:gd name="T30" fmla="*/ 2147483647 w 552"/>
                <a:gd name="T31" fmla="*/ 2147483647 h 552"/>
                <a:gd name="T32" fmla="*/ 2147483647 w 552"/>
                <a:gd name="T33" fmla="*/ 2147483647 h 552"/>
                <a:gd name="T34" fmla="*/ 2147483647 w 552"/>
                <a:gd name="T35" fmla="*/ 2147483647 h 552"/>
                <a:gd name="T36" fmla="*/ 2147483647 w 552"/>
                <a:gd name="T37" fmla="*/ 2147483647 h 552"/>
                <a:gd name="T38" fmla="*/ 2147483647 w 552"/>
                <a:gd name="T39" fmla="*/ 2147483647 h 552"/>
                <a:gd name="T40" fmla="*/ 2147483647 w 552"/>
                <a:gd name="T41" fmla="*/ 2147483647 h 552"/>
                <a:gd name="T42" fmla="*/ 2147483647 w 552"/>
                <a:gd name="T43" fmla="*/ 2147483647 h 552"/>
                <a:gd name="T44" fmla="*/ 2147483647 w 552"/>
                <a:gd name="T45" fmla="*/ 2147483647 h 552"/>
                <a:gd name="T46" fmla="*/ 2147483647 w 552"/>
                <a:gd name="T47" fmla="*/ 2147483647 h 552"/>
                <a:gd name="T48" fmla="*/ 2147483647 w 552"/>
                <a:gd name="T49" fmla="*/ 2147483647 h 552"/>
                <a:gd name="T50" fmla="*/ 2147483647 w 552"/>
                <a:gd name="T51" fmla="*/ 2147483647 h 552"/>
                <a:gd name="T52" fmla="*/ 2147483647 w 552"/>
                <a:gd name="T53" fmla="*/ 2147483647 h 552"/>
                <a:gd name="T54" fmla="*/ 2147483647 w 552"/>
                <a:gd name="T55" fmla="*/ 2147483647 h 552"/>
                <a:gd name="T56" fmla="*/ 2147483647 w 552"/>
                <a:gd name="T57" fmla="*/ 2147483647 h 552"/>
                <a:gd name="T58" fmla="*/ 2147483647 w 552"/>
                <a:gd name="T59" fmla="*/ 2147483647 h 552"/>
                <a:gd name="T60" fmla="*/ 2147483647 w 552"/>
                <a:gd name="T61" fmla="*/ 2147483647 h 552"/>
                <a:gd name="T62" fmla="*/ 2147483647 w 552"/>
                <a:gd name="T63" fmla="*/ 2147483647 h 552"/>
                <a:gd name="T64" fmla="*/ 2147483647 w 552"/>
                <a:gd name="T65" fmla="*/ 2147483647 h 552"/>
                <a:gd name="T66" fmla="*/ 2147483647 w 552"/>
                <a:gd name="T67" fmla="*/ 2147483647 h 552"/>
                <a:gd name="T68" fmla="*/ 2147483647 w 552"/>
                <a:gd name="T69" fmla="*/ 2147483647 h 552"/>
                <a:gd name="T70" fmla="*/ 2147483647 w 552"/>
                <a:gd name="T71" fmla="*/ 2147483647 h 552"/>
                <a:gd name="T72" fmla="*/ 2147483647 w 552"/>
                <a:gd name="T73" fmla="*/ 2147483647 h 552"/>
                <a:gd name="T74" fmla="*/ 2147483647 w 552"/>
                <a:gd name="T75" fmla="*/ 0 h 552"/>
                <a:gd name="T76" fmla="*/ 2147483647 w 552"/>
                <a:gd name="T77" fmla="*/ 2147483647 h 552"/>
                <a:gd name="T78" fmla="*/ 2147483647 w 552"/>
                <a:gd name="T79" fmla="*/ 2147483647 h 552"/>
                <a:gd name="T80" fmla="*/ 2147483647 w 552"/>
                <a:gd name="T81" fmla="*/ 2147483647 h 552"/>
                <a:gd name="T82" fmla="*/ 2147483647 w 552"/>
                <a:gd name="T83" fmla="*/ 2147483647 h 552"/>
                <a:gd name="T84" fmla="*/ 2147483647 w 552"/>
                <a:gd name="T85" fmla="*/ 2147483647 h 552"/>
                <a:gd name="T86" fmla="*/ 2147483647 w 552"/>
                <a:gd name="T87" fmla="*/ 2147483647 h 552"/>
                <a:gd name="T88" fmla="*/ 2147483647 w 552"/>
                <a:gd name="T89" fmla="*/ 2147483647 h 552"/>
                <a:gd name="T90" fmla="*/ 2147483647 w 552"/>
                <a:gd name="T91" fmla="*/ 2147483647 h 552"/>
                <a:gd name="T92" fmla="*/ 2147483647 w 552"/>
                <a:gd name="T93" fmla="*/ 2147483647 h 552"/>
                <a:gd name="T94" fmla="*/ 2147483647 w 552"/>
                <a:gd name="T95" fmla="*/ 2147483647 h 552"/>
                <a:gd name="T96" fmla="*/ 2147483647 w 552"/>
                <a:gd name="T97" fmla="*/ 2147483647 h 552"/>
                <a:gd name="T98" fmla="*/ 2147483647 w 552"/>
                <a:gd name="T99" fmla="*/ 2147483647 h 552"/>
                <a:gd name="T100" fmla="*/ 2147483647 w 552"/>
                <a:gd name="T101" fmla="*/ 2147483647 h 552"/>
                <a:gd name="T102" fmla="*/ 2147483647 w 552"/>
                <a:gd name="T103" fmla="*/ 2147483647 h 5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52"/>
                <a:gd name="T157" fmla="*/ 0 h 552"/>
                <a:gd name="T158" fmla="*/ 552 w 552"/>
                <a:gd name="T159" fmla="*/ 552 h 5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52" h="552">
                  <a:moveTo>
                    <a:pt x="18" y="204"/>
                  </a:moveTo>
                  <a:lnTo>
                    <a:pt x="18" y="234"/>
                  </a:lnTo>
                  <a:lnTo>
                    <a:pt x="30" y="234"/>
                  </a:lnTo>
                  <a:lnTo>
                    <a:pt x="36" y="240"/>
                  </a:lnTo>
                  <a:lnTo>
                    <a:pt x="48" y="264"/>
                  </a:lnTo>
                  <a:lnTo>
                    <a:pt x="54" y="270"/>
                  </a:lnTo>
                  <a:lnTo>
                    <a:pt x="54" y="294"/>
                  </a:lnTo>
                  <a:lnTo>
                    <a:pt x="72" y="330"/>
                  </a:lnTo>
                  <a:lnTo>
                    <a:pt x="84" y="336"/>
                  </a:lnTo>
                  <a:lnTo>
                    <a:pt x="102" y="354"/>
                  </a:lnTo>
                  <a:lnTo>
                    <a:pt x="132" y="354"/>
                  </a:lnTo>
                  <a:lnTo>
                    <a:pt x="138" y="360"/>
                  </a:lnTo>
                  <a:lnTo>
                    <a:pt x="138" y="390"/>
                  </a:lnTo>
                  <a:lnTo>
                    <a:pt x="168" y="390"/>
                  </a:lnTo>
                  <a:lnTo>
                    <a:pt x="174" y="414"/>
                  </a:lnTo>
                  <a:lnTo>
                    <a:pt x="168" y="420"/>
                  </a:lnTo>
                  <a:lnTo>
                    <a:pt x="168" y="450"/>
                  </a:lnTo>
                  <a:lnTo>
                    <a:pt x="186" y="450"/>
                  </a:lnTo>
                  <a:lnTo>
                    <a:pt x="186" y="480"/>
                  </a:lnTo>
                  <a:lnTo>
                    <a:pt x="198" y="480"/>
                  </a:lnTo>
                  <a:lnTo>
                    <a:pt x="216" y="486"/>
                  </a:lnTo>
                  <a:lnTo>
                    <a:pt x="228" y="486"/>
                  </a:lnTo>
                  <a:lnTo>
                    <a:pt x="246" y="492"/>
                  </a:lnTo>
                  <a:lnTo>
                    <a:pt x="264" y="510"/>
                  </a:lnTo>
                  <a:lnTo>
                    <a:pt x="270" y="522"/>
                  </a:lnTo>
                  <a:lnTo>
                    <a:pt x="270" y="528"/>
                  </a:lnTo>
                  <a:lnTo>
                    <a:pt x="252" y="528"/>
                  </a:lnTo>
                  <a:lnTo>
                    <a:pt x="312" y="528"/>
                  </a:lnTo>
                  <a:lnTo>
                    <a:pt x="324" y="534"/>
                  </a:lnTo>
                  <a:lnTo>
                    <a:pt x="330" y="534"/>
                  </a:lnTo>
                  <a:lnTo>
                    <a:pt x="342" y="540"/>
                  </a:lnTo>
                  <a:lnTo>
                    <a:pt x="402" y="540"/>
                  </a:lnTo>
                  <a:lnTo>
                    <a:pt x="420" y="552"/>
                  </a:lnTo>
                  <a:lnTo>
                    <a:pt x="486" y="468"/>
                  </a:lnTo>
                  <a:lnTo>
                    <a:pt x="504" y="462"/>
                  </a:lnTo>
                  <a:lnTo>
                    <a:pt x="492" y="444"/>
                  </a:lnTo>
                  <a:lnTo>
                    <a:pt x="504" y="432"/>
                  </a:lnTo>
                  <a:lnTo>
                    <a:pt x="504" y="402"/>
                  </a:lnTo>
                  <a:lnTo>
                    <a:pt x="516" y="396"/>
                  </a:lnTo>
                  <a:lnTo>
                    <a:pt x="528" y="384"/>
                  </a:lnTo>
                  <a:lnTo>
                    <a:pt x="528" y="372"/>
                  </a:lnTo>
                  <a:lnTo>
                    <a:pt x="540" y="360"/>
                  </a:lnTo>
                  <a:lnTo>
                    <a:pt x="546" y="348"/>
                  </a:lnTo>
                  <a:lnTo>
                    <a:pt x="546" y="342"/>
                  </a:lnTo>
                  <a:lnTo>
                    <a:pt x="522" y="318"/>
                  </a:lnTo>
                  <a:lnTo>
                    <a:pt x="522" y="306"/>
                  </a:lnTo>
                  <a:lnTo>
                    <a:pt x="540" y="288"/>
                  </a:lnTo>
                  <a:lnTo>
                    <a:pt x="522" y="264"/>
                  </a:lnTo>
                  <a:lnTo>
                    <a:pt x="540" y="252"/>
                  </a:lnTo>
                  <a:lnTo>
                    <a:pt x="540" y="240"/>
                  </a:lnTo>
                  <a:lnTo>
                    <a:pt x="546" y="240"/>
                  </a:lnTo>
                  <a:lnTo>
                    <a:pt x="546" y="234"/>
                  </a:lnTo>
                  <a:lnTo>
                    <a:pt x="552" y="228"/>
                  </a:lnTo>
                  <a:lnTo>
                    <a:pt x="552" y="216"/>
                  </a:lnTo>
                  <a:lnTo>
                    <a:pt x="540" y="192"/>
                  </a:lnTo>
                  <a:lnTo>
                    <a:pt x="540" y="180"/>
                  </a:lnTo>
                  <a:lnTo>
                    <a:pt x="546" y="174"/>
                  </a:lnTo>
                  <a:lnTo>
                    <a:pt x="546" y="168"/>
                  </a:lnTo>
                  <a:lnTo>
                    <a:pt x="552" y="162"/>
                  </a:lnTo>
                  <a:lnTo>
                    <a:pt x="540" y="150"/>
                  </a:lnTo>
                  <a:lnTo>
                    <a:pt x="552" y="138"/>
                  </a:lnTo>
                  <a:lnTo>
                    <a:pt x="540" y="120"/>
                  </a:lnTo>
                  <a:lnTo>
                    <a:pt x="546" y="114"/>
                  </a:lnTo>
                  <a:lnTo>
                    <a:pt x="552" y="102"/>
                  </a:lnTo>
                  <a:lnTo>
                    <a:pt x="552" y="96"/>
                  </a:lnTo>
                  <a:lnTo>
                    <a:pt x="540" y="84"/>
                  </a:lnTo>
                  <a:lnTo>
                    <a:pt x="528" y="84"/>
                  </a:lnTo>
                  <a:lnTo>
                    <a:pt x="510" y="66"/>
                  </a:lnTo>
                  <a:lnTo>
                    <a:pt x="498" y="66"/>
                  </a:lnTo>
                  <a:lnTo>
                    <a:pt x="486" y="72"/>
                  </a:lnTo>
                  <a:lnTo>
                    <a:pt x="480" y="72"/>
                  </a:lnTo>
                  <a:lnTo>
                    <a:pt x="462" y="48"/>
                  </a:lnTo>
                  <a:lnTo>
                    <a:pt x="444" y="48"/>
                  </a:lnTo>
                  <a:lnTo>
                    <a:pt x="432" y="30"/>
                  </a:lnTo>
                  <a:lnTo>
                    <a:pt x="372" y="30"/>
                  </a:lnTo>
                  <a:lnTo>
                    <a:pt x="366" y="0"/>
                  </a:lnTo>
                  <a:lnTo>
                    <a:pt x="330" y="0"/>
                  </a:lnTo>
                  <a:lnTo>
                    <a:pt x="294" y="12"/>
                  </a:lnTo>
                  <a:lnTo>
                    <a:pt x="282" y="24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52" y="78"/>
                  </a:lnTo>
                  <a:lnTo>
                    <a:pt x="240" y="78"/>
                  </a:lnTo>
                  <a:lnTo>
                    <a:pt x="228" y="84"/>
                  </a:lnTo>
                  <a:lnTo>
                    <a:pt x="210" y="90"/>
                  </a:lnTo>
                  <a:lnTo>
                    <a:pt x="198" y="96"/>
                  </a:lnTo>
                  <a:lnTo>
                    <a:pt x="192" y="102"/>
                  </a:lnTo>
                  <a:lnTo>
                    <a:pt x="180" y="126"/>
                  </a:lnTo>
                  <a:lnTo>
                    <a:pt x="174" y="132"/>
                  </a:lnTo>
                  <a:lnTo>
                    <a:pt x="174" y="138"/>
                  </a:lnTo>
                  <a:lnTo>
                    <a:pt x="168" y="144"/>
                  </a:lnTo>
                  <a:lnTo>
                    <a:pt x="162" y="156"/>
                  </a:lnTo>
                  <a:lnTo>
                    <a:pt x="132" y="186"/>
                  </a:lnTo>
                  <a:lnTo>
                    <a:pt x="108" y="198"/>
                  </a:lnTo>
                  <a:lnTo>
                    <a:pt x="90" y="198"/>
                  </a:lnTo>
                  <a:lnTo>
                    <a:pt x="90" y="192"/>
                  </a:lnTo>
                  <a:lnTo>
                    <a:pt x="78" y="180"/>
                  </a:lnTo>
                  <a:lnTo>
                    <a:pt x="66" y="180"/>
                  </a:lnTo>
                  <a:lnTo>
                    <a:pt x="66" y="192"/>
                  </a:lnTo>
                  <a:lnTo>
                    <a:pt x="54" y="192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0" y="174"/>
                  </a:lnTo>
                  <a:lnTo>
                    <a:pt x="6" y="192"/>
                  </a:lnTo>
                  <a:lnTo>
                    <a:pt x="18" y="2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5" name="Z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4247660" y="3217788"/>
              <a:ext cx="275285" cy="262026"/>
            </a:xfrm>
            <a:custGeom>
              <a:avLst/>
              <a:gdLst>
                <a:gd name="T0" fmla="*/ 2147483647 w 834"/>
                <a:gd name="T1" fmla="*/ 2147483647 h 798"/>
                <a:gd name="T2" fmla="*/ 2147483647 w 834"/>
                <a:gd name="T3" fmla="*/ 2147483647 h 798"/>
                <a:gd name="T4" fmla="*/ 2147483647 w 834"/>
                <a:gd name="T5" fmla="*/ 2147483647 h 798"/>
                <a:gd name="T6" fmla="*/ 2147483647 w 834"/>
                <a:gd name="T7" fmla="*/ 2147483647 h 798"/>
                <a:gd name="T8" fmla="*/ 2147483647 w 834"/>
                <a:gd name="T9" fmla="*/ 2147483647 h 798"/>
                <a:gd name="T10" fmla="*/ 2147483647 w 834"/>
                <a:gd name="T11" fmla="*/ 2147483647 h 798"/>
                <a:gd name="T12" fmla="*/ 2147483647 w 834"/>
                <a:gd name="T13" fmla="*/ 2147483647 h 798"/>
                <a:gd name="T14" fmla="*/ 2147483647 w 834"/>
                <a:gd name="T15" fmla="*/ 2147483647 h 798"/>
                <a:gd name="T16" fmla="*/ 2147483647 w 834"/>
                <a:gd name="T17" fmla="*/ 2147483647 h 798"/>
                <a:gd name="T18" fmla="*/ 2147483647 w 834"/>
                <a:gd name="T19" fmla="*/ 2147483647 h 798"/>
                <a:gd name="T20" fmla="*/ 2147483647 w 834"/>
                <a:gd name="T21" fmla="*/ 2147483647 h 798"/>
                <a:gd name="T22" fmla="*/ 2147483647 w 834"/>
                <a:gd name="T23" fmla="*/ 2147483647 h 798"/>
                <a:gd name="T24" fmla="*/ 2147483647 w 834"/>
                <a:gd name="T25" fmla="*/ 2147483647 h 798"/>
                <a:gd name="T26" fmla="*/ 2147483647 w 834"/>
                <a:gd name="T27" fmla="*/ 2147483647 h 798"/>
                <a:gd name="T28" fmla="*/ 2147483647 w 834"/>
                <a:gd name="T29" fmla="*/ 2147483647 h 798"/>
                <a:gd name="T30" fmla="*/ 2147483647 w 834"/>
                <a:gd name="T31" fmla="*/ 2147483647 h 798"/>
                <a:gd name="T32" fmla="*/ 2147483647 w 834"/>
                <a:gd name="T33" fmla="*/ 2147483647 h 798"/>
                <a:gd name="T34" fmla="*/ 2147483647 w 834"/>
                <a:gd name="T35" fmla="*/ 2147483647 h 798"/>
                <a:gd name="T36" fmla="*/ 2147483647 w 834"/>
                <a:gd name="T37" fmla="*/ 2147483647 h 798"/>
                <a:gd name="T38" fmla="*/ 2147483647 w 834"/>
                <a:gd name="T39" fmla="*/ 2147483647 h 798"/>
                <a:gd name="T40" fmla="*/ 2147483647 w 834"/>
                <a:gd name="T41" fmla="*/ 2147483647 h 798"/>
                <a:gd name="T42" fmla="*/ 2147483647 w 834"/>
                <a:gd name="T43" fmla="*/ 2147483647 h 798"/>
                <a:gd name="T44" fmla="*/ 2147483647 w 834"/>
                <a:gd name="T45" fmla="*/ 2147483647 h 798"/>
                <a:gd name="T46" fmla="*/ 2147483647 w 834"/>
                <a:gd name="T47" fmla="*/ 2147483647 h 798"/>
                <a:gd name="T48" fmla="*/ 2147483647 w 834"/>
                <a:gd name="T49" fmla="*/ 2147483647 h 798"/>
                <a:gd name="T50" fmla="*/ 2147483647 w 834"/>
                <a:gd name="T51" fmla="*/ 2147483647 h 798"/>
                <a:gd name="T52" fmla="*/ 2147483647 w 834"/>
                <a:gd name="T53" fmla="*/ 2147483647 h 798"/>
                <a:gd name="T54" fmla="*/ 2147483647 w 834"/>
                <a:gd name="T55" fmla="*/ 2147483647 h 798"/>
                <a:gd name="T56" fmla="*/ 2147483647 w 834"/>
                <a:gd name="T57" fmla="*/ 2147483647 h 798"/>
                <a:gd name="T58" fmla="*/ 2147483647 w 834"/>
                <a:gd name="T59" fmla="*/ 2147483647 h 798"/>
                <a:gd name="T60" fmla="*/ 2147483647 w 834"/>
                <a:gd name="T61" fmla="*/ 2147483647 h 798"/>
                <a:gd name="T62" fmla="*/ 2147483647 w 834"/>
                <a:gd name="T63" fmla="*/ 2147483647 h 798"/>
                <a:gd name="T64" fmla="*/ 2147483647 w 834"/>
                <a:gd name="T65" fmla="*/ 2147483647 h 798"/>
                <a:gd name="T66" fmla="*/ 2147483647 w 834"/>
                <a:gd name="T67" fmla="*/ 2147483647 h 798"/>
                <a:gd name="T68" fmla="*/ 2147483647 w 834"/>
                <a:gd name="T69" fmla="*/ 2147483647 h 798"/>
                <a:gd name="T70" fmla="*/ 2147483647 w 834"/>
                <a:gd name="T71" fmla="*/ 2147483647 h 798"/>
                <a:gd name="T72" fmla="*/ 2147483647 w 834"/>
                <a:gd name="T73" fmla="*/ 2147483647 h 798"/>
                <a:gd name="T74" fmla="*/ 2147483647 w 834"/>
                <a:gd name="T75" fmla="*/ 2147483647 h 798"/>
                <a:gd name="T76" fmla="*/ 2147483647 w 834"/>
                <a:gd name="T77" fmla="*/ 2147483647 h 798"/>
                <a:gd name="T78" fmla="*/ 2147483647 w 834"/>
                <a:gd name="T79" fmla="*/ 2147483647 h 798"/>
                <a:gd name="T80" fmla="*/ 2147483647 w 834"/>
                <a:gd name="T81" fmla="*/ 2147483647 h 798"/>
                <a:gd name="T82" fmla="*/ 2147483647 w 834"/>
                <a:gd name="T83" fmla="*/ 2147483647 h 798"/>
                <a:gd name="T84" fmla="*/ 2147483647 w 834"/>
                <a:gd name="T85" fmla="*/ 2147483647 h 798"/>
                <a:gd name="T86" fmla="*/ 2147483647 w 834"/>
                <a:gd name="T87" fmla="*/ 2147483647 h 798"/>
                <a:gd name="T88" fmla="*/ 2147483647 w 834"/>
                <a:gd name="T89" fmla="*/ 2147483647 h 798"/>
                <a:gd name="T90" fmla="*/ 2147483647 w 834"/>
                <a:gd name="T91" fmla="*/ 2147483647 h 798"/>
                <a:gd name="T92" fmla="*/ 2147483647 w 834"/>
                <a:gd name="T93" fmla="*/ 2147483647 h 798"/>
                <a:gd name="T94" fmla="*/ 2147483647 w 834"/>
                <a:gd name="T95" fmla="*/ 2147483647 h 798"/>
                <a:gd name="T96" fmla="*/ 2147483647 w 834"/>
                <a:gd name="T97" fmla="*/ 2147483647 h 798"/>
                <a:gd name="T98" fmla="*/ 2147483647 w 834"/>
                <a:gd name="T99" fmla="*/ 2147483647 h 798"/>
                <a:gd name="T100" fmla="*/ 2147483647 w 834"/>
                <a:gd name="T101" fmla="*/ 2147483647 h 798"/>
                <a:gd name="T102" fmla="*/ 2147483647 w 834"/>
                <a:gd name="T103" fmla="*/ 2147483647 h 7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34"/>
                <a:gd name="T157" fmla="*/ 0 h 798"/>
                <a:gd name="T158" fmla="*/ 834 w 834"/>
                <a:gd name="T159" fmla="*/ 798 h 7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34" h="798">
                  <a:moveTo>
                    <a:pt x="822" y="186"/>
                  </a:moveTo>
                  <a:lnTo>
                    <a:pt x="822" y="162"/>
                  </a:lnTo>
                  <a:lnTo>
                    <a:pt x="816" y="168"/>
                  </a:lnTo>
                  <a:lnTo>
                    <a:pt x="810" y="168"/>
                  </a:lnTo>
                  <a:lnTo>
                    <a:pt x="810" y="126"/>
                  </a:lnTo>
                  <a:lnTo>
                    <a:pt x="798" y="114"/>
                  </a:lnTo>
                  <a:lnTo>
                    <a:pt x="786" y="114"/>
                  </a:lnTo>
                  <a:lnTo>
                    <a:pt x="786" y="102"/>
                  </a:lnTo>
                  <a:lnTo>
                    <a:pt x="768" y="90"/>
                  </a:lnTo>
                  <a:lnTo>
                    <a:pt x="750" y="90"/>
                  </a:lnTo>
                  <a:lnTo>
                    <a:pt x="750" y="72"/>
                  </a:lnTo>
                  <a:lnTo>
                    <a:pt x="738" y="78"/>
                  </a:lnTo>
                  <a:lnTo>
                    <a:pt x="726" y="78"/>
                  </a:lnTo>
                  <a:lnTo>
                    <a:pt x="708" y="60"/>
                  </a:lnTo>
                  <a:lnTo>
                    <a:pt x="690" y="60"/>
                  </a:lnTo>
                  <a:lnTo>
                    <a:pt x="684" y="54"/>
                  </a:lnTo>
                  <a:lnTo>
                    <a:pt x="684" y="36"/>
                  </a:lnTo>
                  <a:lnTo>
                    <a:pt x="672" y="42"/>
                  </a:lnTo>
                  <a:lnTo>
                    <a:pt x="654" y="42"/>
                  </a:lnTo>
                  <a:lnTo>
                    <a:pt x="648" y="54"/>
                  </a:lnTo>
                  <a:lnTo>
                    <a:pt x="642" y="60"/>
                  </a:lnTo>
                  <a:lnTo>
                    <a:pt x="636" y="60"/>
                  </a:lnTo>
                  <a:lnTo>
                    <a:pt x="624" y="48"/>
                  </a:lnTo>
                  <a:lnTo>
                    <a:pt x="624" y="36"/>
                  </a:lnTo>
                  <a:lnTo>
                    <a:pt x="618" y="30"/>
                  </a:lnTo>
                  <a:lnTo>
                    <a:pt x="606" y="30"/>
                  </a:lnTo>
                  <a:lnTo>
                    <a:pt x="600" y="24"/>
                  </a:lnTo>
                  <a:lnTo>
                    <a:pt x="594" y="24"/>
                  </a:lnTo>
                  <a:lnTo>
                    <a:pt x="594" y="6"/>
                  </a:lnTo>
                  <a:lnTo>
                    <a:pt x="600" y="0"/>
                  </a:lnTo>
                  <a:lnTo>
                    <a:pt x="576" y="12"/>
                  </a:lnTo>
                  <a:lnTo>
                    <a:pt x="558" y="12"/>
                  </a:lnTo>
                  <a:lnTo>
                    <a:pt x="546" y="18"/>
                  </a:lnTo>
                  <a:lnTo>
                    <a:pt x="528" y="18"/>
                  </a:lnTo>
                  <a:lnTo>
                    <a:pt x="510" y="24"/>
                  </a:lnTo>
                  <a:lnTo>
                    <a:pt x="498" y="24"/>
                  </a:lnTo>
                  <a:lnTo>
                    <a:pt x="498" y="54"/>
                  </a:lnTo>
                  <a:lnTo>
                    <a:pt x="480" y="72"/>
                  </a:lnTo>
                  <a:lnTo>
                    <a:pt x="468" y="78"/>
                  </a:lnTo>
                  <a:lnTo>
                    <a:pt x="462" y="84"/>
                  </a:lnTo>
                  <a:lnTo>
                    <a:pt x="456" y="84"/>
                  </a:lnTo>
                  <a:lnTo>
                    <a:pt x="468" y="96"/>
                  </a:lnTo>
                  <a:lnTo>
                    <a:pt x="468" y="102"/>
                  </a:lnTo>
                  <a:lnTo>
                    <a:pt x="474" y="108"/>
                  </a:lnTo>
                  <a:lnTo>
                    <a:pt x="474" y="114"/>
                  </a:lnTo>
                  <a:lnTo>
                    <a:pt x="480" y="120"/>
                  </a:lnTo>
                  <a:lnTo>
                    <a:pt x="480" y="144"/>
                  </a:lnTo>
                  <a:lnTo>
                    <a:pt x="486" y="162"/>
                  </a:lnTo>
                  <a:lnTo>
                    <a:pt x="486" y="216"/>
                  </a:lnTo>
                  <a:lnTo>
                    <a:pt x="474" y="228"/>
                  </a:lnTo>
                  <a:lnTo>
                    <a:pt x="468" y="240"/>
                  </a:lnTo>
                  <a:lnTo>
                    <a:pt x="462" y="258"/>
                  </a:lnTo>
                  <a:lnTo>
                    <a:pt x="456" y="270"/>
                  </a:lnTo>
                  <a:lnTo>
                    <a:pt x="456" y="294"/>
                  </a:lnTo>
                  <a:lnTo>
                    <a:pt x="468" y="306"/>
                  </a:lnTo>
                  <a:lnTo>
                    <a:pt x="474" y="306"/>
                  </a:lnTo>
                  <a:lnTo>
                    <a:pt x="474" y="312"/>
                  </a:lnTo>
                  <a:lnTo>
                    <a:pt x="480" y="312"/>
                  </a:lnTo>
                  <a:lnTo>
                    <a:pt x="510" y="342"/>
                  </a:lnTo>
                  <a:lnTo>
                    <a:pt x="522" y="348"/>
                  </a:lnTo>
                  <a:lnTo>
                    <a:pt x="528" y="348"/>
                  </a:lnTo>
                  <a:lnTo>
                    <a:pt x="534" y="342"/>
                  </a:lnTo>
                  <a:lnTo>
                    <a:pt x="534" y="324"/>
                  </a:lnTo>
                  <a:lnTo>
                    <a:pt x="558" y="324"/>
                  </a:lnTo>
                  <a:lnTo>
                    <a:pt x="558" y="372"/>
                  </a:lnTo>
                  <a:lnTo>
                    <a:pt x="552" y="408"/>
                  </a:lnTo>
                  <a:lnTo>
                    <a:pt x="546" y="426"/>
                  </a:lnTo>
                  <a:lnTo>
                    <a:pt x="540" y="426"/>
                  </a:lnTo>
                  <a:lnTo>
                    <a:pt x="540" y="420"/>
                  </a:lnTo>
                  <a:lnTo>
                    <a:pt x="534" y="408"/>
                  </a:lnTo>
                  <a:lnTo>
                    <a:pt x="516" y="420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92" y="396"/>
                  </a:lnTo>
                  <a:lnTo>
                    <a:pt x="492" y="384"/>
                  </a:lnTo>
                  <a:lnTo>
                    <a:pt x="480" y="372"/>
                  </a:lnTo>
                  <a:lnTo>
                    <a:pt x="468" y="372"/>
                  </a:lnTo>
                  <a:lnTo>
                    <a:pt x="462" y="360"/>
                  </a:lnTo>
                  <a:lnTo>
                    <a:pt x="462" y="354"/>
                  </a:lnTo>
                  <a:lnTo>
                    <a:pt x="456" y="342"/>
                  </a:lnTo>
                  <a:lnTo>
                    <a:pt x="450" y="336"/>
                  </a:lnTo>
                  <a:lnTo>
                    <a:pt x="444" y="336"/>
                  </a:lnTo>
                  <a:lnTo>
                    <a:pt x="438" y="342"/>
                  </a:lnTo>
                  <a:lnTo>
                    <a:pt x="426" y="342"/>
                  </a:lnTo>
                  <a:lnTo>
                    <a:pt x="426" y="330"/>
                  </a:lnTo>
                  <a:lnTo>
                    <a:pt x="420" y="324"/>
                  </a:lnTo>
                  <a:lnTo>
                    <a:pt x="390" y="324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396" y="300"/>
                  </a:lnTo>
                  <a:lnTo>
                    <a:pt x="384" y="300"/>
                  </a:lnTo>
                  <a:lnTo>
                    <a:pt x="378" y="294"/>
                  </a:lnTo>
                  <a:lnTo>
                    <a:pt x="378" y="282"/>
                  </a:lnTo>
                  <a:lnTo>
                    <a:pt x="366" y="270"/>
                  </a:lnTo>
                  <a:lnTo>
                    <a:pt x="360" y="270"/>
                  </a:lnTo>
                  <a:lnTo>
                    <a:pt x="354" y="276"/>
                  </a:lnTo>
                  <a:lnTo>
                    <a:pt x="354" y="294"/>
                  </a:lnTo>
                  <a:lnTo>
                    <a:pt x="348" y="300"/>
                  </a:lnTo>
                  <a:lnTo>
                    <a:pt x="348" y="306"/>
                  </a:lnTo>
                  <a:lnTo>
                    <a:pt x="330" y="306"/>
                  </a:lnTo>
                  <a:lnTo>
                    <a:pt x="300" y="300"/>
                  </a:lnTo>
                  <a:lnTo>
                    <a:pt x="264" y="294"/>
                  </a:lnTo>
                  <a:lnTo>
                    <a:pt x="246" y="282"/>
                  </a:lnTo>
                  <a:lnTo>
                    <a:pt x="240" y="276"/>
                  </a:lnTo>
                  <a:lnTo>
                    <a:pt x="234" y="264"/>
                  </a:lnTo>
                  <a:lnTo>
                    <a:pt x="234" y="246"/>
                  </a:lnTo>
                  <a:lnTo>
                    <a:pt x="192" y="252"/>
                  </a:lnTo>
                  <a:lnTo>
                    <a:pt x="198" y="258"/>
                  </a:lnTo>
                  <a:lnTo>
                    <a:pt x="198" y="264"/>
                  </a:lnTo>
                  <a:lnTo>
                    <a:pt x="180" y="264"/>
                  </a:lnTo>
                  <a:lnTo>
                    <a:pt x="174" y="258"/>
                  </a:lnTo>
                  <a:lnTo>
                    <a:pt x="174" y="228"/>
                  </a:lnTo>
                  <a:lnTo>
                    <a:pt x="156" y="228"/>
                  </a:lnTo>
                  <a:lnTo>
                    <a:pt x="150" y="216"/>
                  </a:lnTo>
                  <a:lnTo>
                    <a:pt x="144" y="234"/>
                  </a:lnTo>
                  <a:lnTo>
                    <a:pt x="144" y="240"/>
                  </a:lnTo>
                  <a:lnTo>
                    <a:pt x="156" y="252"/>
                  </a:lnTo>
                  <a:lnTo>
                    <a:pt x="156" y="270"/>
                  </a:lnTo>
                  <a:lnTo>
                    <a:pt x="150" y="276"/>
                  </a:lnTo>
                  <a:lnTo>
                    <a:pt x="144" y="276"/>
                  </a:lnTo>
                  <a:lnTo>
                    <a:pt x="144" y="330"/>
                  </a:lnTo>
                  <a:lnTo>
                    <a:pt x="156" y="342"/>
                  </a:lnTo>
                  <a:lnTo>
                    <a:pt x="138" y="348"/>
                  </a:lnTo>
                  <a:lnTo>
                    <a:pt x="138" y="354"/>
                  </a:lnTo>
                  <a:lnTo>
                    <a:pt x="144" y="360"/>
                  </a:lnTo>
                  <a:lnTo>
                    <a:pt x="144" y="384"/>
                  </a:lnTo>
                  <a:lnTo>
                    <a:pt x="132" y="396"/>
                  </a:lnTo>
                  <a:lnTo>
                    <a:pt x="126" y="396"/>
                  </a:lnTo>
                  <a:lnTo>
                    <a:pt x="0" y="390"/>
                  </a:lnTo>
                  <a:lnTo>
                    <a:pt x="0" y="642"/>
                  </a:lnTo>
                  <a:lnTo>
                    <a:pt x="6" y="654"/>
                  </a:lnTo>
                  <a:lnTo>
                    <a:pt x="6" y="672"/>
                  </a:lnTo>
                  <a:lnTo>
                    <a:pt x="96" y="762"/>
                  </a:lnTo>
                  <a:lnTo>
                    <a:pt x="114" y="768"/>
                  </a:lnTo>
                  <a:lnTo>
                    <a:pt x="138" y="756"/>
                  </a:lnTo>
                  <a:lnTo>
                    <a:pt x="144" y="756"/>
                  </a:lnTo>
                  <a:lnTo>
                    <a:pt x="150" y="750"/>
                  </a:lnTo>
                  <a:lnTo>
                    <a:pt x="168" y="750"/>
                  </a:lnTo>
                  <a:lnTo>
                    <a:pt x="174" y="756"/>
                  </a:lnTo>
                  <a:lnTo>
                    <a:pt x="174" y="762"/>
                  </a:lnTo>
                  <a:lnTo>
                    <a:pt x="204" y="756"/>
                  </a:lnTo>
                  <a:lnTo>
                    <a:pt x="222" y="774"/>
                  </a:lnTo>
                  <a:lnTo>
                    <a:pt x="264" y="774"/>
                  </a:lnTo>
                  <a:lnTo>
                    <a:pt x="264" y="780"/>
                  </a:lnTo>
                  <a:lnTo>
                    <a:pt x="276" y="792"/>
                  </a:lnTo>
                  <a:lnTo>
                    <a:pt x="288" y="792"/>
                  </a:lnTo>
                  <a:lnTo>
                    <a:pt x="288" y="780"/>
                  </a:lnTo>
                  <a:lnTo>
                    <a:pt x="300" y="780"/>
                  </a:lnTo>
                  <a:lnTo>
                    <a:pt x="312" y="792"/>
                  </a:lnTo>
                  <a:lnTo>
                    <a:pt x="312" y="798"/>
                  </a:lnTo>
                  <a:lnTo>
                    <a:pt x="330" y="798"/>
                  </a:lnTo>
                  <a:lnTo>
                    <a:pt x="354" y="786"/>
                  </a:lnTo>
                  <a:lnTo>
                    <a:pt x="384" y="756"/>
                  </a:lnTo>
                  <a:lnTo>
                    <a:pt x="390" y="744"/>
                  </a:lnTo>
                  <a:lnTo>
                    <a:pt x="396" y="738"/>
                  </a:lnTo>
                  <a:lnTo>
                    <a:pt x="396" y="732"/>
                  </a:lnTo>
                  <a:lnTo>
                    <a:pt x="402" y="726"/>
                  </a:lnTo>
                  <a:lnTo>
                    <a:pt x="414" y="702"/>
                  </a:lnTo>
                  <a:lnTo>
                    <a:pt x="420" y="696"/>
                  </a:lnTo>
                  <a:lnTo>
                    <a:pt x="432" y="690"/>
                  </a:lnTo>
                  <a:lnTo>
                    <a:pt x="450" y="684"/>
                  </a:lnTo>
                  <a:lnTo>
                    <a:pt x="462" y="678"/>
                  </a:lnTo>
                  <a:lnTo>
                    <a:pt x="474" y="678"/>
                  </a:lnTo>
                  <a:lnTo>
                    <a:pt x="480" y="672"/>
                  </a:lnTo>
                  <a:lnTo>
                    <a:pt x="480" y="636"/>
                  </a:lnTo>
                  <a:lnTo>
                    <a:pt x="504" y="624"/>
                  </a:lnTo>
                  <a:lnTo>
                    <a:pt x="516" y="612"/>
                  </a:lnTo>
                  <a:lnTo>
                    <a:pt x="552" y="600"/>
                  </a:lnTo>
                  <a:lnTo>
                    <a:pt x="588" y="600"/>
                  </a:lnTo>
                  <a:lnTo>
                    <a:pt x="588" y="576"/>
                  </a:lnTo>
                  <a:lnTo>
                    <a:pt x="570" y="558"/>
                  </a:lnTo>
                  <a:lnTo>
                    <a:pt x="582" y="546"/>
                  </a:lnTo>
                  <a:lnTo>
                    <a:pt x="612" y="546"/>
                  </a:lnTo>
                  <a:lnTo>
                    <a:pt x="630" y="528"/>
                  </a:lnTo>
                  <a:lnTo>
                    <a:pt x="642" y="528"/>
                  </a:lnTo>
                  <a:lnTo>
                    <a:pt x="654" y="522"/>
                  </a:lnTo>
                  <a:lnTo>
                    <a:pt x="672" y="522"/>
                  </a:lnTo>
                  <a:lnTo>
                    <a:pt x="690" y="516"/>
                  </a:lnTo>
                  <a:lnTo>
                    <a:pt x="702" y="510"/>
                  </a:lnTo>
                  <a:lnTo>
                    <a:pt x="708" y="510"/>
                  </a:lnTo>
                  <a:lnTo>
                    <a:pt x="732" y="498"/>
                  </a:lnTo>
                  <a:lnTo>
                    <a:pt x="750" y="486"/>
                  </a:lnTo>
                  <a:lnTo>
                    <a:pt x="762" y="480"/>
                  </a:lnTo>
                  <a:lnTo>
                    <a:pt x="780" y="474"/>
                  </a:lnTo>
                  <a:lnTo>
                    <a:pt x="786" y="468"/>
                  </a:lnTo>
                  <a:lnTo>
                    <a:pt x="792" y="468"/>
                  </a:lnTo>
                  <a:lnTo>
                    <a:pt x="780" y="462"/>
                  </a:lnTo>
                  <a:lnTo>
                    <a:pt x="768" y="450"/>
                  </a:lnTo>
                  <a:lnTo>
                    <a:pt x="756" y="444"/>
                  </a:lnTo>
                  <a:lnTo>
                    <a:pt x="756" y="438"/>
                  </a:lnTo>
                  <a:lnTo>
                    <a:pt x="762" y="432"/>
                  </a:lnTo>
                  <a:lnTo>
                    <a:pt x="768" y="420"/>
                  </a:lnTo>
                  <a:lnTo>
                    <a:pt x="774" y="414"/>
                  </a:lnTo>
                  <a:lnTo>
                    <a:pt x="780" y="402"/>
                  </a:lnTo>
                  <a:lnTo>
                    <a:pt x="774" y="366"/>
                  </a:lnTo>
                  <a:lnTo>
                    <a:pt x="780" y="366"/>
                  </a:lnTo>
                  <a:lnTo>
                    <a:pt x="786" y="360"/>
                  </a:lnTo>
                  <a:lnTo>
                    <a:pt x="798" y="354"/>
                  </a:lnTo>
                  <a:lnTo>
                    <a:pt x="816" y="336"/>
                  </a:lnTo>
                  <a:lnTo>
                    <a:pt x="816" y="330"/>
                  </a:lnTo>
                  <a:lnTo>
                    <a:pt x="804" y="330"/>
                  </a:lnTo>
                  <a:lnTo>
                    <a:pt x="804" y="258"/>
                  </a:lnTo>
                  <a:lnTo>
                    <a:pt x="810" y="240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804" y="216"/>
                  </a:lnTo>
                  <a:lnTo>
                    <a:pt x="810" y="210"/>
                  </a:lnTo>
                  <a:lnTo>
                    <a:pt x="834" y="198"/>
                  </a:lnTo>
                  <a:lnTo>
                    <a:pt x="834" y="186"/>
                  </a:lnTo>
                  <a:lnTo>
                    <a:pt x="822" y="1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6" name="Yemen" descr="© INSCALE GmbH, 05.05.2010&#10;http://www.presentationload.com/"/>
            <p:cNvSpPr>
              <a:spLocks/>
            </p:cNvSpPr>
            <p:nvPr/>
          </p:nvSpPr>
          <p:spPr bwMode="gray">
            <a:xfrm>
              <a:off x="4727148" y="2498501"/>
              <a:ext cx="241682" cy="164408"/>
            </a:xfrm>
            <a:custGeom>
              <a:avLst/>
              <a:gdLst>
                <a:gd name="T0" fmla="*/ 2147483647 w 732"/>
                <a:gd name="T1" fmla="*/ 2147483647 h 498"/>
                <a:gd name="T2" fmla="*/ 2147483647 w 732"/>
                <a:gd name="T3" fmla="*/ 2147483647 h 498"/>
                <a:gd name="T4" fmla="*/ 2147483647 w 732"/>
                <a:gd name="T5" fmla="*/ 2147483647 h 498"/>
                <a:gd name="T6" fmla="*/ 2147483647 w 732"/>
                <a:gd name="T7" fmla="*/ 2147483647 h 498"/>
                <a:gd name="T8" fmla="*/ 2147483647 w 732"/>
                <a:gd name="T9" fmla="*/ 2147483647 h 498"/>
                <a:gd name="T10" fmla="*/ 2147483647 w 732"/>
                <a:gd name="T11" fmla="*/ 2147483647 h 498"/>
                <a:gd name="T12" fmla="*/ 2147483647 w 732"/>
                <a:gd name="T13" fmla="*/ 2147483647 h 498"/>
                <a:gd name="T14" fmla="*/ 2147483647 w 732"/>
                <a:gd name="T15" fmla="*/ 2147483647 h 498"/>
                <a:gd name="T16" fmla="*/ 2147483647 w 732"/>
                <a:gd name="T17" fmla="*/ 2147483647 h 498"/>
                <a:gd name="T18" fmla="*/ 2147483647 w 732"/>
                <a:gd name="T19" fmla="*/ 2147483647 h 498"/>
                <a:gd name="T20" fmla="*/ 2147483647 w 732"/>
                <a:gd name="T21" fmla="*/ 2147483647 h 498"/>
                <a:gd name="T22" fmla="*/ 2147483647 w 732"/>
                <a:gd name="T23" fmla="*/ 2147483647 h 498"/>
                <a:gd name="T24" fmla="*/ 2147483647 w 732"/>
                <a:gd name="T25" fmla="*/ 2147483647 h 498"/>
                <a:gd name="T26" fmla="*/ 2147483647 w 732"/>
                <a:gd name="T27" fmla="*/ 2147483647 h 498"/>
                <a:gd name="T28" fmla="*/ 2147483647 w 732"/>
                <a:gd name="T29" fmla="*/ 2147483647 h 498"/>
                <a:gd name="T30" fmla="*/ 0 w 732"/>
                <a:gd name="T31" fmla="*/ 2147483647 h 498"/>
                <a:gd name="T32" fmla="*/ 2147483647 w 732"/>
                <a:gd name="T33" fmla="*/ 2147483647 h 498"/>
                <a:gd name="T34" fmla="*/ 2147483647 w 732"/>
                <a:gd name="T35" fmla="*/ 2147483647 h 498"/>
                <a:gd name="T36" fmla="*/ 2147483647 w 732"/>
                <a:gd name="T37" fmla="*/ 2147483647 h 498"/>
                <a:gd name="T38" fmla="*/ 2147483647 w 732"/>
                <a:gd name="T39" fmla="*/ 2147483647 h 498"/>
                <a:gd name="T40" fmla="*/ 2147483647 w 732"/>
                <a:gd name="T41" fmla="*/ 2147483647 h 498"/>
                <a:gd name="T42" fmla="*/ 2147483647 w 732"/>
                <a:gd name="T43" fmla="*/ 2147483647 h 498"/>
                <a:gd name="T44" fmla="*/ 2147483647 w 732"/>
                <a:gd name="T45" fmla="*/ 2147483647 h 498"/>
                <a:gd name="T46" fmla="*/ 2147483647 w 732"/>
                <a:gd name="T47" fmla="*/ 2147483647 h 498"/>
                <a:gd name="T48" fmla="*/ 2147483647 w 732"/>
                <a:gd name="T49" fmla="*/ 2147483647 h 498"/>
                <a:gd name="T50" fmla="*/ 2147483647 w 732"/>
                <a:gd name="T51" fmla="*/ 2147483647 h 498"/>
                <a:gd name="T52" fmla="*/ 2147483647 w 732"/>
                <a:gd name="T53" fmla="*/ 2147483647 h 498"/>
                <a:gd name="T54" fmla="*/ 2147483647 w 732"/>
                <a:gd name="T55" fmla="*/ 2147483647 h 498"/>
                <a:gd name="T56" fmla="*/ 2147483647 w 732"/>
                <a:gd name="T57" fmla="*/ 2147483647 h 498"/>
                <a:gd name="T58" fmla="*/ 2147483647 w 732"/>
                <a:gd name="T59" fmla="*/ 2147483647 h 498"/>
                <a:gd name="T60" fmla="*/ 2147483647 w 732"/>
                <a:gd name="T61" fmla="*/ 2147483647 h 498"/>
                <a:gd name="T62" fmla="*/ 2147483647 w 732"/>
                <a:gd name="T63" fmla="*/ 2147483647 h 498"/>
                <a:gd name="T64" fmla="*/ 2147483647 w 732"/>
                <a:gd name="T65" fmla="*/ 2147483647 h 498"/>
                <a:gd name="T66" fmla="*/ 2147483647 w 732"/>
                <a:gd name="T67" fmla="*/ 2147483647 h 498"/>
                <a:gd name="T68" fmla="*/ 2147483647 w 732"/>
                <a:gd name="T69" fmla="*/ 2147483647 h 498"/>
                <a:gd name="T70" fmla="*/ 2147483647 w 732"/>
                <a:gd name="T71" fmla="*/ 2147483647 h 498"/>
                <a:gd name="T72" fmla="*/ 2147483647 w 732"/>
                <a:gd name="T73" fmla="*/ 2147483647 h 498"/>
                <a:gd name="T74" fmla="*/ 2147483647 w 732"/>
                <a:gd name="T75" fmla="*/ 2147483647 h 498"/>
                <a:gd name="T76" fmla="*/ 2147483647 w 732"/>
                <a:gd name="T77" fmla="*/ 0 h 498"/>
                <a:gd name="T78" fmla="*/ 2147483647 w 732"/>
                <a:gd name="T79" fmla="*/ 2147483647 h 498"/>
                <a:gd name="T80" fmla="*/ 2147483647 w 732"/>
                <a:gd name="T81" fmla="*/ 2147483647 h 4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32"/>
                <a:gd name="T124" fmla="*/ 0 h 498"/>
                <a:gd name="T125" fmla="*/ 732 w 732"/>
                <a:gd name="T126" fmla="*/ 498 h 49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32" h="498">
                  <a:moveTo>
                    <a:pt x="468" y="24"/>
                  </a:moveTo>
                  <a:lnTo>
                    <a:pt x="450" y="30"/>
                  </a:lnTo>
                  <a:lnTo>
                    <a:pt x="420" y="36"/>
                  </a:lnTo>
                  <a:lnTo>
                    <a:pt x="390" y="54"/>
                  </a:lnTo>
                  <a:lnTo>
                    <a:pt x="372" y="72"/>
                  </a:lnTo>
                  <a:lnTo>
                    <a:pt x="366" y="84"/>
                  </a:lnTo>
                  <a:lnTo>
                    <a:pt x="354" y="96"/>
                  </a:lnTo>
                  <a:lnTo>
                    <a:pt x="348" y="108"/>
                  </a:lnTo>
                  <a:lnTo>
                    <a:pt x="342" y="114"/>
                  </a:lnTo>
                  <a:lnTo>
                    <a:pt x="336" y="126"/>
                  </a:lnTo>
                  <a:lnTo>
                    <a:pt x="336" y="144"/>
                  </a:lnTo>
                  <a:lnTo>
                    <a:pt x="330" y="150"/>
                  </a:lnTo>
                  <a:lnTo>
                    <a:pt x="324" y="162"/>
                  </a:lnTo>
                  <a:lnTo>
                    <a:pt x="312" y="162"/>
                  </a:lnTo>
                  <a:lnTo>
                    <a:pt x="300" y="156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2" y="126"/>
                  </a:lnTo>
                  <a:lnTo>
                    <a:pt x="102" y="126"/>
                  </a:lnTo>
                  <a:lnTo>
                    <a:pt x="96" y="132"/>
                  </a:lnTo>
                  <a:lnTo>
                    <a:pt x="72" y="138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2" y="126"/>
                  </a:lnTo>
                  <a:lnTo>
                    <a:pt x="36" y="138"/>
                  </a:lnTo>
                  <a:lnTo>
                    <a:pt x="36" y="186"/>
                  </a:lnTo>
                  <a:lnTo>
                    <a:pt x="30" y="192"/>
                  </a:lnTo>
                  <a:lnTo>
                    <a:pt x="24" y="204"/>
                  </a:lnTo>
                  <a:lnTo>
                    <a:pt x="12" y="216"/>
                  </a:lnTo>
                  <a:lnTo>
                    <a:pt x="0" y="252"/>
                  </a:lnTo>
                  <a:lnTo>
                    <a:pt x="0" y="258"/>
                  </a:lnTo>
                  <a:lnTo>
                    <a:pt x="18" y="276"/>
                  </a:lnTo>
                  <a:lnTo>
                    <a:pt x="24" y="288"/>
                  </a:lnTo>
                  <a:lnTo>
                    <a:pt x="36" y="294"/>
                  </a:lnTo>
                  <a:lnTo>
                    <a:pt x="24" y="408"/>
                  </a:lnTo>
                  <a:lnTo>
                    <a:pt x="54" y="444"/>
                  </a:lnTo>
                  <a:lnTo>
                    <a:pt x="54" y="456"/>
                  </a:lnTo>
                  <a:lnTo>
                    <a:pt x="60" y="468"/>
                  </a:lnTo>
                  <a:lnTo>
                    <a:pt x="78" y="486"/>
                  </a:lnTo>
                  <a:lnTo>
                    <a:pt x="90" y="492"/>
                  </a:lnTo>
                  <a:lnTo>
                    <a:pt x="114" y="498"/>
                  </a:lnTo>
                  <a:lnTo>
                    <a:pt x="132" y="498"/>
                  </a:lnTo>
                  <a:lnTo>
                    <a:pt x="150" y="492"/>
                  </a:lnTo>
                  <a:lnTo>
                    <a:pt x="162" y="486"/>
                  </a:lnTo>
                  <a:lnTo>
                    <a:pt x="168" y="480"/>
                  </a:lnTo>
                  <a:lnTo>
                    <a:pt x="186" y="444"/>
                  </a:lnTo>
                  <a:lnTo>
                    <a:pt x="198" y="432"/>
                  </a:lnTo>
                  <a:lnTo>
                    <a:pt x="210" y="432"/>
                  </a:lnTo>
                  <a:lnTo>
                    <a:pt x="228" y="438"/>
                  </a:lnTo>
                  <a:lnTo>
                    <a:pt x="270" y="438"/>
                  </a:lnTo>
                  <a:lnTo>
                    <a:pt x="324" y="432"/>
                  </a:lnTo>
                  <a:lnTo>
                    <a:pt x="366" y="426"/>
                  </a:lnTo>
                  <a:lnTo>
                    <a:pt x="390" y="414"/>
                  </a:lnTo>
                  <a:lnTo>
                    <a:pt x="402" y="402"/>
                  </a:lnTo>
                  <a:lnTo>
                    <a:pt x="414" y="384"/>
                  </a:lnTo>
                  <a:lnTo>
                    <a:pt x="426" y="372"/>
                  </a:lnTo>
                  <a:lnTo>
                    <a:pt x="450" y="360"/>
                  </a:lnTo>
                  <a:lnTo>
                    <a:pt x="462" y="348"/>
                  </a:lnTo>
                  <a:lnTo>
                    <a:pt x="474" y="342"/>
                  </a:lnTo>
                  <a:lnTo>
                    <a:pt x="486" y="330"/>
                  </a:lnTo>
                  <a:lnTo>
                    <a:pt x="504" y="324"/>
                  </a:lnTo>
                  <a:lnTo>
                    <a:pt x="528" y="312"/>
                  </a:lnTo>
                  <a:lnTo>
                    <a:pt x="546" y="306"/>
                  </a:lnTo>
                  <a:lnTo>
                    <a:pt x="558" y="294"/>
                  </a:lnTo>
                  <a:lnTo>
                    <a:pt x="594" y="276"/>
                  </a:lnTo>
                  <a:lnTo>
                    <a:pt x="666" y="276"/>
                  </a:lnTo>
                  <a:lnTo>
                    <a:pt x="666" y="270"/>
                  </a:lnTo>
                  <a:lnTo>
                    <a:pt x="672" y="264"/>
                  </a:lnTo>
                  <a:lnTo>
                    <a:pt x="684" y="240"/>
                  </a:lnTo>
                  <a:lnTo>
                    <a:pt x="690" y="222"/>
                  </a:lnTo>
                  <a:lnTo>
                    <a:pt x="702" y="210"/>
                  </a:lnTo>
                  <a:lnTo>
                    <a:pt x="708" y="198"/>
                  </a:lnTo>
                  <a:lnTo>
                    <a:pt x="720" y="192"/>
                  </a:lnTo>
                  <a:lnTo>
                    <a:pt x="720" y="186"/>
                  </a:lnTo>
                  <a:lnTo>
                    <a:pt x="732" y="186"/>
                  </a:lnTo>
                  <a:lnTo>
                    <a:pt x="648" y="0"/>
                  </a:lnTo>
                  <a:lnTo>
                    <a:pt x="630" y="0"/>
                  </a:lnTo>
                  <a:lnTo>
                    <a:pt x="588" y="6"/>
                  </a:lnTo>
                  <a:lnTo>
                    <a:pt x="540" y="18"/>
                  </a:lnTo>
                  <a:lnTo>
                    <a:pt x="492" y="24"/>
                  </a:lnTo>
                  <a:lnTo>
                    <a:pt x="468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7" name="Western Sahar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69871"/>
              <a:ext cx="197740" cy="168262"/>
            </a:xfrm>
            <a:custGeom>
              <a:avLst/>
              <a:gdLst>
                <a:gd name="T0" fmla="*/ 2147483647 w 600"/>
                <a:gd name="T1" fmla="*/ 0 h 510"/>
                <a:gd name="T2" fmla="*/ 2147483647 w 600"/>
                <a:gd name="T3" fmla="*/ 0 h 510"/>
                <a:gd name="T4" fmla="*/ 2147483647 w 600"/>
                <a:gd name="T5" fmla="*/ 2147483647 h 510"/>
                <a:gd name="T6" fmla="*/ 2147483647 w 600"/>
                <a:gd name="T7" fmla="*/ 2147483647 h 510"/>
                <a:gd name="T8" fmla="*/ 2147483647 w 600"/>
                <a:gd name="T9" fmla="*/ 2147483647 h 510"/>
                <a:gd name="T10" fmla="*/ 2147483647 w 600"/>
                <a:gd name="T11" fmla="*/ 2147483647 h 510"/>
                <a:gd name="T12" fmla="*/ 2147483647 w 600"/>
                <a:gd name="T13" fmla="*/ 2147483647 h 510"/>
                <a:gd name="T14" fmla="*/ 2147483647 w 600"/>
                <a:gd name="T15" fmla="*/ 2147483647 h 510"/>
                <a:gd name="T16" fmla="*/ 2147483647 w 600"/>
                <a:gd name="T17" fmla="*/ 2147483647 h 510"/>
                <a:gd name="T18" fmla="*/ 2147483647 w 600"/>
                <a:gd name="T19" fmla="*/ 2147483647 h 510"/>
                <a:gd name="T20" fmla="*/ 2147483647 w 600"/>
                <a:gd name="T21" fmla="*/ 2147483647 h 510"/>
                <a:gd name="T22" fmla="*/ 2147483647 w 600"/>
                <a:gd name="T23" fmla="*/ 2147483647 h 510"/>
                <a:gd name="T24" fmla="*/ 2147483647 w 600"/>
                <a:gd name="T25" fmla="*/ 2147483647 h 510"/>
                <a:gd name="T26" fmla="*/ 2147483647 w 600"/>
                <a:gd name="T27" fmla="*/ 2147483647 h 510"/>
                <a:gd name="T28" fmla="*/ 2147483647 w 600"/>
                <a:gd name="T29" fmla="*/ 2147483647 h 510"/>
                <a:gd name="T30" fmla="*/ 2147483647 w 600"/>
                <a:gd name="T31" fmla="*/ 2147483647 h 510"/>
                <a:gd name="T32" fmla="*/ 2147483647 w 600"/>
                <a:gd name="T33" fmla="*/ 2147483647 h 510"/>
                <a:gd name="T34" fmla="*/ 2147483647 w 600"/>
                <a:gd name="T35" fmla="*/ 2147483647 h 510"/>
                <a:gd name="T36" fmla="*/ 2147483647 w 600"/>
                <a:gd name="T37" fmla="*/ 2147483647 h 510"/>
                <a:gd name="T38" fmla="*/ 2147483647 w 600"/>
                <a:gd name="T39" fmla="*/ 2147483647 h 510"/>
                <a:gd name="T40" fmla="*/ 2147483647 w 600"/>
                <a:gd name="T41" fmla="*/ 2147483647 h 510"/>
                <a:gd name="T42" fmla="*/ 2147483647 w 600"/>
                <a:gd name="T43" fmla="*/ 2147483647 h 510"/>
                <a:gd name="T44" fmla="*/ 2147483647 w 600"/>
                <a:gd name="T45" fmla="*/ 2147483647 h 510"/>
                <a:gd name="T46" fmla="*/ 2147483647 w 600"/>
                <a:gd name="T47" fmla="*/ 2147483647 h 510"/>
                <a:gd name="T48" fmla="*/ 2147483647 w 600"/>
                <a:gd name="T49" fmla="*/ 2147483647 h 510"/>
                <a:gd name="T50" fmla="*/ 2147483647 w 600"/>
                <a:gd name="T51" fmla="*/ 2147483647 h 510"/>
                <a:gd name="T52" fmla="*/ 2147483647 w 600"/>
                <a:gd name="T53" fmla="*/ 2147483647 h 510"/>
                <a:gd name="T54" fmla="*/ 2147483647 w 600"/>
                <a:gd name="T55" fmla="*/ 2147483647 h 510"/>
                <a:gd name="T56" fmla="*/ 2147483647 w 600"/>
                <a:gd name="T57" fmla="*/ 2147483647 h 510"/>
                <a:gd name="T58" fmla="*/ 2147483647 w 600"/>
                <a:gd name="T59" fmla="*/ 2147483647 h 510"/>
                <a:gd name="T60" fmla="*/ 2147483647 w 600"/>
                <a:gd name="T61" fmla="*/ 2147483647 h 510"/>
                <a:gd name="T62" fmla="*/ 2147483647 w 600"/>
                <a:gd name="T63" fmla="*/ 2147483647 h 510"/>
                <a:gd name="T64" fmla="*/ 2147483647 w 600"/>
                <a:gd name="T65" fmla="*/ 2147483647 h 510"/>
                <a:gd name="T66" fmla="*/ 2147483647 w 600"/>
                <a:gd name="T67" fmla="*/ 2147483647 h 510"/>
                <a:gd name="T68" fmla="*/ 2147483647 w 600"/>
                <a:gd name="T69" fmla="*/ 2147483647 h 510"/>
                <a:gd name="T70" fmla="*/ 2147483647 w 600"/>
                <a:gd name="T71" fmla="*/ 2147483647 h 510"/>
                <a:gd name="T72" fmla="*/ 2147483647 w 600"/>
                <a:gd name="T73" fmla="*/ 2147483647 h 510"/>
                <a:gd name="T74" fmla="*/ 2147483647 w 600"/>
                <a:gd name="T75" fmla="*/ 2147483647 h 510"/>
                <a:gd name="T76" fmla="*/ 2147483647 w 600"/>
                <a:gd name="T77" fmla="*/ 2147483647 h 510"/>
                <a:gd name="T78" fmla="*/ 0 w 600"/>
                <a:gd name="T79" fmla="*/ 2147483647 h 510"/>
                <a:gd name="T80" fmla="*/ 0 w 600"/>
                <a:gd name="T81" fmla="*/ 2147483647 h 510"/>
                <a:gd name="T82" fmla="*/ 2147483647 w 600"/>
                <a:gd name="T83" fmla="*/ 2147483647 h 510"/>
                <a:gd name="T84" fmla="*/ 2147483647 w 600"/>
                <a:gd name="T85" fmla="*/ 2147483647 h 510"/>
                <a:gd name="T86" fmla="*/ 2147483647 w 600"/>
                <a:gd name="T87" fmla="*/ 2147483647 h 510"/>
                <a:gd name="T88" fmla="*/ 2147483647 w 600"/>
                <a:gd name="T89" fmla="*/ 2147483647 h 510"/>
                <a:gd name="T90" fmla="*/ 2147483647 w 600"/>
                <a:gd name="T91" fmla="*/ 2147483647 h 510"/>
                <a:gd name="T92" fmla="*/ 2147483647 w 600"/>
                <a:gd name="T93" fmla="*/ 2147483647 h 510"/>
                <a:gd name="T94" fmla="*/ 2147483647 w 600"/>
                <a:gd name="T95" fmla="*/ 2147483647 h 510"/>
                <a:gd name="T96" fmla="*/ 2147483647 w 600"/>
                <a:gd name="T97" fmla="*/ 2147483647 h 510"/>
                <a:gd name="T98" fmla="*/ 2147483647 w 600"/>
                <a:gd name="T99" fmla="*/ 2147483647 h 510"/>
                <a:gd name="T100" fmla="*/ 2147483647 w 600"/>
                <a:gd name="T101" fmla="*/ 2147483647 h 510"/>
                <a:gd name="T102" fmla="*/ 2147483647 w 600"/>
                <a:gd name="T103" fmla="*/ 2147483647 h 510"/>
                <a:gd name="T104" fmla="*/ 2147483647 w 600"/>
                <a:gd name="T105" fmla="*/ 2147483647 h 510"/>
                <a:gd name="T106" fmla="*/ 2147483647 w 600"/>
                <a:gd name="T107" fmla="*/ 2147483647 h 510"/>
                <a:gd name="T108" fmla="*/ 2147483647 w 600"/>
                <a:gd name="T109" fmla="*/ 2147483647 h 510"/>
                <a:gd name="T110" fmla="*/ 2147483647 w 600"/>
                <a:gd name="T111" fmla="*/ 2147483647 h 510"/>
                <a:gd name="T112" fmla="*/ 2147483647 w 600"/>
                <a:gd name="T113" fmla="*/ 0 h 510"/>
                <a:gd name="T114" fmla="*/ 2147483647 w 600"/>
                <a:gd name="T115" fmla="*/ 0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00"/>
                <a:gd name="T175" fmla="*/ 0 h 510"/>
                <a:gd name="T176" fmla="*/ 600 w 600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00" h="510">
                  <a:moveTo>
                    <a:pt x="546" y="0"/>
                  </a:moveTo>
                  <a:lnTo>
                    <a:pt x="288" y="0"/>
                  </a:lnTo>
                  <a:lnTo>
                    <a:pt x="282" y="6"/>
                  </a:lnTo>
                  <a:lnTo>
                    <a:pt x="270" y="30"/>
                  </a:lnTo>
                  <a:lnTo>
                    <a:pt x="270" y="42"/>
                  </a:lnTo>
                  <a:lnTo>
                    <a:pt x="264" y="54"/>
                  </a:lnTo>
                  <a:lnTo>
                    <a:pt x="264" y="66"/>
                  </a:lnTo>
                  <a:lnTo>
                    <a:pt x="234" y="96"/>
                  </a:lnTo>
                  <a:lnTo>
                    <a:pt x="198" y="96"/>
                  </a:lnTo>
                  <a:lnTo>
                    <a:pt x="186" y="108"/>
                  </a:lnTo>
                  <a:lnTo>
                    <a:pt x="186" y="144"/>
                  </a:lnTo>
                  <a:lnTo>
                    <a:pt x="156" y="174"/>
                  </a:lnTo>
                  <a:lnTo>
                    <a:pt x="156" y="186"/>
                  </a:lnTo>
                  <a:lnTo>
                    <a:pt x="168" y="210"/>
                  </a:lnTo>
                  <a:lnTo>
                    <a:pt x="168" y="222"/>
                  </a:lnTo>
                  <a:lnTo>
                    <a:pt x="156" y="246"/>
                  </a:lnTo>
                  <a:lnTo>
                    <a:pt x="144" y="252"/>
                  </a:lnTo>
                  <a:lnTo>
                    <a:pt x="138" y="252"/>
                  </a:lnTo>
                  <a:lnTo>
                    <a:pt x="132" y="258"/>
                  </a:lnTo>
                  <a:lnTo>
                    <a:pt x="126" y="270"/>
                  </a:lnTo>
                  <a:lnTo>
                    <a:pt x="114" y="282"/>
                  </a:lnTo>
                  <a:lnTo>
                    <a:pt x="102" y="288"/>
                  </a:lnTo>
                  <a:lnTo>
                    <a:pt x="96" y="294"/>
                  </a:lnTo>
                  <a:lnTo>
                    <a:pt x="84" y="300"/>
                  </a:lnTo>
                  <a:lnTo>
                    <a:pt x="78" y="306"/>
                  </a:lnTo>
                  <a:lnTo>
                    <a:pt x="78" y="318"/>
                  </a:lnTo>
                  <a:lnTo>
                    <a:pt x="90" y="324"/>
                  </a:lnTo>
                  <a:lnTo>
                    <a:pt x="78" y="330"/>
                  </a:lnTo>
                  <a:lnTo>
                    <a:pt x="60" y="366"/>
                  </a:lnTo>
                  <a:lnTo>
                    <a:pt x="60" y="384"/>
                  </a:lnTo>
                  <a:lnTo>
                    <a:pt x="48" y="384"/>
                  </a:lnTo>
                  <a:lnTo>
                    <a:pt x="48" y="390"/>
                  </a:lnTo>
                  <a:lnTo>
                    <a:pt x="54" y="396"/>
                  </a:lnTo>
                  <a:lnTo>
                    <a:pt x="54" y="408"/>
                  </a:lnTo>
                  <a:lnTo>
                    <a:pt x="48" y="420"/>
                  </a:lnTo>
                  <a:lnTo>
                    <a:pt x="36" y="426"/>
                  </a:lnTo>
                  <a:lnTo>
                    <a:pt x="24" y="426"/>
                  </a:lnTo>
                  <a:lnTo>
                    <a:pt x="18" y="432"/>
                  </a:lnTo>
                  <a:lnTo>
                    <a:pt x="6" y="456"/>
                  </a:lnTo>
                  <a:lnTo>
                    <a:pt x="0" y="462"/>
                  </a:lnTo>
                  <a:lnTo>
                    <a:pt x="0" y="510"/>
                  </a:lnTo>
                  <a:lnTo>
                    <a:pt x="276" y="510"/>
                  </a:lnTo>
                  <a:lnTo>
                    <a:pt x="282" y="408"/>
                  </a:lnTo>
                  <a:lnTo>
                    <a:pt x="276" y="396"/>
                  </a:lnTo>
                  <a:lnTo>
                    <a:pt x="276" y="378"/>
                  </a:lnTo>
                  <a:lnTo>
                    <a:pt x="282" y="366"/>
                  </a:lnTo>
                  <a:lnTo>
                    <a:pt x="306" y="354"/>
                  </a:lnTo>
                  <a:lnTo>
                    <a:pt x="336" y="354"/>
                  </a:lnTo>
                  <a:lnTo>
                    <a:pt x="348" y="348"/>
                  </a:lnTo>
                  <a:lnTo>
                    <a:pt x="354" y="342"/>
                  </a:lnTo>
                  <a:lnTo>
                    <a:pt x="354" y="150"/>
                  </a:lnTo>
                  <a:lnTo>
                    <a:pt x="366" y="144"/>
                  </a:lnTo>
                  <a:lnTo>
                    <a:pt x="366" y="132"/>
                  </a:lnTo>
                  <a:lnTo>
                    <a:pt x="588" y="126"/>
                  </a:lnTo>
                  <a:lnTo>
                    <a:pt x="588" y="90"/>
                  </a:lnTo>
                  <a:lnTo>
                    <a:pt x="594" y="84"/>
                  </a:lnTo>
                  <a:lnTo>
                    <a:pt x="600" y="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8" name="West Bank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42712"/>
              <a:ext cx="14216" cy="30827"/>
            </a:xfrm>
            <a:custGeom>
              <a:avLst/>
              <a:gdLst>
                <a:gd name="T0" fmla="*/ 2147483647 w 42"/>
                <a:gd name="T1" fmla="*/ 2147483647 h 96"/>
                <a:gd name="T2" fmla="*/ 2147483647 w 42"/>
                <a:gd name="T3" fmla="*/ 2147483647 h 96"/>
                <a:gd name="T4" fmla="*/ 2147483647 w 42"/>
                <a:gd name="T5" fmla="*/ 2147483647 h 96"/>
                <a:gd name="T6" fmla="*/ 2147483647 w 42"/>
                <a:gd name="T7" fmla="*/ 0 h 96"/>
                <a:gd name="T8" fmla="*/ 2147483647 w 42"/>
                <a:gd name="T9" fmla="*/ 0 h 96"/>
                <a:gd name="T10" fmla="*/ 0 w 42"/>
                <a:gd name="T11" fmla="*/ 2147483647 h 96"/>
                <a:gd name="T12" fmla="*/ 0 w 42"/>
                <a:gd name="T13" fmla="*/ 2147483647 h 96"/>
                <a:gd name="T14" fmla="*/ 2147483647 w 42"/>
                <a:gd name="T15" fmla="*/ 2147483647 h 96"/>
                <a:gd name="T16" fmla="*/ 2147483647 w 42"/>
                <a:gd name="T17" fmla="*/ 2147483647 h 96"/>
                <a:gd name="T18" fmla="*/ 2147483647 w 42"/>
                <a:gd name="T19" fmla="*/ 2147483647 h 96"/>
                <a:gd name="T20" fmla="*/ 2147483647 w 42"/>
                <a:gd name="T21" fmla="*/ 2147483647 h 96"/>
                <a:gd name="T22" fmla="*/ 2147483647 w 42"/>
                <a:gd name="T23" fmla="*/ 2147483647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"/>
                <a:gd name="T37" fmla="*/ 0 h 96"/>
                <a:gd name="T38" fmla="*/ 42 w 42"/>
                <a:gd name="T39" fmla="*/ 96 h 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" h="96">
                  <a:moveTo>
                    <a:pt x="24" y="78"/>
                  </a:moveTo>
                  <a:lnTo>
                    <a:pt x="30" y="84"/>
                  </a:lnTo>
                  <a:lnTo>
                    <a:pt x="42" y="72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9" name="Vietnam" descr="© INSCALE GmbH, 05.05.2010&#10;http://www.presentationload.com/"/>
            <p:cNvSpPr>
              <a:spLocks/>
            </p:cNvSpPr>
            <p:nvPr/>
          </p:nvSpPr>
          <p:spPr bwMode="gray">
            <a:xfrm>
              <a:off x="6091941" y="2382903"/>
              <a:ext cx="200325" cy="391755"/>
            </a:xfrm>
            <a:custGeom>
              <a:avLst/>
              <a:gdLst>
                <a:gd name="T0" fmla="*/ 2147483647 w 606"/>
                <a:gd name="T1" fmla="*/ 2147483647 h 1194"/>
                <a:gd name="T2" fmla="*/ 2147483647 w 606"/>
                <a:gd name="T3" fmla="*/ 2147483647 h 1194"/>
                <a:gd name="T4" fmla="*/ 2147483647 w 606"/>
                <a:gd name="T5" fmla="*/ 2147483647 h 1194"/>
                <a:gd name="T6" fmla="*/ 2147483647 w 606"/>
                <a:gd name="T7" fmla="*/ 2147483647 h 1194"/>
                <a:gd name="T8" fmla="*/ 2147483647 w 606"/>
                <a:gd name="T9" fmla="*/ 2147483647 h 1194"/>
                <a:gd name="T10" fmla="*/ 2147483647 w 606"/>
                <a:gd name="T11" fmla="*/ 2147483647 h 1194"/>
                <a:gd name="T12" fmla="*/ 2147483647 w 606"/>
                <a:gd name="T13" fmla="*/ 2147483647 h 1194"/>
                <a:gd name="T14" fmla="*/ 2147483647 w 606"/>
                <a:gd name="T15" fmla="*/ 2147483647 h 1194"/>
                <a:gd name="T16" fmla="*/ 2147483647 w 606"/>
                <a:gd name="T17" fmla="*/ 2147483647 h 1194"/>
                <a:gd name="T18" fmla="*/ 2147483647 w 606"/>
                <a:gd name="T19" fmla="*/ 2147483647 h 1194"/>
                <a:gd name="T20" fmla="*/ 2147483647 w 606"/>
                <a:gd name="T21" fmla="*/ 2147483647 h 1194"/>
                <a:gd name="T22" fmla="*/ 2147483647 w 606"/>
                <a:gd name="T23" fmla="*/ 2147483647 h 1194"/>
                <a:gd name="T24" fmla="*/ 2147483647 w 606"/>
                <a:gd name="T25" fmla="*/ 2147483647 h 1194"/>
                <a:gd name="T26" fmla="*/ 2147483647 w 606"/>
                <a:gd name="T27" fmla="*/ 2147483647 h 1194"/>
                <a:gd name="T28" fmla="*/ 2147483647 w 606"/>
                <a:gd name="T29" fmla="*/ 2147483647 h 1194"/>
                <a:gd name="T30" fmla="*/ 2147483647 w 606"/>
                <a:gd name="T31" fmla="*/ 2147483647 h 1194"/>
                <a:gd name="T32" fmla="*/ 2147483647 w 606"/>
                <a:gd name="T33" fmla="*/ 2147483647 h 1194"/>
                <a:gd name="T34" fmla="*/ 2147483647 w 606"/>
                <a:gd name="T35" fmla="*/ 2147483647 h 1194"/>
                <a:gd name="T36" fmla="*/ 2147483647 w 606"/>
                <a:gd name="T37" fmla="*/ 2147483647 h 1194"/>
                <a:gd name="T38" fmla="*/ 2147483647 w 606"/>
                <a:gd name="T39" fmla="*/ 2147483647 h 1194"/>
                <a:gd name="T40" fmla="*/ 2147483647 w 606"/>
                <a:gd name="T41" fmla="*/ 2147483647 h 1194"/>
                <a:gd name="T42" fmla="*/ 2147483647 w 606"/>
                <a:gd name="T43" fmla="*/ 2147483647 h 1194"/>
                <a:gd name="T44" fmla="*/ 2147483647 w 606"/>
                <a:gd name="T45" fmla="*/ 2147483647 h 1194"/>
                <a:gd name="T46" fmla="*/ 2147483647 w 606"/>
                <a:gd name="T47" fmla="*/ 2147483647 h 1194"/>
                <a:gd name="T48" fmla="*/ 2147483647 w 606"/>
                <a:gd name="T49" fmla="*/ 2147483647 h 1194"/>
                <a:gd name="T50" fmla="*/ 2147483647 w 606"/>
                <a:gd name="T51" fmla="*/ 2147483647 h 1194"/>
                <a:gd name="T52" fmla="*/ 2147483647 w 606"/>
                <a:gd name="T53" fmla="*/ 2147483647 h 1194"/>
                <a:gd name="T54" fmla="*/ 2147483647 w 606"/>
                <a:gd name="T55" fmla="*/ 2147483647 h 1194"/>
                <a:gd name="T56" fmla="*/ 2147483647 w 606"/>
                <a:gd name="T57" fmla="*/ 2147483647 h 1194"/>
                <a:gd name="T58" fmla="*/ 2147483647 w 606"/>
                <a:gd name="T59" fmla="*/ 2147483647 h 1194"/>
                <a:gd name="T60" fmla="*/ 2147483647 w 606"/>
                <a:gd name="T61" fmla="*/ 2147483647 h 1194"/>
                <a:gd name="T62" fmla="*/ 2147483647 w 606"/>
                <a:gd name="T63" fmla="*/ 2147483647 h 1194"/>
                <a:gd name="T64" fmla="*/ 2147483647 w 606"/>
                <a:gd name="T65" fmla="*/ 2147483647 h 1194"/>
                <a:gd name="T66" fmla="*/ 2147483647 w 606"/>
                <a:gd name="T67" fmla="*/ 2147483647 h 1194"/>
                <a:gd name="T68" fmla="*/ 2147483647 w 606"/>
                <a:gd name="T69" fmla="*/ 2147483647 h 1194"/>
                <a:gd name="T70" fmla="*/ 2147483647 w 606"/>
                <a:gd name="T71" fmla="*/ 2147483647 h 1194"/>
                <a:gd name="T72" fmla="*/ 2147483647 w 606"/>
                <a:gd name="T73" fmla="*/ 2147483647 h 1194"/>
                <a:gd name="T74" fmla="*/ 2147483647 w 606"/>
                <a:gd name="T75" fmla="*/ 2147483647 h 1194"/>
                <a:gd name="T76" fmla="*/ 2147483647 w 606"/>
                <a:gd name="T77" fmla="*/ 2147483647 h 1194"/>
                <a:gd name="T78" fmla="*/ 2147483647 w 606"/>
                <a:gd name="T79" fmla="*/ 2147483647 h 1194"/>
                <a:gd name="T80" fmla="*/ 2147483647 w 606"/>
                <a:gd name="T81" fmla="*/ 2147483647 h 1194"/>
                <a:gd name="T82" fmla="*/ 2147483647 w 606"/>
                <a:gd name="T83" fmla="*/ 2147483647 h 1194"/>
                <a:gd name="T84" fmla="*/ 2147483647 w 606"/>
                <a:gd name="T85" fmla="*/ 2147483647 h 1194"/>
                <a:gd name="T86" fmla="*/ 2147483647 w 606"/>
                <a:gd name="T87" fmla="*/ 2147483647 h 1194"/>
                <a:gd name="T88" fmla="*/ 2147483647 w 606"/>
                <a:gd name="T89" fmla="*/ 2147483647 h 1194"/>
                <a:gd name="T90" fmla="*/ 2147483647 w 606"/>
                <a:gd name="T91" fmla="*/ 2147483647 h 1194"/>
                <a:gd name="T92" fmla="*/ 2147483647 w 606"/>
                <a:gd name="T93" fmla="*/ 2147483647 h 1194"/>
                <a:gd name="T94" fmla="*/ 2147483647 w 606"/>
                <a:gd name="T95" fmla="*/ 2147483647 h 1194"/>
                <a:gd name="T96" fmla="*/ 2147483647 w 606"/>
                <a:gd name="T97" fmla="*/ 2147483647 h 1194"/>
                <a:gd name="T98" fmla="*/ 2147483647 w 606"/>
                <a:gd name="T99" fmla="*/ 2147483647 h 1194"/>
                <a:gd name="T100" fmla="*/ 2147483647 w 606"/>
                <a:gd name="T101" fmla="*/ 2147483647 h 1194"/>
                <a:gd name="T102" fmla="*/ 2147483647 w 606"/>
                <a:gd name="T103" fmla="*/ 2147483647 h 1194"/>
                <a:gd name="T104" fmla="*/ 2147483647 w 606"/>
                <a:gd name="T105" fmla="*/ 2147483647 h 1194"/>
                <a:gd name="T106" fmla="*/ 2147483647 w 606"/>
                <a:gd name="T107" fmla="*/ 2147483647 h 1194"/>
                <a:gd name="T108" fmla="*/ 2147483647 w 606"/>
                <a:gd name="T109" fmla="*/ 2147483647 h 1194"/>
                <a:gd name="T110" fmla="*/ 2147483647 w 606"/>
                <a:gd name="T111" fmla="*/ 2147483647 h 1194"/>
                <a:gd name="T112" fmla="*/ 2147483647 w 606"/>
                <a:gd name="T113" fmla="*/ 2147483647 h 1194"/>
                <a:gd name="T114" fmla="*/ 2147483647 w 606"/>
                <a:gd name="T115" fmla="*/ 2147483647 h 1194"/>
                <a:gd name="T116" fmla="*/ 2147483647 w 606"/>
                <a:gd name="T117" fmla="*/ 2147483647 h 1194"/>
                <a:gd name="T118" fmla="*/ 2147483647 w 606"/>
                <a:gd name="T119" fmla="*/ 2147483647 h 1194"/>
                <a:gd name="T120" fmla="*/ 2147483647 w 606"/>
                <a:gd name="T121" fmla="*/ 2147483647 h 1194"/>
                <a:gd name="T122" fmla="*/ 2147483647 w 606"/>
                <a:gd name="T123" fmla="*/ 2147483647 h 11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06"/>
                <a:gd name="T187" fmla="*/ 0 h 1194"/>
                <a:gd name="T188" fmla="*/ 606 w 606"/>
                <a:gd name="T189" fmla="*/ 1194 h 11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06" h="1194">
                  <a:moveTo>
                    <a:pt x="6" y="48"/>
                  </a:moveTo>
                  <a:lnTo>
                    <a:pt x="0" y="60"/>
                  </a:lnTo>
                  <a:lnTo>
                    <a:pt x="0" y="72"/>
                  </a:lnTo>
                  <a:lnTo>
                    <a:pt x="12" y="96"/>
                  </a:lnTo>
                  <a:lnTo>
                    <a:pt x="18" y="102"/>
                  </a:lnTo>
                  <a:lnTo>
                    <a:pt x="24" y="114"/>
                  </a:lnTo>
                  <a:lnTo>
                    <a:pt x="36" y="120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84" y="198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08" y="216"/>
                  </a:lnTo>
                  <a:lnTo>
                    <a:pt x="120" y="228"/>
                  </a:lnTo>
                  <a:lnTo>
                    <a:pt x="126" y="222"/>
                  </a:lnTo>
                  <a:lnTo>
                    <a:pt x="132" y="210"/>
                  </a:lnTo>
                  <a:lnTo>
                    <a:pt x="132" y="204"/>
                  </a:lnTo>
                  <a:lnTo>
                    <a:pt x="138" y="192"/>
                  </a:lnTo>
                  <a:lnTo>
                    <a:pt x="150" y="192"/>
                  </a:lnTo>
                  <a:lnTo>
                    <a:pt x="162" y="198"/>
                  </a:lnTo>
                  <a:lnTo>
                    <a:pt x="186" y="222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74" y="234"/>
                  </a:lnTo>
                  <a:lnTo>
                    <a:pt x="198" y="246"/>
                  </a:lnTo>
                  <a:lnTo>
                    <a:pt x="216" y="252"/>
                  </a:lnTo>
                  <a:lnTo>
                    <a:pt x="228" y="258"/>
                  </a:lnTo>
                  <a:lnTo>
                    <a:pt x="228" y="270"/>
                  </a:lnTo>
                  <a:lnTo>
                    <a:pt x="222" y="282"/>
                  </a:lnTo>
                  <a:lnTo>
                    <a:pt x="210" y="288"/>
                  </a:lnTo>
                  <a:lnTo>
                    <a:pt x="204" y="300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4" y="300"/>
                  </a:lnTo>
                  <a:lnTo>
                    <a:pt x="150" y="300"/>
                  </a:lnTo>
                  <a:lnTo>
                    <a:pt x="156" y="306"/>
                  </a:lnTo>
                  <a:lnTo>
                    <a:pt x="156" y="324"/>
                  </a:lnTo>
                  <a:lnTo>
                    <a:pt x="168" y="330"/>
                  </a:lnTo>
                  <a:lnTo>
                    <a:pt x="174" y="336"/>
                  </a:lnTo>
                  <a:lnTo>
                    <a:pt x="210" y="354"/>
                  </a:lnTo>
                  <a:lnTo>
                    <a:pt x="222" y="366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52" y="378"/>
                  </a:lnTo>
                  <a:lnTo>
                    <a:pt x="252" y="408"/>
                  </a:lnTo>
                  <a:lnTo>
                    <a:pt x="258" y="414"/>
                  </a:lnTo>
                  <a:lnTo>
                    <a:pt x="270" y="414"/>
                  </a:lnTo>
                  <a:lnTo>
                    <a:pt x="282" y="420"/>
                  </a:lnTo>
                  <a:lnTo>
                    <a:pt x="288" y="426"/>
                  </a:lnTo>
                  <a:lnTo>
                    <a:pt x="294" y="426"/>
                  </a:lnTo>
                  <a:lnTo>
                    <a:pt x="294" y="450"/>
                  </a:lnTo>
                  <a:lnTo>
                    <a:pt x="306" y="474"/>
                  </a:lnTo>
                  <a:lnTo>
                    <a:pt x="324" y="486"/>
                  </a:lnTo>
                  <a:lnTo>
                    <a:pt x="342" y="504"/>
                  </a:lnTo>
                  <a:lnTo>
                    <a:pt x="348" y="522"/>
                  </a:lnTo>
                  <a:lnTo>
                    <a:pt x="366" y="522"/>
                  </a:lnTo>
                  <a:lnTo>
                    <a:pt x="366" y="528"/>
                  </a:lnTo>
                  <a:lnTo>
                    <a:pt x="372" y="534"/>
                  </a:lnTo>
                  <a:lnTo>
                    <a:pt x="384" y="558"/>
                  </a:lnTo>
                  <a:lnTo>
                    <a:pt x="396" y="570"/>
                  </a:lnTo>
                  <a:lnTo>
                    <a:pt x="408" y="570"/>
                  </a:lnTo>
                  <a:lnTo>
                    <a:pt x="414" y="576"/>
                  </a:lnTo>
                  <a:lnTo>
                    <a:pt x="426" y="582"/>
                  </a:lnTo>
                  <a:lnTo>
                    <a:pt x="432" y="588"/>
                  </a:lnTo>
                  <a:lnTo>
                    <a:pt x="432" y="600"/>
                  </a:lnTo>
                  <a:lnTo>
                    <a:pt x="426" y="606"/>
                  </a:lnTo>
                  <a:lnTo>
                    <a:pt x="420" y="606"/>
                  </a:lnTo>
                  <a:lnTo>
                    <a:pt x="414" y="612"/>
                  </a:lnTo>
                  <a:lnTo>
                    <a:pt x="408" y="612"/>
                  </a:lnTo>
                  <a:lnTo>
                    <a:pt x="432" y="636"/>
                  </a:lnTo>
                  <a:lnTo>
                    <a:pt x="456" y="648"/>
                  </a:lnTo>
                  <a:lnTo>
                    <a:pt x="462" y="654"/>
                  </a:lnTo>
                  <a:lnTo>
                    <a:pt x="468" y="654"/>
                  </a:lnTo>
                  <a:lnTo>
                    <a:pt x="450" y="690"/>
                  </a:lnTo>
                  <a:lnTo>
                    <a:pt x="456" y="690"/>
                  </a:lnTo>
                  <a:lnTo>
                    <a:pt x="468" y="702"/>
                  </a:lnTo>
                  <a:lnTo>
                    <a:pt x="468" y="708"/>
                  </a:lnTo>
                  <a:lnTo>
                    <a:pt x="456" y="720"/>
                  </a:lnTo>
                  <a:lnTo>
                    <a:pt x="450" y="720"/>
                  </a:lnTo>
                  <a:lnTo>
                    <a:pt x="450" y="762"/>
                  </a:lnTo>
                  <a:lnTo>
                    <a:pt x="456" y="762"/>
                  </a:lnTo>
                  <a:lnTo>
                    <a:pt x="468" y="774"/>
                  </a:lnTo>
                  <a:lnTo>
                    <a:pt x="480" y="798"/>
                  </a:lnTo>
                  <a:lnTo>
                    <a:pt x="480" y="804"/>
                  </a:lnTo>
                  <a:lnTo>
                    <a:pt x="468" y="816"/>
                  </a:lnTo>
                  <a:lnTo>
                    <a:pt x="462" y="816"/>
                  </a:lnTo>
                  <a:lnTo>
                    <a:pt x="462" y="828"/>
                  </a:lnTo>
                  <a:lnTo>
                    <a:pt x="468" y="834"/>
                  </a:lnTo>
                  <a:lnTo>
                    <a:pt x="468" y="864"/>
                  </a:lnTo>
                  <a:lnTo>
                    <a:pt x="474" y="870"/>
                  </a:lnTo>
                  <a:lnTo>
                    <a:pt x="474" y="900"/>
                  </a:lnTo>
                  <a:lnTo>
                    <a:pt x="462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18"/>
                  </a:lnTo>
                  <a:lnTo>
                    <a:pt x="408" y="918"/>
                  </a:lnTo>
                  <a:lnTo>
                    <a:pt x="408" y="942"/>
                  </a:lnTo>
                  <a:lnTo>
                    <a:pt x="366" y="942"/>
                  </a:lnTo>
                  <a:lnTo>
                    <a:pt x="366" y="966"/>
                  </a:lnTo>
                  <a:lnTo>
                    <a:pt x="378" y="990"/>
                  </a:lnTo>
                  <a:lnTo>
                    <a:pt x="396" y="1008"/>
                  </a:lnTo>
                  <a:lnTo>
                    <a:pt x="396" y="1020"/>
                  </a:lnTo>
                  <a:lnTo>
                    <a:pt x="390" y="1014"/>
                  </a:lnTo>
                  <a:lnTo>
                    <a:pt x="378" y="1008"/>
                  </a:lnTo>
                  <a:lnTo>
                    <a:pt x="372" y="1002"/>
                  </a:lnTo>
                  <a:lnTo>
                    <a:pt x="360" y="996"/>
                  </a:lnTo>
                  <a:lnTo>
                    <a:pt x="348" y="996"/>
                  </a:lnTo>
                  <a:lnTo>
                    <a:pt x="342" y="1002"/>
                  </a:lnTo>
                  <a:lnTo>
                    <a:pt x="342" y="1008"/>
                  </a:lnTo>
                  <a:lnTo>
                    <a:pt x="306" y="1008"/>
                  </a:lnTo>
                  <a:lnTo>
                    <a:pt x="312" y="1014"/>
                  </a:lnTo>
                  <a:lnTo>
                    <a:pt x="318" y="1014"/>
                  </a:lnTo>
                  <a:lnTo>
                    <a:pt x="324" y="1020"/>
                  </a:lnTo>
                  <a:lnTo>
                    <a:pt x="324" y="1026"/>
                  </a:lnTo>
                  <a:lnTo>
                    <a:pt x="312" y="1032"/>
                  </a:lnTo>
                  <a:lnTo>
                    <a:pt x="294" y="1032"/>
                  </a:lnTo>
                  <a:lnTo>
                    <a:pt x="276" y="1038"/>
                  </a:lnTo>
                  <a:lnTo>
                    <a:pt x="270" y="1050"/>
                  </a:lnTo>
                  <a:lnTo>
                    <a:pt x="270" y="1056"/>
                  </a:lnTo>
                  <a:lnTo>
                    <a:pt x="288" y="1074"/>
                  </a:lnTo>
                  <a:lnTo>
                    <a:pt x="300" y="1080"/>
                  </a:lnTo>
                  <a:lnTo>
                    <a:pt x="306" y="1086"/>
                  </a:lnTo>
                  <a:lnTo>
                    <a:pt x="312" y="1086"/>
                  </a:lnTo>
                  <a:lnTo>
                    <a:pt x="294" y="1104"/>
                  </a:lnTo>
                  <a:lnTo>
                    <a:pt x="294" y="1110"/>
                  </a:lnTo>
                  <a:lnTo>
                    <a:pt x="300" y="1116"/>
                  </a:lnTo>
                  <a:lnTo>
                    <a:pt x="300" y="1128"/>
                  </a:lnTo>
                  <a:lnTo>
                    <a:pt x="306" y="1140"/>
                  </a:lnTo>
                  <a:lnTo>
                    <a:pt x="306" y="1152"/>
                  </a:lnTo>
                  <a:lnTo>
                    <a:pt x="312" y="1158"/>
                  </a:lnTo>
                  <a:lnTo>
                    <a:pt x="294" y="1176"/>
                  </a:lnTo>
                  <a:lnTo>
                    <a:pt x="294" y="1188"/>
                  </a:lnTo>
                  <a:lnTo>
                    <a:pt x="306" y="1194"/>
                  </a:lnTo>
                  <a:lnTo>
                    <a:pt x="318" y="1194"/>
                  </a:lnTo>
                  <a:lnTo>
                    <a:pt x="330" y="1188"/>
                  </a:lnTo>
                  <a:lnTo>
                    <a:pt x="354" y="1164"/>
                  </a:lnTo>
                  <a:lnTo>
                    <a:pt x="366" y="1158"/>
                  </a:lnTo>
                  <a:lnTo>
                    <a:pt x="378" y="1158"/>
                  </a:lnTo>
                  <a:lnTo>
                    <a:pt x="384" y="1134"/>
                  </a:lnTo>
                  <a:lnTo>
                    <a:pt x="384" y="1110"/>
                  </a:lnTo>
                  <a:lnTo>
                    <a:pt x="396" y="1110"/>
                  </a:lnTo>
                  <a:lnTo>
                    <a:pt x="402" y="1116"/>
                  </a:lnTo>
                  <a:lnTo>
                    <a:pt x="414" y="1116"/>
                  </a:lnTo>
                  <a:lnTo>
                    <a:pt x="426" y="1104"/>
                  </a:lnTo>
                  <a:lnTo>
                    <a:pt x="426" y="1092"/>
                  </a:lnTo>
                  <a:lnTo>
                    <a:pt x="420" y="1086"/>
                  </a:lnTo>
                  <a:lnTo>
                    <a:pt x="414" y="1074"/>
                  </a:lnTo>
                  <a:lnTo>
                    <a:pt x="408" y="1068"/>
                  </a:lnTo>
                  <a:lnTo>
                    <a:pt x="408" y="1062"/>
                  </a:lnTo>
                  <a:lnTo>
                    <a:pt x="414" y="1056"/>
                  </a:lnTo>
                  <a:lnTo>
                    <a:pt x="426" y="1056"/>
                  </a:lnTo>
                  <a:lnTo>
                    <a:pt x="438" y="1050"/>
                  </a:lnTo>
                  <a:lnTo>
                    <a:pt x="444" y="1044"/>
                  </a:lnTo>
                  <a:lnTo>
                    <a:pt x="450" y="1044"/>
                  </a:lnTo>
                  <a:lnTo>
                    <a:pt x="456" y="1050"/>
                  </a:lnTo>
                  <a:lnTo>
                    <a:pt x="468" y="1050"/>
                  </a:lnTo>
                  <a:lnTo>
                    <a:pt x="480" y="1044"/>
                  </a:lnTo>
                  <a:lnTo>
                    <a:pt x="498" y="1038"/>
                  </a:lnTo>
                  <a:lnTo>
                    <a:pt x="546" y="1014"/>
                  </a:lnTo>
                  <a:lnTo>
                    <a:pt x="582" y="978"/>
                  </a:lnTo>
                  <a:lnTo>
                    <a:pt x="588" y="960"/>
                  </a:lnTo>
                  <a:lnTo>
                    <a:pt x="594" y="936"/>
                  </a:lnTo>
                  <a:lnTo>
                    <a:pt x="606" y="876"/>
                  </a:lnTo>
                  <a:lnTo>
                    <a:pt x="606" y="846"/>
                  </a:lnTo>
                  <a:lnTo>
                    <a:pt x="600" y="834"/>
                  </a:lnTo>
                  <a:lnTo>
                    <a:pt x="576" y="810"/>
                  </a:lnTo>
                  <a:lnTo>
                    <a:pt x="594" y="804"/>
                  </a:lnTo>
                  <a:lnTo>
                    <a:pt x="594" y="774"/>
                  </a:lnTo>
                  <a:lnTo>
                    <a:pt x="588" y="756"/>
                  </a:lnTo>
                  <a:lnTo>
                    <a:pt x="588" y="744"/>
                  </a:lnTo>
                  <a:lnTo>
                    <a:pt x="570" y="708"/>
                  </a:lnTo>
                  <a:lnTo>
                    <a:pt x="564" y="690"/>
                  </a:lnTo>
                  <a:lnTo>
                    <a:pt x="558" y="684"/>
                  </a:lnTo>
                  <a:lnTo>
                    <a:pt x="552" y="672"/>
                  </a:lnTo>
                  <a:lnTo>
                    <a:pt x="558" y="666"/>
                  </a:lnTo>
                  <a:lnTo>
                    <a:pt x="558" y="642"/>
                  </a:lnTo>
                  <a:lnTo>
                    <a:pt x="522" y="606"/>
                  </a:lnTo>
                  <a:lnTo>
                    <a:pt x="486" y="576"/>
                  </a:lnTo>
                  <a:lnTo>
                    <a:pt x="456" y="552"/>
                  </a:lnTo>
                  <a:lnTo>
                    <a:pt x="432" y="534"/>
                  </a:lnTo>
                  <a:lnTo>
                    <a:pt x="420" y="528"/>
                  </a:lnTo>
                  <a:lnTo>
                    <a:pt x="402" y="516"/>
                  </a:lnTo>
                  <a:lnTo>
                    <a:pt x="390" y="510"/>
                  </a:lnTo>
                  <a:lnTo>
                    <a:pt x="384" y="504"/>
                  </a:lnTo>
                  <a:lnTo>
                    <a:pt x="384" y="468"/>
                  </a:lnTo>
                  <a:lnTo>
                    <a:pt x="336" y="420"/>
                  </a:lnTo>
                  <a:lnTo>
                    <a:pt x="306" y="384"/>
                  </a:lnTo>
                  <a:lnTo>
                    <a:pt x="288" y="354"/>
                  </a:lnTo>
                  <a:lnTo>
                    <a:pt x="282" y="336"/>
                  </a:lnTo>
                  <a:lnTo>
                    <a:pt x="282" y="318"/>
                  </a:lnTo>
                  <a:lnTo>
                    <a:pt x="276" y="306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94" y="252"/>
                  </a:lnTo>
                  <a:lnTo>
                    <a:pt x="294" y="240"/>
                  </a:lnTo>
                  <a:lnTo>
                    <a:pt x="300" y="240"/>
                  </a:lnTo>
                  <a:lnTo>
                    <a:pt x="312" y="228"/>
                  </a:lnTo>
                  <a:lnTo>
                    <a:pt x="324" y="222"/>
                  </a:lnTo>
                  <a:lnTo>
                    <a:pt x="336" y="210"/>
                  </a:lnTo>
                  <a:lnTo>
                    <a:pt x="336" y="204"/>
                  </a:lnTo>
                  <a:lnTo>
                    <a:pt x="342" y="198"/>
                  </a:lnTo>
                  <a:lnTo>
                    <a:pt x="372" y="198"/>
                  </a:lnTo>
                  <a:lnTo>
                    <a:pt x="384" y="186"/>
                  </a:lnTo>
                  <a:lnTo>
                    <a:pt x="390" y="174"/>
                  </a:lnTo>
                  <a:lnTo>
                    <a:pt x="390" y="156"/>
                  </a:lnTo>
                  <a:lnTo>
                    <a:pt x="396" y="144"/>
                  </a:lnTo>
                  <a:lnTo>
                    <a:pt x="390" y="144"/>
                  </a:lnTo>
                  <a:lnTo>
                    <a:pt x="384" y="138"/>
                  </a:lnTo>
                  <a:lnTo>
                    <a:pt x="354" y="138"/>
                  </a:lnTo>
                  <a:lnTo>
                    <a:pt x="342" y="132"/>
                  </a:lnTo>
                  <a:lnTo>
                    <a:pt x="336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96"/>
                  </a:lnTo>
                  <a:lnTo>
                    <a:pt x="300" y="90"/>
                  </a:lnTo>
                  <a:lnTo>
                    <a:pt x="294" y="72"/>
                  </a:lnTo>
                  <a:lnTo>
                    <a:pt x="312" y="54"/>
                  </a:lnTo>
                  <a:lnTo>
                    <a:pt x="312" y="48"/>
                  </a:lnTo>
                  <a:lnTo>
                    <a:pt x="306" y="42"/>
                  </a:lnTo>
                  <a:lnTo>
                    <a:pt x="276" y="42"/>
                  </a:lnTo>
                  <a:lnTo>
                    <a:pt x="264" y="30"/>
                  </a:lnTo>
                  <a:lnTo>
                    <a:pt x="234" y="36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74" y="18"/>
                  </a:lnTo>
                  <a:lnTo>
                    <a:pt x="174" y="30"/>
                  </a:lnTo>
                  <a:lnTo>
                    <a:pt x="168" y="42"/>
                  </a:lnTo>
                  <a:lnTo>
                    <a:pt x="168" y="48"/>
                  </a:lnTo>
                  <a:lnTo>
                    <a:pt x="150" y="48"/>
                  </a:lnTo>
                  <a:lnTo>
                    <a:pt x="144" y="54"/>
                  </a:lnTo>
                  <a:lnTo>
                    <a:pt x="138" y="48"/>
                  </a:lnTo>
                  <a:lnTo>
                    <a:pt x="120" y="48"/>
                  </a:lnTo>
                  <a:lnTo>
                    <a:pt x="132" y="60"/>
                  </a:lnTo>
                  <a:lnTo>
                    <a:pt x="132" y="72"/>
                  </a:lnTo>
                  <a:lnTo>
                    <a:pt x="114" y="72"/>
                  </a:lnTo>
                  <a:lnTo>
                    <a:pt x="108" y="66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60" y="66"/>
                  </a:lnTo>
                  <a:lnTo>
                    <a:pt x="54" y="72"/>
                  </a:lnTo>
                  <a:lnTo>
                    <a:pt x="42" y="72"/>
                  </a:lnTo>
                  <a:lnTo>
                    <a:pt x="18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0" name="Venezue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014364" y="2679608"/>
              <a:ext cx="315351" cy="305696"/>
            </a:xfrm>
            <a:custGeom>
              <a:avLst/>
              <a:gdLst>
                <a:gd name="T0" fmla="*/ 2147483647 w 954"/>
                <a:gd name="T1" fmla="*/ 2147483647 h 930"/>
                <a:gd name="T2" fmla="*/ 2147483647 w 954"/>
                <a:gd name="T3" fmla="*/ 2147483647 h 930"/>
                <a:gd name="T4" fmla="*/ 2147483647 w 954"/>
                <a:gd name="T5" fmla="*/ 2147483647 h 930"/>
                <a:gd name="T6" fmla="*/ 2147483647 w 954"/>
                <a:gd name="T7" fmla="*/ 2147483647 h 930"/>
                <a:gd name="T8" fmla="*/ 2147483647 w 954"/>
                <a:gd name="T9" fmla="*/ 2147483647 h 930"/>
                <a:gd name="T10" fmla="*/ 2147483647 w 954"/>
                <a:gd name="T11" fmla="*/ 2147483647 h 930"/>
                <a:gd name="T12" fmla="*/ 2147483647 w 954"/>
                <a:gd name="T13" fmla="*/ 2147483647 h 930"/>
                <a:gd name="T14" fmla="*/ 2147483647 w 954"/>
                <a:gd name="T15" fmla="*/ 2147483647 h 930"/>
                <a:gd name="T16" fmla="*/ 2147483647 w 954"/>
                <a:gd name="T17" fmla="*/ 2147483647 h 930"/>
                <a:gd name="T18" fmla="*/ 2147483647 w 954"/>
                <a:gd name="T19" fmla="*/ 2147483647 h 930"/>
                <a:gd name="T20" fmla="*/ 2147483647 w 954"/>
                <a:gd name="T21" fmla="*/ 2147483647 h 930"/>
                <a:gd name="T22" fmla="*/ 2147483647 w 954"/>
                <a:gd name="T23" fmla="*/ 2147483647 h 930"/>
                <a:gd name="T24" fmla="*/ 2147483647 w 954"/>
                <a:gd name="T25" fmla="*/ 2147483647 h 930"/>
                <a:gd name="T26" fmla="*/ 2147483647 w 954"/>
                <a:gd name="T27" fmla="*/ 2147483647 h 930"/>
                <a:gd name="T28" fmla="*/ 2147483647 w 954"/>
                <a:gd name="T29" fmla="*/ 2147483647 h 930"/>
                <a:gd name="T30" fmla="*/ 2147483647 w 954"/>
                <a:gd name="T31" fmla="*/ 2147483647 h 930"/>
                <a:gd name="T32" fmla="*/ 2147483647 w 954"/>
                <a:gd name="T33" fmla="*/ 2147483647 h 930"/>
                <a:gd name="T34" fmla="*/ 2147483647 w 954"/>
                <a:gd name="T35" fmla="*/ 2147483647 h 930"/>
                <a:gd name="T36" fmla="*/ 2147483647 w 954"/>
                <a:gd name="T37" fmla="*/ 2147483647 h 930"/>
                <a:gd name="T38" fmla="*/ 2147483647 w 954"/>
                <a:gd name="T39" fmla="*/ 2147483647 h 930"/>
                <a:gd name="T40" fmla="*/ 2147483647 w 954"/>
                <a:gd name="T41" fmla="*/ 2147483647 h 930"/>
                <a:gd name="T42" fmla="*/ 2147483647 w 954"/>
                <a:gd name="T43" fmla="*/ 2147483647 h 930"/>
                <a:gd name="T44" fmla="*/ 2147483647 w 954"/>
                <a:gd name="T45" fmla="*/ 2147483647 h 930"/>
                <a:gd name="T46" fmla="*/ 2147483647 w 954"/>
                <a:gd name="T47" fmla="*/ 2147483647 h 930"/>
                <a:gd name="T48" fmla="*/ 2147483647 w 954"/>
                <a:gd name="T49" fmla="*/ 2147483647 h 930"/>
                <a:gd name="T50" fmla="*/ 0 w 954"/>
                <a:gd name="T51" fmla="*/ 2147483647 h 930"/>
                <a:gd name="T52" fmla="*/ 2147483647 w 954"/>
                <a:gd name="T53" fmla="*/ 2147483647 h 930"/>
                <a:gd name="T54" fmla="*/ 2147483647 w 954"/>
                <a:gd name="T55" fmla="*/ 2147483647 h 930"/>
                <a:gd name="T56" fmla="*/ 2147483647 w 954"/>
                <a:gd name="T57" fmla="*/ 2147483647 h 930"/>
                <a:gd name="T58" fmla="*/ 2147483647 w 954"/>
                <a:gd name="T59" fmla="*/ 2147483647 h 930"/>
                <a:gd name="T60" fmla="*/ 2147483647 w 954"/>
                <a:gd name="T61" fmla="*/ 2147483647 h 930"/>
                <a:gd name="T62" fmla="*/ 2147483647 w 954"/>
                <a:gd name="T63" fmla="*/ 2147483647 h 930"/>
                <a:gd name="T64" fmla="*/ 2147483647 w 954"/>
                <a:gd name="T65" fmla="*/ 2147483647 h 930"/>
                <a:gd name="T66" fmla="*/ 2147483647 w 954"/>
                <a:gd name="T67" fmla="*/ 2147483647 h 930"/>
                <a:gd name="T68" fmla="*/ 2147483647 w 954"/>
                <a:gd name="T69" fmla="*/ 2147483647 h 930"/>
                <a:gd name="T70" fmla="*/ 2147483647 w 954"/>
                <a:gd name="T71" fmla="*/ 2147483647 h 930"/>
                <a:gd name="T72" fmla="*/ 2147483647 w 954"/>
                <a:gd name="T73" fmla="*/ 2147483647 h 930"/>
                <a:gd name="T74" fmla="*/ 2147483647 w 954"/>
                <a:gd name="T75" fmla="*/ 2147483647 h 930"/>
                <a:gd name="T76" fmla="*/ 2147483647 w 954"/>
                <a:gd name="T77" fmla="*/ 2147483647 h 930"/>
                <a:gd name="T78" fmla="*/ 2147483647 w 954"/>
                <a:gd name="T79" fmla="*/ 2147483647 h 930"/>
                <a:gd name="T80" fmla="*/ 2147483647 w 954"/>
                <a:gd name="T81" fmla="*/ 2147483647 h 930"/>
                <a:gd name="T82" fmla="*/ 2147483647 w 954"/>
                <a:gd name="T83" fmla="*/ 2147483647 h 930"/>
                <a:gd name="T84" fmla="*/ 2147483647 w 954"/>
                <a:gd name="T85" fmla="*/ 2147483647 h 930"/>
                <a:gd name="T86" fmla="*/ 2147483647 w 954"/>
                <a:gd name="T87" fmla="*/ 2147483647 h 930"/>
                <a:gd name="T88" fmla="*/ 2147483647 w 954"/>
                <a:gd name="T89" fmla="*/ 2147483647 h 930"/>
                <a:gd name="T90" fmla="*/ 2147483647 w 954"/>
                <a:gd name="T91" fmla="*/ 2147483647 h 930"/>
                <a:gd name="T92" fmla="*/ 2147483647 w 954"/>
                <a:gd name="T93" fmla="*/ 2147483647 h 930"/>
                <a:gd name="T94" fmla="*/ 2147483647 w 954"/>
                <a:gd name="T95" fmla="*/ 2147483647 h 930"/>
                <a:gd name="T96" fmla="*/ 2147483647 w 954"/>
                <a:gd name="T97" fmla="*/ 2147483647 h 930"/>
                <a:gd name="T98" fmla="*/ 2147483647 w 954"/>
                <a:gd name="T99" fmla="*/ 2147483647 h 930"/>
                <a:gd name="T100" fmla="*/ 2147483647 w 954"/>
                <a:gd name="T101" fmla="*/ 2147483647 h 930"/>
                <a:gd name="T102" fmla="*/ 2147483647 w 954"/>
                <a:gd name="T103" fmla="*/ 2147483647 h 930"/>
                <a:gd name="T104" fmla="*/ 2147483647 w 954"/>
                <a:gd name="T105" fmla="*/ 2147483647 h 930"/>
                <a:gd name="T106" fmla="*/ 2147483647 w 954"/>
                <a:gd name="T107" fmla="*/ 2147483647 h 930"/>
                <a:gd name="T108" fmla="*/ 2147483647 w 954"/>
                <a:gd name="T109" fmla="*/ 2147483647 h 930"/>
                <a:gd name="T110" fmla="*/ 2147483647 w 954"/>
                <a:gd name="T111" fmla="*/ 2147483647 h 930"/>
                <a:gd name="T112" fmla="*/ 2147483647 w 954"/>
                <a:gd name="T113" fmla="*/ 2147483647 h 930"/>
                <a:gd name="T114" fmla="*/ 2147483647 w 954"/>
                <a:gd name="T115" fmla="*/ 2147483647 h 930"/>
                <a:gd name="T116" fmla="*/ 2147483647 w 954"/>
                <a:gd name="T117" fmla="*/ 2147483647 h 930"/>
                <a:gd name="T118" fmla="*/ 2147483647 w 954"/>
                <a:gd name="T119" fmla="*/ 2147483647 h 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30"/>
                <a:gd name="T182" fmla="*/ 954 w 954"/>
                <a:gd name="T183" fmla="*/ 930 h 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30">
                  <a:moveTo>
                    <a:pt x="264" y="42"/>
                  </a:moveTo>
                  <a:lnTo>
                    <a:pt x="264" y="12"/>
                  </a:lnTo>
                  <a:lnTo>
                    <a:pt x="252" y="0"/>
                  </a:lnTo>
                  <a:lnTo>
                    <a:pt x="234" y="0"/>
                  </a:lnTo>
                  <a:lnTo>
                    <a:pt x="228" y="6"/>
                  </a:lnTo>
                  <a:lnTo>
                    <a:pt x="228" y="18"/>
                  </a:lnTo>
                  <a:lnTo>
                    <a:pt x="234" y="24"/>
                  </a:lnTo>
                  <a:lnTo>
                    <a:pt x="234" y="36"/>
                  </a:lnTo>
                  <a:lnTo>
                    <a:pt x="240" y="42"/>
                  </a:lnTo>
                  <a:lnTo>
                    <a:pt x="264" y="42"/>
                  </a:lnTo>
                  <a:close/>
                  <a:moveTo>
                    <a:pt x="936" y="276"/>
                  </a:moveTo>
                  <a:lnTo>
                    <a:pt x="930" y="276"/>
                  </a:lnTo>
                  <a:lnTo>
                    <a:pt x="924" y="282"/>
                  </a:lnTo>
                  <a:lnTo>
                    <a:pt x="912" y="288"/>
                  </a:lnTo>
                  <a:lnTo>
                    <a:pt x="906" y="294"/>
                  </a:lnTo>
                  <a:lnTo>
                    <a:pt x="900" y="288"/>
                  </a:lnTo>
                  <a:lnTo>
                    <a:pt x="888" y="288"/>
                  </a:lnTo>
                  <a:lnTo>
                    <a:pt x="882" y="282"/>
                  </a:lnTo>
                  <a:lnTo>
                    <a:pt x="876" y="282"/>
                  </a:lnTo>
                  <a:lnTo>
                    <a:pt x="852" y="306"/>
                  </a:lnTo>
                  <a:lnTo>
                    <a:pt x="822" y="282"/>
                  </a:lnTo>
                  <a:lnTo>
                    <a:pt x="846" y="282"/>
                  </a:lnTo>
                  <a:lnTo>
                    <a:pt x="858" y="276"/>
                  </a:lnTo>
                  <a:lnTo>
                    <a:pt x="864" y="276"/>
                  </a:lnTo>
                  <a:lnTo>
                    <a:pt x="870" y="264"/>
                  </a:lnTo>
                  <a:lnTo>
                    <a:pt x="870" y="246"/>
                  </a:lnTo>
                  <a:lnTo>
                    <a:pt x="882" y="234"/>
                  </a:lnTo>
                  <a:lnTo>
                    <a:pt x="888" y="222"/>
                  </a:lnTo>
                  <a:lnTo>
                    <a:pt x="876" y="210"/>
                  </a:lnTo>
                  <a:lnTo>
                    <a:pt x="846" y="210"/>
                  </a:lnTo>
                  <a:lnTo>
                    <a:pt x="846" y="204"/>
                  </a:lnTo>
                  <a:lnTo>
                    <a:pt x="840" y="198"/>
                  </a:lnTo>
                  <a:lnTo>
                    <a:pt x="840" y="192"/>
                  </a:lnTo>
                  <a:lnTo>
                    <a:pt x="834" y="186"/>
                  </a:lnTo>
                  <a:lnTo>
                    <a:pt x="828" y="186"/>
                  </a:lnTo>
                  <a:lnTo>
                    <a:pt x="822" y="192"/>
                  </a:lnTo>
                  <a:lnTo>
                    <a:pt x="822" y="210"/>
                  </a:lnTo>
                  <a:lnTo>
                    <a:pt x="816" y="198"/>
                  </a:lnTo>
                  <a:lnTo>
                    <a:pt x="816" y="180"/>
                  </a:lnTo>
                  <a:lnTo>
                    <a:pt x="792" y="180"/>
                  </a:lnTo>
                  <a:lnTo>
                    <a:pt x="786" y="210"/>
                  </a:lnTo>
                  <a:lnTo>
                    <a:pt x="780" y="204"/>
                  </a:lnTo>
                  <a:lnTo>
                    <a:pt x="774" y="192"/>
                  </a:lnTo>
                  <a:lnTo>
                    <a:pt x="774" y="186"/>
                  </a:lnTo>
                  <a:lnTo>
                    <a:pt x="768" y="180"/>
                  </a:lnTo>
                  <a:lnTo>
                    <a:pt x="768" y="156"/>
                  </a:lnTo>
                  <a:lnTo>
                    <a:pt x="738" y="168"/>
                  </a:lnTo>
                  <a:lnTo>
                    <a:pt x="744" y="162"/>
                  </a:lnTo>
                  <a:lnTo>
                    <a:pt x="756" y="156"/>
                  </a:lnTo>
                  <a:lnTo>
                    <a:pt x="762" y="156"/>
                  </a:lnTo>
                  <a:lnTo>
                    <a:pt x="762" y="144"/>
                  </a:lnTo>
                  <a:lnTo>
                    <a:pt x="750" y="138"/>
                  </a:lnTo>
                  <a:lnTo>
                    <a:pt x="744" y="138"/>
                  </a:lnTo>
                  <a:lnTo>
                    <a:pt x="744" y="132"/>
                  </a:lnTo>
                  <a:lnTo>
                    <a:pt x="750" y="132"/>
                  </a:lnTo>
                  <a:lnTo>
                    <a:pt x="762" y="126"/>
                  </a:lnTo>
                  <a:lnTo>
                    <a:pt x="774" y="126"/>
                  </a:lnTo>
                  <a:lnTo>
                    <a:pt x="792" y="120"/>
                  </a:lnTo>
                  <a:lnTo>
                    <a:pt x="804" y="120"/>
                  </a:lnTo>
                  <a:lnTo>
                    <a:pt x="810" y="114"/>
                  </a:lnTo>
                  <a:lnTo>
                    <a:pt x="726" y="114"/>
                  </a:lnTo>
                  <a:lnTo>
                    <a:pt x="690" y="120"/>
                  </a:lnTo>
                  <a:lnTo>
                    <a:pt x="678" y="120"/>
                  </a:lnTo>
                  <a:lnTo>
                    <a:pt x="690" y="132"/>
                  </a:lnTo>
                  <a:lnTo>
                    <a:pt x="678" y="132"/>
                  </a:lnTo>
                  <a:lnTo>
                    <a:pt x="666" y="138"/>
                  </a:lnTo>
                  <a:lnTo>
                    <a:pt x="654" y="138"/>
                  </a:lnTo>
                  <a:lnTo>
                    <a:pt x="642" y="144"/>
                  </a:lnTo>
                  <a:lnTo>
                    <a:pt x="636" y="144"/>
                  </a:lnTo>
                  <a:lnTo>
                    <a:pt x="624" y="150"/>
                  </a:lnTo>
                  <a:lnTo>
                    <a:pt x="606" y="168"/>
                  </a:lnTo>
                  <a:lnTo>
                    <a:pt x="594" y="174"/>
                  </a:lnTo>
                  <a:lnTo>
                    <a:pt x="576" y="174"/>
                  </a:lnTo>
                  <a:lnTo>
                    <a:pt x="564" y="162"/>
                  </a:lnTo>
                  <a:lnTo>
                    <a:pt x="546" y="156"/>
                  </a:lnTo>
                  <a:lnTo>
                    <a:pt x="534" y="144"/>
                  </a:lnTo>
                  <a:lnTo>
                    <a:pt x="522" y="138"/>
                  </a:lnTo>
                  <a:lnTo>
                    <a:pt x="510" y="126"/>
                  </a:lnTo>
                  <a:lnTo>
                    <a:pt x="492" y="126"/>
                  </a:lnTo>
                  <a:lnTo>
                    <a:pt x="450" y="132"/>
                  </a:lnTo>
                  <a:lnTo>
                    <a:pt x="372" y="132"/>
                  </a:lnTo>
                  <a:lnTo>
                    <a:pt x="360" y="120"/>
                  </a:lnTo>
                  <a:lnTo>
                    <a:pt x="354" y="108"/>
                  </a:lnTo>
                  <a:lnTo>
                    <a:pt x="354" y="84"/>
                  </a:lnTo>
                  <a:lnTo>
                    <a:pt x="348" y="72"/>
                  </a:lnTo>
                  <a:lnTo>
                    <a:pt x="336" y="60"/>
                  </a:lnTo>
                  <a:lnTo>
                    <a:pt x="324" y="54"/>
                  </a:lnTo>
                  <a:lnTo>
                    <a:pt x="276" y="54"/>
                  </a:lnTo>
                  <a:lnTo>
                    <a:pt x="240" y="60"/>
                  </a:lnTo>
                  <a:lnTo>
                    <a:pt x="222" y="72"/>
                  </a:lnTo>
                  <a:lnTo>
                    <a:pt x="210" y="78"/>
                  </a:lnTo>
                  <a:lnTo>
                    <a:pt x="204" y="78"/>
                  </a:lnTo>
                  <a:lnTo>
                    <a:pt x="180" y="90"/>
                  </a:lnTo>
                  <a:lnTo>
                    <a:pt x="162" y="96"/>
                  </a:lnTo>
                  <a:lnTo>
                    <a:pt x="144" y="108"/>
                  </a:lnTo>
                  <a:lnTo>
                    <a:pt x="138" y="120"/>
                  </a:lnTo>
                  <a:lnTo>
                    <a:pt x="138" y="144"/>
                  </a:lnTo>
                  <a:lnTo>
                    <a:pt x="150" y="168"/>
                  </a:lnTo>
                  <a:lnTo>
                    <a:pt x="156" y="186"/>
                  </a:lnTo>
                  <a:lnTo>
                    <a:pt x="162" y="198"/>
                  </a:lnTo>
                  <a:lnTo>
                    <a:pt x="156" y="210"/>
                  </a:lnTo>
                  <a:lnTo>
                    <a:pt x="150" y="228"/>
                  </a:lnTo>
                  <a:lnTo>
                    <a:pt x="138" y="234"/>
                  </a:lnTo>
                  <a:lnTo>
                    <a:pt x="132" y="246"/>
                  </a:lnTo>
                  <a:lnTo>
                    <a:pt x="126" y="252"/>
                  </a:lnTo>
                  <a:lnTo>
                    <a:pt x="120" y="252"/>
                  </a:lnTo>
                  <a:lnTo>
                    <a:pt x="126" y="222"/>
                  </a:lnTo>
                  <a:lnTo>
                    <a:pt x="114" y="222"/>
                  </a:lnTo>
                  <a:lnTo>
                    <a:pt x="108" y="216"/>
                  </a:lnTo>
                  <a:lnTo>
                    <a:pt x="96" y="210"/>
                  </a:lnTo>
                  <a:lnTo>
                    <a:pt x="90" y="204"/>
                  </a:lnTo>
                  <a:lnTo>
                    <a:pt x="84" y="192"/>
                  </a:lnTo>
                  <a:lnTo>
                    <a:pt x="96" y="168"/>
                  </a:lnTo>
                  <a:lnTo>
                    <a:pt x="108" y="156"/>
                  </a:lnTo>
                  <a:lnTo>
                    <a:pt x="120" y="132"/>
                  </a:lnTo>
                  <a:lnTo>
                    <a:pt x="120" y="78"/>
                  </a:lnTo>
                  <a:lnTo>
                    <a:pt x="114" y="66"/>
                  </a:lnTo>
                  <a:lnTo>
                    <a:pt x="114" y="54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02" y="66"/>
                  </a:lnTo>
                  <a:lnTo>
                    <a:pt x="90" y="78"/>
                  </a:lnTo>
                  <a:lnTo>
                    <a:pt x="72" y="84"/>
                  </a:lnTo>
                  <a:lnTo>
                    <a:pt x="48" y="108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30" y="168"/>
                  </a:lnTo>
                  <a:lnTo>
                    <a:pt x="30" y="192"/>
                  </a:lnTo>
                  <a:lnTo>
                    <a:pt x="6" y="216"/>
                  </a:lnTo>
                  <a:lnTo>
                    <a:pt x="0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40"/>
                  </a:lnTo>
                  <a:lnTo>
                    <a:pt x="18" y="228"/>
                  </a:lnTo>
                  <a:lnTo>
                    <a:pt x="24" y="228"/>
                  </a:lnTo>
                  <a:lnTo>
                    <a:pt x="36" y="240"/>
                  </a:lnTo>
                  <a:lnTo>
                    <a:pt x="42" y="252"/>
                  </a:lnTo>
                  <a:lnTo>
                    <a:pt x="42" y="288"/>
                  </a:lnTo>
                  <a:lnTo>
                    <a:pt x="48" y="294"/>
                  </a:lnTo>
                  <a:lnTo>
                    <a:pt x="60" y="300"/>
                  </a:lnTo>
                  <a:lnTo>
                    <a:pt x="66" y="306"/>
                  </a:lnTo>
                  <a:lnTo>
                    <a:pt x="66" y="318"/>
                  </a:lnTo>
                  <a:lnTo>
                    <a:pt x="54" y="342"/>
                  </a:lnTo>
                  <a:lnTo>
                    <a:pt x="54" y="384"/>
                  </a:lnTo>
                  <a:lnTo>
                    <a:pt x="66" y="384"/>
                  </a:lnTo>
                  <a:lnTo>
                    <a:pt x="66" y="396"/>
                  </a:lnTo>
                  <a:lnTo>
                    <a:pt x="72" y="408"/>
                  </a:lnTo>
                  <a:lnTo>
                    <a:pt x="78" y="414"/>
                  </a:lnTo>
                  <a:lnTo>
                    <a:pt x="102" y="414"/>
                  </a:lnTo>
                  <a:lnTo>
                    <a:pt x="108" y="408"/>
                  </a:lnTo>
                  <a:lnTo>
                    <a:pt x="120" y="408"/>
                  </a:lnTo>
                  <a:lnTo>
                    <a:pt x="132" y="414"/>
                  </a:lnTo>
                  <a:lnTo>
                    <a:pt x="138" y="414"/>
                  </a:lnTo>
                  <a:lnTo>
                    <a:pt x="150" y="420"/>
                  </a:lnTo>
                  <a:lnTo>
                    <a:pt x="162" y="420"/>
                  </a:lnTo>
                  <a:lnTo>
                    <a:pt x="168" y="414"/>
                  </a:lnTo>
                  <a:lnTo>
                    <a:pt x="168" y="408"/>
                  </a:lnTo>
                  <a:lnTo>
                    <a:pt x="180" y="408"/>
                  </a:lnTo>
                  <a:lnTo>
                    <a:pt x="186" y="414"/>
                  </a:lnTo>
                  <a:lnTo>
                    <a:pt x="198" y="420"/>
                  </a:lnTo>
                  <a:lnTo>
                    <a:pt x="222" y="420"/>
                  </a:lnTo>
                  <a:lnTo>
                    <a:pt x="222" y="426"/>
                  </a:lnTo>
                  <a:lnTo>
                    <a:pt x="228" y="432"/>
                  </a:lnTo>
                  <a:lnTo>
                    <a:pt x="234" y="444"/>
                  </a:lnTo>
                  <a:lnTo>
                    <a:pt x="240" y="462"/>
                  </a:lnTo>
                  <a:lnTo>
                    <a:pt x="264" y="486"/>
                  </a:lnTo>
                  <a:lnTo>
                    <a:pt x="288" y="486"/>
                  </a:lnTo>
                  <a:lnTo>
                    <a:pt x="288" y="480"/>
                  </a:lnTo>
                  <a:lnTo>
                    <a:pt x="306" y="480"/>
                  </a:lnTo>
                  <a:lnTo>
                    <a:pt x="312" y="486"/>
                  </a:lnTo>
                  <a:lnTo>
                    <a:pt x="336" y="486"/>
                  </a:lnTo>
                  <a:lnTo>
                    <a:pt x="342" y="480"/>
                  </a:lnTo>
                  <a:lnTo>
                    <a:pt x="366" y="486"/>
                  </a:lnTo>
                  <a:lnTo>
                    <a:pt x="372" y="480"/>
                  </a:lnTo>
                  <a:lnTo>
                    <a:pt x="384" y="474"/>
                  </a:lnTo>
                  <a:lnTo>
                    <a:pt x="402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390" y="510"/>
                  </a:lnTo>
                  <a:lnTo>
                    <a:pt x="390" y="534"/>
                  </a:lnTo>
                  <a:lnTo>
                    <a:pt x="384" y="540"/>
                  </a:lnTo>
                  <a:lnTo>
                    <a:pt x="378" y="540"/>
                  </a:lnTo>
                  <a:lnTo>
                    <a:pt x="366" y="552"/>
                  </a:lnTo>
                  <a:lnTo>
                    <a:pt x="366" y="576"/>
                  </a:lnTo>
                  <a:lnTo>
                    <a:pt x="372" y="588"/>
                  </a:lnTo>
                  <a:lnTo>
                    <a:pt x="372" y="618"/>
                  </a:lnTo>
                  <a:lnTo>
                    <a:pt x="366" y="630"/>
                  </a:lnTo>
                  <a:lnTo>
                    <a:pt x="366" y="642"/>
                  </a:lnTo>
                  <a:lnTo>
                    <a:pt x="372" y="648"/>
                  </a:lnTo>
                  <a:lnTo>
                    <a:pt x="384" y="648"/>
                  </a:lnTo>
                  <a:lnTo>
                    <a:pt x="384" y="672"/>
                  </a:lnTo>
                  <a:lnTo>
                    <a:pt x="390" y="684"/>
                  </a:lnTo>
                  <a:lnTo>
                    <a:pt x="402" y="690"/>
                  </a:lnTo>
                  <a:lnTo>
                    <a:pt x="408" y="702"/>
                  </a:lnTo>
                  <a:lnTo>
                    <a:pt x="408" y="708"/>
                  </a:lnTo>
                  <a:lnTo>
                    <a:pt x="402" y="720"/>
                  </a:lnTo>
                  <a:lnTo>
                    <a:pt x="372" y="750"/>
                  </a:lnTo>
                  <a:lnTo>
                    <a:pt x="366" y="750"/>
                  </a:lnTo>
                  <a:lnTo>
                    <a:pt x="390" y="762"/>
                  </a:lnTo>
                  <a:lnTo>
                    <a:pt x="402" y="774"/>
                  </a:lnTo>
                  <a:lnTo>
                    <a:pt x="414" y="774"/>
                  </a:lnTo>
                  <a:lnTo>
                    <a:pt x="414" y="798"/>
                  </a:lnTo>
                  <a:lnTo>
                    <a:pt x="420" y="804"/>
                  </a:lnTo>
                  <a:lnTo>
                    <a:pt x="420" y="822"/>
                  </a:lnTo>
                  <a:lnTo>
                    <a:pt x="426" y="828"/>
                  </a:lnTo>
                  <a:lnTo>
                    <a:pt x="426" y="846"/>
                  </a:lnTo>
                  <a:lnTo>
                    <a:pt x="432" y="858"/>
                  </a:lnTo>
                  <a:lnTo>
                    <a:pt x="432" y="876"/>
                  </a:lnTo>
                  <a:lnTo>
                    <a:pt x="444" y="888"/>
                  </a:lnTo>
                  <a:lnTo>
                    <a:pt x="450" y="900"/>
                  </a:lnTo>
                  <a:lnTo>
                    <a:pt x="450" y="906"/>
                  </a:lnTo>
                  <a:lnTo>
                    <a:pt x="462" y="918"/>
                  </a:lnTo>
                  <a:lnTo>
                    <a:pt x="468" y="918"/>
                  </a:lnTo>
                  <a:lnTo>
                    <a:pt x="480" y="924"/>
                  </a:lnTo>
                  <a:lnTo>
                    <a:pt x="486" y="924"/>
                  </a:lnTo>
                  <a:lnTo>
                    <a:pt x="498" y="918"/>
                  </a:lnTo>
                  <a:lnTo>
                    <a:pt x="504" y="912"/>
                  </a:lnTo>
                  <a:lnTo>
                    <a:pt x="516" y="906"/>
                  </a:lnTo>
                  <a:lnTo>
                    <a:pt x="522" y="900"/>
                  </a:lnTo>
                  <a:lnTo>
                    <a:pt x="528" y="906"/>
                  </a:lnTo>
                  <a:lnTo>
                    <a:pt x="528" y="930"/>
                  </a:lnTo>
                  <a:lnTo>
                    <a:pt x="534" y="930"/>
                  </a:lnTo>
                  <a:lnTo>
                    <a:pt x="546" y="918"/>
                  </a:lnTo>
                  <a:lnTo>
                    <a:pt x="558" y="894"/>
                  </a:lnTo>
                  <a:lnTo>
                    <a:pt x="570" y="882"/>
                  </a:lnTo>
                  <a:lnTo>
                    <a:pt x="588" y="882"/>
                  </a:lnTo>
                  <a:lnTo>
                    <a:pt x="594" y="876"/>
                  </a:lnTo>
                  <a:lnTo>
                    <a:pt x="630" y="858"/>
                  </a:lnTo>
                  <a:lnTo>
                    <a:pt x="636" y="846"/>
                  </a:lnTo>
                  <a:lnTo>
                    <a:pt x="636" y="816"/>
                  </a:lnTo>
                  <a:lnTo>
                    <a:pt x="678" y="816"/>
                  </a:lnTo>
                  <a:lnTo>
                    <a:pt x="684" y="810"/>
                  </a:lnTo>
                  <a:lnTo>
                    <a:pt x="690" y="798"/>
                  </a:lnTo>
                  <a:lnTo>
                    <a:pt x="690" y="792"/>
                  </a:lnTo>
                  <a:lnTo>
                    <a:pt x="684" y="786"/>
                  </a:lnTo>
                  <a:lnTo>
                    <a:pt x="636" y="780"/>
                  </a:lnTo>
                  <a:lnTo>
                    <a:pt x="636" y="750"/>
                  </a:lnTo>
                  <a:lnTo>
                    <a:pt x="630" y="738"/>
                  </a:lnTo>
                  <a:lnTo>
                    <a:pt x="618" y="726"/>
                  </a:lnTo>
                  <a:lnTo>
                    <a:pt x="624" y="720"/>
                  </a:lnTo>
                  <a:lnTo>
                    <a:pt x="624" y="690"/>
                  </a:lnTo>
                  <a:lnTo>
                    <a:pt x="618" y="684"/>
                  </a:lnTo>
                  <a:lnTo>
                    <a:pt x="606" y="678"/>
                  </a:lnTo>
                  <a:lnTo>
                    <a:pt x="588" y="660"/>
                  </a:lnTo>
                  <a:lnTo>
                    <a:pt x="588" y="630"/>
                  </a:lnTo>
                  <a:lnTo>
                    <a:pt x="594" y="636"/>
                  </a:lnTo>
                  <a:lnTo>
                    <a:pt x="594" y="642"/>
                  </a:lnTo>
                  <a:lnTo>
                    <a:pt x="636" y="642"/>
                  </a:lnTo>
                  <a:lnTo>
                    <a:pt x="642" y="648"/>
                  </a:lnTo>
                  <a:lnTo>
                    <a:pt x="642" y="666"/>
                  </a:lnTo>
                  <a:lnTo>
                    <a:pt x="654" y="666"/>
                  </a:lnTo>
                  <a:lnTo>
                    <a:pt x="666" y="660"/>
                  </a:lnTo>
                  <a:lnTo>
                    <a:pt x="678" y="666"/>
                  </a:lnTo>
                  <a:lnTo>
                    <a:pt x="684" y="660"/>
                  </a:lnTo>
                  <a:lnTo>
                    <a:pt x="696" y="660"/>
                  </a:lnTo>
                  <a:lnTo>
                    <a:pt x="702" y="666"/>
                  </a:lnTo>
                  <a:lnTo>
                    <a:pt x="708" y="678"/>
                  </a:lnTo>
                  <a:lnTo>
                    <a:pt x="720" y="690"/>
                  </a:lnTo>
                  <a:lnTo>
                    <a:pt x="732" y="696"/>
                  </a:lnTo>
                  <a:lnTo>
                    <a:pt x="738" y="690"/>
                  </a:lnTo>
                  <a:lnTo>
                    <a:pt x="738" y="672"/>
                  </a:lnTo>
                  <a:lnTo>
                    <a:pt x="744" y="660"/>
                  </a:lnTo>
                  <a:lnTo>
                    <a:pt x="744" y="648"/>
                  </a:lnTo>
                  <a:lnTo>
                    <a:pt x="750" y="642"/>
                  </a:lnTo>
                  <a:lnTo>
                    <a:pt x="768" y="642"/>
                  </a:lnTo>
                  <a:lnTo>
                    <a:pt x="774" y="648"/>
                  </a:lnTo>
                  <a:lnTo>
                    <a:pt x="792" y="648"/>
                  </a:lnTo>
                  <a:lnTo>
                    <a:pt x="804" y="642"/>
                  </a:lnTo>
                  <a:lnTo>
                    <a:pt x="828" y="618"/>
                  </a:lnTo>
                  <a:lnTo>
                    <a:pt x="840" y="612"/>
                  </a:lnTo>
                  <a:lnTo>
                    <a:pt x="864" y="612"/>
                  </a:lnTo>
                  <a:lnTo>
                    <a:pt x="864" y="600"/>
                  </a:lnTo>
                  <a:lnTo>
                    <a:pt x="876" y="600"/>
                  </a:lnTo>
                  <a:lnTo>
                    <a:pt x="882" y="594"/>
                  </a:lnTo>
                  <a:lnTo>
                    <a:pt x="882" y="558"/>
                  </a:lnTo>
                  <a:lnTo>
                    <a:pt x="846" y="522"/>
                  </a:lnTo>
                  <a:lnTo>
                    <a:pt x="840" y="510"/>
                  </a:lnTo>
                  <a:lnTo>
                    <a:pt x="834" y="504"/>
                  </a:lnTo>
                  <a:lnTo>
                    <a:pt x="834" y="492"/>
                  </a:lnTo>
                  <a:lnTo>
                    <a:pt x="846" y="486"/>
                  </a:lnTo>
                  <a:lnTo>
                    <a:pt x="852" y="486"/>
                  </a:lnTo>
                  <a:lnTo>
                    <a:pt x="864" y="480"/>
                  </a:lnTo>
                  <a:lnTo>
                    <a:pt x="864" y="462"/>
                  </a:lnTo>
                  <a:lnTo>
                    <a:pt x="846" y="444"/>
                  </a:lnTo>
                  <a:lnTo>
                    <a:pt x="846" y="438"/>
                  </a:lnTo>
                  <a:lnTo>
                    <a:pt x="876" y="438"/>
                  </a:lnTo>
                  <a:lnTo>
                    <a:pt x="888" y="432"/>
                  </a:lnTo>
                  <a:lnTo>
                    <a:pt x="900" y="432"/>
                  </a:lnTo>
                  <a:lnTo>
                    <a:pt x="912" y="426"/>
                  </a:lnTo>
                  <a:lnTo>
                    <a:pt x="918" y="420"/>
                  </a:lnTo>
                  <a:lnTo>
                    <a:pt x="918" y="402"/>
                  </a:lnTo>
                  <a:lnTo>
                    <a:pt x="894" y="402"/>
                  </a:lnTo>
                  <a:lnTo>
                    <a:pt x="894" y="360"/>
                  </a:lnTo>
                  <a:lnTo>
                    <a:pt x="906" y="348"/>
                  </a:lnTo>
                  <a:lnTo>
                    <a:pt x="918" y="348"/>
                  </a:lnTo>
                  <a:lnTo>
                    <a:pt x="924" y="342"/>
                  </a:lnTo>
                  <a:lnTo>
                    <a:pt x="930" y="342"/>
                  </a:lnTo>
                  <a:lnTo>
                    <a:pt x="936" y="336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942" y="282"/>
                  </a:lnTo>
                  <a:lnTo>
                    <a:pt x="936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1" name="Uzbe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939105" y="1799767"/>
              <a:ext cx="391603" cy="218355"/>
            </a:xfrm>
            <a:custGeom>
              <a:avLst/>
              <a:gdLst>
                <a:gd name="T0" fmla="*/ 2147483647 w 1182"/>
                <a:gd name="T1" fmla="*/ 2147483647 h 666"/>
                <a:gd name="T2" fmla="*/ 2147483647 w 1182"/>
                <a:gd name="T3" fmla="*/ 2147483647 h 666"/>
                <a:gd name="T4" fmla="*/ 2147483647 w 1182"/>
                <a:gd name="T5" fmla="*/ 2147483647 h 666"/>
                <a:gd name="T6" fmla="*/ 2147483647 w 1182"/>
                <a:gd name="T7" fmla="*/ 2147483647 h 666"/>
                <a:gd name="T8" fmla="*/ 2147483647 w 1182"/>
                <a:gd name="T9" fmla="*/ 2147483647 h 666"/>
                <a:gd name="T10" fmla="*/ 2147483647 w 1182"/>
                <a:gd name="T11" fmla="*/ 2147483647 h 666"/>
                <a:gd name="T12" fmla="*/ 2147483647 w 1182"/>
                <a:gd name="T13" fmla="*/ 2147483647 h 666"/>
                <a:gd name="T14" fmla="*/ 2147483647 w 1182"/>
                <a:gd name="T15" fmla="*/ 2147483647 h 666"/>
                <a:gd name="T16" fmla="*/ 2147483647 w 1182"/>
                <a:gd name="T17" fmla="*/ 2147483647 h 666"/>
                <a:gd name="T18" fmla="*/ 2147483647 w 1182"/>
                <a:gd name="T19" fmla="*/ 2147483647 h 666"/>
                <a:gd name="T20" fmla="*/ 2147483647 w 1182"/>
                <a:gd name="T21" fmla="*/ 2147483647 h 666"/>
                <a:gd name="T22" fmla="*/ 2147483647 w 1182"/>
                <a:gd name="T23" fmla="*/ 2147483647 h 666"/>
                <a:gd name="T24" fmla="*/ 2147483647 w 1182"/>
                <a:gd name="T25" fmla="*/ 2147483647 h 666"/>
                <a:gd name="T26" fmla="*/ 2147483647 w 1182"/>
                <a:gd name="T27" fmla="*/ 2147483647 h 666"/>
                <a:gd name="T28" fmla="*/ 2147483647 w 1182"/>
                <a:gd name="T29" fmla="*/ 2147483647 h 666"/>
                <a:gd name="T30" fmla="*/ 2147483647 w 1182"/>
                <a:gd name="T31" fmla="*/ 2147483647 h 666"/>
                <a:gd name="T32" fmla="*/ 2147483647 w 1182"/>
                <a:gd name="T33" fmla="*/ 2147483647 h 666"/>
                <a:gd name="T34" fmla="*/ 2147483647 w 1182"/>
                <a:gd name="T35" fmla="*/ 2147483647 h 666"/>
                <a:gd name="T36" fmla="*/ 2147483647 w 1182"/>
                <a:gd name="T37" fmla="*/ 2147483647 h 666"/>
                <a:gd name="T38" fmla="*/ 2147483647 w 1182"/>
                <a:gd name="T39" fmla="*/ 2147483647 h 666"/>
                <a:gd name="T40" fmla="*/ 2147483647 w 1182"/>
                <a:gd name="T41" fmla="*/ 2147483647 h 666"/>
                <a:gd name="T42" fmla="*/ 2147483647 w 1182"/>
                <a:gd name="T43" fmla="*/ 2147483647 h 666"/>
                <a:gd name="T44" fmla="*/ 2147483647 w 1182"/>
                <a:gd name="T45" fmla="*/ 2147483647 h 666"/>
                <a:gd name="T46" fmla="*/ 2147483647 w 1182"/>
                <a:gd name="T47" fmla="*/ 2147483647 h 666"/>
                <a:gd name="T48" fmla="*/ 2147483647 w 1182"/>
                <a:gd name="T49" fmla="*/ 2147483647 h 666"/>
                <a:gd name="T50" fmla="*/ 2147483647 w 1182"/>
                <a:gd name="T51" fmla="*/ 2147483647 h 666"/>
                <a:gd name="T52" fmla="*/ 2147483647 w 1182"/>
                <a:gd name="T53" fmla="*/ 2147483647 h 666"/>
                <a:gd name="T54" fmla="*/ 2147483647 w 1182"/>
                <a:gd name="T55" fmla="*/ 2147483647 h 666"/>
                <a:gd name="T56" fmla="*/ 2147483647 w 1182"/>
                <a:gd name="T57" fmla="*/ 2147483647 h 666"/>
                <a:gd name="T58" fmla="*/ 2147483647 w 1182"/>
                <a:gd name="T59" fmla="*/ 2147483647 h 666"/>
                <a:gd name="T60" fmla="*/ 2147483647 w 1182"/>
                <a:gd name="T61" fmla="*/ 2147483647 h 666"/>
                <a:gd name="T62" fmla="*/ 2147483647 w 1182"/>
                <a:gd name="T63" fmla="*/ 2147483647 h 666"/>
                <a:gd name="T64" fmla="*/ 2147483647 w 1182"/>
                <a:gd name="T65" fmla="*/ 2147483647 h 666"/>
                <a:gd name="T66" fmla="*/ 2147483647 w 1182"/>
                <a:gd name="T67" fmla="*/ 2147483647 h 666"/>
                <a:gd name="T68" fmla="*/ 2147483647 w 1182"/>
                <a:gd name="T69" fmla="*/ 2147483647 h 666"/>
                <a:gd name="T70" fmla="*/ 2147483647 w 1182"/>
                <a:gd name="T71" fmla="*/ 2147483647 h 666"/>
                <a:gd name="T72" fmla="*/ 2147483647 w 1182"/>
                <a:gd name="T73" fmla="*/ 2147483647 h 666"/>
                <a:gd name="T74" fmla="*/ 2147483647 w 1182"/>
                <a:gd name="T75" fmla="*/ 2147483647 h 666"/>
                <a:gd name="T76" fmla="*/ 2147483647 w 1182"/>
                <a:gd name="T77" fmla="*/ 2147483647 h 666"/>
                <a:gd name="T78" fmla="*/ 2147483647 w 1182"/>
                <a:gd name="T79" fmla="*/ 2147483647 h 666"/>
                <a:gd name="T80" fmla="*/ 2147483647 w 1182"/>
                <a:gd name="T81" fmla="*/ 2147483647 h 666"/>
                <a:gd name="T82" fmla="*/ 2147483647 w 1182"/>
                <a:gd name="T83" fmla="*/ 2147483647 h 666"/>
                <a:gd name="T84" fmla="*/ 2147483647 w 1182"/>
                <a:gd name="T85" fmla="*/ 2147483647 h 666"/>
                <a:gd name="T86" fmla="*/ 2147483647 w 1182"/>
                <a:gd name="T87" fmla="*/ 2147483647 h 666"/>
                <a:gd name="T88" fmla="*/ 2147483647 w 1182"/>
                <a:gd name="T89" fmla="*/ 2147483647 h 666"/>
                <a:gd name="T90" fmla="*/ 2147483647 w 1182"/>
                <a:gd name="T91" fmla="*/ 2147483647 h 666"/>
                <a:gd name="T92" fmla="*/ 2147483647 w 1182"/>
                <a:gd name="T93" fmla="*/ 2147483647 h 666"/>
                <a:gd name="T94" fmla="*/ 2147483647 w 1182"/>
                <a:gd name="T95" fmla="*/ 2147483647 h 666"/>
                <a:gd name="T96" fmla="*/ 2147483647 w 1182"/>
                <a:gd name="T97" fmla="*/ 2147483647 h 666"/>
                <a:gd name="T98" fmla="*/ 2147483647 w 1182"/>
                <a:gd name="T99" fmla="*/ 2147483647 h 666"/>
                <a:gd name="T100" fmla="*/ 2147483647 w 1182"/>
                <a:gd name="T101" fmla="*/ 2147483647 h 666"/>
                <a:gd name="T102" fmla="*/ 2147483647 w 1182"/>
                <a:gd name="T103" fmla="*/ 2147483647 h 666"/>
                <a:gd name="T104" fmla="*/ 2147483647 w 1182"/>
                <a:gd name="T105" fmla="*/ 2147483647 h 666"/>
                <a:gd name="T106" fmla="*/ 2147483647 w 1182"/>
                <a:gd name="T107" fmla="*/ 2147483647 h 666"/>
                <a:gd name="T108" fmla="*/ 2147483647 w 1182"/>
                <a:gd name="T109" fmla="*/ 2147483647 h 666"/>
                <a:gd name="T110" fmla="*/ 2147483647 w 1182"/>
                <a:gd name="T111" fmla="*/ 2147483647 h 666"/>
                <a:gd name="T112" fmla="*/ 2147483647 w 1182"/>
                <a:gd name="T113" fmla="*/ 2147483647 h 666"/>
                <a:gd name="T114" fmla="*/ 2147483647 w 1182"/>
                <a:gd name="T115" fmla="*/ 2147483647 h 6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82"/>
                <a:gd name="T175" fmla="*/ 0 h 666"/>
                <a:gd name="T176" fmla="*/ 1182 w 1182"/>
                <a:gd name="T177" fmla="*/ 666 h 6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82" h="666">
                  <a:moveTo>
                    <a:pt x="1152" y="372"/>
                  </a:moveTo>
                  <a:lnTo>
                    <a:pt x="1146" y="360"/>
                  </a:lnTo>
                  <a:lnTo>
                    <a:pt x="1122" y="360"/>
                  </a:lnTo>
                  <a:lnTo>
                    <a:pt x="1116" y="342"/>
                  </a:lnTo>
                  <a:lnTo>
                    <a:pt x="1098" y="342"/>
                  </a:lnTo>
                  <a:lnTo>
                    <a:pt x="1080" y="318"/>
                  </a:lnTo>
                  <a:lnTo>
                    <a:pt x="1080" y="330"/>
                  </a:lnTo>
                  <a:lnTo>
                    <a:pt x="1068" y="330"/>
                  </a:lnTo>
                  <a:lnTo>
                    <a:pt x="1068" y="342"/>
                  </a:lnTo>
                  <a:lnTo>
                    <a:pt x="1032" y="342"/>
                  </a:lnTo>
                  <a:lnTo>
                    <a:pt x="1020" y="330"/>
                  </a:lnTo>
                  <a:lnTo>
                    <a:pt x="990" y="318"/>
                  </a:lnTo>
                  <a:lnTo>
                    <a:pt x="1038" y="270"/>
                  </a:lnTo>
                  <a:lnTo>
                    <a:pt x="1038" y="264"/>
                  </a:lnTo>
                  <a:lnTo>
                    <a:pt x="1032" y="264"/>
                  </a:lnTo>
                  <a:lnTo>
                    <a:pt x="1032" y="258"/>
                  </a:lnTo>
                  <a:lnTo>
                    <a:pt x="1002" y="276"/>
                  </a:lnTo>
                  <a:lnTo>
                    <a:pt x="978" y="276"/>
                  </a:lnTo>
                  <a:lnTo>
                    <a:pt x="966" y="300"/>
                  </a:lnTo>
                  <a:lnTo>
                    <a:pt x="960" y="300"/>
                  </a:lnTo>
                  <a:lnTo>
                    <a:pt x="954" y="306"/>
                  </a:lnTo>
                  <a:lnTo>
                    <a:pt x="942" y="306"/>
                  </a:lnTo>
                  <a:lnTo>
                    <a:pt x="930" y="312"/>
                  </a:lnTo>
                  <a:lnTo>
                    <a:pt x="918" y="324"/>
                  </a:lnTo>
                  <a:lnTo>
                    <a:pt x="918" y="342"/>
                  </a:lnTo>
                  <a:lnTo>
                    <a:pt x="912" y="342"/>
                  </a:lnTo>
                  <a:lnTo>
                    <a:pt x="906" y="348"/>
                  </a:lnTo>
                  <a:lnTo>
                    <a:pt x="894" y="354"/>
                  </a:lnTo>
                  <a:lnTo>
                    <a:pt x="882" y="366"/>
                  </a:lnTo>
                  <a:lnTo>
                    <a:pt x="882" y="378"/>
                  </a:lnTo>
                  <a:lnTo>
                    <a:pt x="888" y="384"/>
                  </a:lnTo>
                  <a:lnTo>
                    <a:pt x="888" y="396"/>
                  </a:lnTo>
                  <a:lnTo>
                    <a:pt x="882" y="390"/>
                  </a:lnTo>
                  <a:lnTo>
                    <a:pt x="870" y="390"/>
                  </a:lnTo>
                  <a:lnTo>
                    <a:pt x="858" y="384"/>
                  </a:lnTo>
                  <a:lnTo>
                    <a:pt x="852" y="384"/>
                  </a:lnTo>
                  <a:lnTo>
                    <a:pt x="852" y="372"/>
                  </a:lnTo>
                  <a:lnTo>
                    <a:pt x="858" y="366"/>
                  </a:lnTo>
                  <a:lnTo>
                    <a:pt x="858" y="348"/>
                  </a:lnTo>
                  <a:lnTo>
                    <a:pt x="840" y="342"/>
                  </a:lnTo>
                  <a:lnTo>
                    <a:pt x="762" y="342"/>
                  </a:lnTo>
                  <a:lnTo>
                    <a:pt x="732" y="282"/>
                  </a:lnTo>
                  <a:lnTo>
                    <a:pt x="726" y="276"/>
                  </a:lnTo>
                  <a:lnTo>
                    <a:pt x="714" y="276"/>
                  </a:lnTo>
                  <a:lnTo>
                    <a:pt x="708" y="282"/>
                  </a:lnTo>
                  <a:lnTo>
                    <a:pt x="702" y="282"/>
                  </a:lnTo>
                  <a:lnTo>
                    <a:pt x="696" y="276"/>
                  </a:lnTo>
                  <a:lnTo>
                    <a:pt x="696" y="234"/>
                  </a:lnTo>
                  <a:lnTo>
                    <a:pt x="690" y="216"/>
                  </a:lnTo>
                  <a:lnTo>
                    <a:pt x="690" y="204"/>
                  </a:lnTo>
                  <a:lnTo>
                    <a:pt x="660" y="204"/>
                  </a:lnTo>
                  <a:lnTo>
                    <a:pt x="654" y="192"/>
                  </a:lnTo>
                  <a:lnTo>
                    <a:pt x="642" y="186"/>
                  </a:lnTo>
                  <a:lnTo>
                    <a:pt x="636" y="168"/>
                  </a:lnTo>
                  <a:lnTo>
                    <a:pt x="618" y="150"/>
                  </a:lnTo>
                  <a:lnTo>
                    <a:pt x="612" y="138"/>
                  </a:lnTo>
                  <a:lnTo>
                    <a:pt x="600" y="138"/>
                  </a:lnTo>
                  <a:lnTo>
                    <a:pt x="576" y="150"/>
                  </a:lnTo>
                  <a:lnTo>
                    <a:pt x="570" y="156"/>
                  </a:lnTo>
                  <a:lnTo>
                    <a:pt x="552" y="156"/>
                  </a:lnTo>
                  <a:lnTo>
                    <a:pt x="534" y="150"/>
                  </a:lnTo>
                  <a:lnTo>
                    <a:pt x="474" y="150"/>
                  </a:lnTo>
                  <a:lnTo>
                    <a:pt x="456" y="156"/>
                  </a:lnTo>
                  <a:lnTo>
                    <a:pt x="420" y="156"/>
                  </a:lnTo>
                  <a:lnTo>
                    <a:pt x="414" y="162"/>
                  </a:lnTo>
                  <a:lnTo>
                    <a:pt x="408" y="162"/>
                  </a:lnTo>
                  <a:lnTo>
                    <a:pt x="330" y="90"/>
                  </a:lnTo>
                  <a:lnTo>
                    <a:pt x="264" y="54"/>
                  </a:lnTo>
                  <a:lnTo>
                    <a:pt x="270" y="66"/>
                  </a:lnTo>
                  <a:lnTo>
                    <a:pt x="270" y="90"/>
                  </a:lnTo>
                  <a:lnTo>
                    <a:pt x="264" y="102"/>
                  </a:lnTo>
                  <a:lnTo>
                    <a:pt x="258" y="108"/>
                  </a:lnTo>
                  <a:lnTo>
                    <a:pt x="240" y="108"/>
                  </a:lnTo>
                  <a:lnTo>
                    <a:pt x="228" y="102"/>
                  </a:lnTo>
                  <a:lnTo>
                    <a:pt x="222" y="96"/>
                  </a:lnTo>
                  <a:lnTo>
                    <a:pt x="222" y="78"/>
                  </a:lnTo>
                  <a:lnTo>
                    <a:pt x="210" y="54"/>
                  </a:lnTo>
                  <a:lnTo>
                    <a:pt x="216" y="36"/>
                  </a:lnTo>
                  <a:lnTo>
                    <a:pt x="162" y="12"/>
                  </a:lnTo>
                  <a:lnTo>
                    <a:pt x="156" y="30"/>
                  </a:lnTo>
                  <a:lnTo>
                    <a:pt x="168" y="36"/>
                  </a:lnTo>
                  <a:lnTo>
                    <a:pt x="174" y="48"/>
                  </a:lnTo>
                  <a:lnTo>
                    <a:pt x="174" y="72"/>
                  </a:lnTo>
                  <a:lnTo>
                    <a:pt x="168" y="78"/>
                  </a:lnTo>
                  <a:lnTo>
                    <a:pt x="156" y="84"/>
                  </a:lnTo>
                  <a:lnTo>
                    <a:pt x="150" y="84"/>
                  </a:lnTo>
                  <a:lnTo>
                    <a:pt x="144" y="78"/>
                  </a:lnTo>
                  <a:lnTo>
                    <a:pt x="144" y="60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44" y="30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0" y="42"/>
                  </a:lnTo>
                  <a:lnTo>
                    <a:pt x="48" y="324"/>
                  </a:lnTo>
                  <a:lnTo>
                    <a:pt x="60" y="324"/>
                  </a:lnTo>
                  <a:lnTo>
                    <a:pt x="72" y="336"/>
                  </a:lnTo>
                  <a:lnTo>
                    <a:pt x="138" y="336"/>
                  </a:lnTo>
                  <a:lnTo>
                    <a:pt x="132" y="324"/>
                  </a:lnTo>
                  <a:lnTo>
                    <a:pt x="120" y="318"/>
                  </a:lnTo>
                  <a:lnTo>
                    <a:pt x="114" y="300"/>
                  </a:lnTo>
                  <a:lnTo>
                    <a:pt x="114" y="288"/>
                  </a:lnTo>
                  <a:lnTo>
                    <a:pt x="132" y="270"/>
                  </a:lnTo>
                  <a:lnTo>
                    <a:pt x="144" y="264"/>
                  </a:lnTo>
                  <a:lnTo>
                    <a:pt x="156" y="264"/>
                  </a:lnTo>
                  <a:lnTo>
                    <a:pt x="162" y="258"/>
                  </a:lnTo>
                  <a:lnTo>
                    <a:pt x="168" y="258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6" y="246"/>
                  </a:lnTo>
                  <a:lnTo>
                    <a:pt x="198" y="246"/>
                  </a:lnTo>
                  <a:lnTo>
                    <a:pt x="204" y="252"/>
                  </a:lnTo>
                  <a:lnTo>
                    <a:pt x="174" y="222"/>
                  </a:lnTo>
                  <a:lnTo>
                    <a:pt x="204" y="228"/>
                  </a:lnTo>
                  <a:lnTo>
                    <a:pt x="210" y="216"/>
                  </a:lnTo>
                  <a:lnTo>
                    <a:pt x="228" y="240"/>
                  </a:lnTo>
                  <a:lnTo>
                    <a:pt x="252" y="240"/>
                  </a:lnTo>
                  <a:lnTo>
                    <a:pt x="252" y="252"/>
                  </a:lnTo>
                  <a:lnTo>
                    <a:pt x="264" y="258"/>
                  </a:lnTo>
                  <a:lnTo>
                    <a:pt x="300" y="258"/>
                  </a:lnTo>
                  <a:lnTo>
                    <a:pt x="306" y="264"/>
                  </a:lnTo>
                  <a:lnTo>
                    <a:pt x="312" y="276"/>
                  </a:lnTo>
                  <a:lnTo>
                    <a:pt x="312" y="288"/>
                  </a:lnTo>
                  <a:lnTo>
                    <a:pt x="324" y="294"/>
                  </a:lnTo>
                  <a:lnTo>
                    <a:pt x="312" y="306"/>
                  </a:lnTo>
                  <a:lnTo>
                    <a:pt x="312" y="318"/>
                  </a:lnTo>
                  <a:lnTo>
                    <a:pt x="330" y="336"/>
                  </a:lnTo>
                  <a:lnTo>
                    <a:pt x="360" y="336"/>
                  </a:lnTo>
                  <a:lnTo>
                    <a:pt x="414" y="342"/>
                  </a:lnTo>
                  <a:lnTo>
                    <a:pt x="414" y="336"/>
                  </a:lnTo>
                  <a:lnTo>
                    <a:pt x="450" y="354"/>
                  </a:lnTo>
                  <a:lnTo>
                    <a:pt x="468" y="384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92" y="414"/>
                  </a:lnTo>
                  <a:lnTo>
                    <a:pt x="510" y="450"/>
                  </a:lnTo>
                  <a:lnTo>
                    <a:pt x="522" y="462"/>
                  </a:lnTo>
                  <a:lnTo>
                    <a:pt x="534" y="468"/>
                  </a:lnTo>
                  <a:lnTo>
                    <a:pt x="552" y="468"/>
                  </a:lnTo>
                  <a:lnTo>
                    <a:pt x="564" y="474"/>
                  </a:lnTo>
                  <a:lnTo>
                    <a:pt x="570" y="474"/>
                  </a:lnTo>
                  <a:lnTo>
                    <a:pt x="582" y="486"/>
                  </a:lnTo>
                  <a:lnTo>
                    <a:pt x="588" y="498"/>
                  </a:lnTo>
                  <a:lnTo>
                    <a:pt x="594" y="504"/>
                  </a:lnTo>
                  <a:lnTo>
                    <a:pt x="624" y="522"/>
                  </a:lnTo>
                  <a:lnTo>
                    <a:pt x="648" y="522"/>
                  </a:lnTo>
                  <a:lnTo>
                    <a:pt x="666" y="534"/>
                  </a:lnTo>
                  <a:lnTo>
                    <a:pt x="690" y="546"/>
                  </a:lnTo>
                  <a:lnTo>
                    <a:pt x="696" y="552"/>
                  </a:lnTo>
                  <a:lnTo>
                    <a:pt x="708" y="558"/>
                  </a:lnTo>
                  <a:lnTo>
                    <a:pt x="720" y="570"/>
                  </a:lnTo>
                  <a:lnTo>
                    <a:pt x="732" y="570"/>
                  </a:lnTo>
                  <a:lnTo>
                    <a:pt x="744" y="582"/>
                  </a:lnTo>
                  <a:lnTo>
                    <a:pt x="750" y="582"/>
                  </a:lnTo>
                  <a:lnTo>
                    <a:pt x="774" y="576"/>
                  </a:lnTo>
                  <a:lnTo>
                    <a:pt x="822" y="606"/>
                  </a:lnTo>
                  <a:lnTo>
                    <a:pt x="816" y="612"/>
                  </a:lnTo>
                  <a:lnTo>
                    <a:pt x="816" y="630"/>
                  </a:lnTo>
                  <a:lnTo>
                    <a:pt x="828" y="642"/>
                  </a:lnTo>
                  <a:lnTo>
                    <a:pt x="828" y="654"/>
                  </a:lnTo>
                  <a:lnTo>
                    <a:pt x="840" y="654"/>
                  </a:lnTo>
                  <a:lnTo>
                    <a:pt x="852" y="642"/>
                  </a:lnTo>
                  <a:lnTo>
                    <a:pt x="870" y="666"/>
                  </a:lnTo>
                  <a:lnTo>
                    <a:pt x="882" y="660"/>
                  </a:lnTo>
                  <a:lnTo>
                    <a:pt x="894" y="660"/>
                  </a:lnTo>
                  <a:lnTo>
                    <a:pt x="900" y="666"/>
                  </a:lnTo>
                  <a:lnTo>
                    <a:pt x="906" y="666"/>
                  </a:lnTo>
                  <a:lnTo>
                    <a:pt x="900" y="666"/>
                  </a:lnTo>
                  <a:lnTo>
                    <a:pt x="900" y="642"/>
                  </a:lnTo>
                  <a:lnTo>
                    <a:pt x="906" y="636"/>
                  </a:lnTo>
                  <a:lnTo>
                    <a:pt x="912" y="624"/>
                  </a:lnTo>
                  <a:lnTo>
                    <a:pt x="924" y="618"/>
                  </a:lnTo>
                  <a:lnTo>
                    <a:pt x="930" y="606"/>
                  </a:lnTo>
                  <a:lnTo>
                    <a:pt x="930" y="588"/>
                  </a:lnTo>
                  <a:lnTo>
                    <a:pt x="918" y="576"/>
                  </a:lnTo>
                  <a:lnTo>
                    <a:pt x="906" y="570"/>
                  </a:lnTo>
                  <a:lnTo>
                    <a:pt x="900" y="564"/>
                  </a:lnTo>
                  <a:lnTo>
                    <a:pt x="900" y="546"/>
                  </a:lnTo>
                  <a:lnTo>
                    <a:pt x="906" y="540"/>
                  </a:lnTo>
                  <a:lnTo>
                    <a:pt x="906" y="534"/>
                  </a:lnTo>
                  <a:lnTo>
                    <a:pt x="894" y="522"/>
                  </a:lnTo>
                  <a:lnTo>
                    <a:pt x="882" y="522"/>
                  </a:lnTo>
                  <a:lnTo>
                    <a:pt x="876" y="516"/>
                  </a:lnTo>
                  <a:lnTo>
                    <a:pt x="870" y="516"/>
                  </a:lnTo>
                  <a:lnTo>
                    <a:pt x="858" y="504"/>
                  </a:lnTo>
                  <a:lnTo>
                    <a:pt x="840" y="504"/>
                  </a:lnTo>
                  <a:lnTo>
                    <a:pt x="840" y="486"/>
                  </a:lnTo>
                  <a:lnTo>
                    <a:pt x="846" y="480"/>
                  </a:lnTo>
                  <a:lnTo>
                    <a:pt x="894" y="480"/>
                  </a:lnTo>
                  <a:lnTo>
                    <a:pt x="918" y="468"/>
                  </a:lnTo>
                  <a:lnTo>
                    <a:pt x="918" y="456"/>
                  </a:lnTo>
                  <a:lnTo>
                    <a:pt x="912" y="456"/>
                  </a:lnTo>
                  <a:lnTo>
                    <a:pt x="930" y="444"/>
                  </a:lnTo>
                  <a:lnTo>
                    <a:pt x="906" y="420"/>
                  </a:lnTo>
                  <a:lnTo>
                    <a:pt x="948" y="420"/>
                  </a:lnTo>
                  <a:lnTo>
                    <a:pt x="948" y="414"/>
                  </a:lnTo>
                  <a:lnTo>
                    <a:pt x="936" y="402"/>
                  </a:lnTo>
                  <a:lnTo>
                    <a:pt x="936" y="390"/>
                  </a:lnTo>
                  <a:lnTo>
                    <a:pt x="942" y="384"/>
                  </a:lnTo>
                  <a:lnTo>
                    <a:pt x="942" y="372"/>
                  </a:lnTo>
                  <a:lnTo>
                    <a:pt x="954" y="372"/>
                  </a:lnTo>
                  <a:lnTo>
                    <a:pt x="972" y="390"/>
                  </a:lnTo>
                  <a:lnTo>
                    <a:pt x="978" y="390"/>
                  </a:lnTo>
                  <a:lnTo>
                    <a:pt x="984" y="378"/>
                  </a:lnTo>
                  <a:lnTo>
                    <a:pt x="996" y="372"/>
                  </a:lnTo>
                  <a:lnTo>
                    <a:pt x="1002" y="360"/>
                  </a:lnTo>
                  <a:lnTo>
                    <a:pt x="1020" y="360"/>
                  </a:lnTo>
                  <a:lnTo>
                    <a:pt x="1032" y="366"/>
                  </a:lnTo>
                  <a:lnTo>
                    <a:pt x="1038" y="372"/>
                  </a:lnTo>
                  <a:lnTo>
                    <a:pt x="1014" y="408"/>
                  </a:lnTo>
                  <a:lnTo>
                    <a:pt x="1026" y="408"/>
                  </a:lnTo>
                  <a:lnTo>
                    <a:pt x="1032" y="414"/>
                  </a:lnTo>
                  <a:lnTo>
                    <a:pt x="1044" y="414"/>
                  </a:lnTo>
                  <a:lnTo>
                    <a:pt x="1050" y="420"/>
                  </a:lnTo>
                  <a:lnTo>
                    <a:pt x="1056" y="420"/>
                  </a:lnTo>
                  <a:lnTo>
                    <a:pt x="1068" y="414"/>
                  </a:lnTo>
                  <a:lnTo>
                    <a:pt x="1086" y="414"/>
                  </a:lnTo>
                  <a:lnTo>
                    <a:pt x="1092" y="420"/>
                  </a:lnTo>
                  <a:lnTo>
                    <a:pt x="1098" y="420"/>
                  </a:lnTo>
                  <a:lnTo>
                    <a:pt x="1104" y="426"/>
                  </a:lnTo>
                  <a:lnTo>
                    <a:pt x="1110" y="426"/>
                  </a:lnTo>
                  <a:lnTo>
                    <a:pt x="1128" y="408"/>
                  </a:lnTo>
                  <a:lnTo>
                    <a:pt x="1146" y="402"/>
                  </a:lnTo>
                  <a:lnTo>
                    <a:pt x="1146" y="396"/>
                  </a:lnTo>
                  <a:lnTo>
                    <a:pt x="1158" y="396"/>
                  </a:lnTo>
                  <a:lnTo>
                    <a:pt x="1170" y="390"/>
                  </a:lnTo>
                  <a:lnTo>
                    <a:pt x="1182" y="378"/>
                  </a:lnTo>
                  <a:lnTo>
                    <a:pt x="1182" y="366"/>
                  </a:lnTo>
                  <a:lnTo>
                    <a:pt x="1170" y="366"/>
                  </a:lnTo>
                  <a:lnTo>
                    <a:pt x="1158" y="372"/>
                  </a:lnTo>
                  <a:lnTo>
                    <a:pt x="1152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2" name="USA (Alaska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8503" y="1172965"/>
              <a:ext cx="1015839" cy="436710"/>
            </a:xfrm>
            <a:custGeom>
              <a:avLst/>
              <a:gdLst>
                <a:gd name="T0" fmla="*/ 2147483647 w 3072"/>
                <a:gd name="T1" fmla="*/ 2147483647 h 1332"/>
                <a:gd name="T2" fmla="*/ 2147483647 w 3072"/>
                <a:gd name="T3" fmla="*/ 2147483647 h 1332"/>
                <a:gd name="T4" fmla="*/ 2147483647 w 3072"/>
                <a:gd name="T5" fmla="*/ 2147483647 h 1332"/>
                <a:gd name="T6" fmla="*/ 2147483647 w 3072"/>
                <a:gd name="T7" fmla="*/ 2147483647 h 1332"/>
                <a:gd name="T8" fmla="*/ 2147483647 w 3072"/>
                <a:gd name="T9" fmla="*/ 2147483647 h 1332"/>
                <a:gd name="T10" fmla="*/ 2147483647 w 3072"/>
                <a:gd name="T11" fmla="*/ 2147483647 h 1332"/>
                <a:gd name="T12" fmla="*/ 2147483647 w 3072"/>
                <a:gd name="T13" fmla="*/ 2147483647 h 1332"/>
                <a:gd name="T14" fmla="*/ 2147483647 w 3072"/>
                <a:gd name="T15" fmla="*/ 2147483647 h 1332"/>
                <a:gd name="T16" fmla="*/ 2147483647 w 3072"/>
                <a:gd name="T17" fmla="*/ 2147483647 h 1332"/>
                <a:gd name="T18" fmla="*/ 2147483647 w 3072"/>
                <a:gd name="T19" fmla="*/ 2147483647 h 1332"/>
                <a:gd name="T20" fmla="*/ 2147483647 w 3072"/>
                <a:gd name="T21" fmla="*/ 2147483647 h 1332"/>
                <a:gd name="T22" fmla="*/ 2147483647 w 3072"/>
                <a:gd name="T23" fmla="*/ 0 h 1332"/>
                <a:gd name="T24" fmla="*/ 2147483647 w 3072"/>
                <a:gd name="T25" fmla="*/ 2147483647 h 1332"/>
                <a:gd name="T26" fmla="*/ 2147483647 w 3072"/>
                <a:gd name="T27" fmla="*/ 2147483647 h 1332"/>
                <a:gd name="T28" fmla="*/ 2147483647 w 3072"/>
                <a:gd name="T29" fmla="*/ 2147483647 h 1332"/>
                <a:gd name="T30" fmla="*/ 2147483647 w 3072"/>
                <a:gd name="T31" fmla="*/ 2147483647 h 1332"/>
                <a:gd name="T32" fmla="*/ 2147483647 w 3072"/>
                <a:gd name="T33" fmla="*/ 2147483647 h 1332"/>
                <a:gd name="T34" fmla="*/ 2147483647 w 3072"/>
                <a:gd name="T35" fmla="*/ 2147483647 h 1332"/>
                <a:gd name="T36" fmla="*/ 2147483647 w 3072"/>
                <a:gd name="T37" fmla="*/ 2147483647 h 1332"/>
                <a:gd name="T38" fmla="*/ 2147483647 w 3072"/>
                <a:gd name="T39" fmla="*/ 2147483647 h 1332"/>
                <a:gd name="T40" fmla="*/ 2147483647 w 3072"/>
                <a:gd name="T41" fmla="*/ 2147483647 h 1332"/>
                <a:gd name="T42" fmla="*/ 2147483647 w 3072"/>
                <a:gd name="T43" fmla="*/ 2147483647 h 1332"/>
                <a:gd name="T44" fmla="*/ 2147483647 w 3072"/>
                <a:gd name="T45" fmla="*/ 2147483647 h 1332"/>
                <a:gd name="T46" fmla="*/ 2147483647 w 3072"/>
                <a:gd name="T47" fmla="*/ 2147483647 h 1332"/>
                <a:gd name="T48" fmla="*/ 2147483647 w 3072"/>
                <a:gd name="T49" fmla="*/ 2147483647 h 1332"/>
                <a:gd name="T50" fmla="*/ 2147483647 w 3072"/>
                <a:gd name="T51" fmla="*/ 2147483647 h 1332"/>
                <a:gd name="T52" fmla="*/ 2147483647 w 3072"/>
                <a:gd name="T53" fmla="*/ 2147483647 h 1332"/>
                <a:gd name="T54" fmla="*/ 2147483647 w 3072"/>
                <a:gd name="T55" fmla="*/ 2147483647 h 1332"/>
                <a:gd name="T56" fmla="*/ 2147483647 w 3072"/>
                <a:gd name="T57" fmla="*/ 2147483647 h 1332"/>
                <a:gd name="T58" fmla="*/ 2147483647 w 3072"/>
                <a:gd name="T59" fmla="*/ 2147483647 h 1332"/>
                <a:gd name="T60" fmla="*/ 2147483647 w 3072"/>
                <a:gd name="T61" fmla="*/ 2147483647 h 1332"/>
                <a:gd name="T62" fmla="*/ 2147483647 w 3072"/>
                <a:gd name="T63" fmla="*/ 2147483647 h 1332"/>
                <a:gd name="T64" fmla="*/ 2147483647 w 3072"/>
                <a:gd name="T65" fmla="*/ 2147483647 h 1332"/>
                <a:gd name="T66" fmla="*/ 2147483647 w 3072"/>
                <a:gd name="T67" fmla="*/ 2147483647 h 1332"/>
                <a:gd name="T68" fmla="*/ 2147483647 w 3072"/>
                <a:gd name="T69" fmla="*/ 2147483647 h 1332"/>
                <a:gd name="T70" fmla="*/ 2147483647 w 3072"/>
                <a:gd name="T71" fmla="*/ 2147483647 h 1332"/>
                <a:gd name="T72" fmla="*/ 2147483647 w 3072"/>
                <a:gd name="T73" fmla="*/ 2147483647 h 1332"/>
                <a:gd name="T74" fmla="*/ 2147483647 w 3072"/>
                <a:gd name="T75" fmla="*/ 2147483647 h 1332"/>
                <a:gd name="T76" fmla="*/ 2147483647 w 3072"/>
                <a:gd name="T77" fmla="*/ 2147483647 h 1332"/>
                <a:gd name="T78" fmla="*/ 2147483647 w 3072"/>
                <a:gd name="T79" fmla="*/ 2147483647 h 1332"/>
                <a:gd name="T80" fmla="*/ 2147483647 w 3072"/>
                <a:gd name="T81" fmla="*/ 2147483647 h 1332"/>
                <a:gd name="T82" fmla="*/ 2147483647 w 3072"/>
                <a:gd name="T83" fmla="*/ 2147483647 h 1332"/>
                <a:gd name="T84" fmla="*/ 2147483647 w 3072"/>
                <a:gd name="T85" fmla="*/ 2147483647 h 1332"/>
                <a:gd name="T86" fmla="*/ 2147483647 w 3072"/>
                <a:gd name="T87" fmla="*/ 2147483647 h 1332"/>
                <a:gd name="T88" fmla="*/ 2147483647 w 3072"/>
                <a:gd name="T89" fmla="*/ 2147483647 h 1332"/>
                <a:gd name="T90" fmla="*/ 2147483647 w 3072"/>
                <a:gd name="T91" fmla="*/ 2147483647 h 1332"/>
                <a:gd name="T92" fmla="*/ 2147483647 w 3072"/>
                <a:gd name="T93" fmla="*/ 2147483647 h 1332"/>
                <a:gd name="T94" fmla="*/ 2147483647 w 3072"/>
                <a:gd name="T95" fmla="*/ 2147483647 h 1332"/>
                <a:gd name="T96" fmla="*/ 2147483647 w 3072"/>
                <a:gd name="T97" fmla="*/ 2147483647 h 1332"/>
                <a:gd name="T98" fmla="*/ 2147483647 w 3072"/>
                <a:gd name="T99" fmla="*/ 2147483647 h 1332"/>
                <a:gd name="T100" fmla="*/ 2147483647 w 3072"/>
                <a:gd name="T101" fmla="*/ 2147483647 h 1332"/>
                <a:gd name="T102" fmla="*/ 2147483647 w 3072"/>
                <a:gd name="T103" fmla="*/ 2147483647 h 1332"/>
                <a:gd name="T104" fmla="*/ 2147483647 w 3072"/>
                <a:gd name="T105" fmla="*/ 2147483647 h 1332"/>
                <a:gd name="T106" fmla="*/ 2147483647 w 3072"/>
                <a:gd name="T107" fmla="*/ 2147483647 h 1332"/>
                <a:gd name="T108" fmla="*/ 2147483647 w 3072"/>
                <a:gd name="T109" fmla="*/ 2147483647 h 1332"/>
                <a:gd name="T110" fmla="*/ 2147483647 w 3072"/>
                <a:gd name="T111" fmla="*/ 2147483647 h 1332"/>
                <a:gd name="T112" fmla="*/ 2147483647 w 3072"/>
                <a:gd name="T113" fmla="*/ 2147483647 h 1332"/>
                <a:gd name="T114" fmla="*/ 2147483647 w 3072"/>
                <a:gd name="T115" fmla="*/ 2147483647 h 1332"/>
                <a:gd name="T116" fmla="*/ 2147483647 w 3072"/>
                <a:gd name="T117" fmla="*/ 2147483647 h 1332"/>
                <a:gd name="T118" fmla="*/ 2147483647 w 3072"/>
                <a:gd name="T119" fmla="*/ 2147483647 h 1332"/>
                <a:gd name="T120" fmla="*/ 2147483647 w 3072"/>
                <a:gd name="T121" fmla="*/ 2147483647 h 13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72"/>
                <a:gd name="T184" fmla="*/ 0 h 1332"/>
                <a:gd name="T185" fmla="*/ 3072 w 3072"/>
                <a:gd name="T186" fmla="*/ 1332 h 13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72" h="1332">
                  <a:moveTo>
                    <a:pt x="2454" y="930"/>
                  </a:moveTo>
                  <a:lnTo>
                    <a:pt x="2418" y="966"/>
                  </a:lnTo>
                  <a:lnTo>
                    <a:pt x="2400" y="1002"/>
                  </a:lnTo>
                  <a:lnTo>
                    <a:pt x="2412" y="1002"/>
                  </a:lnTo>
                  <a:lnTo>
                    <a:pt x="2448" y="984"/>
                  </a:lnTo>
                  <a:lnTo>
                    <a:pt x="2460" y="972"/>
                  </a:lnTo>
                  <a:lnTo>
                    <a:pt x="2460" y="954"/>
                  </a:lnTo>
                  <a:lnTo>
                    <a:pt x="2472" y="942"/>
                  </a:lnTo>
                  <a:lnTo>
                    <a:pt x="2460" y="930"/>
                  </a:lnTo>
                  <a:lnTo>
                    <a:pt x="2454" y="930"/>
                  </a:lnTo>
                  <a:close/>
                  <a:moveTo>
                    <a:pt x="2400" y="930"/>
                  </a:moveTo>
                  <a:lnTo>
                    <a:pt x="2388" y="930"/>
                  </a:lnTo>
                  <a:lnTo>
                    <a:pt x="2376" y="936"/>
                  </a:lnTo>
                  <a:lnTo>
                    <a:pt x="2364" y="948"/>
                  </a:lnTo>
                  <a:lnTo>
                    <a:pt x="2364" y="954"/>
                  </a:lnTo>
                  <a:lnTo>
                    <a:pt x="2370" y="966"/>
                  </a:lnTo>
                  <a:lnTo>
                    <a:pt x="2376" y="972"/>
                  </a:lnTo>
                  <a:lnTo>
                    <a:pt x="2406" y="972"/>
                  </a:lnTo>
                  <a:lnTo>
                    <a:pt x="2412" y="960"/>
                  </a:lnTo>
                  <a:lnTo>
                    <a:pt x="2418" y="954"/>
                  </a:lnTo>
                  <a:lnTo>
                    <a:pt x="2418" y="942"/>
                  </a:lnTo>
                  <a:lnTo>
                    <a:pt x="2406" y="936"/>
                  </a:lnTo>
                  <a:lnTo>
                    <a:pt x="2400" y="930"/>
                  </a:lnTo>
                  <a:close/>
                  <a:moveTo>
                    <a:pt x="2316" y="1188"/>
                  </a:moveTo>
                  <a:lnTo>
                    <a:pt x="2328" y="1188"/>
                  </a:lnTo>
                  <a:lnTo>
                    <a:pt x="2340" y="1152"/>
                  </a:lnTo>
                  <a:lnTo>
                    <a:pt x="2322" y="1158"/>
                  </a:lnTo>
                  <a:lnTo>
                    <a:pt x="2316" y="1188"/>
                  </a:lnTo>
                  <a:close/>
                  <a:moveTo>
                    <a:pt x="2388" y="1074"/>
                  </a:moveTo>
                  <a:lnTo>
                    <a:pt x="2370" y="1086"/>
                  </a:lnTo>
                  <a:lnTo>
                    <a:pt x="2382" y="1098"/>
                  </a:lnTo>
                  <a:lnTo>
                    <a:pt x="2388" y="1098"/>
                  </a:lnTo>
                  <a:lnTo>
                    <a:pt x="2382" y="1104"/>
                  </a:lnTo>
                  <a:lnTo>
                    <a:pt x="2376" y="1104"/>
                  </a:lnTo>
                  <a:lnTo>
                    <a:pt x="2364" y="1116"/>
                  </a:lnTo>
                  <a:lnTo>
                    <a:pt x="2358" y="1116"/>
                  </a:lnTo>
                  <a:lnTo>
                    <a:pt x="2352" y="1122"/>
                  </a:lnTo>
                  <a:lnTo>
                    <a:pt x="2352" y="1152"/>
                  </a:lnTo>
                  <a:lnTo>
                    <a:pt x="2358" y="1164"/>
                  </a:lnTo>
                  <a:lnTo>
                    <a:pt x="2358" y="1188"/>
                  </a:lnTo>
                  <a:lnTo>
                    <a:pt x="2370" y="1182"/>
                  </a:lnTo>
                  <a:lnTo>
                    <a:pt x="2376" y="1170"/>
                  </a:lnTo>
                  <a:lnTo>
                    <a:pt x="2388" y="1164"/>
                  </a:lnTo>
                  <a:lnTo>
                    <a:pt x="2394" y="1158"/>
                  </a:lnTo>
                  <a:lnTo>
                    <a:pt x="2394" y="1146"/>
                  </a:lnTo>
                  <a:lnTo>
                    <a:pt x="2382" y="1134"/>
                  </a:lnTo>
                  <a:lnTo>
                    <a:pt x="2394" y="1134"/>
                  </a:lnTo>
                  <a:lnTo>
                    <a:pt x="2412" y="1116"/>
                  </a:lnTo>
                  <a:lnTo>
                    <a:pt x="2412" y="1098"/>
                  </a:lnTo>
                  <a:lnTo>
                    <a:pt x="2388" y="1074"/>
                  </a:lnTo>
                  <a:close/>
                  <a:moveTo>
                    <a:pt x="2562" y="1080"/>
                  </a:moveTo>
                  <a:lnTo>
                    <a:pt x="2550" y="1080"/>
                  </a:lnTo>
                  <a:lnTo>
                    <a:pt x="2550" y="1074"/>
                  </a:lnTo>
                  <a:lnTo>
                    <a:pt x="2544" y="1068"/>
                  </a:lnTo>
                  <a:lnTo>
                    <a:pt x="2538" y="1068"/>
                  </a:lnTo>
                  <a:lnTo>
                    <a:pt x="2532" y="1062"/>
                  </a:lnTo>
                  <a:lnTo>
                    <a:pt x="2520" y="1056"/>
                  </a:lnTo>
                  <a:lnTo>
                    <a:pt x="2514" y="1050"/>
                  </a:lnTo>
                  <a:lnTo>
                    <a:pt x="2514" y="1044"/>
                  </a:lnTo>
                  <a:lnTo>
                    <a:pt x="2520" y="1032"/>
                  </a:lnTo>
                  <a:lnTo>
                    <a:pt x="2520" y="1020"/>
                  </a:lnTo>
                  <a:lnTo>
                    <a:pt x="2526" y="1008"/>
                  </a:lnTo>
                  <a:lnTo>
                    <a:pt x="2532" y="1002"/>
                  </a:lnTo>
                  <a:lnTo>
                    <a:pt x="2532" y="960"/>
                  </a:lnTo>
                  <a:lnTo>
                    <a:pt x="2550" y="924"/>
                  </a:lnTo>
                  <a:lnTo>
                    <a:pt x="2550" y="906"/>
                  </a:lnTo>
                  <a:lnTo>
                    <a:pt x="2544" y="894"/>
                  </a:lnTo>
                  <a:lnTo>
                    <a:pt x="2526" y="876"/>
                  </a:lnTo>
                  <a:lnTo>
                    <a:pt x="2538" y="864"/>
                  </a:lnTo>
                  <a:lnTo>
                    <a:pt x="2538" y="834"/>
                  </a:lnTo>
                  <a:lnTo>
                    <a:pt x="2544" y="828"/>
                  </a:lnTo>
                  <a:lnTo>
                    <a:pt x="2550" y="828"/>
                  </a:lnTo>
                  <a:lnTo>
                    <a:pt x="2556" y="822"/>
                  </a:lnTo>
                  <a:lnTo>
                    <a:pt x="2550" y="816"/>
                  </a:lnTo>
                  <a:lnTo>
                    <a:pt x="2532" y="810"/>
                  </a:lnTo>
                  <a:lnTo>
                    <a:pt x="2520" y="810"/>
                  </a:lnTo>
                  <a:lnTo>
                    <a:pt x="2502" y="816"/>
                  </a:lnTo>
                  <a:lnTo>
                    <a:pt x="2490" y="816"/>
                  </a:lnTo>
                  <a:lnTo>
                    <a:pt x="2484" y="822"/>
                  </a:lnTo>
                  <a:lnTo>
                    <a:pt x="2478" y="822"/>
                  </a:lnTo>
                  <a:lnTo>
                    <a:pt x="2478" y="834"/>
                  </a:lnTo>
                  <a:lnTo>
                    <a:pt x="2460" y="834"/>
                  </a:lnTo>
                  <a:lnTo>
                    <a:pt x="2454" y="840"/>
                  </a:lnTo>
                  <a:lnTo>
                    <a:pt x="2442" y="846"/>
                  </a:lnTo>
                  <a:lnTo>
                    <a:pt x="2430" y="846"/>
                  </a:lnTo>
                  <a:lnTo>
                    <a:pt x="2418" y="852"/>
                  </a:lnTo>
                  <a:lnTo>
                    <a:pt x="2406" y="852"/>
                  </a:lnTo>
                  <a:lnTo>
                    <a:pt x="2400" y="858"/>
                  </a:lnTo>
                  <a:lnTo>
                    <a:pt x="2394" y="858"/>
                  </a:lnTo>
                  <a:lnTo>
                    <a:pt x="2388" y="864"/>
                  </a:lnTo>
                  <a:lnTo>
                    <a:pt x="2376" y="870"/>
                  </a:lnTo>
                  <a:lnTo>
                    <a:pt x="2370" y="876"/>
                  </a:lnTo>
                  <a:lnTo>
                    <a:pt x="2364" y="876"/>
                  </a:lnTo>
                  <a:lnTo>
                    <a:pt x="2364" y="864"/>
                  </a:lnTo>
                  <a:lnTo>
                    <a:pt x="2382" y="846"/>
                  </a:lnTo>
                  <a:lnTo>
                    <a:pt x="2376" y="840"/>
                  </a:lnTo>
                  <a:lnTo>
                    <a:pt x="2364" y="834"/>
                  </a:lnTo>
                  <a:lnTo>
                    <a:pt x="2358" y="828"/>
                  </a:lnTo>
                  <a:lnTo>
                    <a:pt x="2358" y="810"/>
                  </a:lnTo>
                  <a:lnTo>
                    <a:pt x="2352" y="798"/>
                  </a:lnTo>
                  <a:lnTo>
                    <a:pt x="2352" y="792"/>
                  </a:lnTo>
                  <a:lnTo>
                    <a:pt x="2376" y="768"/>
                  </a:lnTo>
                  <a:lnTo>
                    <a:pt x="2340" y="768"/>
                  </a:lnTo>
                  <a:lnTo>
                    <a:pt x="2328" y="780"/>
                  </a:lnTo>
                  <a:lnTo>
                    <a:pt x="2274" y="780"/>
                  </a:lnTo>
                  <a:lnTo>
                    <a:pt x="2274" y="768"/>
                  </a:lnTo>
                  <a:lnTo>
                    <a:pt x="2280" y="756"/>
                  </a:lnTo>
                  <a:lnTo>
                    <a:pt x="2292" y="750"/>
                  </a:lnTo>
                  <a:lnTo>
                    <a:pt x="2298" y="744"/>
                  </a:lnTo>
                  <a:lnTo>
                    <a:pt x="3072" y="108"/>
                  </a:lnTo>
                  <a:lnTo>
                    <a:pt x="3054" y="108"/>
                  </a:lnTo>
                  <a:lnTo>
                    <a:pt x="3054" y="102"/>
                  </a:lnTo>
                  <a:lnTo>
                    <a:pt x="3048" y="90"/>
                  </a:lnTo>
                  <a:lnTo>
                    <a:pt x="3036" y="84"/>
                  </a:lnTo>
                  <a:lnTo>
                    <a:pt x="3030" y="78"/>
                  </a:lnTo>
                  <a:lnTo>
                    <a:pt x="3012" y="78"/>
                  </a:lnTo>
                  <a:lnTo>
                    <a:pt x="2988" y="84"/>
                  </a:lnTo>
                  <a:lnTo>
                    <a:pt x="2964" y="84"/>
                  </a:lnTo>
                  <a:lnTo>
                    <a:pt x="2928" y="96"/>
                  </a:lnTo>
                  <a:lnTo>
                    <a:pt x="2916" y="96"/>
                  </a:lnTo>
                  <a:lnTo>
                    <a:pt x="2892" y="84"/>
                  </a:lnTo>
                  <a:lnTo>
                    <a:pt x="2886" y="78"/>
                  </a:lnTo>
                  <a:lnTo>
                    <a:pt x="2874" y="72"/>
                  </a:lnTo>
                  <a:lnTo>
                    <a:pt x="2784" y="72"/>
                  </a:lnTo>
                  <a:lnTo>
                    <a:pt x="2772" y="66"/>
                  </a:lnTo>
                  <a:lnTo>
                    <a:pt x="2766" y="60"/>
                  </a:lnTo>
                  <a:lnTo>
                    <a:pt x="2748" y="60"/>
                  </a:lnTo>
                  <a:lnTo>
                    <a:pt x="2736" y="54"/>
                  </a:lnTo>
                  <a:lnTo>
                    <a:pt x="2598" y="54"/>
                  </a:lnTo>
                  <a:lnTo>
                    <a:pt x="2598" y="42"/>
                  </a:lnTo>
                  <a:lnTo>
                    <a:pt x="2604" y="36"/>
                  </a:lnTo>
                  <a:lnTo>
                    <a:pt x="2592" y="36"/>
                  </a:lnTo>
                  <a:lnTo>
                    <a:pt x="2574" y="30"/>
                  </a:lnTo>
                  <a:lnTo>
                    <a:pt x="2562" y="30"/>
                  </a:lnTo>
                  <a:lnTo>
                    <a:pt x="2550" y="24"/>
                  </a:lnTo>
                  <a:lnTo>
                    <a:pt x="2532" y="24"/>
                  </a:lnTo>
                  <a:lnTo>
                    <a:pt x="2520" y="30"/>
                  </a:lnTo>
                  <a:lnTo>
                    <a:pt x="2496" y="30"/>
                  </a:lnTo>
                  <a:lnTo>
                    <a:pt x="2490" y="36"/>
                  </a:lnTo>
                  <a:lnTo>
                    <a:pt x="2484" y="36"/>
                  </a:lnTo>
                  <a:lnTo>
                    <a:pt x="2514" y="0"/>
                  </a:lnTo>
                  <a:lnTo>
                    <a:pt x="2430" y="36"/>
                  </a:lnTo>
                  <a:lnTo>
                    <a:pt x="2460" y="0"/>
                  </a:lnTo>
                  <a:lnTo>
                    <a:pt x="2430" y="0"/>
                  </a:lnTo>
                  <a:lnTo>
                    <a:pt x="2418" y="6"/>
                  </a:lnTo>
                  <a:lnTo>
                    <a:pt x="2412" y="12"/>
                  </a:lnTo>
                  <a:lnTo>
                    <a:pt x="2358" y="30"/>
                  </a:lnTo>
                  <a:lnTo>
                    <a:pt x="2232" y="30"/>
                  </a:lnTo>
                  <a:lnTo>
                    <a:pt x="2214" y="36"/>
                  </a:lnTo>
                  <a:lnTo>
                    <a:pt x="2208" y="42"/>
                  </a:lnTo>
                  <a:lnTo>
                    <a:pt x="2184" y="54"/>
                  </a:lnTo>
                  <a:lnTo>
                    <a:pt x="2172" y="54"/>
                  </a:lnTo>
                  <a:lnTo>
                    <a:pt x="2166" y="60"/>
                  </a:lnTo>
                  <a:lnTo>
                    <a:pt x="2046" y="60"/>
                  </a:lnTo>
                  <a:lnTo>
                    <a:pt x="2004" y="72"/>
                  </a:lnTo>
                  <a:lnTo>
                    <a:pt x="1956" y="102"/>
                  </a:lnTo>
                  <a:lnTo>
                    <a:pt x="1902" y="132"/>
                  </a:lnTo>
                  <a:lnTo>
                    <a:pt x="1854" y="144"/>
                  </a:lnTo>
                  <a:lnTo>
                    <a:pt x="1758" y="156"/>
                  </a:lnTo>
                  <a:lnTo>
                    <a:pt x="1722" y="162"/>
                  </a:lnTo>
                  <a:lnTo>
                    <a:pt x="1704" y="162"/>
                  </a:lnTo>
                  <a:lnTo>
                    <a:pt x="1698" y="168"/>
                  </a:lnTo>
                  <a:lnTo>
                    <a:pt x="1644" y="186"/>
                  </a:lnTo>
                  <a:lnTo>
                    <a:pt x="1632" y="192"/>
                  </a:lnTo>
                  <a:lnTo>
                    <a:pt x="1620" y="192"/>
                  </a:lnTo>
                  <a:lnTo>
                    <a:pt x="1620" y="198"/>
                  </a:lnTo>
                  <a:lnTo>
                    <a:pt x="1626" y="204"/>
                  </a:lnTo>
                  <a:lnTo>
                    <a:pt x="1638" y="210"/>
                  </a:lnTo>
                  <a:lnTo>
                    <a:pt x="1650" y="222"/>
                  </a:lnTo>
                  <a:lnTo>
                    <a:pt x="1656" y="222"/>
                  </a:lnTo>
                  <a:lnTo>
                    <a:pt x="1662" y="234"/>
                  </a:lnTo>
                  <a:lnTo>
                    <a:pt x="1662" y="240"/>
                  </a:lnTo>
                  <a:lnTo>
                    <a:pt x="1668" y="252"/>
                  </a:lnTo>
                  <a:lnTo>
                    <a:pt x="1668" y="264"/>
                  </a:lnTo>
                  <a:lnTo>
                    <a:pt x="1662" y="264"/>
                  </a:lnTo>
                  <a:lnTo>
                    <a:pt x="1650" y="270"/>
                  </a:lnTo>
                  <a:lnTo>
                    <a:pt x="1644" y="282"/>
                  </a:lnTo>
                  <a:lnTo>
                    <a:pt x="1734" y="282"/>
                  </a:lnTo>
                  <a:lnTo>
                    <a:pt x="1704" y="318"/>
                  </a:lnTo>
                  <a:lnTo>
                    <a:pt x="1770" y="318"/>
                  </a:lnTo>
                  <a:lnTo>
                    <a:pt x="1764" y="336"/>
                  </a:lnTo>
                  <a:lnTo>
                    <a:pt x="1710" y="336"/>
                  </a:lnTo>
                  <a:lnTo>
                    <a:pt x="1698" y="348"/>
                  </a:lnTo>
                  <a:lnTo>
                    <a:pt x="1632" y="348"/>
                  </a:lnTo>
                  <a:lnTo>
                    <a:pt x="1614" y="354"/>
                  </a:lnTo>
                  <a:lnTo>
                    <a:pt x="1560" y="354"/>
                  </a:lnTo>
                  <a:lnTo>
                    <a:pt x="1554" y="348"/>
                  </a:lnTo>
                  <a:lnTo>
                    <a:pt x="1548" y="348"/>
                  </a:lnTo>
                  <a:lnTo>
                    <a:pt x="1554" y="342"/>
                  </a:lnTo>
                  <a:lnTo>
                    <a:pt x="1560" y="342"/>
                  </a:lnTo>
                  <a:lnTo>
                    <a:pt x="1572" y="330"/>
                  </a:lnTo>
                  <a:lnTo>
                    <a:pt x="1566" y="324"/>
                  </a:lnTo>
                  <a:lnTo>
                    <a:pt x="1458" y="324"/>
                  </a:lnTo>
                  <a:lnTo>
                    <a:pt x="1452" y="330"/>
                  </a:lnTo>
                  <a:lnTo>
                    <a:pt x="1452" y="348"/>
                  </a:lnTo>
                  <a:lnTo>
                    <a:pt x="1434" y="348"/>
                  </a:lnTo>
                  <a:lnTo>
                    <a:pt x="1422" y="354"/>
                  </a:lnTo>
                  <a:lnTo>
                    <a:pt x="1404" y="354"/>
                  </a:lnTo>
                  <a:lnTo>
                    <a:pt x="1386" y="360"/>
                  </a:lnTo>
                  <a:lnTo>
                    <a:pt x="1338" y="360"/>
                  </a:lnTo>
                  <a:lnTo>
                    <a:pt x="1308" y="366"/>
                  </a:lnTo>
                  <a:lnTo>
                    <a:pt x="1254" y="384"/>
                  </a:lnTo>
                  <a:lnTo>
                    <a:pt x="1254" y="390"/>
                  </a:lnTo>
                  <a:lnTo>
                    <a:pt x="1272" y="396"/>
                  </a:lnTo>
                  <a:lnTo>
                    <a:pt x="1284" y="402"/>
                  </a:lnTo>
                  <a:lnTo>
                    <a:pt x="1314" y="402"/>
                  </a:lnTo>
                  <a:lnTo>
                    <a:pt x="1272" y="420"/>
                  </a:lnTo>
                  <a:lnTo>
                    <a:pt x="1260" y="462"/>
                  </a:lnTo>
                  <a:lnTo>
                    <a:pt x="1272" y="462"/>
                  </a:lnTo>
                  <a:lnTo>
                    <a:pt x="1290" y="468"/>
                  </a:lnTo>
                  <a:lnTo>
                    <a:pt x="1338" y="468"/>
                  </a:lnTo>
                  <a:lnTo>
                    <a:pt x="1350" y="462"/>
                  </a:lnTo>
                  <a:lnTo>
                    <a:pt x="1362" y="462"/>
                  </a:lnTo>
                  <a:lnTo>
                    <a:pt x="1410" y="474"/>
                  </a:lnTo>
                  <a:lnTo>
                    <a:pt x="1422" y="456"/>
                  </a:lnTo>
                  <a:lnTo>
                    <a:pt x="1434" y="474"/>
                  </a:lnTo>
                  <a:lnTo>
                    <a:pt x="1446" y="468"/>
                  </a:lnTo>
                  <a:lnTo>
                    <a:pt x="1452" y="462"/>
                  </a:lnTo>
                  <a:lnTo>
                    <a:pt x="1476" y="450"/>
                  </a:lnTo>
                  <a:lnTo>
                    <a:pt x="1482" y="444"/>
                  </a:lnTo>
                  <a:lnTo>
                    <a:pt x="1494" y="444"/>
                  </a:lnTo>
                  <a:lnTo>
                    <a:pt x="1506" y="450"/>
                  </a:lnTo>
                  <a:lnTo>
                    <a:pt x="1524" y="450"/>
                  </a:lnTo>
                  <a:lnTo>
                    <a:pt x="1536" y="444"/>
                  </a:lnTo>
                  <a:lnTo>
                    <a:pt x="1542" y="438"/>
                  </a:lnTo>
                  <a:lnTo>
                    <a:pt x="1554" y="432"/>
                  </a:lnTo>
                  <a:lnTo>
                    <a:pt x="1560" y="432"/>
                  </a:lnTo>
                  <a:lnTo>
                    <a:pt x="1566" y="426"/>
                  </a:lnTo>
                  <a:lnTo>
                    <a:pt x="1566" y="450"/>
                  </a:lnTo>
                  <a:lnTo>
                    <a:pt x="1560" y="462"/>
                  </a:lnTo>
                  <a:lnTo>
                    <a:pt x="1554" y="468"/>
                  </a:lnTo>
                  <a:lnTo>
                    <a:pt x="1500" y="468"/>
                  </a:lnTo>
                  <a:lnTo>
                    <a:pt x="1506" y="498"/>
                  </a:lnTo>
                  <a:lnTo>
                    <a:pt x="1494" y="504"/>
                  </a:lnTo>
                  <a:lnTo>
                    <a:pt x="1488" y="516"/>
                  </a:lnTo>
                  <a:lnTo>
                    <a:pt x="1476" y="522"/>
                  </a:lnTo>
                  <a:lnTo>
                    <a:pt x="1464" y="534"/>
                  </a:lnTo>
                  <a:lnTo>
                    <a:pt x="1446" y="540"/>
                  </a:lnTo>
                  <a:lnTo>
                    <a:pt x="1380" y="540"/>
                  </a:lnTo>
                  <a:lnTo>
                    <a:pt x="1362" y="522"/>
                  </a:lnTo>
                  <a:lnTo>
                    <a:pt x="1344" y="534"/>
                  </a:lnTo>
                  <a:lnTo>
                    <a:pt x="1344" y="546"/>
                  </a:lnTo>
                  <a:lnTo>
                    <a:pt x="1338" y="546"/>
                  </a:lnTo>
                  <a:lnTo>
                    <a:pt x="1332" y="552"/>
                  </a:lnTo>
                  <a:lnTo>
                    <a:pt x="1320" y="558"/>
                  </a:lnTo>
                  <a:lnTo>
                    <a:pt x="1302" y="564"/>
                  </a:lnTo>
                  <a:lnTo>
                    <a:pt x="1290" y="570"/>
                  </a:lnTo>
                  <a:lnTo>
                    <a:pt x="1266" y="570"/>
                  </a:lnTo>
                  <a:lnTo>
                    <a:pt x="1242" y="558"/>
                  </a:lnTo>
                  <a:lnTo>
                    <a:pt x="1236" y="558"/>
                  </a:lnTo>
                  <a:lnTo>
                    <a:pt x="1140" y="606"/>
                  </a:lnTo>
                  <a:lnTo>
                    <a:pt x="1122" y="624"/>
                  </a:lnTo>
                  <a:lnTo>
                    <a:pt x="1116" y="606"/>
                  </a:lnTo>
                  <a:lnTo>
                    <a:pt x="1080" y="624"/>
                  </a:lnTo>
                  <a:lnTo>
                    <a:pt x="1068" y="624"/>
                  </a:lnTo>
                  <a:lnTo>
                    <a:pt x="1044" y="636"/>
                  </a:lnTo>
                  <a:lnTo>
                    <a:pt x="1020" y="660"/>
                  </a:lnTo>
                  <a:lnTo>
                    <a:pt x="990" y="648"/>
                  </a:lnTo>
                  <a:lnTo>
                    <a:pt x="990" y="672"/>
                  </a:lnTo>
                  <a:lnTo>
                    <a:pt x="984" y="666"/>
                  </a:lnTo>
                  <a:lnTo>
                    <a:pt x="972" y="666"/>
                  </a:lnTo>
                  <a:lnTo>
                    <a:pt x="966" y="672"/>
                  </a:lnTo>
                  <a:lnTo>
                    <a:pt x="966" y="690"/>
                  </a:lnTo>
                  <a:lnTo>
                    <a:pt x="954" y="708"/>
                  </a:lnTo>
                  <a:lnTo>
                    <a:pt x="1014" y="684"/>
                  </a:lnTo>
                  <a:lnTo>
                    <a:pt x="990" y="702"/>
                  </a:lnTo>
                  <a:lnTo>
                    <a:pt x="990" y="714"/>
                  </a:lnTo>
                  <a:lnTo>
                    <a:pt x="972" y="726"/>
                  </a:lnTo>
                  <a:lnTo>
                    <a:pt x="1026" y="726"/>
                  </a:lnTo>
                  <a:lnTo>
                    <a:pt x="1032" y="732"/>
                  </a:lnTo>
                  <a:lnTo>
                    <a:pt x="1032" y="738"/>
                  </a:lnTo>
                  <a:lnTo>
                    <a:pt x="1020" y="744"/>
                  </a:lnTo>
                  <a:lnTo>
                    <a:pt x="984" y="744"/>
                  </a:lnTo>
                  <a:lnTo>
                    <a:pt x="960" y="750"/>
                  </a:lnTo>
                  <a:lnTo>
                    <a:pt x="972" y="738"/>
                  </a:lnTo>
                  <a:lnTo>
                    <a:pt x="960" y="732"/>
                  </a:lnTo>
                  <a:lnTo>
                    <a:pt x="954" y="732"/>
                  </a:lnTo>
                  <a:lnTo>
                    <a:pt x="948" y="738"/>
                  </a:lnTo>
                  <a:lnTo>
                    <a:pt x="936" y="744"/>
                  </a:lnTo>
                  <a:lnTo>
                    <a:pt x="930" y="750"/>
                  </a:lnTo>
                  <a:lnTo>
                    <a:pt x="924" y="750"/>
                  </a:lnTo>
                  <a:lnTo>
                    <a:pt x="918" y="756"/>
                  </a:lnTo>
                  <a:lnTo>
                    <a:pt x="924" y="756"/>
                  </a:lnTo>
                  <a:lnTo>
                    <a:pt x="930" y="762"/>
                  </a:lnTo>
                  <a:lnTo>
                    <a:pt x="930" y="768"/>
                  </a:lnTo>
                  <a:lnTo>
                    <a:pt x="924" y="774"/>
                  </a:lnTo>
                  <a:lnTo>
                    <a:pt x="924" y="780"/>
                  </a:lnTo>
                  <a:lnTo>
                    <a:pt x="918" y="792"/>
                  </a:lnTo>
                  <a:lnTo>
                    <a:pt x="918" y="804"/>
                  </a:lnTo>
                  <a:lnTo>
                    <a:pt x="990" y="804"/>
                  </a:lnTo>
                  <a:lnTo>
                    <a:pt x="1038" y="774"/>
                  </a:lnTo>
                  <a:lnTo>
                    <a:pt x="1104" y="750"/>
                  </a:lnTo>
                  <a:lnTo>
                    <a:pt x="1098" y="750"/>
                  </a:lnTo>
                  <a:lnTo>
                    <a:pt x="1092" y="756"/>
                  </a:lnTo>
                  <a:lnTo>
                    <a:pt x="1080" y="762"/>
                  </a:lnTo>
                  <a:lnTo>
                    <a:pt x="1062" y="768"/>
                  </a:lnTo>
                  <a:lnTo>
                    <a:pt x="1050" y="780"/>
                  </a:lnTo>
                  <a:lnTo>
                    <a:pt x="1038" y="786"/>
                  </a:lnTo>
                  <a:lnTo>
                    <a:pt x="1026" y="798"/>
                  </a:lnTo>
                  <a:lnTo>
                    <a:pt x="1026" y="816"/>
                  </a:lnTo>
                  <a:lnTo>
                    <a:pt x="1020" y="828"/>
                  </a:lnTo>
                  <a:lnTo>
                    <a:pt x="990" y="828"/>
                  </a:lnTo>
                  <a:lnTo>
                    <a:pt x="978" y="834"/>
                  </a:lnTo>
                  <a:lnTo>
                    <a:pt x="972" y="852"/>
                  </a:lnTo>
                  <a:lnTo>
                    <a:pt x="966" y="864"/>
                  </a:lnTo>
                  <a:lnTo>
                    <a:pt x="954" y="870"/>
                  </a:lnTo>
                  <a:lnTo>
                    <a:pt x="942" y="882"/>
                  </a:lnTo>
                  <a:lnTo>
                    <a:pt x="930" y="888"/>
                  </a:lnTo>
                  <a:lnTo>
                    <a:pt x="924" y="894"/>
                  </a:lnTo>
                  <a:lnTo>
                    <a:pt x="978" y="888"/>
                  </a:lnTo>
                  <a:lnTo>
                    <a:pt x="972" y="906"/>
                  </a:lnTo>
                  <a:lnTo>
                    <a:pt x="978" y="894"/>
                  </a:lnTo>
                  <a:lnTo>
                    <a:pt x="990" y="888"/>
                  </a:lnTo>
                  <a:lnTo>
                    <a:pt x="1002" y="876"/>
                  </a:lnTo>
                  <a:lnTo>
                    <a:pt x="1026" y="864"/>
                  </a:lnTo>
                  <a:lnTo>
                    <a:pt x="1038" y="864"/>
                  </a:lnTo>
                  <a:lnTo>
                    <a:pt x="1050" y="870"/>
                  </a:lnTo>
                  <a:lnTo>
                    <a:pt x="1056" y="870"/>
                  </a:lnTo>
                  <a:lnTo>
                    <a:pt x="1056" y="876"/>
                  </a:lnTo>
                  <a:lnTo>
                    <a:pt x="1050" y="876"/>
                  </a:lnTo>
                  <a:lnTo>
                    <a:pt x="1074" y="870"/>
                  </a:lnTo>
                  <a:lnTo>
                    <a:pt x="1068" y="876"/>
                  </a:lnTo>
                  <a:lnTo>
                    <a:pt x="1068" y="906"/>
                  </a:lnTo>
                  <a:lnTo>
                    <a:pt x="1074" y="912"/>
                  </a:lnTo>
                  <a:lnTo>
                    <a:pt x="1092" y="912"/>
                  </a:lnTo>
                  <a:lnTo>
                    <a:pt x="1098" y="900"/>
                  </a:lnTo>
                  <a:lnTo>
                    <a:pt x="1110" y="894"/>
                  </a:lnTo>
                  <a:lnTo>
                    <a:pt x="1116" y="888"/>
                  </a:lnTo>
                  <a:lnTo>
                    <a:pt x="1122" y="876"/>
                  </a:lnTo>
                  <a:lnTo>
                    <a:pt x="1164" y="858"/>
                  </a:lnTo>
                  <a:lnTo>
                    <a:pt x="1176" y="870"/>
                  </a:lnTo>
                  <a:lnTo>
                    <a:pt x="1146" y="870"/>
                  </a:lnTo>
                  <a:lnTo>
                    <a:pt x="1140" y="876"/>
                  </a:lnTo>
                  <a:lnTo>
                    <a:pt x="1140" y="882"/>
                  </a:lnTo>
                  <a:lnTo>
                    <a:pt x="1134" y="888"/>
                  </a:lnTo>
                  <a:lnTo>
                    <a:pt x="1134" y="894"/>
                  </a:lnTo>
                  <a:lnTo>
                    <a:pt x="1152" y="894"/>
                  </a:lnTo>
                  <a:lnTo>
                    <a:pt x="1164" y="888"/>
                  </a:lnTo>
                  <a:lnTo>
                    <a:pt x="1182" y="888"/>
                  </a:lnTo>
                  <a:lnTo>
                    <a:pt x="1200" y="882"/>
                  </a:lnTo>
                  <a:lnTo>
                    <a:pt x="1218" y="882"/>
                  </a:lnTo>
                  <a:lnTo>
                    <a:pt x="1224" y="876"/>
                  </a:lnTo>
                  <a:lnTo>
                    <a:pt x="1230" y="876"/>
                  </a:lnTo>
                  <a:lnTo>
                    <a:pt x="1272" y="858"/>
                  </a:lnTo>
                  <a:lnTo>
                    <a:pt x="1224" y="882"/>
                  </a:lnTo>
                  <a:lnTo>
                    <a:pt x="1224" y="894"/>
                  </a:lnTo>
                  <a:lnTo>
                    <a:pt x="1212" y="894"/>
                  </a:lnTo>
                  <a:lnTo>
                    <a:pt x="1200" y="900"/>
                  </a:lnTo>
                  <a:lnTo>
                    <a:pt x="1188" y="900"/>
                  </a:lnTo>
                  <a:lnTo>
                    <a:pt x="1176" y="906"/>
                  </a:lnTo>
                  <a:lnTo>
                    <a:pt x="1170" y="912"/>
                  </a:lnTo>
                  <a:lnTo>
                    <a:pt x="1158" y="918"/>
                  </a:lnTo>
                  <a:lnTo>
                    <a:pt x="1152" y="930"/>
                  </a:lnTo>
                  <a:lnTo>
                    <a:pt x="1122" y="930"/>
                  </a:lnTo>
                  <a:lnTo>
                    <a:pt x="1086" y="960"/>
                  </a:lnTo>
                  <a:lnTo>
                    <a:pt x="1086" y="978"/>
                  </a:lnTo>
                  <a:lnTo>
                    <a:pt x="1038" y="978"/>
                  </a:lnTo>
                  <a:lnTo>
                    <a:pt x="1032" y="984"/>
                  </a:lnTo>
                  <a:lnTo>
                    <a:pt x="1020" y="984"/>
                  </a:lnTo>
                  <a:lnTo>
                    <a:pt x="1002" y="990"/>
                  </a:lnTo>
                  <a:lnTo>
                    <a:pt x="990" y="996"/>
                  </a:lnTo>
                  <a:lnTo>
                    <a:pt x="978" y="996"/>
                  </a:lnTo>
                  <a:lnTo>
                    <a:pt x="966" y="1008"/>
                  </a:lnTo>
                  <a:lnTo>
                    <a:pt x="966" y="1020"/>
                  </a:lnTo>
                  <a:lnTo>
                    <a:pt x="960" y="1026"/>
                  </a:lnTo>
                  <a:lnTo>
                    <a:pt x="960" y="1038"/>
                  </a:lnTo>
                  <a:lnTo>
                    <a:pt x="876" y="1038"/>
                  </a:lnTo>
                  <a:lnTo>
                    <a:pt x="858" y="1044"/>
                  </a:lnTo>
                  <a:lnTo>
                    <a:pt x="828" y="1062"/>
                  </a:lnTo>
                  <a:lnTo>
                    <a:pt x="804" y="1080"/>
                  </a:lnTo>
                  <a:lnTo>
                    <a:pt x="780" y="1092"/>
                  </a:lnTo>
                  <a:lnTo>
                    <a:pt x="774" y="1098"/>
                  </a:lnTo>
                  <a:lnTo>
                    <a:pt x="750" y="1104"/>
                  </a:lnTo>
                  <a:lnTo>
                    <a:pt x="738" y="1122"/>
                  </a:lnTo>
                  <a:lnTo>
                    <a:pt x="732" y="1104"/>
                  </a:lnTo>
                  <a:lnTo>
                    <a:pt x="672" y="1104"/>
                  </a:lnTo>
                  <a:lnTo>
                    <a:pt x="648" y="1116"/>
                  </a:lnTo>
                  <a:lnTo>
                    <a:pt x="630" y="1122"/>
                  </a:lnTo>
                  <a:lnTo>
                    <a:pt x="624" y="1128"/>
                  </a:lnTo>
                  <a:lnTo>
                    <a:pt x="606" y="1128"/>
                  </a:lnTo>
                  <a:lnTo>
                    <a:pt x="606" y="1140"/>
                  </a:lnTo>
                  <a:lnTo>
                    <a:pt x="576" y="1146"/>
                  </a:lnTo>
                  <a:lnTo>
                    <a:pt x="564" y="1152"/>
                  </a:lnTo>
                  <a:lnTo>
                    <a:pt x="540" y="1152"/>
                  </a:lnTo>
                  <a:lnTo>
                    <a:pt x="516" y="1170"/>
                  </a:lnTo>
                  <a:lnTo>
                    <a:pt x="522" y="1182"/>
                  </a:lnTo>
                  <a:lnTo>
                    <a:pt x="540" y="1164"/>
                  </a:lnTo>
                  <a:lnTo>
                    <a:pt x="558" y="1176"/>
                  </a:lnTo>
                  <a:lnTo>
                    <a:pt x="582" y="1158"/>
                  </a:lnTo>
                  <a:lnTo>
                    <a:pt x="582" y="1170"/>
                  </a:lnTo>
                  <a:lnTo>
                    <a:pt x="594" y="1170"/>
                  </a:lnTo>
                  <a:lnTo>
                    <a:pt x="606" y="1164"/>
                  </a:lnTo>
                  <a:lnTo>
                    <a:pt x="618" y="1164"/>
                  </a:lnTo>
                  <a:lnTo>
                    <a:pt x="642" y="1140"/>
                  </a:lnTo>
                  <a:lnTo>
                    <a:pt x="654" y="1134"/>
                  </a:lnTo>
                  <a:lnTo>
                    <a:pt x="666" y="1122"/>
                  </a:lnTo>
                  <a:lnTo>
                    <a:pt x="684" y="1122"/>
                  </a:lnTo>
                  <a:lnTo>
                    <a:pt x="684" y="1134"/>
                  </a:lnTo>
                  <a:lnTo>
                    <a:pt x="690" y="1140"/>
                  </a:lnTo>
                  <a:lnTo>
                    <a:pt x="708" y="1140"/>
                  </a:lnTo>
                  <a:lnTo>
                    <a:pt x="732" y="1128"/>
                  </a:lnTo>
                  <a:lnTo>
                    <a:pt x="744" y="1128"/>
                  </a:lnTo>
                  <a:lnTo>
                    <a:pt x="756" y="1122"/>
                  </a:lnTo>
                  <a:lnTo>
                    <a:pt x="762" y="1116"/>
                  </a:lnTo>
                  <a:lnTo>
                    <a:pt x="768" y="1116"/>
                  </a:lnTo>
                  <a:lnTo>
                    <a:pt x="804" y="1128"/>
                  </a:lnTo>
                  <a:lnTo>
                    <a:pt x="822" y="1110"/>
                  </a:lnTo>
                  <a:lnTo>
                    <a:pt x="834" y="1110"/>
                  </a:lnTo>
                  <a:lnTo>
                    <a:pt x="852" y="1104"/>
                  </a:lnTo>
                  <a:lnTo>
                    <a:pt x="870" y="1104"/>
                  </a:lnTo>
                  <a:lnTo>
                    <a:pt x="894" y="1092"/>
                  </a:lnTo>
                  <a:lnTo>
                    <a:pt x="918" y="1068"/>
                  </a:lnTo>
                  <a:lnTo>
                    <a:pt x="942" y="1056"/>
                  </a:lnTo>
                  <a:lnTo>
                    <a:pt x="972" y="1056"/>
                  </a:lnTo>
                  <a:lnTo>
                    <a:pt x="978" y="1044"/>
                  </a:lnTo>
                  <a:lnTo>
                    <a:pt x="1014" y="1044"/>
                  </a:lnTo>
                  <a:lnTo>
                    <a:pt x="1026" y="1038"/>
                  </a:lnTo>
                  <a:lnTo>
                    <a:pt x="1032" y="1038"/>
                  </a:lnTo>
                  <a:lnTo>
                    <a:pt x="1038" y="1032"/>
                  </a:lnTo>
                  <a:lnTo>
                    <a:pt x="1050" y="1032"/>
                  </a:lnTo>
                  <a:lnTo>
                    <a:pt x="1086" y="1020"/>
                  </a:lnTo>
                  <a:lnTo>
                    <a:pt x="1110" y="1008"/>
                  </a:lnTo>
                  <a:lnTo>
                    <a:pt x="1122" y="996"/>
                  </a:lnTo>
                  <a:lnTo>
                    <a:pt x="1134" y="990"/>
                  </a:lnTo>
                  <a:lnTo>
                    <a:pt x="1140" y="984"/>
                  </a:lnTo>
                  <a:lnTo>
                    <a:pt x="1206" y="972"/>
                  </a:lnTo>
                  <a:lnTo>
                    <a:pt x="1260" y="942"/>
                  </a:lnTo>
                  <a:lnTo>
                    <a:pt x="1296" y="942"/>
                  </a:lnTo>
                  <a:lnTo>
                    <a:pt x="1314" y="936"/>
                  </a:lnTo>
                  <a:lnTo>
                    <a:pt x="1326" y="936"/>
                  </a:lnTo>
                  <a:lnTo>
                    <a:pt x="1338" y="930"/>
                  </a:lnTo>
                  <a:lnTo>
                    <a:pt x="1368" y="900"/>
                  </a:lnTo>
                  <a:lnTo>
                    <a:pt x="1380" y="900"/>
                  </a:lnTo>
                  <a:lnTo>
                    <a:pt x="1404" y="888"/>
                  </a:lnTo>
                  <a:lnTo>
                    <a:pt x="1416" y="888"/>
                  </a:lnTo>
                  <a:lnTo>
                    <a:pt x="1428" y="882"/>
                  </a:lnTo>
                  <a:lnTo>
                    <a:pt x="1434" y="876"/>
                  </a:lnTo>
                  <a:lnTo>
                    <a:pt x="1434" y="864"/>
                  </a:lnTo>
                  <a:lnTo>
                    <a:pt x="1422" y="864"/>
                  </a:lnTo>
                  <a:lnTo>
                    <a:pt x="1428" y="858"/>
                  </a:lnTo>
                  <a:lnTo>
                    <a:pt x="1452" y="846"/>
                  </a:lnTo>
                  <a:lnTo>
                    <a:pt x="1458" y="840"/>
                  </a:lnTo>
                  <a:lnTo>
                    <a:pt x="1470" y="834"/>
                  </a:lnTo>
                  <a:lnTo>
                    <a:pt x="1476" y="828"/>
                  </a:lnTo>
                  <a:lnTo>
                    <a:pt x="1488" y="828"/>
                  </a:lnTo>
                  <a:lnTo>
                    <a:pt x="1500" y="822"/>
                  </a:lnTo>
                  <a:lnTo>
                    <a:pt x="1512" y="822"/>
                  </a:lnTo>
                  <a:lnTo>
                    <a:pt x="1518" y="816"/>
                  </a:lnTo>
                  <a:lnTo>
                    <a:pt x="1524" y="816"/>
                  </a:lnTo>
                  <a:lnTo>
                    <a:pt x="1596" y="786"/>
                  </a:lnTo>
                  <a:lnTo>
                    <a:pt x="1590" y="768"/>
                  </a:lnTo>
                  <a:lnTo>
                    <a:pt x="1602" y="768"/>
                  </a:lnTo>
                  <a:lnTo>
                    <a:pt x="1608" y="774"/>
                  </a:lnTo>
                  <a:lnTo>
                    <a:pt x="1626" y="774"/>
                  </a:lnTo>
                  <a:lnTo>
                    <a:pt x="1638" y="762"/>
                  </a:lnTo>
                  <a:lnTo>
                    <a:pt x="1650" y="762"/>
                  </a:lnTo>
                  <a:lnTo>
                    <a:pt x="1674" y="750"/>
                  </a:lnTo>
                  <a:lnTo>
                    <a:pt x="1680" y="744"/>
                  </a:lnTo>
                  <a:lnTo>
                    <a:pt x="1704" y="732"/>
                  </a:lnTo>
                  <a:lnTo>
                    <a:pt x="1740" y="720"/>
                  </a:lnTo>
                  <a:lnTo>
                    <a:pt x="1770" y="708"/>
                  </a:lnTo>
                  <a:lnTo>
                    <a:pt x="1794" y="702"/>
                  </a:lnTo>
                  <a:lnTo>
                    <a:pt x="1812" y="702"/>
                  </a:lnTo>
                  <a:lnTo>
                    <a:pt x="1818" y="708"/>
                  </a:lnTo>
                  <a:lnTo>
                    <a:pt x="1842" y="720"/>
                  </a:lnTo>
                  <a:lnTo>
                    <a:pt x="1848" y="726"/>
                  </a:lnTo>
                  <a:lnTo>
                    <a:pt x="1812" y="726"/>
                  </a:lnTo>
                  <a:lnTo>
                    <a:pt x="1794" y="714"/>
                  </a:lnTo>
                  <a:lnTo>
                    <a:pt x="1758" y="738"/>
                  </a:lnTo>
                  <a:lnTo>
                    <a:pt x="1728" y="738"/>
                  </a:lnTo>
                  <a:lnTo>
                    <a:pt x="1722" y="744"/>
                  </a:lnTo>
                  <a:lnTo>
                    <a:pt x="1710" y="750"/>
                  </a:lnTo>
                  <a:lnTo>
                    <a:pt x="1704" y="762"/>
                  </a:lnTo>
                  <a:lnTo>
                    <a:pt x="1692" y="768"/>
                  </a:lnTo>
                  <a:lnTo>
                    <a:pt x="1686" y="774"/>
                  </a:lnTo>
                  <a:lnTo>
                    <a:pt x="1680" y="774"/>
                  </a:lnTo>
                  <a:lnTo>
                    <a:pt x="1668" y="780"/>
                  </a:lnTo>
                  <a:lnTo>
                    <a:pt x="1656" y="780"/>
                  </a:lnTo>
                  <a:lnTo>
                    <a:pt x="1638" y="786"/>
                  </a:lnTo>
                  <a:lnTo>
                    <a:pt x="1614" y="798"/>
                  </a:lnTo>
                  <a:lnTo>
                    <a:pt x="1614" y="804"/>
                  </a:lnTo>
                  <a:lnTo>
                    <a:pt x="1620" y="810"/>
                  </a:lnTo>
                  <a:lnTo>
                    <a:pt x="1632" y="816"/>
                  </a:lnTo>
                  <a:lnTo>
                    <a:pt x="1650" y="816"/>
                  </a:lnTo>
                  <a:lnTo>
                    <a:pt x="1644" y="816"/>
                  </a:lnTo>
                  <a:lnTo>
                    <a:pt x="1638" y="822"/>
                  </a:lnTo>
                  <a:lnTo>
                    <a:pt x="1632" y="822"/>
                  </a:lnTo>
                  <a:lnTo>
                    <a:pt x="1620" y="828"/>
                  </a:lnTo>
                  <a:lnTo>
                    <a:pt x="1572" y="828"/>
                  </a:lnTo>
                  <a:lnTo>
                    <a:pt x="1566" y="834"/>
                  </a:lnTo>
                  <a:lnTo>
                    <a:pt x="1560" y="834"/>
                  </a:lnTo>
                  <a:lnTo>
                    <a:pt x="1560" y="846"/>
                  </a:lnTo>
                  <a:lnTo>
                    <a:pt x="1572" y="858"/>
                  </a:lnTo>
                  <a:lnTo>
                    <a:pt x="1584" y="858"/>
                  </a:lnTo>
                  <a:lnTo>
                    <a:pt x="1596" y="852"/>
                  </a:lnTo>
                  <a:lnTo>
                    <a:pt x="1638" y="834"/>
                  </a:lnTo>
                  <a:lnTo>
                    <a:pt x="1680" y="810"/>
                  </a:lnTo>
                  <a:lnTo>
                    <a:pt x="1722" y="798"/>
                  </a:lnTo>
                  <a:lnTo>
                    <a:pt x="1788" y="798"/>
                  </a:lnTo>
                  <a:lnTo>
                    <a:pt x="1818" y="792"/>
                  </a:lnTo>
                  <a:lnTo>
                    <a:pt x="1824" y="786"/>
                  </a:lnTo>
                  <a:lnTo>
                    <a:pt x="1848" y="774"/>
                  </a:lnTo>
                  <a:lnTo>
                    <a:pt x="1854" y="762"/>
                  </a:lnTo>
                  <a:lnTo>
                    <a:pt x="1866" y="756"/>
                  </a:lnTo>
                  <a:lnTo>
                    <a:pt x="1872" y="750"/>
                  </a:lnTo>
                  <a:lnTo>
                    <a:pt x="1866" y="738"/>
                  </a:lnTo>
                  <a:lnTo>
                    <a:pt x="1878" y="732"/>
                  </a:lnTo>
                  <a:lnTo>
                    <a:pt x="1908" y="720"/>
                  </a:lnTo>
                  <a:lnTo>
                    <a:pt x="1944" y="714"/>
                  </a:lnTo>
                  <a:lnTo>
                    <a:pt x="1962" y="708"/>
                  </a:lnTo>
                  <a:lnTo>
                    <a:pt x="1968" y="708"/>
                  </a:lnTo>
                  <a:lnTo>
                    <a:pt x="1980" y="720"/>
                  </a:lnTo>
                  <a:lnTo>
                    <a:pt x="1980" y="726"/>
                  </a:lnTo>
                  <a:lnTo>
                    <a:pt x="2046" y="702"/>
                  </a:lnTo>
                  <a:lnTo>
                    <a:pt x="2004" y="738"/>
                  </a:lnTo>
                  <a:lnTo>
                    <a:pt x="2022" y="744"/>
                  </a:lnTo>
                  <a:lnTo>
                    <a:pt x="2022" y="762"/>
                  </a:lnTo>
                  <a:lnTo>
                    <a:pt x="2028" y="762"/>
                  </a:lnTo>
                  <a:lnTo>
                    <a:pt x="2034" y="756"/>
                  </a:lnTo>
                  <a:lnTo>
                    <a:pt x="2094" y="726"/>
                  </a:lnTo>
                  <a:lnTo>
                    <a:pt x="2082" y="732"/>
                  </a:lnTo>
                  <a:lnTo>
                    <a:pt x="2076" y="744"/>
                  </a:lnTo>
                  <a:lnTo>
                    <a:pt x="2064" y="750"/>
                  </a:lnTo>
                  <a:lnTo>
                    <a:pt x="2058" y="762"/>
                  </a:lnTo>
                  <a:lnTo>
                    <a:pt x="2046" y="774"/>
                  </a:lnTo>
                  <a:lnTo>
                    <a:pt x="2052" y="780"/>
                  </a:lnTo>
                  <a:lnTo>
                    <a:pt x="2064" y="780"/>
                  </a:lnTo>
                  <a:lnTo>
                    <a:pt x="2076" y="786"/>
                  </a:lnTo>
                  <a:lnTo>
                    <a:pt x="2106" y="786"/>
                  </a:lnTo>
                  <a:lnTo>
                    <a:pt x="2208" y="798"/>
                  </a:lnTo>
                  <a:lnTo>
                    <a:pt x="2238" y="780"/>
                  </a:lnTo>
                  <a:lnTo>
                    <a:pt x="2232" y="786"/>
                  </a:lnTo>
                  <a:lnTo>
                    <a:pt x="2232" y="810"/>
                  </a:lnTo>
                  <a:lnTo>
                    <a:pt x="2298" y="810"/>
                  </a:lnTo>
                  <a:lnTo>
                    <a:pt x="2334" y="804"/>
                  </a:lnTo>
                  <a:lnTo>
                    <a:pt x="2328" y="804"/>
                  </a:lnTo>
                  <a:lnTo>
                    <a:pt x="2322" y="810"/>
                  </a:lnTo>
                  <a:lnTo>
                    <a:pt x="2310" y="810"/>
                  </a:lnTo>
                  <a:lnTo>
                    <a:pt x="2286" y="822"/>
                  </a:lnTo>
                  <a:lnTo>
                    <a:pt x="2280" y="828"/>
                  </a:lnTo>
                  <a:lnTo>
                    <a:pt x="2280" y="834"/>
                  </a:lnTo>
                  <a:lnTo>
                    <a:pt x="2292" y="846"/>
                  </a:lnTo>
                  <a:lnTo>
                    <a:pt x="2304" y="852"/>
                  </a:lnTo>
                  <a:lnTo>
                    <a:pt x="2310" y="858"/>
                  </a:lnTo>
                  <a:lnTo>
                    <a:pt x="2310" y="882"/>
                  </a:lnTo>
                  <a:lnTo>
                    <a:pt x="2316" y="888"/>
                  </a:lnTo>
                  <a:lnTo>
                    <a:pt x="2316" y="900"/>
                  </a:lnTo>
                  <a:lnTo>
                    <a:pt x="2322" y="912"/>
                  </a:lnTo>
                  <a:lnTo>
                    <a:pt x="2358" y="912"/>
                  </a:lnTo>
                  <a:lnTo>
                    <a:pt x="2370" y="906"/>
                  </a:lnTo>
                  <a:lnTo>
                    <a:pt x="2388" y="906"/>
                  </a:lnTo>
                  <a:lnTo>
                    <a:pt x="2382" y="876"/>
                  </a:lnTo>
                  <a:lnTo>
                    <a:pt x="2400" y="870"/>
                  </a:lnTo>
                  <a:lnTo>
                    <a:pt x="2412" y="888"/>
                  </a:lnTo>
                  <a:lnTo>
                    <a:pt x="2442" y="876"/>
                  </a:lnTo>
                  <a:lnTo>
                    <a:pt x="2430" y="888"/>
                  </a:lnTo>
                  <a:lnTo>
                    <a:pt x="2430" y="900"/>
                  </a:lnTo>
                  <a:lnTo>
                    <a:pt x="2424" y="906"/>
                  </a:lnTo>
                  <a:lnTo>
                    <a:pt x="2424" y="912"/>
                  </a:lnTo>
                  <a:lnTo>
                    <a:pt x="2430" y="918"/>
                  </a:lnTo>
                  <a:lnTo>
                    <a:pt x="2436" y="918"/>
                  </a:lnTo>
                  <a:lnTo>
                    <a:pt x="2448" y="912"/>
                  </a:lnTo>
                  <a:lnTo>
                    <a:pt x="2454" y="906"/>
                  </a:lnTo>
                  <a:lnTo>
                    <a:pt x="2460" y="894"/>
                  </a:lnTo>
                  <a:lnTo>
                    <a:pt x="2466" y="888"/>
                  </a:lnTo>
                  <a:lnTo>
                    <a:pt x="2472" y="876"/>
                  </a:lnTo>
                  <a:lnTo>
                    <a:pt x="2502" y="834"/>
                  </a:lnTo>
                  <a:lnTo>
                    <a:pt x="2478" y="900"/>
                  </a:lnTo>
                  <a:lnTo>
                    <a:pt x="2484" y="924"/>
                  </a:lnTo>
                  <a:lnTo>
                    <a:pt x="2520" y="912"/>
                  </a:lnTo>
                  <a:lnTo>
                    <a:pt x="2496" y="936"/>
                  </a:lnTo>
                  <a:lnTo>
                    <a:pt x="2520" y="954"/>
                  </a:lnTo>
                  <a:lnTo>
                    <a:pt x="2502" y="954"/>
                  </a:lnTo>
                  <a:lnTo>
                    <a:pt x="2502" y="972"/>
                  </a:lnTo>
                  <a:lnTo>
                    <a:pt x="2472" y="990"/>
                  </a:lnTo>
                  <a:lnTo>
                    <a:pt x="2454" y="1002"/>
                  </a:lnTo>
                  <a:lnTo>
                    <a:pt x="2484" y="1020"/>
                  </a:lnTo>
                  <a:lnTo>
                    <a:pt x="2478" y="1050"/>
                  </a:lnTo>
                  <a:lnTo>
                    <a:pt x="2460" y="1068"/>
                  </a:lnTo>
                  <a:lnTo>
                    <a:pt x="2478" y="1080"/>
                  </a:lnTo>
                  <a:lnTo>
                    <a:pt x="2460" y="1098"/>
                  </a:lnTo>
                  <a:lnTo>
                    <a:pt x="2490" y="1098"/>
                  </a:lnTo>
                  <a:lnTo>
                    <a:pt x="2526" y="1086"/>
                  </a:lnTo>
                  <a:lnTo>
                    <a:pt x="2496" y="1122"/>
                  </a:lnTo>
                  <a:lnTo>
                    <a:pt x="2478" y="1140"/>
                  </a:lnTo>
                  <a:lnTo>
                    <a:pt x="2502" y="1146"/>
                  </a:lnTo>
                  <a:lnTo>
                    <a:pt x="2454" y="1164"/>
                  </a:lnTo>
                  <a:lnTo>
                    <a:pt x="2436" y="1176"/>
                  </a:lnTo>
                  <a:lnTo>
                    <a:pt x="2454" y="1188"/>
                  </a:lnTo>
                  <a:lnTo>
                    <a:pt x="2454" y="1200"/>
                  </a:lnTo>
                  <a:lnTo>
                    <a:pt x="2472" y="1188"/>
                  </a:lnTo>
                  <a:lnTo>
                    <a:pt x="2490" y="1182"/>
                  </a:lnTo>
                  <a:lnTo>
                    <a:pt x="2502" y="1170"/>
                  </a:lnTo>
                  <a:lnTo>
                    <a:pt x="2514" y="1164"/>
                  </a:lnTo>
                  <a:lnTo>
                    <a:pt x="2532" y="1146"/>
                  </a:lnTo>
                  <a:lnTo>
                    <a:pt x="2538" y="1134"/>
                  </a:lnTo>
                  <a:lnTo>
                    <a:pt x="2538" y="1122"/>
                  </a:lnTo>
                  <a:lnTo>
                    <a:pt x="2550" y="1116"/>
                  </a:lnTo>
                  <a:lnTo>
                    <a:pt x="2562" y="1104"/>
                  </a:lnTo>
                  <a:lnTo>
                    <a:pt x="2574" y="1098"/>
                  </a:lnTo>
                  <a:lnTo>
                    <a:pt x="2574" y="1086"/>
                  </a:lnTo>
                  <a:lnTo>
                    <a:pt x="2568" y="1080"/>
                  </a:lnTo>
                  <a:lnTo>
                    <a:pt x="2562" y="1080"/>
                  </a:lnTo>
                  <a:close/>
                  <a:moveTo>
                    <a:pt x="2394" y="1056"/>
                  </a:moveTo>
                  <a:lnTo>
                    <a:pt x="2400" y="1062"/>
                  </a:lnTo>
                  <a:lnTo>
                    <a:pt x="2418" y="1062"/>
                  </a:lnTo>
                  <a:lnTo>
                    <a:pt x="2436" y="1044"/>
                  </a:lnTo>
                  <a:lnTo>
                    <a:pt x="2460" y="1038"/>
                  </a:lnTo>
                  <a:lnTo>
                    <a:pt x="2454" y="1020"/>
                  </a:lnTo>
                  <a:lnTo>
                    <a:pt x="2430" y="1020"/>
                  </a:lnTo>
                  <a:lnTo>
                    <a:pt x="2418" y="1026"/>
                  </a:lnTo>
                  <a:lnTo>
                    <a:pt x="2412" y="1032"/>
                  </a:lnTo>
                  <a:lnTo>
                    <a:pt x="2406" y="1044"/>
                  </a:lnTo>
                  <a:lnTo>
                    <a:pt x="2394" y="1050"/>
                  </a:lnTo>
                  <a:lnTo>
                    <a:pt x="2394" y="1056"/>
                  </a:lnTo>
                  <a:close/>
                  <a:moveTo>
                    <a:pt x="2376" y="984"/>
                  </a:moveTo>
                  <a:lnTo>
                    <a:pt x="2358" y="984"/>
                  </a:lnTo>
                  <a:lnTo>
                    <a:pt x="2346" y="990"/>
                  </a:lnTo>
                  <a:lnTo>
                    <a:pt x="2334" y="1002"/>
                  </a:lnTo>
                  <a:lnTo>
                    <a:pt x="2334" y="1014"/>
                  </a:lnTo>
                  <a:lnTo>
                    <a:pt x="2322" y="1026"/>
                  </a:lnTo>
                  <a:lnTo>
                    <a:pt x="2322" y="1044"/>
                  </a:lnTo>
                  <a:lnTo>
                    <a:pt x="2310" y="1056"/>
                  </a:lnTo>
                  <a:lnTo>
                    <a:pt x="2310" y="1074"/>
                  </a:lnTo>
                  <a:lnTo>
                    <a:pt x="2316" y="1080"/>
                  </a:lnTo>
                  <a:lnTo>
                    <a:pt x="2322" y="1074"/>
                  </a:lnTo>
                  <a:lnTo>
                    <a:pt x="2328" y="1062"/>
                  </a:lnTo>
                  <a:lnTo>
                    <a:pt x="2340" y="1050"/>
                  </a:lnTo>
                  <a:lnTo>
                    <a:pt x="2352" y="1044"/>
                  </a:lnTo>
                  <a:lnTo>
                    <a:pt x="2376" y="1020"/>
                  </a:lnTo>
                  <a:lnTo>
                    <a:pt x="2382" y="1008"/>
                  </a:lnTo>
                  <a:lnTo>
                    <a:pt x="2382" y="990"/>
                  </a:lnTo>
                  <a:lnTo>
                    <a:pt x="2376" y="984"/>
                  </a:lnTo>
                  <a:close/>
                  <a:moveTo>
                    <a:pt x="786" y="810"/>
                  </a:moveTo>
                  <a:lnTo>
                    <a:pt x="798" y="810"/>
                  </a:lnTo>
                  <a:lnTo>
                    <a:pt x="834" y="798"/>
                  </a:lnTo>
                  <a:lnTo>
                    <a:pt x="858" y="786"/>
                  </a:lnTo>
                  <a:lnTo>
                    <a:pt x="864" y="780"/>
                  </a:lnTo>
                  <a:lnTo>
                    <a:pt x="870" y="780"/>
                  </a:lnTo>
                  <a:lnTo>
                    <a:pt x="864" y="774"/>
                  </a:lnTo>
                  <a:lnTo>
                    <a:pt x="828" y="762"/>
                  </a:lnTo>
                  <a:lnTo>
                    <a:pt x="810" y="762"/>
                  </a:lnTo>
                  <a:lnTo>
                    <a:pt x="798" y="768"/>
                  </a:lnTo>
                  <a:lnTo>
                    <a:pt x="792" y="774"/>
                  </a:lnTo>
                  <a:lnTo>
                    <a:pt x="786" y="768"/>
                  </a:lnTo>
                  <a:lnTo>
                    <a:pt x="774" y="768"/>
                  </a:lnTo>
                  <a:lnTo>
                    <a:pt x="768" y="774"/>
                  </a:lnTo>
                  <a:lnTo>
                    <a:pt x="768" y="804"/>
                  </a:lnTo>
                  <a:lnTo>
                    <a:pt x="774" y="810"/>
                  </a:lnTo>
                  <a:lnTo>
                    <a:pt x="786" y="810"/>
                  </a:lnTo>
                  <a:close/>
                  <a:moveTo>
                    <a:pt x="0" y="1332"/>
                  </a:moveTo>
                  <a:lnTo>
                    <a:pt x="60" y="1320"/>
                  </a:lnTo>
                  <a:lnTo>
                    <a:pt x="72" y="1302"/>
                  </a:lnTo>
                  <a:lnTo>
                    <a:pt x="132" y="1296"/>
                  </a:lnTo>
                  <a:lnTo>
                    <a:pt x="114" y="1272"/>
                  </a:lnTo>
                  <a:lnTo>
                    <a:pt x="0" y="1332"/>
                  </a:lnTo>
                  <a:close/>
                  <a:moveTo>
                    <a:pt x="1362" y="954"/>
                  </a:moveTo>
                  <a:lnTo>
                    <a:pt x="1350" y="954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14" y="954"/>
                  </a:lnTo>
                  <a:lnTo>
                    <a:pt x="1314" y="978"/>
                  </a:lnTo>
                  <a:lnTo>
                    <a:pt x="1290" y="996"/>
                  </a:lnTo>
                  <a:lnTo>
                    <a:pt x="1290" y="972"/>
                  </a:lnTo>
                  <a:lnTo>
                    <a:pt x="1278" y="966"/>
                  </a:lnTo>
                  <a:lnTo>
                    <a:pt x="1272" y="966"/>
                  </a:lnTo>
                  <a:lnTo>
                    <a:pt x="1248" y="978"/>
                  </a:lnTo>
                  <a:lnTo>
                    <a:pt x="1242" y="978"/>
                  </a:lnTo>
                  <a:lnTo>
                    <a:pt x="1230" y="990"/>
                  </a:lnTo>
                  <a:lnTo>
                    <a:pt x="1224" y="1002"/>
                  </a:lnTo>
                  <a:lnTo>
                    <a:pt x="1218" y="1008"/>
                  </a:lnTo>
                  <a:lnTo>
                    <a:pt x="1218" y="1014"/>
                  </a:lnTo>
                  <a:lnTo>
                    <a:pt x="1224" y="1014"/>
                  </a:lnTo>
                  <a:lnTo>
                    <a:pt x="1230" y="1020"/>
                  </a:lnTo>
                  <a:lnTo>
                    <a:pt x="1278" y="1020"/>
                  </a:lnTo>
                  <a:lnTo>
                    <a:pt x="1296" y="1014"/>
                  </a:lnTo>
                  <a:lnTo>
                    <a:pt x="1308" y="1014"/>
                  </a:lnTo>
                  <a:lnTo>
                    <a:pt x="1320" y="1008"/>
                  </a:lnTo>
                  <a:lnTo>
                    <a:pt x="1320" y="996"/>
                  </a:lnTo>
                  <a:lnTo>
                    <a:pt x="1350" y="990"/>
                  </a:lnTo>
                  <a:lnTo>
                    <a:pt x="1350" y="984"/>
                  </a:lnTo>
                  <a:lnTo>
                    <a:pt x="1386" y="978"/>
                  </a:lnTo>
                  <a:lnTo>
                    <a:pt x="1398" y="954"/>
                  </a:lnTo>
                  <a:lnTo>
                    <a:pt x="1380" y="960"/>
                  </a:lnTo>
                  <a:lnTo>
                    <a:pt x="1374" y="954"/>
                  </a:lnTo>
                  <a:lnTo>
                    <a:pt x="1362" y="954"/>
                  </a:lnTo>
                  <a:close/>
                  <a:moveTo>
                    <a:pt x="162" y="1290"/>
                  </a:moveTo>
                  <a:lnTo>
                    <a:pt x="204" y="1290"/>
                  </a:lnTo>
                  <a:lnTo>
                    <a:pt x="240" y="1260"/>
                  </a:lnTo>
                  <a:lnTo>
                    <a:pt x="228" y="1242"/>
                  </a:lnTo>
                  <a:lnTo>
                    <a:pt x="162" y="1290"/>
                  </a:lnTo>
                  <a:close/>
                  <a:moveTo>
                    <a:pt x="2466" y="1140"/>
                  </a:moveTo>
                  <a:lnTo>
                    <a:pt x="2472" y="1128"/>
                  </a:lnTo>
                  <a:lnTo>
                    <a:pt x="2454" y="1110"/>
                  </a:lnTo>
                  <a:lnTo>
                    <a:pt x="2448" y="1110"/>
                  </a:lnTo>
                  <a:lnTo>
                    <a:pt x="2436" y="1122"/>
                  </a:lnTo>
                  <a:lnTo>
                    <a:pt x="2430" y="1134"/>
                  </a:lnTo>
                  <a:lnTo>
                    <a:pt x="2424" y="1152"/>
                  </a:lnTo>
                  <a:lnTo>
                    <a:pt x="2418" y="1164"/>
                  </a:lnTo>
                  <a:lnTo>
                    <a:pt x="2418" y="1176"/>
                  </a:lnTo>
                  <a:lnTo>
                    <a:pt x="2436" y="1158"/>
                  </a:lnTo>
                  <a:lnTo>
                    <a:pt x="2454" y="1158"/>
                  </a:lnTo>
                  <a:lnTo>
                    <a:pt x="2460" y="1152"/>
                  </a:lnTo>
                  <a:lnTo>
                    <a:pt x="2466" y="1140"/>
                  </a:lnTo>
                  <a:close/>
                  <a:moveTo>
                    <a:pt x="1428" y="912"/>
                  </a:moveTo>
                  <a:lnTo>
                    <a:pt x="1404" y="924"/>
                  </a:lnTo>
                  <a:lnTo>
                    <a:pt x="1386" y="942"/>
                  </a:lnTo>
                  <a:lnTo>
                    <a:pt x="1386" y="948"/>
                  </a:lnTo>
                  <a:lnTo>
                    <a:pt x="1398" y="954"/>
                  </a:lnTo>
                  <a:lnTo>
                    <a:pt x="1410" y="954"/>
                  </a:lnTo>
                  <a:lnTo>
                    <a:pt x="1422" y="948"/>
                  </a:lnTo>
                  <a:lnTo>
                    <a:pt x="1428" y="948"/>
                  </a:lnTo>
                  <a:lnTo>
                    <a:pt x="1440" y="942"/>
                  </a:lnTo>
                  <a:lnTo>
                    <a:pt x="1446" y="930"/>
                  </a:lnTo>
                  <a:lnTo>
                    <a:pt x="1470" y="930"/>
                  </a:lnTo>
                  <a:lnTo>
                    <a:pt x="1470" y="924"/>
                  </a:lnTo>
                  <a:lnTo>
                    <a:pt x="1458" y="912"/>
                  </a:lnTo>
                  <a:lnTo>
                    <a:pt x="1452" y="912"/>
                  </a:lnTo>
                  <a:lnTo>
                    <a:pt x="1440" y="906"/>
                  </a:lnTo>
                  <a:lnTo>
                    <a:pt x="1428" y="912"/>
                  </a:lnTo>
                  <a:close/>
                  <a:moveTo>
                    <a:pt x="498" y="1164"/>
                  </a:moveTo>
                  <a:lnTo>
                    <a:pt x="486" y="1164"/>
                  </a:lnTo>
                  <a:lnTo>
                    <a:pt x="474" y="1170"/>
                  </a:lnTo>
                  <a:lnTo>
                    <a:pt x="462" y="1170"/>
                  </a:lnTo>
                  <a:lnTo>
                    <a:pt x="450" y="1176"/>
                  </a:lnTo>
                  <a:lnTo>
                    <a:pt x="444" y="1182"/>
                  </a:lnTo>
                  <a:lnTo>
                    <a:pt x="432" y="1182"/>
                  </a:lnTo>
                  <a:lnTo>
                    <a:pt x="426" y="1188"/>
                  </a:lnTo>
                  <a:lnTo>
                    <a:pt x="414" y="1188"/>
                  </a:lnTo>
                  <a:lnTo>
                    <a:pt x="390" y="1200"/>
                  </a:lnTo>
                  <a:lnTo>
                    <a:pt x="384" y="1206"/>
                  </a:lnTo>
                  <a:lnTo>
                    <a:pt x="384" y="1218"/>
                  </a:lnTo>
                  <a:lnTo>
                    <a:pt x="402" y="1218"/>
                  </a:lnTo>
                  <a:lnTo>
                    <a:pt x="420" y="1212"/>
                  </a:lnTo>
                  <a:lnTo>
                    <a:pt x="432" y="1206"/>
                  </a:lnTo>
                  <a:lnTo>
                    <a:pt x="504" y="1206"/>
                  </a:lnTo>
                  <a:lnTo>
                    <a:pt x="510" y="1200"/>
                  </a:lnTo>
                  <a:lnTo>
                    <a:pt x="510" y="1176"/>
                  </a:lnTo>
                  <a:lnTo>
                    <a:pt x="498" y="1164"/>
                  </a:lnTo>
                  <a:close/>
                  <a:moveTo>
                    <a:pt x="330" y="1242"/>
                  </a:moveTo>
                  <a:lnTo>
                    <a:pt x="330" y="1224"/>
                  </a:lnTo>
                  <a:lnTo>
                    <a:pt x="276" y="1242"/>
                  </a:lnTo>
                  <a:lnTo>
                    <a:pt x="330" y="12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3" name="US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052806" y="1698301"/>
              <a:ext cx="1295003" cy="638368"/>
            </a:xfrm>
            <a:custGeom>
              <a:avLst/>
              <a:gdLst>
                <a:gd name="T0" fmla="*/ 2147483647 w 3918"/>
                <a:gd name="T1" fmla="*/ 2147483647 h 1944"/>
                <a:gd name="T2" fmla="*/ 2147483647 w 3918"/>
                <a:gd name="T3" fmla="*/ 2147483647 h 1944"/>
                <a:gd name="T4" fmla="*/ 2147483647 w 3918"/>
                <a:gd name="T5" fmla="*/ 2147483647 h 1944"/>
                <a:gd name="T6" fmla="*/ 2147483647 w 3918"/>
                <a:gd name="T7" fmla="*/ 2147483647 h 1944"/>
                <a:gd name="T8" fmla="*/ 2147483647 w 3918"/>
                <a:gd name="T9" fmla="*/ 2147483647 h 1944"/>
                <a:gd name="T10" fmla="*/ 2147483647 w 3918"/>
                <a:gd name="T11" fmla="*/ 2147483647 h 1944"/>
                <a:gd name="T12" fmla="*/ 2147483647 w 3918"/>
                <a:gd name="T13" fmla="*/ 2147483647 h 1944"/>
                <a:gd name="T14" fmla="*/ 2147483647 w 3918"/>
                <a:gd name="T15" fmla="*/ 2147483647 h 1944"/>
                <a:gd name="T16" fmla="*/ 2147483647 w 3918"/>
                <a:gd name="T17" fmla="*/ 2147483647 h 1944"/>
                <a:gd name="T18" fmla="*/ 2147483647 w 3918"/>
                <a:gd name="T19" fmla="*/ 2147483647 h 1944"/>
                <a:gd name="T20" fmla="*/ 2147483647 w 3918"/>
                <a:gd name="T21" fmla="*/ 2147483647 h 1944"/>
                <a:gd name="T22" fmla="*/ 2147483647 w 3918"/>
                <a:gd name="T23" fmla="*/ 2147483647 h 1944"/>
                <a:gd name="T24" fmla="*/ 2147483647 w 3918"/>
                <a:gd name="T25" fmla="*/ 2147483647 h 1944"/>
                <a:gd name="T26" fmla="*/ 2147483647 w 3918"/>
                <a:gd name="T27" fmla="*/ 2147483647 h 1944"/>
                <a:gd name="T28" fmla="*/ 2147483647 w 3918"/>
                <a:gd name="T29" fmla="*/ 2147483647 h 1944"/>
                <a:gd name="T30" fmla="*/ 2147483647 w 3918"/>
                <a:gd name="T31" fmla="*/ 2147483647 h 1944"/>
                <a:gd name="T32" fmla="*/ 2147483647 w 3918"/>
                <a:gd name="T33" fmla="*/ 2147483647 h 1944"/>
                <a:gd name="T34" fmla="*/ 2147483647 w 3918"/>
                <a:gd name="T35" fmla="*/ 2147483647 h 1944"/>
                <a:gd name="T36" fmla="*/ 2147483647 w 3918"/>
                <a:gd name="T37" fmla="*/ 2147483647 h 1944"/>
                <a:gd name="T38" fmla="*/ 2147483647 w 3918"/>
                <a:gd name="T39" fmla="*/ 2147483647 h 1944"/>
                <a:gd name="T40" fmla="*/ 2147483647 w 3918"/>
                <a:gd name="T41" fmla="*/ 2147483647 h 1944"/>
                <a:gd name="T42" fmla="*/ 2147483647 w 3918"/>
                <a:gd name="T43" fmla="*/ 2147483647 h 1944"/>
                <a:gd name="T44" fmla="*/ 2147483647 w 3918"/>
                <a:gd name="T45" fmla="*/ 2147483647 h 1944"/>
                <a:gd name="T46" fmla="*/ 2147483647 w 3918"/>
                <a:gd name="T47" fmla="*/ 2147483647 h 1944"/>
                <a:gd name="T48" fmla="*/ 2147483647 w 3918"/>
                <a:gd name="T49" fmla="*/ 2147483647 h 1944"/>
                <a:gd name="T50" fmla="*/ 2147483647 w 3918"/>
                <a:gd name="T51" fmla="*/ 2147483647 h 1944"/>
                <a:gd name="T52" fmla="*/ 2147483647 w 3918"/>
                <a:gd name="T53" fmla="*/ 2147483647 h 1944"/>
                <a:gd name="T54" fmla="*/ 2147483647 w 3918"/>
                <a:gd name="T55" fmla="*/ 2147483647 h 1944"/>
                <a:gd name="T56" fmla="*/ 2147483647 w 3918"/>
                <a:gd name="T57" fmla="*/ 2147483647 h 1944"/>
                <a:gd name="T58" fmla="*/ 2147483647 w 3918"/>
                <a:gd name="T59" fmla="*/ 2147483647 h 1944"/>
                <a:gd name="T60" fmla="*/ 2147483647 w 3918"/>
                <a:gd name="T61" fmla="*/ 2147483647 h 1944"/>
                <a:gd name="T62" fmla="*/ 2147483647 w 3918"/>
                <a:gd name="T63" fmla="*/ 2147483647 h 1944"/>
                <a:gd name="T64" fmla="*/ 2147483647 w 3918"/>
                <a:gd name="T65" fmla="*/ 2147483647 h 1944"/>
                <a:gd name="T66" fmla="*/ 2147483647 w 3918"/>
                <a:gd name="T67" fmla="*/ 2147483647 h 1944"/>
                <a:gd name="T68" fmla="*/ 2147483647 w 3918"/>
                <a:gd name="T69" fmla="*/ 2147483647 h 1944"/>
                <a:gd name="T70" fmla="*/ 2147483647 w 3918"/>
                <a:gd name="T71" fmla="*/ 2147483647 h 1944"/>
                <a:gd name="T72" fmla="*/ 2147483647 w 3918"/>
                <a:gd name="T73" fmla="*/ 2147483647 h 1944"/>
                <a:gd name="T74" fmla="*/ 2147483647 w 3918"/>
                <a:gd name="T75" fmla="*/ 2147483647 h 1944"/>
                <a:gd name="T76" fmla="*/ 2147483647 w 3918"/>
                <a:gd name="T77" fmla="*/ 2147483647 h 1944"/>
                <a:gd name="T78" fmla="*/ 2147483647 w 3918"/>
                <a:gd name="T79" fmla="*/ 2147483647 h 1944"/>
                <a:gd name="T80" fmla="*/ 2147483647 w 3918"/>
                <a:gd name="T81" fmla="*/ 2147483647 h 1944"/>
                <a:gd name="T82" fmla="*/ 2147483647 w 3918"/>
                <a:gd name="T83" fmla="*/ 2147483647 h 1944"/>
                <a:gd name="T84" fmla="*/ 2147483647 w 3918"/>
                <a:gd name="T85" fmla="*/ 2147483647 h 1944"/>
                <a:gd name="T86" fmla="*/ 2147483647 w 3918"/>
                <a:gd name="T87" fmla="*/ 2147483647 h 1944"/>
                <a:gd name="T88" fmla="*/ 2147483647 w 3918"/>
                <a:gd name="T89" fmla="*/ 2147483647 h 1944"/>
                <a:gd name="T90" fmla="*/ 2147483647 w 3918"/>
                <a:gd name="T91" fmla="*/ 2147483647 h 1944"/>
                <a:gd name="T92" fmla="*/ 2147483647 w 3918"/>
                <a:gd name="T93" fmla="*/ 2147483647 h 1944"/>
                <a:gd name="T94" fmla="*/ 2147483647 w 3918"/>
                <a:gd name="T95" fmla="*/ 2147483647 h 1944"/>
                <a:gd name="T96" fmla="*/ 2147483647 w 3918"/>
                <a:gd name="T97" fmla="*/ 2147483647 h 1944"/>
                <a:gd name="T98" fmla="*/ 2147483647 w 3918"/>
                <a:gd name="T99" fmla="*/ 2147483647 h 1944"/>
                <a:gd name="T100" fmla="*/ 2147483647 w 3918"/>
                <a:gd name="T101" fmla="*/ 2147483647 h 1944"/>
                <a:gd name="T102" fmla="*/ 2147483647 w 3918"/>
                <a:gd name="T103" fmla="*/ 2147483647 h 1944"/>
                <a:gd name="T104" fmla="*/ 2147483647 w 3918"/>
                <a:gd name="T105" fmla="*/ 2147483647 h 1944"/>
                <a:gd name="T106" fmla="*/ 2147483647 w 3918"/>
                <a:gd name="T107" fmla="*/ 2147483647 h 1944"/>
                <a:gd name="T108" fmla="*/ 2147483647 w 3918"/>
                <a:gd name="T109" fmla="*/ 2147483647 h 1944"/>
                <a:gd name="T110" fmla="*/ 2147483647 w 3918"/>
                <a:gd name="T111" fmla="*/ 2147483647 h 1944"/>
                <a:gd name="T112" fmla="*/ 2147483647 w 3918"/>
                <a:gd name="T113" fmla="*/ 2147483647 h 1944"/>
                <a:gd name="T114" fmla="*/ 2147483647 w 3918"/>
                <a:gd name="T115" fmla="*/ 2147483647 h 1944"/>
                <a:gd name="T116" fmla="*/ 2147483647 w 3918"/>
                <a:gd name="T117" fmla="*/ 2147483647 h 1944"/>
                <a:gd name="T118" fmla="*/ 2147483647 w 3918"/>
                <a:gd name="T119" fmla="*/ 2147483647 h 1944"/>
                <a:gd name="T120" fmla="*/ 2147483647 w 3918"/>
                <a:gd name="T121" fmla="*/ 2147483647 h 1944"/>
                <a:gd name="T122" fmla="*/ 2147483647 w 3918"/>
                <a:gd name="T123" fmla="*/ 2147483647 h 1944"/>
                <a:gd name="T124" fmla="*/ 2147483647 w 3918"/>
                <a:gd name="T125" fmla="*/ 2147483647 h 19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918"/>
                <a:gd name="T190" fmla="*/ 0 h 1944"/>
                <a:gd name="T191" fmla="*/ 3918 w 3918"/>
                <a:gd name="T192" fmla="*/ 1944 h 194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918" h="1944">
                  <a:moveTo>
                    <a:pt x="3858" y="168"/>
                  </a:moveTo>
                  <a:lnTo>
                    <a:pt x="3852" y="168"/>
                  </a:lnTo>
                  <a:lnTo>
                    <a:pt x="3846" y="162"/>
                  </a:lnTo>
                  <a:lnTo>
                    <a:pt x="3846" y="156"/>
                  </a:lnTo>
                  <a:lnTo>
                    <a:pt x="3840" y="150"/>
                  </a:lnTo>
                  <a:lnTo>
                    <a:pt x="3828" y="150"/>
                  </a:lnTo>
                  <a:lnTo>
                    <a:pt x="3804" y="174"/>
                  </a:lnTo>
                  <a:lnTo>
                    <a:pt x="3798" y="186"/>
                  </a:lnTo>
                  <a:lnTo>
                    <a:pt x="3756" y="210"/>
                  </a:lnTo>
                  <a:lnTo>
                    <a:pt x="3756" y="234"/>
                  </a:lnTo>
                  <a:lnTo>
                    <a:pt x="3744" y="246"/>
                  </a:lnTo>
                  <a:lnTo>
                    <a:pt x="3738" y="246"/>
                  </a:lnTo>
                  <a:lnTo>
                    <a:pt x="3726" y="258"/>
                  </a:lnTo>
                  <a:lnTo>
                    <a:pt x="3720" y="270"/>
                  </a:lnTo>
                  <a:lnTo>
                    <a:pt x="3720" y="294"/>
                  </a:lnTo>
                  <a:lnTo>
                    <a:pt x="3714" y="294"/>
                  </a:lnTo>
                  <a:lnTo>
                    <a:pt x="3708" y="288"/>
                  </a:lnTo>
                  <a:lnTo>
                    <a:pt x="3696" y="288"/>
                  </a:lnTo>
                  <a:lnTo>
                    <a:pt x="3690" y="294"/>
                  </a:lnTo>
                  <a:lnTo>
                    <a:pt x="3678" y="300"/>
                  </a:lnTo>
                  <a:lnTo>
                    <a:pt x="3666" y="312"/>
                  </a:lnTo>
                  <a:lnTo>
                    <a:pt x="3666" y="318"/>
                  </a:lnTo>
                  <a:lnTo>
                    <a:pt x="3660" y="318"/>
                  </a:lnTo>
                  <a:lnTo>
                    <a:pt x="3648" y="324"/>
                  </a:lnTo>
                  <a:lnTo>
                    <a:pt x="3630" y="324"/>
                  </a:lnTo>
                  <a:lnTo>
                    <a:pt x="3618" y="336"/>
                  </a:lnTo>
                  <a:lnTo>
                    <a:pt x="3618" y="342"/>
                  </a:lnTo>
                  <a:lnTo>
                    <a:pt x="3384" y="342"/>
                  </a:lnTo>
                  <a:lnTo>
                    <a:pt x="3372" y="354"/>
                  </a:lnTo>
                  <a:lnTo>
                    <a:pt x="3360" y="360"/>
                  </a:lnTo>
                  <a:lnTo>
                    <a:pt x="3336" y="384"/>
                  </a:lnTo>
                  <a:lnTo>
                    <a:pt x="3324" y="390"/>
                  </a:lnTo>
                  <a:lnTo>
                    <a:pt x="3312" y="402"/>
                  </a:lnTo>
                  <a:lnTo>
                    <a:pt x="3282" y="402"/>
                  </a:lnTo>
                  <a:lnTo>
                    <a:pt x="3282" y="408"/>
                  </a:lnTo>
                  <a:lnTo>
                    <a:pt x="3276" y="408"/>
                  </a:lnTo>
                  <a:lnTo>
                    <a:pt x="3282" y="414"/>
                  </a:lnTo>
                  <a:lnTo>
                    <a:pt x="3282" y="420"/>
                  </a:lnTo>
                  <a:lnTo>
                    <a:pt x="3288" y="426"/>
                  </a:lnTo>
                  <a:lnTo>
                    <a:pt x="3282" y="432"/>
                  </a:lnTo>
                  <a:lnTo>
                    <a:pt x="3282" y="438"/>
                  </a:lnTo>
                  <a:lnTo>
                    <a:pt x="3276" y="444"/>
                  </a:lnTo>
                  <a:lnTo>
                    <a:pt x="3270" y="456"/>
                  </a:lnTo>
                  <a:lnTo>
                    <a:pt x="3264" y="462"/>
                  </a:lnTo>
                  <a:lnTo>
                    <a:pt x="3264" y="468"/>
                  </a:lnTo>
                  <a:lnTo>
                    <a:pt x="3246" y="468"/>
                  </a:lnTo>
                  <a:lnTo>
                    <a:pt x="3246" y="474"/>
                  </a:lnTo>
                  <a:lnTo>
                    <a:pt x="3240" y="474"/>
                  </a:lnTo>
                  <a:lnTo>
                    <a:pt x="3228" y="480"/>
                  </a:lnTo>
                  <a:lnTo>
                    <a:pt x="3204" y="480"/>
                  </a:lnTo>
                  <a:lnTo>
                    <a:pt x="3198" y="474"/>
                  </a:lnTo>
                  <a:lnTo>
                    <a:pt x="3186" y="486"/>
                  </a:lnTo>
                  <a:lnTo>
                    <a:pt x="3162" y="486"/>
                  </a:lnTo>
                  <a:lnTo>
                    <a:pt x="3150" y="480"/>
                  </a:lnTo>
                  <a:lnTo>
                    <a:pt x="3144" y="474"/>
                  </a:lnTo>
                  <a:lnTo>
                    <a:pt x="3114" y="474"/>
                  </a:lnTo>
                  <a:lnTo>
                    <a:pt x="3096" y="486"/>
                  </a:lnTo>
                  <a:lnTo>
                    <a:pt x="3078" y="492"/>
                  </a:lnTo>
                  <a:lnTo>
                    <a:pt x="3072" y="492"/>
                  </a:lnTo>
                  <a:lnTo>
                    <a:pt x="3072" y="516"/>
                  </a:lnTo>
                  <a:lnTo>
                    <a:pt x="3066" y="522"/>
                  </a:lnTo>
                  <a:lnTo>
                    <a:pt x="3078" y="522"/>
                  </a:lnTo>
                  <a:lnTo>
                    <a:pt x="3066" y="528"/>
                  </a:lnTo>
                  <a:lnTo>
                    <a:pt x="3036" y="546"/>
                  </a:lnTo>
                  <a:lnTo>
                    <a:pt x="3000" y="564"/>
                  </a:lnTo>
                  <a:lnTo>
                    <a:pt x="2964" y="576"/>
                  </a:lnTo>
                  <a:lnTo>
                    <a:pt x="2946" y="588"/>
                  </a:lnTo>
                  <a:lnTo>
                    <a:pt x="2934" y="594"/>
                  </a:lnTo>
                  <a:lnTo>
                    <a:pt x="2928" y="594"/>
                  </a:lnTo>
                  <a:lnTo>
                    <a:pt x="2856" y="618"/>
                  </a:lnTo>
                  <a:lnTo>
                    <a:pt x="2850" y="624"/>
                  </a:lnTo>
                  <a:lnTo>
                    <a:pt x="2838" y="624"/>
                  </a:lnTo>
                  <a:lnTo>
                    <a:pt x="2826" y="630"/>
                  </a:lnTo>
                  <a:lnTo>
                    <a:pt x="2808" y="630"/>
                  </a:lnTo>
                  <a:lnTo>
                    <a:pt x="2802" y="636"/>
                  </a:lnTo>
                  <a:lnTo>
                    <a:pt x="2778" y="636"/>
                  </a:lnTo>
                  <a:lnTo>
                    <a:pt x="2772" y="630"/>
                  </a:lnTo>
                  <a:lnTo>
                    <a:pt x="2772" y="624"/>
                  </a:lnTo>
                  <a:lnTo>
                    <a:pt x="2760" y="624"/>
                  </a:lnTo>
                  <a:lnTo>
                    <a:pt x="2748" y="618"/>
                  </a:lnTo>
                  <a:lnTo>
                    <a:pt x="2736" y="606"/>
                  </a:lnTo>
                  <a:lnTo>
                    <a:pt x="2742" y="606"/>
                  </a:lnTo>
                  <a:lnTo>
                    <a:pt x="2748" y="600"/>
                  </a:lnTo>
                  <a:lnTo>
                    <a:pt x="2772" y="588"/>
                  </a:lnTo>
                  <a:lnTo>
                    <a:pt x="2772" y="582"/>
                  </a:lnTo>
                  <a:lnTo>
                    <a:pt x="2796" y="558"/>
                  </a:lnTo>
                  <a:lnTo>
                    <a:pt x="2832" y="540"/>
                  </a:lnTo>
                  <a:lnTo>
                    <a:pt x="2838" y="540"/>
                  </a:lnTo>
                  <a:lnTo>
                    <a:pt x="2844" y="534"/>
                  </a:lnTo>
                  <a:lnTo>
                    <a:pt x="2844" y="510"/>
                  </a:lnTo>
                  <a:lnTo>
                    <a:pt x="2850" y="504"/>
                  </a:lnTo>
                  <a:lnTo>
                    <a:pt x="2856" y="492"/>
                  </a:lnTo>
                  <a:lnTo>
                    <a:pt x="2850" y="486"/>
                  </a:lnTo>
                  <a:lnTo>
                    <a:pt x="2850" y="480"/>
                  </a:lnTo>
                  <a:lnTo>
                    <a:pt x="2856" y="468"/>
                  </a:lnTo>
                  <a:lnTo>
                    <a:pt x="2856" y="444"/>
                  </a:lnTo>
                  <a:lnTo>
                    <a:pt x="2862" y="432"/>
                  </a:lnTo>
                  <a:lnTo>
                    <a:pt x="2862" y="426"/>
                  </a:lnTo>
                  <a:lnTo>
                    <a:pt x="2856" y="420"/>
                  </a:lnTo>
                  <a:lnTo>
                    <a:pt x="2850" y="420"/>
                  </a:lnTo>
                  <a:lnTo>
                    <a:pt x="2844" y="426"/>
                  </a:lnTo>
                  <a:lnTo>
                    <a:pt x="2832" y="426"/>
                  </a:lnTo>
                  <a:lnTo>
                    <a:pt x="2814" y="444"/>
                  </a:lnTo>
                  <a:lnTo>
                    <a:pt x="2802" y="450"/>
                  </a:lnTo>
                  <a:lnTo>
                    <a:pt x="2796" y="456"/>
                  </a:lnTo>
                  <a:lnTo>
                    <a:pt x="2778" y="456"/>
                  </a:lnTo>
                  <a:lnTo>
                    <a:pt x="2772" y="450"/>
                  </a:lnTo>
                  <a:lnTo>
                    <a:pt x="2778" y="444"/>
                  </a:lnTo>
                  <a:lnTo>
                    <a:pt x="2784" y="432"/>
                  </a:lnTo>
                  <a:lnTo>
                    <a:pt x="2808" y="420"/>
                  </a:lnTo>
                  <a:lnTo>
                    <a:pt x="2826" y="402"/>
                  </a:lnTo>
                  <a:lnTo>
                    <a:pt x="2850" y="390"/>
                  </a:lnTo>
                  <a:lnTo>
                    <a:pt x="2856" y="384"/>
                  </a:lnTo>
                  <a:lnTo>
                    <a:pt x="2856" y="366"/>
                  </a:lnTo>
                  <a:lnTo>
                    <a:pt x="2850" y="360"/>
                  </a:lnTo>
                  <a:lnTo>
                    <a:pt x="2850" y="348"/>
                  </a:lnTo>
                  <a:lnTo>
                    <a:pt x="2856" y="348"/>
                  </a:lnTo>
                  <a:lnTo>
                    <a:pt x="2862" y="342"/>
                  </a:lnTo>
                  <a:lnTo>
                    <a:pt x="2868" y="330"/>
                  </a:lnTo>
                  <a:lnTo>
                    <a:pt x="2868" y="318"/>
                  </a:lnTo>
                  <a:lnTo>
                    <a:pt x="2862" y="312"/>
                  </a:lnTo>
                  <a:lnTo>
                    <a:pt x="2850" y="312"/>
                  </a:lnTo>
                  <a:lnTo>
                    <a:pt x="2838" y="306"/>
                  </a:lnTo>
                  <a:lnTo>
                    <a:pt x="2832" y="306"/>
                  </a:lnTo>
                  <a:lnTo>
                    <a:pt x="2826" y="294"/>
                  </a:lnTo>
                  <a:lnTo>
                    <a:pt x="2820" y="288"/>
                  </a:lnTo>
                  <a:lnTo>
                    <a:pt x="2820" y="282"/>
                  </a:lnTo>
                  <a:lnTo>
                    <a:pt x="2814" y="288"/>
                  </a:lnTo>
                  <a:lnTo>
                    <a:pt x="2808" y="288"/>
                  </a:lnTo>
                  <a:lnTo>
                    <a:pt x="2808" y="264"/>
                  </a:lnTo>
                  <a:lnTo>
                    <a:pt x="2844" y="270"/>
                  </a:lnTo>
                  <a:lnTo>
                    <a:pt x="2850" y="264"/>
                  </a:lnTo>
                  <a:lnTo>
                    <a:pt x="2850" y="246"/>
                  </a:lnTo>
                  <a:lnTo>
                    <a:pt x="2862" y="246"/>
                  </a:lnTo>
                  <a:lnTo>
                    <a:pt x="2868" y="228"/>
                  </a:lnTo>
                  <a:lnTo>
                    <a:pt x="2850" y="228"/>
                  </a:lnTo>
                  <a:lnTo>
                    <a:pt x="2844" y="240"/>
                  </a:lnTo>
                  <a:lnTo>
                    <a:pt x="2820" y="228"/>
                  </a:lnTo>
                  <a:lnTo>
                    <a:pt x="2820" y="210"/>
                  </a:lnTo>
                  <a:lnTo>
                    <a:pt x="2802" y="210"/>
                  </a:lnTo>
                  <a:lnTo>
                    <a:pt x="2790" y="216"/>
                  </a:lnTo>
                  <a:lnTo>
                    <a:pt x="2736" y="216"/>
                  </a:lnTo>
                  <a:lnTo>
                    <a:pt x="2724" y="222"/>
                  </a:lnTo>
                  <a:lnTo>
                    <a:pt x="2712" y="222"/>
                  </a:lnTo>
                  <a:lnTo>
                    <a:pt x="2700" y="228"/>
                  </a:lnTo>
                  <a:lnTo>
                    <a:pt x="2682" y="228"/>
                  </a:lnTo>
                  <a:lnTo>
                    <a:pt x="2658" y="216"/>
                  </a:lnTo>
                  <a:lnTo>
                    <a:pt x="2658" y="210"/>
                  </a:lnTo>
                  <a:lnTo>
                    <a:pt x="2652" y="204"/>
                  </a:lnTo>
                  <a:lnTo>
                    <a:pt x="2652" y="198"/>
                  </a:lnTo>
                  <a:lnTo>
                    <a:pt x="2646" y="192"/>
                  </a:lnTo>
                  <a:lnTo>
                    <a:pt x="2628" y="192"/>
                  </a:lnTo>
                  <a:lnTo>
                    <a:pt x="2622" y="198"/>
                  </a:lnTo>
                  <a:lnTo>
                    <a:pt x="2616" y="198"/>
                  </a:lnTo>
                  <a:lnTo>
                    <a:pt x="2610" y="192"/>
                  </a:lnTo>
                  <a:lnTo>
                    <a:pt x="2670" y="162"/>
                  </a:lnTo>
                  <a:lnTo>
                    <a:pt x="2658" y="150"/>
                  </a:lnTo>
                  <a:lnTo>
                    <a:pt x="2640" y="150"/>
                  </a:lnTo>
                  <a:lnTo>
                    <a:pt x="2628" y="162"/>
                  </a:lnTo>
                  <a:lnTo>
                    <a:pt x="2616" y="168"/>
                  </a:lnTo>
                  <a:lnTo>
                    <a:pt x="2610" y="174"/>
                  </a:lnTo>
                  <a:lnTo>
                    <a:pt x="2604" y="174"/>
                  </a:lnTo>
                  <a:lnTo>
                    <a:pt x="2580" y="186"/>
                  </a:lnTo>
                  <a:lnTo>
                    <a:pt x="2562" y="192"/>
                  </a:lnTo>
                  <a:lnTo>
                    <a:pt x="2538" y="204"/>
                  </a:lnTo>
                  <a:lnTo>
                    <a:pt x="2508" y="204"/>
                  </a:lnTo>
                  <a:lnTo>
                    <a:pt x="2496" y="216"/>
                  </a:lnTo>
                  <a:lnTo>
                    <a:pt x="2448" y="216"/>
                  </a:lnTo>
                  <a:lnTo>
                    <a:pt x="2448" y="210"/>
                  </a:lnTo>
                  <a:lnTo>
                    <a:pt x="2454" y="204"/>
                  </a:lnTo>
                  <a:lnTo>
                    <a:pt x="2460" y="204"/>
                  </a:lnTo>
                  <a:lnTo>
                    <a:pt x="2472" y="192"/>
                  </a:lnTo>
                  <a:lnTo>
                    <a:pt x="2460" y="192"/>
                  </a:lnTo>
                  <a:lnTo>
                    <a:pt x="2448" y="198"/>
                  </a:lnTo>
                  <a:lnTo>
                    <a:pt x="2412" y="198"/>
                  </a:lnTo>
                  <a:lnTo>
                    <a:pt x="2400" y="204"/>
                  </a:lnTo>
                  <a:lnTo>
                    <a:pt x="2394" y="210"/>
                  </a:lnTo>
                  <a:lnTo>
                    <a:pt x="2370" y="210"/>
                  </a:lnTo>
                  <a:lnTo>
                    <a:pt x="2370" y="198"/>
                  </a:lnTo>
                  <a:lnTo>
                    <a:pt x="2400" y="180"/>
                  </a:lnTo>
                  <a:lnTo>
                    <a:pt x="2442" y="168"/>
                  </a:lnTo>
                  <a:lnTo>
                    <a:pt x="2502" y="138"/>
                  </a:lnTo>
                  <a:lnTo>
                    <a:pt x="2520" y="126"/>
                  </a:lnTo>
                  <a:lnTo>
                    <a:pt x="2544" y="120"/>
                  </a:lnTo>
                  <a:lnTo>
                    <a:pt x="2574" y="114"/>
                  </a:lnTo>
                  <a:lnTo>
                    <a:pt x="2580" y="114"/>
                  </a:lnTo>
                  <a:lnTo>
                    <a:pt x="2592" y="108"/>
                  </a:lnTo>
                  <a:lnTo>
                    <a:pt x="2574" y="108"/>
                  </a:lnTo>
                  <a:lnTo>
                    <a:pt x="2562" y="102"/>
                  </a:lnTo>
                  <a:lnTo>
                    <a:pt x="2556" y="102"/>
                  </a:lnTo>
                  <a:lnTo>
                    <a:pt x="2556" y="96"/>
                  </a:lnTo>
                  <a:lnTo>
                    <a:pt x="2508" y="102"/>
                  </a:lnTo>
                  <a:lnTo>
                    <a:pt x="2508" y="84"/>
                  </a:lnTo>
                  <a:lnTo>
                    <a:pt x="2502" y="90"/>
                  </a:lnTo>
                  <a:lnTo>
                    <a:pt x="2490" y="96"/>
                  </a:lnTo>
                  <a:lnTo>
                    <a:pt x="2478" y="108"/>
                  </a:lnTo>
                  <a:lnTo>
                    <a:pt x="2466" y="108"/>
                  </a:lnTo>
                  <a:lnTo>
                    <a:pt x="2448" y="90"/>
                  </a:lnTo>
                  <a:lnTo>
                    <a:pt x="2418" y="90"/>
                  </a:lnTo>
                  <a:lnTo>
                    <a:pt x="2412" y="84"/>
                  </a:lnTo>
                  <a:lnTo>
                    <a:pt x="2412" y="78"/>
                  </a:lnTo>
                  <a:lnTo>
                    <a:pt x="2400" y="66"/>
                  </a:lnTo>
                  <a:lnTo>
                    <a:pt x="2388" y="60"/>
                  </a:lnTo>
                  <a:lnTo>
                    <a:pt x="2376" y="60"/>
                  </a:lnTo>
                  <a:lnTo>
                    <a:pt x="2364" y="72"/>
                  </a:lnTo>
                  <a:lnTo>
                    <a:pt x="2364" y="78"/>
                  </a:lnTo>
                  <a:lnTo>
                    <a:pt x="2352" y="78"/>
                  </a:lnTo>
                  <a:lnTo>
                    <a:pt x="2334" y="60"/>
                  </a:lnTo>
                  <a:lnTo>
                    <a:pt x="2322" y="60"/>
                  </a:lnTo>
                  <a:lnTo>
                    <a:pt x="2304" y="54"/>
                  </a:lnTo>
                  <a:lnTo>
                    <a:pt x="2292" y="48"/>
                  </a:lnTo>
                  <a:lnTo>
                    <a:pt x="2292" y="36"/>
                  </a:lnTo>
                  <a:lnTo>
                    <a:pt x="2298" y="24"/>
                  </a:lnTo>
                  <a:lnTo>
                    <a:pt x="2310" y="12"/>
                  </a:lnTo>
                  <a:lnTo>
                    <a:pt x="2298" y="0"/>
                  </a:lnTo>
                  <a:lnTo>
                    <a:pt x="2286" y="6"/>
                  </a:lnTo>
                  <a:lnTo>
                    <a:pt x="2280" y="12"/>
                  </a:lnTo>
                  <a:lnTo>
                    <a:pt x="2274" y="24"/>
                  </a:lnTo>
                  <a:lnTo>
                    <a:pt x="2274" y="30"/>
                  </a:lnTo>
                  <a:lnTo>
                    <a:pt x="2268" y="42"/>
                  </a:lnTo>
                  <a:lnTo>
                    <a:pt x="558" y="42"/>
                  </a:lnTo>
                  <a:lnTo>
                    <a:pt x="552" y="54"/>
                  </a:lnTo>
                  <a:lnTo>
                    <a:pt x="552" y="60"/>
                  </a:lnTo>
                  <a:lnTo>
                    <a:pt x="546" y="60"/>
                  </a:lnTo>
                  <a:lnTo>
                    <a:pt x="546" y="72"/>
                  </a:lnTo>
                  <a:lnTo>
                    <a:pt x="540" y="84"/>
                  </a:lnTo>
                  <a:lnTo>
                    <a:pt x="540" y="108"/>
                  </a:lnTo>
                  <a:lnTo>
                    <a:pt x="510" y="126"/>
                  </a:lnTo>
                  <a:lnTo>
                    <a:pt x="504" y="144"/>
                  </a:lnTo>
                  <a:lnTo>
                    <a:pt x="486" y="168"/>
                  </a:lnTo>
                  <a:lnTo>
                    <a:pt x="438" y="180"/>
                  </a:lnTo>
                  <a:lnTo>
                    <a:pt x="474" y="162"/>
                  </a:lnTo>
                  <a:lnTo>
                    <a:pt x="450" y="162"/>
                  </a:lnTo>
                  <a:lnTo>
                    <a:pt x="456" y="156"/>
                  </a:lnTo>
                  <a:lnTo>
                    <a:pt x="462" y="144"/>
                  </a:lnTo>
                  <a:lnTo>
                    <a:pt x="486" y="120"/>
                  </a:lnTo>
                  <a:lnTo>
                    <a:pt x="492" y="120"/>
                  </a:lnTo>
                  <a:lnTo>
                    <a:pt x="504" y="108"/>
                  </a:lnTo>
                  <a:lnTo>
                    <a:pt x="504" y="102"/>
                  </a:lnTo>
                  <a:lnTo>
                    <a:pt x="456" y="102"/>
                  </a:lnTo>
                  <a:lnTo>
                    <a:pt x="450" y="96"/>
                  </a:lnTo>
                  <a:lnTo>
                    <a:pt x="438" y="90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2" y="78"/>
                  </a:lnTo>
                  <a:lnTo>
                    <a:pt x="390" y="90"/>
                  </a:lnTo>
                  <a:lnTo>
                    <a:pt x="384" y="102"/>
                  </a:lnTo>
                  <a:lnTo>
                    <a:pt x="384" y="150"/>
                  </a:lnTo>
                  <a:lnTo>
                    <a:pt x="378" y="156"/>
                  </a:lnTo>
                  <a:lnTo>
                    <a:pt x="378" y="162"/>
                  </a:lnTo>
                  <a:lnTo>
                    <a:pt x="360" y="180"/>
                  </a:lnTo>
                  <a:lnTo>
                    <a:pt x="390" y="186"/>
                  </a:lnTo>
                  <a:lnTo>
                    <a:pt x="360" y="192"/>
                  </a:lnTo>
                  <a:lnTo>
                    <a:pt x="366" y="210"/>
                  </a:lnTo>
                  <a:lnTo>
                    <a:pt x="348" y="234"/>
                  </a:lnTo>
                  <a:lnTo>
                    <a:pt x="354" y="234"/>
                  </a:lnTo>
                  <a:lnTo>
                    <a:pt x="366" y="246"/>
                  </a:lnTo>
                  <a:lnTo>
                    <a:pt x="372" y="246"/>
                  </a:lnTo>
                  <a:lnTo>
                    <a:pt x="378" y="252"/>
                  </a:lnTo>
                  <a:lnTo>
                    <a:pt x="330" y="252"/>
                  </a:lnTo>
                  <a:lnTo>
                    <a:pt x="324" y="264"/>
                  </a:lnTo>
                  <a:lnTo>
                    <a:pt x="306" y="282"/>
                  </a:lnTo>
                  <a:lnTo>
                    <a:pt x="270" y="342"/>
                  </a:lnTo>
                  <a:lnTo>
                    <a:pt x="258" y="360"/>
                  </a:lnTo>
                  <a:lnTo>
                    <a:pt x="216" y="402"/>
                  </a:lnTo>
                  <a:lnTo>
                    <a:pt x="192" y="432"/>
                  </a:lnTo>
                  <a:lnTo>
                    <a:pt x="174" y="456"/>
                  </a:lnTo>
                  <a:lnTo>
                    <a:pt x="168" y="462"/>
                  </a:lnTo>
                  <a:lnTo>
                    <a:pt x="174" y="480"/>
                  </a:lnTo>
                  <a:lnTo>
                    <a:pt x="168" y="480"/>
                  </a:lnTo>
                  <a:lnTo>
                    <a:pt x="162" y="486"/>
                  </a:lnTo>
                  <a:lnTo>
                    <a:pt x="150" y="492"/>
                  </a:lnTo>
                  <a:lnTo>
                    <a:pt x="126" y="516"/>
                  </a:lnTo>
                  <a:lnTo>
                    <a:pt x="120" y="534"/>
                  </a:lnTo>
                  <a:lnTo>
                    <a:pt x="120" y="546"/>
                  </a:lnTo>
                  <a:lnTo>
                    <a:pt x="102" y="570"/>
                  </a:lnTo>
                  <a:lnTo>
                    <a:pt x="96" y="618"/>
                  </a:lnTo>
                  <a:lnTo>
                    <a:pt x="90" y="630"/>
                  </a:lnTo>
                  <a:lnTo>
                    <a:pt x="72" y="648"/>
                  </a:lnTo>
                  <a:lnTo>
                    <a:pt x="60" y="672"/>
                  </a:lnTo>
                  <a:lnTo>
                    <a:pt x="54" y="678"/>
                  </a:lnTo>
                  <a:lnTo>
                    <a:pt x="42" y="684"/>
                  </a:lnTo>
                  <a:lnTo>
                    <a:pt x="18" y="708"/>
                  </a:lnTo>
                  <a:lnTo>
                    <a:pt x="12" y="720"/>
                  </a:lnTo>
                  <a:lnTo>
                    <a:pt x="18" y="732"/>
                  </a:lnTo>
                  <a:lnTo>
                    <a:pt x="36" y="750"/>
                  </a:lnTo>
                  <a:lnTo>
                    <a:pt x="36" y="762"/>
                  </a:lnTo>
                  <a:lnTo>
                    <a:pt x="30" y="774"/>
                  </a:lnTo>
                  <a:lnTo>
                    <a:pt x="18" y="786"/>
                  </a:lnTo>
                  <a:lnTo>
                    <a:pt x="12" y="798"/>
                  </a:lnTo>
                  <a:lnTo>
                    <a:pt x="6" y="816"/>
                  </a:lnTo>
                  <a:lnTo>
                    <a:pt x="0" y="828"/>
                  </a:lnTo>
                  <a:lnTo>
                    <a:pt x="0" y="840"/>
                  </a:lnTo>
                  <a:lnTo>
                    <a:pt x="6" y="852"/>
                  </a:lnTo>
                  <a:lnTo>
                    <a:pt x="12" y="870"/>
                  </a:lnTo>
                  <a:lnTo>
                    <a:pt x="12" y="882"/>
                  </a:lnTo>
                  <a:lnTo>
                    <a:pt x="18" y="900"/>
                  </a:lnTo>
                  <a:lnTo>
                    <a:pt x="24" y="906"/>
                  </a:lnTo>
                  <a:lnTo>
                    <a:pt x="24" y="912"/>
                  </a:lnTo>
                  <a:lnTo>
                    <a:pt x="48" y="894"/>
                  </a:lnTo>
                  <a:lnTo>
                    <a:pt x="114" y="900"/>
                  </a:lnTo>
                  <a:lnTo>
                    <a:pt x="78" y="900"/>
                  </a:lnTo>
                  <a:lnTo>
                    <a:pt x="66" y="906"/>
                  </a:lnTo>
                  <a:lnTo>
                    <a:pt x="60" y="906"/>
                  </a:lnTo>
                  <a:lnTo>
                    <a:pt x="48" y="918"/>
                  </a:lnTo>
                  <a:lnTo>
                    <a:pt x="48" y="942"/>
                  </a:lnTo>
                  <a:lnTo>
                    <a:pt x="30" y="924"/>
                  </a:lnTo>
                  <a:lnTo>
                    <a:pt x="24" y="924"/>
                  </a:lnTo>
                  <a:lnTo>
                    <a:pt x="18" y="936"/>
                  </a:lnTo>
                  <a:lnTo>
                    <a:pt x="18" y="942"/>
                  </a:lnTo>
                  <a:lnTo>
                    <a:pt x="12" y="960"/>
                  </a:lnTo>
                  <a:lnTo>
                    <a:pt x="12" y="978"/>
                  </a:lnTo>
                  <a:lnTo>
                    <a:pt x="18" y="984"/>
                  </a:lnTo>
                  <a:lnTo>
                    <a:pt x="30" y="990"/>
                  </a:lnTo>
                  <a:lnTo>
                    <a:pt x="42" y="990"/>
                  </a:lnTo>
                  <a:lnTo>
                    <a:pt x="42" y="1002"/>
                  </a:lnTo>
                  <a:lnTo>
                    <a:pt x="36" y="1008"/>
                  </a:lnTo>
                  <a:lnTo>
                    <a:pt x="36" y="1014"/>
                  </a:lnTo>
                  <a:lnTo>
                    <a:pt x="18" y="1032"/>
                  </a:lnTo>
                  <a:lnTo>
                    <a:pt x="12" y="1044"/>
                  </a:lnTo>
                  <a:lnTo>
                    <a:pt x="12" y="1056"/>
                  </a:lnTo>
                  <a:lnTo>
                    <a:pt x="18" y="1068"/>
                  </a:lnTo>
                  <a:lnTo>
                    <a:pt x="24" y="1074"/>
                  </a:lnTo>
                  <a:lnTo>
                    <a:pt x="36" y="1098"/>
                  </a:lnTo>
                  <a:lnTo>
                    <a:pt x="42" y="1104"/>
                  </a:lnTo>
                  <a:lnTo>
                    <a:pt x="54" y="1128"/>
                  </a:lnTo>
                  <a:lnTo>
                    <a:pt x="60" y="1134"/>
                  </a:lnTo>
                  <a:lnTo>
                    <a:pt x="60" y="1146"/>
                  </a:lnTo>
                  <a:lnTo>
                    <a:pt x="54" y="1152"/>
                  </a:lnTo>
                  <a:lnTo>
                    <a:pt x="42" y="1176"/>
                  </a:lnTo>
                  <a:lnTo>
                    <a:pt x="36" y="1182"/>
                  </a:lnTo>
                  <a:lnTo>
                    <a:pt x="36" y="1188"/>
                  </a:lnTo>
                  <a:lnTo>
                    <a:pt x="42" y="1194"/>
                  </a:lnTo>
                  <a:lnTo>
                    <a:pt x="54" y="1194"/>
                  </a:lnTo>
                  <a:lnTo>
                    <a:pt x="72" y="1200"/>
                  </a:lnTo>
                  <a:lnTo>
                    <a:pt x="102" y="1200"/>
                  </a:lnTo>
                  <a:lnTo>
                    <a:pt x="102" y="1212"/>
                  </a:lnTo>
                  <a:lnTo>
                    <a:pt x="120" y="1230"/>
                  </a:lnTo>
                  <a:lnTo>
                    <a:pt x="132" y="1230"/>
                  </a:lnTo>
                  <a:lnTo>
                    <a:pt x="144" y="1224"/>
                  </a:lnTo>
                  <a:lnTo>
                    <a:pt x="150" y="1224"/>
                  </a:lnTo>
                  <a:lnTo>
                    <a:pt x="162" y="1218"/>
                  </a:lnTo>
                  <a:lnTo>
                    <a:pt x="168" y="1248"/>
                  </a:lnTo>
                  <a:lnTo>
                    <a:pt x="174" y="1248"/>
                  </a:lnTo>
                  <a:lnTo>
                    <a:pt x="180" y="1254"/>
                  </a:lnTo>
                  <a:lnTo>
                    <a:pt x="204" y="1266"/>
                  </a:lnTo>
                  <a:lnTo>
                    <a:pt x="216" y="1290"/>
                  </a:lnTo>
                  <a:lnTo>
                    <a:pt x="216" y="1314"/>
                  </a:lnTo>
                  <a:lnTo>
                    <a:pt x="210" y="1338"/>
                  </a:lnTo>
                  <a:lnTo>
                    <a:pt x="216" y="1344"/>
                  </a:lnTo>
                  <a:lnTo>
                    <a:pt x="360" y="1338"/>
                  </a:lnTo>
                  <a:lnTo>
                    <a:pt x="354" y="1344"/>
                  </a:lnTo>
                  <a:lnTo>
                    <a:pt x="354" y="1350"/>
                  </a:lnTo>
                  <a:lnTo>
                    <a:pt x="360" y="1350"/>
                  </a:lnTo>
                  <a:lnTo>
                    <a:pt x="570" y="1446"/>
                  </a:lnTo>
                  <a:lnTo>
                    <a:pt x="774" y="1446"/>
                  </a:lnTo>
                  <a:lnTo>
                    <a:pt x="774" y="1440"/>
                  </a:lnTo>
                  <a:lnTo>
                    <a:pt x="780" y="1428"/>
                  </a:lnTo>
                  <a:lnTo>
                    <a:pt x="780" y="1410"/>
                  </a:lnTo>
                  <a:lnTo>
                    <a:pt x="786" y="1404"/>
                  </a:lnTo>
                  <a:lnTo>
                    <a:pt x="900" y="1404"/>
                  </a:lnTo>
                  <a:lnTo>
                    <a:pt x="912" y="1416"/>
                  </a:lnTo>
                  <a:lnTo>
                    <a:pt x="912" y="1440"/>
                  </a:lnTo>
                  <a:lnTo>
                    <a:pt x="942" y="1452"/>
                  </a:lnTo>
                  <a:lnTo>
                    <a:pt x="948" y="1482"/>
                  </a:lnTo>
                  <a:lnTo>
                    <a:pt x="960" y="1482"/>
                  </a:lnTo>
                  <a:lnTo>
                    <a:pt x="972" y="1488"/>
                  </a:lnTo>
                  <a:lnTo>
                    <a:pt x="984" y="1500"/>
                  </a:lnTo>
                  <a:lnTo>
                    <a:pt x="990" y="1512"/>
                  </a:lnTo>
                  <a:lnTo>
                    <a:pt x="990" y="1554"/>
                  </a:lnTo>
                  <a:lnTo>
                    <a:pt x="984" y="1566"/>
                  </a:lnTo>
                  <a:lnTo>
                    <a:pt x="984" y="1578"/>
                  </a:lnTo>
                  <a:lnTo>
                    <a:pt x="1014" y="1608"/>
                  </a:lnTo>
                  <a:lnTo>
                    <a:pt x="1026" y="1614"/>
                  </a:lnTo>
                  <a:lnTo>
                    <a:pt x="1044" y="1626"/>
                  </a:lnTo>
                  <a:lnTo>
                    <a:pt x="1056" y="1626"/>
                  </a:lnTo>
                  <a:lnTo>
                    <a:pt x="1080" y="1614"/>
                  </a:lnTo>
                  <a:lnTo>
                    <a:pt x="1092" y="1602"/>
                  </a:lnTo>
                  <a:lnTo>
                    <a:pt x="1104" y="1578"/>
                  </a:lnTo>
                  <a:lnTo>
                    <a:pt x="1116" y="1566"/>
                  </a:lnTo>
                  <a:lnTo>
                    <a:pt x="1134" y="1566"/>
                  </a:lnTo>
                  <a:lnTo>
                    <a:pt x="1134" y="1560"/>
                  </a:lnTo>
                  <a:lnTo>
                    <a:pt x="1152" y="1566"/>
                  </a:lnTo>
                  <a:lnTo>
                    <a:pt x="1194" y="1566"/>
                  </a:lnTo>
                  <a:lnTo>
                    <a:pt x="1200" y="1578"/>
                  </a:lnTo>
                  <a:lnTo>
                    <a:pt x="1206" y="1584"/>
                  </a:lnTo>
                  <a:lnTo>
                    <a:pt x="1212" y="1596"/>
                  </a:lnTo>
                  <a:lnTo>
                    <a:pt x="1224" y="1608"/>
                  </a:lnTo>
                  <a:lnTo>
                    <a:pt x="1230" y="1620"/>
                  </a:lnTo>
                  <a:lnTo>
                    <a:pt x="1242" y="1632"/>
                  </a:lnTo>
                  <a:lnTo>
                    <a:pt x="1242" y="1656"/>
                  </a:lnTo>
                  <a:lnTo>
                    <a:pt x="1236" y="1668"/>
                  </a:lnTo>
                  <a:lnTo>
                    <a:pt x="1236" y="1680"/>
                  </a:lnTo>
                  <a:lnTo>
                    <a:pt x="1242" y="1692"/>
                  </a:lnTo>
                  <a:lnTo>
                    <a:pt x="1254" y="1698"/>
                  </a:lnTo>
                  <a:lnTo>
                    <a:pt x="1254" y="1722"/>
                  </a:lnTo>
                  <a:lnTo>
                    <a:pt x="1260" y="1728"/>
                  </a:lnTo>
                  <a:lnTo>
                    <a:pt x="1272" y="1734"/>
                  </a:lnTo>
                  <a:lnTo>
                    <a:pt x="1284" y="1746"/>
                  </a:lnTo>
                  <a:lnTo>
                    <a:pt x="1284" y="1752"/>
                  </a:lnTo>
                  <a:lnTo>
                    <a:pt x="1278" y="1758"/>
                  </a:lnTo>
                  <a:lnTo>
                    <a:pt x="1272" y="1758"/>
                  </a:lnTo>
                  <a:lnTo>
                    <a:pt x="1272" y="1794"/>
                  </a:lnTo>
                  <a:lnTo>
                    <a:pt x="1284" y="1806"/>
                  </a:lnTo>
                  <a:lnTo>
                    <a:pt x="1284" y="1836"/>
                  </a:lnTo>
                  <a:lnTo>
                    <a:pt x="1296" y="1848"/>
                  </a:lnTo>
                  <a:lnTo>
                    <a:pt x="1314" y="1854"/>
                  </a:lnTo>
                  <a:lnTo>
                    <a:pt x="1326" y="1854"/>
                  </a:lnTo>
                  <a:lnTo>
                    <a:pt x="1338" y="1866"/>
                  </a:lnTo>
                  <a:lnTo>
                    <a:pt x="1380" y="1866"/>
                  </a:lnTo>
                  <a:lnTo>
                    <a:pt x="1380" y="1872"/>
                  </a:lnTo>
                  <a:lnTo>
                    <a:pt x="1386" y="1884"/>
                  </a:lnTo>
                  <a:lnTo>
                    <a:pt x="1410" y="1884"/>
                  </a:lnTo>
                  <a:lnTo>
                    <a:pt x="1410" y="1878"/>
                  </a:lnTo>
                  <a:lnTo>
                    <a:pt x="1398" y="1806"/>
                  </a:lnTo>
                  <a:lnTo>
                    <a:pt x="1416" y="1788"/>
                  </a:lnTo>
                  <a:lnTo>
                    <a:pt x="1398" y="1776"/>
                  </a:lnTo>
                  <a:lnTo>
                    <a:pt x="1398" y="1758"/>
                  </a:lnTo>
                  <a:lnTo>
                    <a:pt x="1404" y="1764"/>
                  </a:lnTo>
                  <a:lnTo>
                    <a:pt x="1422" y="1764"/>
                  </a:lnTo>
                  <a:lnTo>
                    <a:pt x="1428" y="1758"/>
                  </a:lnTo>
                  <a:lnTo>
                    <a:pt x="1428" y="1728"/>
                  </a:lnTo>
                  <a:lnTo>
                    <a:pt x="1452" y="1722"/>
                  </a:lnTo>
                  <a:lnTo>
                    <a:pt x="1458" y="1698"/>
                  </a:lnTo>
                  <a:lnTo>
                    <a:pt x="1476" y="1704"/>
                  </a:lnTo>
                  <a:lnTo>
                    <a:pt x="1494" y="1692"/>
                  </a:lnTo>
                  <a:lnTo>
                    <a:pt x="1488" y="1668"/>
                  </a:lnTo>
                  <a:lnTo>
                    <a:pt x="1500" y="1680"/>
                  </a:lnTo>
                  <a:lnTo>
                    <a:pt x="1500" y="1668"/>
                  </a:lnTo>
                  <a:lnTo>
                    <a:pt x="1506" y="1656"/>
                  </a:lnTo>
                  <a:lnTo>
                    <a:pt x="1512" y="1650"/>
                  </a:lnTo>
                  <a:lnTo>
                    <a:pt x="1518" y="1650"/>
                  </a:lnTo>
                  <a:lnTo>
                    <a:pt x="1524" y="1656"/>
                  </a:lnTo>
                  <a:lnTo>
                    <a:pt x="1524" y="1668"/>
                  </a:lnTo>
                  <a:lnTo>
                    <a:pt x="1542" y="1668"/>
                  </a:lnTo>
                  <a:lnTo>
                    <a:pt x="1554" y="1662"/>
                  </a:lnTo>
                  <a:lnTo>
                    <a:pt x="1572" y="1656"/>
                  </a:lnTo>
                  <a:lnTo>
                    <a:pt x="1596" y="1644"/>
                  </a:lnTo>
                  <a:lnTo>
                    <a:pt x="1602" y="1638"/>
                  </a:lnTo>
                  <a:lnTo>
                    <a:pt x="1608" y="1626"/>
                  </a:lnTo>
                  <a:lnTo>
                    <a:pt x="1620" y="1620"/>
                  </a:lnTo>
                  <a:lnTo>
                    <a:pt x="1626" y="1608"/>
                  </a:lnTo>
                  <a:lnTo>
                    <a:pt x="1632" y="1602"/>
                  </a:lnTo>
                  <a:lnTo>
                    <a:pt x="1632" y="1590"/>
                  </a:lnTo>
                  <a:lnTo>
                    <a:pt x="1626" y="1584"/>
                  </a:lnTo>
                  <a:lnTo>
                    <a:pt x="1626" y="1566"/>
                  </a:lnTo>
                  <a:lnTo>
                    <a:pt x="1632" y="1566"/>
                  </a:lnTo>
                  <a:lnTo>
                    <a:pt x="1656" y="1578"/>
                  </a:lnTo>
                  <a:lnTo>
                    <a:pt x="1662" y="1584"/>
                  </a:lnTo>
                  <a:lnTo>
                    <a:pt x="1674" y="1590"/>
                  </a:lnTo>
                  <a:lnTo>
                    <a:pt x="1686" y="1590"/>
                  </a:lnTo>
                  <a:lnTo>
                    <a:pt x="1692" y="1584"/>
                  </a:lnTo>
                  <a:lnTo>
                    <a:pt x="1710" y="1548"/>
                  </a:lnTo>
                  <a:lnTo>
                    <a:pt x="1716" y="1548"/>
                  </a:lnTo>
                  <a:lnTo>
                    <a:pt x="1734" y="1566"/>
                  </a:lnTo>
                  <a:lnTo>
                    <a:pt x="1746" y="1566"/>
                  </a:lnTo>
                  <a:lnTo>
                    <a:pt x="1752" y="1560"/>
                  </a:lnTo>
                  <a:lnTo>
                    <a:pt x="1758" y="1548"/>
                  </a:lnTo>
                  <a:lnTo>
                    <a:pt x="1764" y="1542"/>
                  </a:lnTo>
                  <a:lnTo>
                    <a:pt x="1770" y="1554"/>
                  </a:lnTo>
                  <a:lnTo>
                    <a:pt x="1776" y="1560"/>
                  </a:lnTo>
                  <a:lnTo>
                    <a:pt x="1782" y="1572"/>
                  </a:lnTo>
                  <a:lnTo>
                    <a:pt x="1794" y="1578"/>
                  </a:lnTo>
                  <a:lnTo>
                    <a:pt x="1800" y="1584"/>
                  </a:lnTo>
                  <a:lnTo>
                    <a:pt x="1818" y="1584"/>
                  </a:lnTo>
                  <a:lnTo>
                    <a:pt x="1824" y="1578"/>
                  </a:lnTo>
                  <a:lnTo>
                    <a:pt x="1830" y="1566"/>
                  </a:lnTo>
                  <a:lnTo>
                    <a:pt x="1842" y="1554"/>
                  </a:lnTo>
                  <a:lnTo>
                    <a:pt x="1848" y="1554"/>
                  </a:lnTo>
                  <a:lnTo>
                    <a:pt x="1860" y="1560"/>
                  </a:lnTo>
                  <a:lnTo>
                    <a:pt x="1872" y="1572"/>
                  </a:lnTo>
                  <a:lnTo>
                    <a:pt x="1872" y="1584"/>
                  </a:lnTo>
                  <a:lnTo>
                    <a:pt x="1878" y="1596"/>
                  </a:lnTo>
                  <a:lnTo>
                    <a:pt x="1878" y="1614"/>
                  </a:lnTo>
                  <a:lnTo>
                    <a:pt x="1914" y="1614"/>
                  </a:lnTo>
                  <a:lnTo>
                    <a:pt x="1920" y="1620"/>
                  </a:lnTo>
                  <a:lnTo>
                    <a:pt x="1926" y="1620"/>
                  </a:lnTo>
                  <a:lnTo>
                    <a:pt x="1926" y="1608"/>
                  </a:lnTo>
                  <a:lnTo>
                    <a:pt x="1932" y="1602"/>
                  </a:lnTo>
                  <a:lnTo>
                    <a:pt x="1932" y="1608"/>
                  </a:lnTo>
                  <a:lnTo>
                    <a:pt x="1956" y="1632"/>
                  </a:lnTo>
                  <a:lnTo>
                    <a:pt x="1962" y="1626"/>
                  </a:lnTo>
                  <a:lnTo>
                    <a:pt x="1968" y="1614"/>
                  </a:lnTo>
                  <a:lnTo>
                    <a:pt x="1968" y="1596"/>
                  </a:lnTo>
                  <a:lnTo>
                    <a:pt x="1962" y="1584"/>
                  </a:lnTo>
                  <a:lnTo>
                    <a:pt x="1980" y="1590"/>
                  </a:lnTo>
                  <a:lnTo>
                    <a:pt x="1992" y="1608"/>
                  </a:lnTo>
                  <a:lnTo>
                    <a:pt x="2004" y="1614"/>
                  </a:lnTo>
                  <a:lnTo>
                    <a:pt x="2004" y="1626"/>
                  </a:lnTo>
                  <a:lnTo>
                    <a:pt x="2010" y="1626"/>
                  </a:lnTo>
                  <a:lnTo>
                    <a:pt x="2016" y="1632"/>
                  </a:lnTo>
                  <a:lnTo>
                    <a:pt x="2028" y="1632"/>
                  </a:lnTo>
                  <a:lnTo>
                    <a:pt x="2034" y="1626"/>
                  </a:lnTo>
                  <a:lnTo>
                    <a:pt x="2034" y="1620"/>
                  </a:lnTo>
                  <a:lnTo>
                    <a:pt x="2028" y="1608"/>
                  </a:lnTo>
                  <a:lnTo>
                    <a:pt x="2022" y="1602"/>
                  </a:lnTo>
                  <a:lnTo>
                    <a:pt x="2010" y="1596"/>
                  </a:lnTo>
                  <a:lnTo>
                    <a:pt x="2004" y="1590"/>
                  </a:lnTo>
                  <a:lnTo>
                    <a:pt x="1998" y="1578"/>
                  </a:lnTo>
                  <a:lnTo>
                    <a:pt x="2010" y="1578"/>
                  </a:lnTo>
                  <a:lnTo>
                    <a:pt x="2022" y="1566"/>
                  </a:lnTo>
                  <a:lnTo>
                    <a:pt x="2022" y="1554"/>
                  </a:lnTo>
                  <a:lnTo>
                    <a:pt x="2016" y="1548"/>
                  </a:lnTo>
                  <a:lnTo>
                    <a:pt x="1968" y="1548"/>
                  </a:lnTo>
                  <a:lnTo>
                    <a:pt x="1962" y="1542"/>
                  </a:lnTo>
                  <a:lnTo>
                    <a:pt x="1962" y="1530"/>
                  </a:lnTo>
                  <a:lnTo>
                    <a:pt x="1968" y="1524"/>
                  </a:lnTo>
                  <a:lnTo>
                    <a:pt x="1986" y="1524"/>
                  </a:lnTo>
                  <a:lnTo>
                    <a:pt x="1998" y="1530"/>
                  </a:lnTo>
                  <a:lnTo>
                    <a:pt x="2004" y="1530"/>
                  </a:lnTo>
                  <a:lnTo>
                    <a:pt x="2016" y="1536"/>
                  </a:lnTo>
                  <a:lnTo>
                    <a:pt x="2028" y="1536"/>
                  </a:lnTo>
                  <a:lnTo>
                    <a:pt x="2064" y="1518"/>
                  </a:lnTo>
                  <a:lnTo>
                    <a:pt x="2070" y="1512"/>
                  </a:lnTo>
                  <a:lnTo>
                    <a:pt x="2082" y="1512"/>
                  </a:lnTo>
                  <a:lnTo>
                    <a:pt x="2082" y="1518"/>
                  </a:lnTo>
                  <a:lnTo>
                    <a:pt x="2106" y="1518"/>
                  </a:lnTo>
                  <a:lnTo>
                    <a:pt x="2118" y="1512"/>
                  </a:lnTo>
                  <a:lnTo>
                    <a:pt x="2124" y="1512"/>
                  </a:lnTo>
                  <a:lnTo>
                    <a:pt x="2130" y="1506"/>
                  </a:lnTo>
                  <a:lnTo>
                    <a:pt x="2130" y="1500"/>
                  </a:lnTo>
                  <a:lnTo>
                    <a:pt x="2136" y="1488"/>
                  </a:lnTo>
                  <a:lnTo>
                    <a:pt x="2136" y="1482"/>
                  </a:lnTo>
                  <a:lnTo>
                    <a:pt x="2142" y="1482"/>
                  </a:lnTo>
                  <a:lnTo>
                    <a:pt x="2142" y="1488"/>
                  </a:lnTo>
                  <a:lnTo>
                    <a:pt x="2148" y="1500"/>
                  </a:lnTo>
                  <a:lnTo>
                    <a:pt x="2148" y="1524"/>
                  </a:lnTo>
                  <a:lnTo>
                    <a:pt x="2154" y="1524"/>
                  </a:lnTo>
                  <a:lnTo>
                    <a:pt x="2160" y="1518"/>
                  </a:lnTo>
                  <a:lnTo>
                    <a:pt x="2172" y="1512"/>
                  </a:lnTo>
                  <a:lnTo>
                    <a:pt x="2190" y="1512"/>
                  </a:lnTo>
                  <a:lnTo>
                    <a:pt x="2202" y="1506"/>
                  </a:lnTo>
                  <a:lnTo>
                    <a:pt x="2214" y="1506"/>
                  </a:lnTo>
                  <a:lnTo>
                    <a:pt x="2226" y="1512"/>
                  </a:lnTo>
                  <a:lnTo>
                    <a:pt x="2232" y="1524"/>
                  </a:lnTo>
                  <a:lnTo>
                    <a:pt x="2232" y="1506"/>
                  </a:lnTo>
                  <a:lnTo>
                    <a:pt x="2244" y="1506"/>
                  </a:lnTo>
                  <a:lnTo>
                    <a:pt x="2256" y="1518"/>
                  </a:lnTo>
                  <a:lnTo>
                    <a:pt x="2256" y="1530"/>
                  </a:lnTo>
                  <a:lnTo>
                    <a:pt x="2286" y="1524"/>
                  </a:lnTo>
                  <a:lnTo>
                    <a:pt x="2280" y="1536"/>
                  </a:lnTo>
                  <a:lnTo>
                    <a:pt x="2280" y="1548"/>
                  </a:lnTo>
                  <a:lnTo>
                    <a:pt x="2286" y="1554"/>
                  </a:lnTo>
                  <a:lnTo>
                    <a:pt x="2286" y="1566"/>
                  </a:lnTo>
                  <a:lnTo>
                    <a:pt x="2298" y="1578"/>
                  </a:lnTo>
                  <a:lnTo>
                    <a:pt x="2310" y="1578"/>
                  </a:lnTo>
                  <a:lnTo>
                    <a:pt x="2328" y="1572"/>
                  </a:lnTo>
                  <a:lnTo>
                    <a:pt x="2352" y="1548"/>
                  </a:lnTo>
                  <a:lnTo>
                    <a:pt x="2370" y="1542"/>
                  </a:lnTo>
                  <a:lnTo>
                    <a:pt x="2382" y="1542"/>
                  </a:lnTo>
                  <a:lnTo>
                    <a:pt x="2394" y="1548"/>
                  </a:lnTo>
                  <a:lnTo>
                    <a:pt x="2400" y="1554"/>
                  </a:lnTo>
                  <a:lnTo>
                    <a:pt x="2418" y="1590"/>
                  </a:lnTo>
                  <a:lnTo>
                    <a:pt x="2418" y="1602"/>
                  </a:lnTo>
                  <a:lnTo>
                    <a:pt x="2424" y="1608"/>
                  </a:lnTo>
                  <a:lnTo>
                    <a:pt x="2436" y="1614"/>
                  </a:lnTo>
                  <a:lnTo>
                    <a:pt x="2466" y="1614"/>
                  </a:lnTo>
                  <a:lnTo>
                    <a:pt x="2460" y="1656"/>
                  </a:lnTo>
                  <a:lnTo>
                    <a:pt x="2460" y="1662"/>
                  </a:lnTo>
                  <a:lnTo>
                    <a:pt x="2454" y="1668"/>
                  </a:lnTo>
                  <a:lnTo>
                    <a:pt x="2436" y="1704"/>
                  </a:lnTo>
                  <a:lnTo>
                    <a:pt x="2436" y="1710"/>
                  </a:lnTo>
                  <a:lnTo>
                    <a:pt x="2448" y="1722"/>
                  </a:lnTo>
                  <a:lnTo>
                    <a:pt x="2454" y="1722"/>
                  </a:lnTo>
                  <a:lnTo>
                    <a:pt x="2460" y="1734"/>
                  </a:lnTo>
                  <a:lnTo>
                    <a:pt x="2436" y="1758"/>
                  </a:lnTo>
                  <a:lnTo>
                    <a:pt x="2454" y="1806"/>
                  </a:lnTo>
                  <a:lnTo>
                    <a:pt x="2472" y="1788"/>
                  </a:lnTo>
                  <a:lnTo>
                    <a:pt x="2478" y="1788"/>
                  </a:lnTo>
                  <a:lnTo>
                    <a:pt x="2478" y="1794"/>
                  </a:lnTo>
                  <a:lnTo>
                    <a:pt x="2472" y="1800"/>
                  </a:lnTo>
                  <a:lnTo>
                    <a:pt x="2466" y="1812"/>
                  </a:lnTo>
                  <a:lnTo>
                    <a:pt x="2466" y="1818"/>
                  </a:lnTo>
                  <a:lnTo>
                    <a:pt x="2460" y="1830"/>
                  </a:lnTo>
                  <a:lnTo>
                    <a:pt x="2478" y="1830"/>
                  </a:lnTo>
                  <a:lnTo>
                    <a:pt x="2478" y="1878"/>
                  </a:lnTo>
                  <a:lnTo>
                    <a:pt x="2496" y="1878"/>
                  </a:lnTo>
                  <a:lnTo>
                    <a:pt x="2502" y="1884"/>
                  </a:lnTo>
                  <a:lnTo>
                    <a:pt x="2508" y="1884"/>
                  </a:lnTo>
                  <a:lnTo>
                    <a:pt x="2508" y="1896"/>
                  </a:lnTo>
                  <a:lnTo>
                    <a:pt x="2502" y="1908"/>
                  </a:lnTo>
                  <a:lnTo>
                    <a:pt x="2502" y="1920"/>
                  </a:lnTo>
                  <a:lnTo>
                    <a:pt x="2526" y="1944"/>
                  </a:lnTo>
                  <a:lnTo>
                    <a:pt x="2532" y="1944"/>
                  </a:lnTo>
                  <a:lnTo>
                    <a:pt x="2538" y="1938"/>
                  </a:lnTo>
                  <a:lnTo>
                    <a:pt x="2550" y="1932"/>
                  </a:lnTo>
                  <a:lnTo>
                    <a:pt x="2556" y="1932"/>
                  </a:lnTo>
                  <a:lnTo>
                    <a:pt x="2562" y="1926"/>
                  </a:lnTo>
                  <a:lnTo>
                    <a:pt x="2568" y="1914"/>
                  </a:lnTo>
                  <a:lnTo>
                    <a:pt x="2568" y="1896"/>
                  </a:lnTo>
                  <a:lnTo>
                    <a:pt x="2586" y="1896"/>
                  </a:lnTo>
                  <a:lnTo>
                    <a:pt x="2586" y="1872"/>
                  </a:lnTo>
                  <a:lnTo>
                    <a:pt x="2604" y="1836"/>
                  </a:lnTo>
                  <a:lnTo>
                    <a:pt x="2604" y="1818"/>
                  </a:lnTo>
                  <a:lnTo>
                    <a:pt x="2610" y="1806"/>
                  </a:lnTo>
                  <a:lnTo>
                    <a:pt x="2610" y="1794"/>
                  </a:lnTo>
                  <a:lnTo>
                    <a:pt x="2604" y="1782"/>
                  </a:lnTo>
                  <a:lnTo>
                    <a:pt x="2604" y="1770"/>
                  </a:lnTo>
                  <a:lnTo>
                    <a:pt x="2598" y="1752"/>
                  </a:lnTo>
                  <a:lnTo>
                    <a:pt x="2592" y="1740"/>
                  </a:lnTo>
                  <a:lnTo>
                    <a:pt x="2586" y="1722"/>
                  </a:lnTo>
                  <a:lnTo>
                    <a:pt x="2586" y="1704"/>
                  </a:lnTo>
                  <a:lnTo>
                    <a:pt x="2592" y="1686"/>
                  </a:lnTo>
                  <a:lnTo>
                    <a:pt x="2598" y="1674"/>
                  </a:lnTo>
                  <a:lnTo>
                    <a:pt x="2598" y="1644"/>
                  </a:lnTo>
                  <a:lnTo>
                    <a:pt x="2592" y="1626"/>
                  </a:lnTo>
                  <a:lnTo>
                    <a:pt x="2586" y="1614"/>
                  </a:lnTo>
                  <a:lnTo>
                    <a:pt x="2580" y="1596"/>
                  </a:lnTo>
                  <a:lnTo>
                    <a:pt x="2574" y="1584"/>
                  </a:lnTo>
                  <a:lnTo>
                    <a:pt x="2574" y="1518"/>
                  </a:lnTo>
                  <a:lnTo>
                    <a:pt x="2580" y="1488"/>
                  </a:lnTo>
                  <a:lnTo>
                    <a:pt x="2586" y="1470"/>
                  </a:lnTo>
                  <a:lnTo>
                    <a:pt x="2598" y="1452"/>
                  </a:lnTo>
                  <a:lnTo>
                    <a:pt x="2604" y="1440"/>
                  </a:lnTo>
                  <a:lnTo>
                    <a:pt x="2610" y="1422"/>
                  </a:lnTo>
                  <a:lnTo>
                    <a:pt x="2616" y="1416"/>
                  </a:lnTo>
                  <a:lnTo>
                    <a:pt x="2616" y="1410"/>
                  </a:lnTo>
                  <a:lnTo>
                    <a:pt x="2628" y="1398"/>
                  </a:lnTo>
                  <a:lnTo>
                    <a:pt x="2652" y="1380"/>
                  </a:lnTo>
                  <a:lnTo>
                    <a:pt x="2658" y="1356"/>
                  </a:lnTo>
                  <a:lnTo>
                    <a:pt x="2670" y="1368"/>
                  </a:lnTo>
                  <a:lnTo>
                    <a:pt x="2676" y="1344"/>
                  </a:lnTo>
                  <a:lnTo>
                    <a:pt x="2730" y="1344"/>
                  </a:lnTo>
                  <a:lnTo>
                    <a:pt x="2730" y="1314"/>
                  </a:lnTo>
                  <a:lnTo>
                    <a:pt x="2748" y="1320"/>
                  </a:lnTo>
                  <a:lnTo>
                    <a:pt x="2754" y="1308"/>
                  </a:lnTo>
                  <a:lnTo>
                    <a:pt x="2772" y="1308"/>
                  </a:lnTo>
                  <a:lnTo>
                    <a:pt x="2796" y="1278"/>
                  </a:lnTo>
                  <a:lnTo>
                    <a:pt x="2796" y="1272"/>
                  </a:lnTo>
                  <a:lnTo>
                    <a:pt x="2802" y="1266"/>
                  </a:lnTo>
                  <a:lnTo>
                    <a:pt x="2814" y="1242"/>
                  </a:lnTo>
                  <a:lnTo>
                    <a:pt x="2832" y="1236"/>
                  </a:lnTo>
                  <a:lnTo>
                    <a:pt x="2862" y="1236"/>
                  </a:lnTo>
                  <a:lnTo>
                    <a:pt x="2874" y="1242"/>
                  </a:lnTo>
                  <a:lnTo>
                    <a:pt x="2886" y="1242"/>
                  </a:lnTo>
                  <a:lnTo>
                    <a:pt x="2892" y="1236"/>
                  </a:lnTo>
                  <a:lnTo>
                    <a:pt x="2904" y="1212"/>
                  </a:lnTo>
                  <a:lnTo>
                    <a:pt x="2910" y="1206"/>
                  </a:lnTo>
                  <a:lnTo>
                    <a:pt x="2916" y="1194"/>
                  </a:lnTo>
                  <a:lnTo>
                    <a:pt x="2928" y="1200"/>
                  </a:lnTo>
                  <a:lnTo>
                    <a:pt x="2934" y="1176"/>
                  </a:lnTo>
                  <a:lnTo>
                    <a:pt x="3018" y="1170"/>
                  </a:lnTo>
                  <a:lnTo>
                    <a:pt x="3024" y="1146"/>
                  </a:lnTo>
                  <a:lnTo>
                    <a:pt x="2982" y="1152"/>
                  </a:lnTo>
                  <a:lnTo>
                    <a:pt x="2988" y="1146"/>
                  </a:lnTo>
                  <a:lnTo>
                    <a:pt x="3000" y="1140"/>
                  </a:lnTo>
                  <a:lnTo>
                    <a:pt x="3006" y="1140"/>
                  </a:lnTo>
                  <a:lnTo>
                    <a:pt x="3006" y="1134"/>
                  </a:lnTo>
                  <a:lnTo>
                    <a:pt x="3000" y="1128"/>
                  </a:lnTo>
                  <a:lnTo>
                    <a:pt x="2994" y="1116"/>
                  </a:lnTo>
                  <a:lnTo>
                    <a:pt x="2988" y="1110"/>
                  </a:lnTo>
                  <a:lnTo>
                    <a:pt x="3024" y="1104"/>
                  </a:lnTo>
                  <a:lnTo>
                    <a:pt x="3048" y="1116"/>
                  </a:lnTo>
                  <a:lnTo>
                    <a:pt x="3078" y="1080"/>
                  </a:lnTo>
                  <a:lnTo>
                    <a:pt x="3024" y="1074"/>
                  </a:lnTo>
                  <a:lnTo>
                    <a:pt x="3024" y="1050"/>
                  </a:lnTo>
                  <a:lnTo>
                    <a:pt x="3036" y="1062"/>
                  </a:lnTo>
                  <a:lnTo>
                    <a:pt x="3078" y="1050"/>
                  </a:lnTo>
                  <a:lnTo>
                    <a:pt x="3084" y="990"/>
                  </a:lnTo>
                  <a:lnTo>
                    <a:pt x="3054" y="1002"/>
                  </a:lnTo>
                  <a:lnTo>
                    <a:pt x="3048" y="972"/>
                  </a:lnTo>
                  <a:lnTo>
                    <a:pt x="3024" y="960"/>
                  </a:lnTo>
                  <a:lnTo>
                    <a:pt x="3072" y="978"/>
                  </a:lnTo>
                  <a:lnTo>
                    <a:pt x="3078" y="972"/>
                  </a:lnTo>
                  <a:lnTo>
                    <a:pt x="3060" y="954"/>
                  </a:lnTo>
                  <a:lnTo>
                    <a:pt x="3090" y="954"/>
                  </a:lnTo>
                  <a:lnTo>
                    <a:pt x="3084" y="948"/>
                  </a:lnTo>
                  <a:lnTo>
                    <a:pt x="3078" y="936"/>
                  </a:lnTo>
                  <a:lnTo>
                    <a:pt x="3060" y="918"/>
                  </a:lnTo>
                  <a:lnTo>
                    <a:pt x="3054" y="906"/>
                  </a:lnTo>
                  <a:lnTo>
                    <a:pt x="3054" y="894"/>
                  </a:lnTo>
                  <a:lnTo>
                    <a:pt x="3060" y="888"/>
                  </a:lnTo>
                  <a:lnTo>
                    <a:pt x="3042" y="870"/>
                  </a:lnTo>
                  <a:lnTo>
                    <a:pt x="3042" y="864"/>
                  </a:lnTo>
                  <a:lnTo>
                    <a:pt x="3048" y="864"/>
                  </a:lnTo>
                  <a:lnTo>
                    <a:pt x="3066" y="846"/>
                  </a:lnTo>
                  <a:lnTo>
                    <a:pt x="3072" y="846"/>
                  </a:lnTo>
                  <a:lnTo>
                    <a:pt x="3066" y="870"/>
                  </a:lnTo>
                  <a:lnTo>
                    <a:pt x="3096" y="894"/>
                  </a:lnTo>
                  <a:lnTo>
                    <a:pt x="3096" y="888"/>
                  </a:lnTo>
                  <a:lnTo>
                    <a:pt x="3102" y="882"/>
                  </a:lnTo>
                  <a:lnTo>
                    <a:pt x="3102" y="864"/>
                  </a:lnTo>
                  <a:lnTo>
                    <a:pt x="3108" y="852"/>
                  </a:lnTo>
                  <a:lnTo>
                    <a:pt x="3108" y="834"/>
                  </a:lnTo>
                  <a:lnTo>
                    <a:pt x="3114" y="822"/>
                  </a:lnTo>
                  <a:lnTo>
                    <a:pt x="3144" y="792"/>
                  </a:lnTo>
                  <a:lnTo>
                    <a:pt x="3156" y="786"/>
                  </a:lnTo>
                  <a:lnTo>
                    <a:pt x="3162" y="786"/>
                  </a:lnTo>
                  <a:lnTo>
                    <a:pt x="3162" y="792"/>
                  </a:lnTo>
                  <a:lnTo>
                    <a:pt x="3150" y="816"/>
                  </a:lnTo>
                  <a:lnTo>
                    <a:pt x="3132" y="834"/>
                  </a:lnTo>
                  <a:lnTo>
                    <a:pt x="3126" y="846"/>
                  </a:lnTo>
                  <a:lnTo>
                    <a:pt x="3120" y="882"/>
                  </a:lnTo>
                  <a:lnTo>
                    <a:pt x="3138" y="882"/>
                  </a:lnTo>
                  <a:lnTo>
                    <a:pt x="3138" y="894"/>
                  </a:lnTo>
                  <a:lnTo>
                    <a:pt x="3132" y="906"/>
                  </a:lnTo>
                  <a:lnTo>
                    <a:pt x="3132" y="918"/>
                  </a:lnTo>
                  <a:lnTo>
                    <a:pt x="3114" y="936"/>
                  </a:lnTo>
                  <a:lnTo>
                    <a:pt x="3102" y="960"/>
                  </a:lnTo>
                  <a:lnTo>
                    <a:pt x="3102" y="978"/>
                  </a:lnTo>
                  <a:lnTo>
                    <a:pt x="3126" y="954"/>
                  </a:lnTo>
                  <a:lnTo>
                    <a:pt x="3132" y="942"/>
                  </a:lnTo>
                  <a:lnTo>
                    <a:pt x="3144" y="930"/>
                  </a:lnTo>
                  <a:lnTo>
                    <a:pt x="3168" y="918"/>
                  </a:lnTo>
                  <a:lnTo>
                    <a:pt x="3180" y="906"/>
                  </a:lnTo>
                  <a:lnTo>
                    <a:pt x="3192" y="882"/>
                  </a:lnTo>
                  <a:lnTo>
                    <a:pt x="3192" y="798"/>
                  </a:lnTo>
                  <a:lnTo>
                    <a:pt x="3198" y="780"/>
                  </a:lnTo>
                  <a:lnTo>
                    <a:pt x="3198" y="768"/>
                  </a:lnTo>
                  <a:lnTo>
                    <a:pt x="3204" y="756"/>
                  </a:lnTo>
                  <a:lnTo>
                    <a:pt x="3210" y="756"/>
                  </a:lnTo>
                  <a:lnTo>
                    <a:pt x="3210" y="768"/>
                  </a:lnTo>
                  <a:lnTo>
                    <a:pt x="3204" y="780"/>
                  </a:lnTo>
                  <a:lnTo>
                    <a:pt x="3204" y="798"/>
                  </a:lnTo>
                  <a:lnTo>
                    <a:pt x="3210" y="798"/>
                  </a:lnTo>
                  <a:lnTo>
                    <a:pt x="3216" y="804"/>
                  </a:lnTo>
                  <a:lnTo>
                    <a:pt x="3216" y="840"/>
                  </a:lnTo>
                  <a:lnTo>
                    <a:pt x="3234" y="822"/>
                  </a:lnTo>
                  <a:lnTo>
                    <a:pt x="3240" y="810"/>
                  </a:lnTo>
                  <a:lnTo>
                    <a:pt x="3288" y="762"/>
                  </a:lnTo>
                  <a:lnTo>
                    <a:pt x="3300" y="756"/>
                  </a:lnTo>
                  <a:lnTo>
                    <a:pt x="3324" y="732"/>
                  </a:lnTo>
                  <a:lnTo>
                    <a:pt x="3324" y="726"/>
                  </a:lnTo>
                  <a:lnTo>
                    <a:pt x="3318" y="720"/>
                  </a:lnTo>
                  <a:lnTo>
                    <a:pt x="3312" y="720"/>
                  </a:lnTo>
                  <a:lnTo>
                    <a:pt x="3306" y="714"/>
                  </a:lnTo>
                  <a:lnTo>
                    <a:pt x="3306" y="702"/>
                  </a:lnTo>
                  <a:lnTo>
                    <a:pt x="3312" y="696"/>
                  </a:lnTo>
                  <a:lnTo>
                    <a:pt x="3324" y="696"/>
                  </a:lnTo>
                  <a:lnTo>
                    <a:pt x="3330" y="702"/>
                  </a:lnTo>
                  <a:lnTo>
                    <a:pt x="3360" y="702"/>
                  </a:lnTo>
                  <a:lnTo>
                    <a:pt x="3390" y="696"/>
                  </a:lnTo>
                  <a:lnTo>
                    <a:pt x="3450" y="672"/>
                  </a:lnTo>
                  <a:lnTo>
                    <a:pt x="3462" y="666"/>
                  </a:lnTo>
                  <a:lnTo>
                    <a:pt x="3444" y="660"/>
                  </a:lnTo>
                  <a:lnTo>
                    <a:pt x="3438" y="660"/>
                  </a:lnTo>
                  <a:lnTo>
                    <a:pt x="3432" y="666"/>
                  </a:lnTo>
                  <a:lnTo>
                    <a:pt x="3414" y="672"/>
                  </a:lnTo>
                  <a:lnTo>
                    <a:pt x="3402" y="672"/>
                  </a:lnTo>
                  <a:lnTo>
                    <a:pt x="3390" y="678"/>
                  </a:lnTo>
                  <a:lnTo>
                    <a:pt x="3372" y="678"/>
                  </a:lnTo>
                  <a:lnTo>
                    <a:pt x="3360" y="684"/>
                  </a:lnTo>
                  <a:lnTo>
                    <a:pt x="3348" y="684"/>
                  </a:lnTo>
                  <a:lnTo>
                    <a:pt x="3342" y="678"/>
                  </a:lnTo>
                  <a:lnTo>
                    <a:pt x="3342" y="672"/>
                  </a:lnTo>
                  <a:lnTo>
                    <a:pt x="3348" y="666"/>
                  </a:lnTo>
                  <a:lnTo>
                    <a:pt x="3354" y="654"/>
                  </a:lnTo>
                  <a:lnTo>
                    <a:pt x="3366" y="654"/>
                  </a:lnTo>
                  <a:lnTo>
                    <a:pt x="3378" y="648"/>
                  </a:lnTo>
                  <a:lnTo>
                    <a:pt x="3402" y="648"/>
                  </a:lnTo>
                  <a:lnTo>
                    <a:pt x="3492" y="642"/>
                  </a:lnTo>
                  <a:lnTo>
                    <a:pt x="3534" y="606"/>
                  </a:lnTo>
                  <a:lnTo>
                    <a:pt x="3546" y="618"/>
                  </a:lnTo>
                  <a:lnTo>
                    <a:pt x="3570" y="606"/>
                  </a:lnTo>
                  <a:lnTo>
                    <a:pt x="3570" y="642"/>
                  </a:lnTo>
                  <a:lnTo>
                    <a:pt x="3600" y="618"/>
                  </a:lnTo>
                  <a:lnTo>
                    <a:pt x="3624" y="612"/>
                  </a:lnTo>
                  <a:lnTo>
                    <a:pt x="3630" y="582"/>
                  </a:lnTo>
                  <a:lnTo>
                    <a:pt x="3618" y="570"/>
                  </a:lnTo>
                  <a:lnTo>
                    <a:pt x="3612" y="600"/>
                  </a:lnTo>
                  <a:lnTo>
                    <a:pt x="3588" y="600"/>
                  </a:lnTo>
                  <a:lnTo>
                    <a:pt x="3588" y="576"/>
                  </a:lnTo>
                  <a:lnTo>
                    <a:pt x="3570" y="552"/>
                  </a:lnTo>
                  <a:lnTo>
                    <a:pt x="3594" y="540"/>
                  </a:lnTo>
                  <a:lnTo>
                    <a:pt x="3600" y="504"/>
                  </a:lnTo>
                  <a:lnTo>
                    <a:pt x="3612" y="498"/>
                  </a:lnTo>
                  <a:lnTo>
                    <a:pt x="3618" y="486"/>
                  </a:lnTo>
                  <a:lnTo>
                    <a:pt x="3630" y="480"/>
                  </a:lnTo>
                  <a:lnTo>
                    <a:pt x="3636" y="474"/>
                  </a:lnTo>
                  <a:lnTo>
                    <a:pt x="3648" y="468"/>
                  </a:lnTo>
                  <a:lnTo>
                    <a:pt x="3654" y="456"/>
                  </a:lnTo>
                  <a:lnTo>
                    <a:pt x="3654" y="450"/>
                  </a:lnTo>
                  <a:lnTo>
                    <a:pt x="3660" y="444"/>
                  </a:lnTo>
                  <a:lnTo>
                    <a:pt x="3660" y="438"/>
                  </a:lnTo>
                  <a:lnTo>
                    <a:pt x="3690" y="444"/>
                  </a:lnTo>
                  <a:lnTo>
                    <a:pt x="3702" y="426"/>
                  </a:lnTo>
                  <a:lnTo>
                    <a:pt x="3708" y="432"/>
                  </a:lnTo>
                  <a:lnTo>
                    <a:pt x="3720" y="432"/>
                  </a:lnTo>
                  <a:lnTo>
                    <a:pt x="3726" y="426"/>
                  </a:lnTo>
                  <a:lnTo>
                    <a:pt x="3738" y="420"/>
                  </a:lnTo>
                  <a:lnTo>
                    <a:pt x="3744" y="408"/>
                  </a:lnTo>
                  <a:lnTo>
                    <a:pt x="3756" y="402"/>
                  </a:lnTo>
                  <a:lnTo>
                    <a:pt x="3774" y="384"/>
                  </a:lnTo>
                  <a:lnTo>
                    <a:pt x="3774" y="414"/>
                  </a:lnTo>
                  <a:lnTo>
                    <a:pt x="3786" y="408"/>
                  </a:lnTo>
                  <a:lnTo>
                    <a:pt x="3792" y="402"/>
                  </a:lnTo>
                  <a:lnTo>
                    <a:pt x="3828" y="384"/>
                  </a:lnTo>
                  <a:lnTo>
                    <a:pt x="3834" y="378"/>
                  </a:lnTo>
                  <a:lnTo>
                    <a:pt x="3846" y="378"/>
                  </a:lnTo>
                  <a:lnTo>
                    <a:pt x="3858" y="372"/>
                  </a:lnTo>
                  <a:lnTo>
                    <a:pt x="3876" y="372"/>
                  </a:lnTo>
                  <a:lnTo>
                    <a:pt x="3888" y="366"/>
                  </a:lnTo>
                  <a:lnTo>
                    <a:pt x="3900" y="366"/>
                  </a:lnTo>
                  <a:lnTo>
                    <a:pt x="3900" y="330"/>
                  </a:lnTo>
                  <a:lnTo>
                    <a:pt x="3876" y="330"/>
                  </a:lnTo>
                  <a:lnTo>
                    <a:pt x="3876" y="324"/>
                  </a:lnTo>
                  <a:lnTo>
                    <a:pt x="3882" y="312"/>
                  </a:lnTo>
                  <a:lnTo>
                    <a:pt x="3894" y="300"/>
                  </a:lnTo>
                  <a:lnTo>
                    <a:pt x="3888" y="294"/>
                  </a:lnTo>
                  <a:lnTo>
                    <a:pt x="3882" y="294"/>
                  </a:lnTo>
                  <a:lnTo>
                    <a:pt x="3876" y="288"/>
                  </a:lnTo>
                  <a:lnTo>
                    <a:pt x="3876" y="276"/>
                  </a:lnTo>
                  <a:lnTo>
                    <a:pt x="3888" y="252"/>
                  </a:lnTo>
                  <a:lnTo>
                    <a:pt x="3900" y="222"/>
                  </a:lnTo>
                  <a:lnTo>
                    <a:pt x="3912" y="198"/>
                  </a:lnTo>
                  <a:lnTo>
                    <a:pt x="3918" y="174"/>
                  </a:lnTo>
                  <a:lnTo>
                    <a:pt x="3918" y="168"/>
                  </a:lnTo>
                  <a:lnTo>
                    <a:pt x="3912" y="162"/>
                  </a:lnTo>
                  <a:lnTo>
                    <a:pt x="3876" y="162"/>
                  </a:lnTo>
                  <a:lnTo>
                    <a:pt x="3864" y="168"/>
                  </a:lnTo>
                  <a:lnTo>
                    <a:pt x="3858" y="168"/>
                  </a:lnTo>
                  <a:close/>
                  <a:moveTo>
                    <a:pt x="2718" y="366"/>
                  </a:moveTo>
                  <a:lnTo>
                    <a:pt x="2712" y="366"/>
                  </a:lnTo>
                  <a:lnTo>
                    <a:pt x="2712" y="354"/>
                  </a:lnTo>
                  <a:lnTo>
                    <a:pt x="2718" y="348"/>
                  </a:lnTo>
                  <a:lnTo>
                    <a:pt x="2718" y="336"/>
                  </a:lnTo>
                  <a:lnTo>
                    <a:pt x="2712" y="336"/>
                  </a:lnTo>
                  <a:lnTo>
                    <a:pt x="2700" y="342"/>
                  </a:lnTo>
                  <a:lnTo>
                    <a:pt x="2694" y="348"/>
                  </a:lnTo>
                  <a:lnTo>
                    <a:pt x="2682" y="354"/>
                  </a:lnTo>
                  <a:lnTo>
                    <a:pt x="2676" y="372"/>
                  </a:lnTo>
                  <a:lnTo>
                    <a:pt x="2664" y="366"/>
                  </a:lnTo>
                  <a:lnTo>
                    <a:pt x="2664" y="378"/>
                  </a:lnTo>
                  <a:lnTo>
                    <a:pt x="2652" y="402"/>
                  </a:lnTo>
                  <a:lnTo>
                    <a:pt x="2628" y="414"/>
                  </a:lnTo>
                  <a:lnTo>
                    <a:pt x="2628" y="426"/>
                  </a:lnTo>
                  <a:lnTo>
                    <a:pt x="2634" y="432"/>
                  </a:lnTo>
                  <a:lnTo>
                    <a:pt x="2628" y="432"/>
                  </a:lnTo>
                  <a:lnTo>
                    <a:pt x="2598" y="462"/>
                  </a:lnTo>
                  <a:lnTo>
                    <a:pt x="2598" y="468"/>
                  </a:lnTo>
                  <a:lnTo>
                    <a:pt x="2604" y="474"/>
                  </a:lnTo>
                  <a:lnTo>
                    <a:pt x="2610" y="474"/>
                  </a:lnTo>
                  <a:lnTo>
                    <a:pt x="2616" y="480"/>
                  </a:lnTo>
                  <a:lnTo>
                    <a:pt x="2616" y="492"/>
                  </a:lnTo>
                  <a:lnTo>
                    <a:pt x="2610" y="498"/>
                  </a:lnTo>
                  <a:lnTo>
                    <a:pt x="2604" y="498"/>
                  </a:lnTo>
                  <a:lnTo>
                    <a:pt x="2604" y="510"/>
                  </a:lnTo>
                  <a:lnTo>
                    <a:pt x="2592" y="534"/>
                  </a:lnTo>
                  <a:lnTo>
                    <a:pt x="2580" y="552"/>
                  </a:lnTo>
                  <a:lnTo>
                    <a:pt x="2550" y="582"/>
                  </a:lnTo>
                  <a:lnTo>
                    <a:pt x="2478" y="618"/>
                  </a:lnTo>
                  <a:lnTo>
                    <a:pt x="2484" y="588"/>
                  </a:lnTo>
                  <a:lnTo>
                    <a:pt x="2478" y="582"/>
                  </a:lnTo>
                  <a:lnTo>
                    <a:pt x="2478" y="576"/>
                  </a:lnTo>
                  <a:lnTo>
                    <a:pt x="2472" y="570"/>
                  </a:lnTo>
                  <a:lnTo>
                    <a:pt x="2472" y="564"/>
                  </a:lnTo>
                  <a:lnTo>
                    <a:pt x="2478" y="552"/>
                  </a:lnTo>
                  <a:lnTo>
                    <a:pt x="2496" y="534"/>
                  </a:lnTo>
                  <a:lnTo>
                    <a:pt x="2502" y="522"/>
                  </a:lnTo>
                  <a:lnTo>
                    <a:pt x="2502" y="516"/>
                  </a:lnTo>
                  <a:lnTo>
                    <a:pt x="2496" y="510"/>
                  </a:lnTo>
                  <a:lnTo>
                    <a:pt x="2496" y="492"/>
                  </a:lnTo>
                  <a:lnTo>
                    <a:pt x="2502" y="480"/>
                  </a:lnTo>
                  <a:lnTo>
                    <a:pt x="2508" y="474"/>
                  </a:lnTo>
                  <a:lnTo>
                    <a:pt x="2514" y="462"/>
                  </a:lnTo>
                  <a:lnTo>
                    <a:pt x="2526" y="456"/>
                  </a:lnTo>
                  <a:lnTo>
                    <a:pt x="2532" y="450"/>
                  </a:lnTo>
                  <a:lnTo>
                    <a:pt x="2532" y="432"/>
                  </a:lnTo>
                  <a:lnTo>
                    <a:pt x="2538" y="432"/>
                  </a:lnTo>
                  <a:lnTo>
                    <a:pt x="2622" y="348"/>
                  </a:lnTo>
                  <a:lnTo>
                    <a:pt x="2592" y="354"/>
                  </a:lnTo>
                  <a:lnTo>
                    <a:pt x="2580" y="360"/>
                  </a:lnTo>
                  <a:lnTo>
                    <a:pt x="2574" y="366"/>
                  </a:lnTo>
                  <a:lnTo>
                    <a:pt x="2562" y="372"/>
                  </a:lnTo>
                  <a:lnTo>
                    <a:pt x="2556" y="378"/>
                  </a:lnTo>
                  <a:lnTo>
                    <a:pt x="2550" y="378"/>
                  </a:lnTo>
                  <a:lnTo>
                    <a:pt x="2550" y="372"/>
                  </a:lnTo>
                  <a:lnTo>
                    <a:pt x="2556" y="366"/>
                  </a:lnTo>
                  <a:lnTo>
                    <a:pt x="2568" y="360"/>
                  </a:lnTo>
                  <a:lnTo>
                    <a:pt x="2592" y="336"/>
                  </a:lnTo>
                  <a:lnTo>
                    <a:pt x="2604" y="330"/>
                  </a:lnTo>
                  <a:lnTo>
                    <a:pt x="2658" y="276"/>
                  </a:lnTo>
                  <a:lnTo>
                    <a:pt x="2670" y="288"/>
                  </a:lnTo>
                  <a:lnTo>
                    <a:pt x="2682" y="276"/>
                  </a:lnTo>
                  <a:lnTo>
                    <a:pt x="2682" y="288"/>
                  </a:lnTo>
                  <a:lnTo>
                    <a:pt x="2694" y="288"/>
                  </a:lnTo>
                  <a:lnTo>
                    <a:pt x="2700" y="282"/>
                  </a:lnTo>
                  <a:lnTo>
                    <a:pt x="2700" y="270"/>
                  </a:lnTo>
                  <a:lnTo>
                    <a:pt x="2724" y="276"/>
                  </a:lnTo>
                  <a:lnTo>
                    <a:pt x="2736" y="270"/>
                  </a:lnTo>
                  <a:lnTo>
                    <a:pt x="2742" y="270"/>
                  </a:lnTo>
                  <a:lnTo>
                    <a:pt x="2754" y="264"/>
                  </a:lnTo>
                  <a:lnTo>
                    <a:pt x="2772" y="264"/>
                  </a:lnTo>
                  <a:lnTo>
                    <a:pt x="2784" y="270"/>
                  </a:lnTo>
                  <a:lnTo>
                    <a:pt x="2790" y="276"/>
                  </a:lnTo>
                  <a:lnTo>
                    <a:pt x="2796" y="288"/>
                  </a:lnTo>
                  <a:lnTo>
                    <a:pt x="2772" y="294"/>
                  </a:lnTo>
                  <a:lnTo>
                    <a:pt x="2772" y="318"/>
                  </a:lnTo>
                  <a:lnTo>
                    <a:pt x="2742" y="318"/>
                  </a:lnTo>
                  <a:lnTo>
                    <a:pt x="2736" y="324"/>
                  </a:lnTo>
                  <a:lnTo>
                    <a:pt x="2736" y="360"/>
                  </a:lnTo>
                  <a:lnTo>
                    <a:pt x="2730" y="366"/>
                  </a:lnTo>
                  <a:lnTo>
                    <a:pt x="2718" y="3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4" name="Uru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434400" y="3799639"/>
              <a:ext cx="121487" cy="125875"/>
            </a:xfrm>
            <a:custGeom>
              <a:avLst/>
              <a:gdLst>
                <a:gd name="T0" fmla="*/ 2147483647 w 366"/>
                <a:gd name="T1" fmla="*/ 2147483647 h 384"/>
                <a:gd name="T2" fmla="*/ 2147483647 w 366"/>
                <a:gd name="T3" fmla="*/ 2147483647 h 384"/>
                <a:gd name="T4" fmla="*/ 2147483647 w 366"/>
                <a:gd name="T5" fmla="*/ 2147483647 h 384"/>
                <a:gd name="T6" fmla="*/ 2147483647 w 366"/>
                <a:gd name="T7" fmla="*/ 2147483647 h 384"/>
                <a:gd name="T8" fmla="*/ 2147483647 w 366"/>
                <a:gd name="T9" fmla="*/ 2147483647 h 384"/>
                <a:gd name="T10" fmla="*/ 2147483647 w 366"/>
                <a:gd name="T11" fmla="*/ 2147483647 h 384"/>
                <a:gd name="T12" fmla="*/ 2147483647 w 366"/>
                <a:gd name="T13" fmla="*/ 2147483647 h 384"/>
                <a:gd name="T14" fmla="*/ 2147483647 w 366"/>
                <a:gd name="T15" fmla="*/ 2147483647 h 384"/>
                <a:gd name="T16" fmla="*/ 2147483647 w 366"/>
                <a:gd name="T17" fmla="*/ 2147483647 h 384"/>
                <a:gd name="T18" fmla="*/ 2147483647 w 366"/>
                <a:gd name="T19" fmla="*/ 2147483647 h 384"/>
                <a:gd name="T20" fmla="*/ 2147483647 w 366"/>
                <a:gd name="T21" fmla="*/ 2147483647 h 384"/>
                <a:gd name="T22" fmla="*/ 2147483647 w 366"/>
                <a:gd name="T23" fmla="*/ 2147483647 h 384"/>
                <a:gd name="T24" fmla="*/ 2147483647 w 366"/>
                <a:gd name="T25" fmla="*/ 2147483647 h 384"/>
                <a:gd name="T26" fmla="*/ 2147483647 w 366"/>
                <a:gd name="T27" fmla="*/ 2147483647 h 384"/>
                <a:gd name="T28" fmla="*/ 2147483647 w 366"/>
                <a:gd name="T29" fmla="*/ 2147483647 h 384"/>
                <a:gd name="T30" fmla="*/ 2147483647 w 366"/>
                <a:gd name="T31" fmla="*/ 2147483647 h 384"/>
                <a:gd name="T32" fmla="*/ 2147483647 w 366"/>
                <a:gd name="T33" fmla="*/ 2147483647 h 384"/>
                <a:gd name="T34" fmla="*/ 2147483647 w 366"/>
                <a:gd name="T35" fmla="*/ 2147483647 h 384"/>
                <a:gd name="T36" fmla="*/ 2147483647 w 366"/>
                <a:gd name="T37" fmla="*/ 2147483647 h 384"/>
                <a:gd name="T38" fmla="*/ 2147483647 w 366"/>
                <a:gd name="T39" fmla="*/ 2147483647 h 384"/>
                <a:gd name="T40" fmla="*/ 2147483647 w 366"/>
                <a:gd name="T41" fmla="*/ 2147483647 h 384"/>
                <a:gd name="T42" fmla="*/ 2147483647 w 366"/>
                <a:gd name="T43" fmla="*/ 2147483647 h 384"/>
                <a:gd name="T44" fmla="*/ 2147483647 w 366"/>
                <a:gd name="T45" fmla="*/ 0 h 384"/>
                <a:gd name="T46" fmla="*/ 2147483647 w 366"/>
                <a:gd name="T47" fmla="*/ 2147483647 h 384"/>
                <a:gd name="T48" fmla="*/ 2147483647 w 366"/>
                <a:gd name="T49" fmla="*/ 2147483647 h 384"/>
                <a:gd name="T50" fmla="*/ 0 w 366"/>
                <a:gd name="T51" fmla="*/ 2147483647 h 384"/>
                <a:gd name="T52" fmla="*/ 2147483647 w 366"/>
                <a:gd name="T53" fmla="*/ 2147483647 h 384"/>
                <a:gd name="T54" fmla="*/ 2147483647 w 366"/>
                <a:gd name="T55" fmla="*/ 2147483647 h 384"/>
                <a:gd name="T56" fmla="*/ 2147483647 w 366"/>
                <a:gd name="T57" fmla="*/ 2147483647 h 384"/>
                <a:gd name="T58" fmla="*/ 2147483647 w 366"/>
                <a:gd name="T59" fmla="*/ 2147483647 h 384"/>
                <a:gd name="T60" fmla="*/ 2147483647 w 366"/>
                <a:gd name="T61" fmla="*/ 2147483647 h 384"/>
                <a:gd name="T62" fmla="*/ 2147483647 w 366"/>
                <a:gd name="T63" fmla="*/ 2147483647 h 384"/>
                <a:gd name="T64" fmla="*/ 2147483647 w 366"/>
                <a:gd name="T65" fmla="*/ 2147483647 h 384"/>
                <a:gd name="T66" fmla="*/ 2147483647 w 366"/>
                <a:gd name="T67" fmla="*/ 2147483647 h 384"/>
                <a:gd name="T68" fmla="*/ 2147483647 w 366"/>
                <a:gd name="T69" fmla="*/ 2147483647 h 384"/>
                <a:gd name="T70" fmla="*/ 2147483647 w 366"/>
                <a:gd name="T71" fmla="*/ 2147483647 h 384"/>
                <a:gd name="T72" fmla="*/ 2147483647 w 366"/>
                <a:gd name="T73" fmla="*/ 2147483647 h 384"/>
                <a:gd name="T74" fmla="*/ 2147483647 w 366"/>
                <a:gd name="T75" fmla="*/ 2147483647 h 384"/>
                <a:gd name="T76" fmla="*/ 2147483647 w 366"/>
                <a:gd name="T77" fmla="*/ 2147483647 h 3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66"/>
                <a:gd name="T118" fmla="*/ 0 h 384"/>
                <a:gd name="T119" fmla="*/ 366 w 366"/>
                <a:gd name="T120" fmla="*/ 384 h 3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66" h="384">
                  <a:moveTo>
                    <a:pt x="138" y="372"/>
                  </a:moveTo>
                  <a:lnTo>
                    <a:pt x="174" y="372"/>
                  </a:lnTo>
                  <a:lnTo>
                    <a:pt x="198" y="378"/>
                  </a:lnTo>
                  <a:lnTo>
                    <a:pt x="228" y="378"/>
                  </a:lnTo>
                  <a:lnTo>
                    <a:pt x="288" y="384"/>
                  </a:lnTo>
                  <a:lnTo>
                    <a:pt x="330" y="366"/>
                  </a:lnTo>
                  <a:lnTo>
                    <a:pt x="342" y="354"/>
                  </a:lnTo>
                  <a:lnTo>
                    <a:pt x="360" y="300"/>
                  </a:lnTo>
                  <a:lnTo>
                    <a:pt x="366" y="294"/>
                  </a:lnTo>
                  <a:lnTo>
                    <a:pt x="348" y="294"/>
                  </a:lnTo>
                  <a:lnTo>
                    <a:pt x="348" y="264"/>
                  </a:lnTo>
                  <a:lnTo>
                    <a:pt x="342" y="264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60" y="210"/>
                  </a:lnTo>
                  <a:lnTo>
                    <a:pt x="360" y="198"/>
                  </a:lnTo>
                  <a:lnTo>
                    <a:pt x="354" y="198"/>
                  </a:lnTo>
                  <a:lnTo>
                    <a:pt x="342" y="192"/>
                  </a:lnTo>
                  <a:lnTo>
                    <a:pt x="336" y="192"/>
                  </a:lnTo>
                  <a:lnTo>
                    <a:pt x="318" y="174"/>
                  </a:lnTo>
                  <a:lnTo>
                    <a:pt x="312" y="162"/>
                  </a:lnTo>
                  <a:lnTo>
                    <a:pt x="306" y="156"/>
                  </a:lnTo>
                  <a:lnTo>
                    <a:pt x="300" y="144"/>
                  </a:lnTo>
                  <a:lnTo>
                    <a:pt x="288" y="144"/>
                  </a:lnTo>
                  <a:lnTo>
                    <a:pt x="270" y="138"/>
                  </a:lnTo>
                  <a:lnTo>
                    <a:pt x="258" y="132"/>
                  </a:lnTo>
                  <a:lnTo>
                    <a:pt x="252" y="126"/>
                  </a:lnTo>
                  <a:lnTo>
                    <a:pt x="252" y="114"/>
                  </a:lnTo>
                  <a:lnTo>
                    <a:pt x="246" y="11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74" y="60"/>
                  </a:lnTo>
                  <a:lnTo>
                    <a:pt x="168" y="60"/>
                  </a:lnTo>
                  <a:lnTo>
                    <a:pt x="156" y="72"/>
                  </a:lnTo>
                  <a:lnTo>
                    <a:pt x="156" y="78"/>
                  </a:lnTo>
                  <a:lnTo>
                    <a:pt x="144" y="78"/>
                  </a:lnTo>
                  <a:lnTo>
                    <a:pt x="144" y="66"/>
                  </a:lnTo>
                  <a:lnTo>
                    <a:pt x="132" y="54"/>
                  </a:lnTo>
                  <a:lnTo>
                    <a:pt x="126" y="42"/>
                  </a:lnTo>
                  <a:lnTo>
                    <a:pt x="120" y="36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78" y="6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8" y="6"/>
                  </a:lnTo>
                  <a:lnTo>
                    <a:pt x="42" y="12"/>
                  </a:lnTo>
                  <a:lnTo>
                    <a:pt x="18" y="1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6" y="72"/>
                  </a:lnTo>
                  <a:lnTo>
                    <a:pt x="6" y="108"/>
                  </a:lnTo>
                  <a:lnTo>
                    <a:pt x="30" y="126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6" y="144"/>
                  </a:lnTo>
                  <a:lnTo>
                    <a:pt x="12" y="156"/>
                  </a:lnTo>
                  <a:lnTo>
                    <a:pt x="24" y="168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36" y="228"/>
                  </a:lnTo>
                  <a:lnTo>
                    <a:pt x="30" y="234"/>
                  </a:lnTo>
                  <a:lnTo>
                    <a:pt x="6" y="234"/>
                  </a:lnTo>
                  <a:lnTo>
                    <a:pt x="6" y="282"/>
                  </a:lnTo>
                  <a:lnTo>
                    <a:pt x="36" y="318"/>
                  </a:lnTo>
                  <a:lnTo>
                    <a:pt x="42" y="318"/>
                  </a:lnTo>
                  <a:lnTo>
                    <a:pt x="54" y="324"/>
                  </a:lnTo>
                  <a:lnTo>
                    <a:pt x="78" y="348"/>
                  </a:lnTo>
                  <a:lnTo>
                    <a:pt x="90" y="354"/>
                  </a:lnTo>
                  <a:lnTo>
                    <a:pt x="126" y="354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5" name="United Kingdom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10499" y="1414438"/>
              <a:ext cx="191278" cy="271017"/>
            </a:xfrm>
            <a:custGeom>
              <a:avLst/>
              <a:gdLst>
                <a:gd name="T0" fmla="*/ 2147483647 w 576"/>
                <a:gd name="T1" fmla="*/ 2147483647 h 822"/>
                <a:gd name="T2" fmla="*/ 2147483647 w 576"/>
                <a:gd name="T3" fmla="*/ 2147483647 h 822"/>
                <a:gd name="T4" fmla="*/ 2147483647 w 576"/>
                <a:gd name="T5" fmla="*/ 2147483647 h 822"/>
                <a:gd name="T6" fmla="*/ 2147483647 w 576"/>
                <a:gd name="T7" fmla="*/ 2147483647 h 822"/>
                <a:gd name="T8" fmla="*/ 2147483647 w 576"/>
                <a:gd name="T9" fmla="*/ 2147483647 h 822"/>
                <a:gd name="T10" fmla="*/ 2147483647 w 576"/>
                <a:gd name="T11" fmla="*/ 2147483647 h 822"/>
                <a:gd name="T12" fmla="*/ 2147483647 w 576"/>
                <a:gd name="T13" fmla="*/ 2147483647 h 822"/>
                <a:gd name="T14" fmla="*/ 2147483647 w 576"/>
                <a:gd name="T15" fmla="*/ 0 h 822"/>
                <a:gd name="T16" fmla="*/ 2147483647 w 576"/>
                <a:gd name="T17" fmla="*/ 0 h 822"/>
                <a:gd name="T18" fmla="*/ 2147483647 w 576"/>
                <a:gd name="T19" fmla="*/ 2147483647 h 822"/>
                <a:gd name="T20" fmla="*/ 2147483647 w 576"/>
                <a:gd name="T21" fmla="*/ 2147483647 h 822"/>
                <a:gd name="T22" fmla="*/ 2147483647 w 576"/>
                <a:gd name="T23" fmla="*/ 2147483647 h 822"/>
                <a:gd name="T24" fmla="*/ 2147483647 w 576"/>
                <a:gd name="T25" fmla="*/ 2147483647 h 822"/>
                <a:gd name="T26" fmla="*/ 2147483647 w 576"/>
                <a:gd name="T27" fmla="*/ 2147483647 h 822"/>
                <a:gd name="T28" fmla="*/ 2147483647 w 576"/>
                <a:gd name="T29" fmla="*/ 2147483647 h 822"/>
                <a:gd name="T30" fmla="*/ 2147483647 w 576"/>
                <a:gd name="T31" fmla="*/ 2147483647 h 822"/>
                <a:gd name="T32" fmla="*/ 2147483647 w 576"/>
                <a:gd name="T33" fmla="*/ 2147483647 h 822"/>
                <a:gd name="T34" fmla="*/ 2147483647 w 576"/>
                <a:gd name="T35" fmla="*/ 2147483647 h 822"/>
                <a:gd name="T36" fmla="*/ 2147483647 w 576"/>
                <a:gd name="T37" fmla="*/ 2147483647 h 822"/>
                <a:gd name="T38" fmla="*/ 2147483647 w 576"/>
                <a:gd name="T39" fmla="*/ 2147483647 h 822"/>
                <a:gd name="T40" fmla="*/ 2147483647 w 576"/>
                <a:gd name="T41" fmla="*/ 2147483647 h 822"/>
                <a:gd name="T42" fmla="*/ 2147483647 w 576"/>
                <a:gd name="T43" fmla="*/ 2147483647 h 822"/>
                <a:gd name="T44" fmla="*/ 2147483647 w 576"/>
                <a:gd name="T45" fmla="*/ 2147483647 h 822"/>
                <a:gd name="T46" fmla="*/ 2147483647 w 576"/>
                <a:gd name="T47" fmla="*/ 2147483647 h 822"/>
                <a:gd name="T48" fmla="*/ 2147483647 w 576"/>
                <a:gd name="T49" fmla="*/ 2147483647 h 822"/>
                <a:gd name="T50" fmla="*/ 2147483647 w 576"/>
                <a:gd name="T51" fmla="*/ 2147483647 h 822"/>
                <a:gd name="T52" fmla="*/ 2147483647 w 576"/>
                <a:gd name="T53" fmla="*/ 2147483647 h 822"/>
                <a:gd name="T54" fmla="*/ 2147483647 w 576"/>
                <a:gd name="T55" fmla="*/ 2147483647 h 822"/>
                <a:gd name="T56" fmla="*/ 2147483647 w 576"/>
                <a:gd name="T57" fmla="*/ 2147483647 h 822"/>
                <a:gd name="T58" fmla="*/ 2147483647 w 576"/>
                <a:gd name="T59" fmla="*/ 2147483647 h 822"/>
                <a:gd name="T60" fmla="*/ 2147483647 w 576"/>
                <a:gd name="T61" fmla="*/ 2147483647 h 822"/>
                <a:gd name="T62" fmla="*/ 2147483647 w 576"/>
                <a:gd name="T63" fmla="*/ 2147483647 h 822"/>
                <a:gd name="T64" fmla="*/ 2147483647 w 576"/>
                <a:gd name="T65" fmla="*/ 2147483647 h 822"/>
                <a:gd name="T66" fmla="*/ 2147483647 w 576"/>
                <a:gd name="T67" fmla="*/ 2147483647 h 822"/>
                <a:gd name="T68" fmla="*/ 2147483647 w 576"/>
                <a:gd name="T69" fmla="*/ 2147483647 h 822"/>
                <a:gd name="T70" fmla="*/ 2147483647 w 576"/>
                <a:gd name="T71" fmla="*/ 2147483647 h 822"/>
                <a:gd name="T72" fmla="*/ 2147483647 w 576"/>
                <a:gd name="T73" fmla="*/ 2147483647 h 822"/>
                <a:gd name="T74" fmla="*/ 2147483647 w 576"/>
                <a:gd name="T75" fmla="*/ 2147483647 h 822"/>
                <a:gd name="T76" fmla="*/ 2147483647 w 576"/>
                <a:gd name="T77" fmla="*/ 2147483647 h 822"/>
                <a:gd name="T78" fmla="*/ 2147483647 w 576"/>
                <a:gd name="T79" fmla="*/ 2147483647 h 822"/>
                <a:gd name="T80" fmla="*/ 2147483647 w 576"/>
                <a:gd name="T81" fmla="*/ 2147483647 h 822"/>
                <a:gd name="T82" fmla="*/ 2147483647 w 576"/>
                <a:gd name="T83" fmla="*/ 2147483647 h 822"/>
                <a:gd name="T84" fmla="*/ 2147483647 w 576"/>
                <a:gd name="T85" fmla="*/ 2147483647 h 822"/>
                <a:gd name="T86" fmla="*/ 2147483647 w 576"/>
                <a:gd name="T87" fmla="*/ 2147483647 h 822"/>
                <a:gd name="T88" fmla="*/ 2147483647 w 576"/>
                <a:gd name="T89" fmla="*/ 2147483647 h 822"/>
                <a:gd name="T90" fmla="*/ 2147483647 w 576"/>
                <a:gd name="T91" fmla="*/ 2147483647 h 822"/>
                <a:gd name="T92" fmla="*/ 2147483647 w 576"/>
                <a:gd name="T93" fmla="*/ 2147483647 h 822"/>
                <a:gd name="T94" fmla="*/ 2147483647 w 576"/>
                <a:gd name="T95" fmla="*/ 2147483647 h 822"/>
                <a:gd name="T96" fmla="*/ 2147483647 w 576"/>
                <a:gd name="T97" fmla="*/ 2147483647 h 822"/>
                <a:gd name="T98" fmla="*/ 2147483647 w 576"/>
                <a:gd name="T99" fmla="*/ 2147483647 h 822"/>
                <a:gd name="T100" fmla="*/ 2147483647 w 576"/>
                <a:gd name="T101" fmla="*/ 2147483647 h 822"/>
                <a:gd name="T102" fmla="*/ 2147483647 w 576"/>
                <a:gd name="T103" fmla="*/ 2147483647 h 822"/>
                <a:gd name="T104" fmla="*/ 2147483647 w 576"/>
                <a:gd name="T105" fmla="*/ 2147483647 h 822"/>
                <a:gd name="T106" fmla="*/ 2147483647 w 576"/>
                <a:gd name="T107" fmla="*/ 2147483647 h 822"/>
                <a:gd name="T108" fmla="*/ 2147483647 w 576"/>
                <a:gd name="T109" fmla="*/ 2147483647 h 822"/>
                <a:gd name="T110" fmla="*/ 2147483647 w 576"/>
                <a:gd name="T111" fmla="*/ 2147483647 h 822"/>
                <a:gd name="T112" fmla="*/ 2147483647 w 576"/>
                <a:gd name="T113" fmla="*/ 2147483647 h 822"/>
                <a:gd name="T114" fmla="*/ 2147483647 w 576"/>
                <a:gd name="T115" fmla="*/ 2147483647 h 822"/>
                <a:gd name="T116" fmla="*/ 2147483647 w 576"/>
                <a:gd name="T117" fmla="*/ 2147483647 h 822"/>
                <a:gd name="T118" fmla="*/ 2147483647 w 576"/>
                <a:gd name="T119" fmla="*/ 2147483647 h 822"/>
                <a:gd name="T120" fmla="*/ 2147483647 w 576"/>
                <a:gd name="T121" fmla="*/ 2147483647 h 822"/>
                <a:gd name="T122" fmla="*/ 2147483647 w 576"/>
                <a:gd name="T123" fmla="*/ 2147483647 h 8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76"/>
                <a:gd name="T187" fmla="*/ 0 h 822"/>
                <a:gd name="T188" fmla="*/ 576 w 576"/>
                <a:gd name="T189" fmla="*/ 822 h 82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76" h="822">
                  <a:moveTo>
                    <a:pt x="162" y="378"/>
                  </a:moveTo>
                  <a:lnTo>
                    <a:pt x="156" y="378"/>
                  </a:lnTo>
                  <a:lnTo>
                    <a:pt x="150" y="384"/>
                  </a:lnTo>
                  <a:lnTo>
                    <a:pt x="150" y="396"/>
                  </a:lnTo>
                  <a:lnTo>
                    <a:pt x="144" y="414"/>
                  </a:lnTo>
                  <a:lnTo>
                    <a:pt x="156" y="402"/>
                  </a:lnTo>
                  <a:lnTo>
                    <a:pt x="162" y="390"/>
                  </a:lnTo>
                  <a:lnTo>
                    <a:pt x="162" y="378"/>
                  </a:lnTo>
                  <a:close/>
                  <a:moveTo>
                    <a:pt x="132" y="312"/>
                  </a:moveTo>
                  <a:lnTo>
                    <a:pt x="126" y="312"/>
                  </a:lnTo>
                  <a:lnTo>
                    <a:pt x="126" y="336"/>
                  </a:lnTo>
                  <a:lnTo>
                    <a:pt x="132" y="336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44" y="318"/>
                  </a:lnTo>
                  <a:lnTo>
                    <a:pt x="138" y="312"/>
                  </a:lnTo>
                  <a:lnTo>
                    <a:pt x="132" y="312"/>
                  </a:lnTo>
                  <a:close/>
                  <a:moveTo>
                    <a:pt x="114" y="390"/>
                  </a:moveTo>
                  <a:lnTo>
                    <a:pt x="126" y="390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20" y="366"/>
                  </a:lnTo>
                  <a:lnTo>
                    <a:pt x="114" y="372"/>
                  </a:lnTo>
                  <a:lnTo>
                    <a:pt x="108" y="384"/>
                  </a:lnTo>
                  <a:lnTo>
                    <a:pt x="108" y="390"/>
                  </a:lnTo>
                  <a:lnTo>
                    <a:pt x="114" y="390"/>
                  </a:lnTo>
                  <a:close/>
                  <a:moveTo>
                    <a:pt x="330" y="120"/>
                  </a:moveTo>
                  <a:lnTo>
                    <a:pt x="324" y="120"/>
                  </a:lnTo>
                  <a:lnTo>
                    <a:pt x="318" y="126"/>
                  </a:lnTo>
                  <a:lnTo>
                    <a:pt x="318" y="138"/>
                  </a:lnTo>
                  <a:lnTo>
                    <a:pt x="330" y="138"/>
                  </a:lnTo>
                  <a:lnTo>
                    <a:pt x="336" y="126"/>
                  </a:lnTo>
                  <a:lnTo>
                    <a:pt x="330" y="120"/>
                  </a:lnTo>
                  <a:close/>
                  <a:moveTo>
                    <a:pt x="138" y="258"/>
                  </a:moveTo>
                  <a:lnTo>
                    <a:pt x="138" y="234"/>
                  </a:lnTo>
                  <a:lnTo>
                    <a:pt x="126" y="234"/>
                  </a:lnTo>
                  <a:lnTo>
                    <a:pt x="120" y="240"/>
                  </a:lnTo>
                  <a:lnTo>
                    <a:pt x="120" y="246"/>
                  </a:lnTo>
                  <a:lnTo>
                    <a:pt x="126" y="252"/>
                  </a:lnTo>
                  <a:lnTo>
                    <a:pt x="108" y="252"/>
                  </a:lnTo>
                  <a:lnTo>
                    <a:pt x="108" y="258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70"/>
                  </a:lnTo>
                  <a:lnTo>
                    <a:pt x="150" y="270"/>
                  </a:lnTo>
                  <a:lnTo>
                    <a:pt x="138" y="258"/>
                  </a:lnTo>
                  <a:close/>
                  <a:moveTo>
                    <a:pt x="474" y="0"/>
                  </a:moveTo>
                  <a:lnTo>
                    <a:pt x="468" y="0"/>
                  </a:lnTo>
                  <a:lnTo>
                    <a:pt x="456" y="12"/>
                  </a:lnTo>
                  <a:lnTo>
                    <a:pt x="474" y="12"/>
                  </a:lnTo>
                  <a:lnTo>
                    <a:pt x="474" y="6"/>
                  </a:lnTo>
                  <a:lnTo>
                    <a:pt x="480" y="0"/>
                  </a:lnTo>
                  <a:lnTo>
                    <a:pt x="474" y="0"/>
                  </a:lnTo>
                  <a:close/>
                  <a:moveTo>
                    <a:pt x="432" y="48"/>
                  </a:moveTo>
                  <a:lnTo>
                    <a:pt x="432" y="66"/>
                  </a:lnTo>
                  <a:lnTo>
                    <a:pt x="438" y="66"/>
                  </a:lnTo>
                  <a:lnTo>
                    <a:pt x="444" y="60"/>
                  </a:lnTo>
                  <a:lnTo>
                    <a:pt x="450" y="48"/>
                  </a:lnTo>
                  <a:lnTo>
                    <a:pt x="450" y="24"/>
                  </a:lnTo>
                  <a:lnTo>
                    <a:pt x="438" y="12"/>
                  </a:lnTo>
                  <a:lnTo>
                    <a:pt x="432" y="24"/>
                  </a:lnTo>
                  <a:lnTo>
                    <a:pt x="426" y="30"/>
                  </a:lnTo>
                  <a:lnTo>
                    <a:pt x="420" y="30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2" y="48"/>
                  </a:lnTo>
                  <a:close/>
                  <a:moveTo>
                    <a:pt x="342" y="138"/>
                  </a:moveTo>
                  <a:lnTo>
                    <a:pt x="342" y="150"/>
                  </a:lnTo>
                  <a:lnTo>
                    <a:pt x="354" y="138"/>
                  </a:lnTo>
                  <a:lnTo>
                    <a:pt x="342" y="138"/>
                  </a:lnTo>
                  <a:close/>
                  <a:moveTo>
                    <a:pt x="192" y="402"/>
                  </a:moveTo>
                  <a:lnTo>
                    <a:pt x="192" y="390"/>
                  </a:lnTo>
                  <a:lnTo>
                    <a:pt x="186" y="384"/>
                  </a:lnTo>
                  <a:lnTo>
                    <a:pt x="186" y="378"/>
                  </a:lnTo>
                  <a:lnTo>
                    <a:pt x="174" y="390"/>
                  </a:lnTo>
                  <a:lnTo>
                    <a:pt x="174" y="396"/>
                  </a:lnTo>
                  <a:lnTo>
                    <a:pt x="180" y="402"/>
                  </a:lnTo>
                  <a:lnTo>
                    <a:pt x="192" y="402"/>
                  </a:lnTo>
                  <a:close/>
                  <a:moveTo>
                    <a:pt x="504" y="588"/>
                  </a:moveTo>
                  <a:lnTo>
                    <a:pt x="498" y="594"/>
                  </a:lnTo>
                  <a:lnTo>
                    <a:pt x="498" y="600"/>
                  </a:lnTo>
                  <a:lnTo>
                    <a:pt x="480" y="600"/>
                  </a:lnTo>
                  <a:lnTo>
                    <a:pt x="480" y="588"/>
                  </a:lnTo>
                  <a:lnTo>
                    <a:pt x="486" y="576"/>
                  </a:lnTo>
                  <a:lnTo>
                    <a:pt x="498" y="564"/>
                  </a:lnTo>
                  <a:lnTo>
                    <a:pt x="492" y="558"/>
                  </a:lnTo>
                  <a:lnTo>
                    <a:pt x="456" y="540"/>
                  </a:lnTo>
                  <a:lnTo>
                    <a:pt x="450" y="540"/>
                  </a:lnTo>
                  <a:lnTo>
                    <a:pt x="444" y="534"/>
                  </a:lnTo>
                  <a:lnTo>
                    <a:pt x="450" y="534"/>
                  </a:lnTo>
                  <a:lnTo>
                    <a:pt x="456" y="528"/>
                  </a:lnTo>
                  <a:lnTo>
                    <a:pt x="480" y="528"/>
                  </a:lnTo>
                  <a:lnTo>
                    <a:pt x="468" y="516"/>
                  </a:lnTo>
                  <a:lnTo>
                    <a:pt x="468" y="510"/>
                  </a:lnTo>
                  <a:lnTo>
                    <a:pt x="456" y="498"/>
                  </a:lnTo>
                  <a:lnTo>
                    <a:pt x="450" y="486"/>
                  </a:lnTo>
                  <a:lnTo>
                    <a:pt x="432" y="468"/>
                  </a:lnTo>
                  <a:lnTo>
                    <a:pt x="420" y="468"/>
                  </a:lnTo>
                  <a:lnTo>
                    <a:pt x="414" y="456"/>
                  </a:lnTo>
                  <a:lnTo>
                    <a:pt x="402" y="450"/>
                  </a:lnTo>
                  <a:lnTo>
                    <a:pt x="390" y="438"/>
                  </a:lnTo>
                  <a:lnTo>
                    <a:pt x="390" y="414"/>
                  </a:lnTo>
                  <a:lnTo>
                    <a:pt x="396" y="402"/>
                  </a:lnTo>
                  <a:lnTo>
                    <a:pt x="396" y="390"/>
                  </a:lnTo>
                  <a:lnTo>
                    <a:pt x="384" y="390"/>
                  </a:lnTo>
                  <a:lnTo>
                    <a:pt x="378" y="384"/>
                  </a:lnTo>
                  <a:lnTo>
                    <a:pt x="372" y="372"/>
                  </a:lnTo>
                  <a:lnTo>
                    <a:pt x="360" y="360"/>
                  </a:lnTo>
                  <a:lnTo>
                    <a:pt x="342" y="354"/>
                  </a:lnTo>
                  <a:lnTo>
                    <a:pt x="324" y="354"/>
                  </a:lnTo>
                  <a:lnTo>
                    <a:pt x="306" y="360"/>
                  </a:lnTo>
                  <a:lnTo>
                    <a:pt x="294" y="366"/>
                  </a:lnTo>
                  <a:lnTo>
                    <a:pt x="288" y="366"/>
                  </a:lnTo>
                  <a:lnTo>
                    <a:pt x="270" y="348"/>
                  </a:lnTo>
                  <a:lnTo>
                    <a:pt x="282" y="348"/>
                  </a:lnTo>
                  <a:lnTo>
                    <a:pt x="294" y="354"/>
                  </a:lnTo>
                  <a:lnTo>
                    <a:pt x="306" y="354"/>
                  </a:lnTo>
                  <a:lnTo>
                    <a:pt x="330" y="342"/>
                  </a:lnTo>
                  <a:lnTo>
                    <a:pt x="336" y="336"/>
                  </a:lnTo>
                  <a:lnTo>
                    <a:pt x="330" y="336"/>
                  </a:lnTo>
                  <a:lnTo>
                    <a:pt x="324" y="330"/>
                  </a:lnTo>
                  <a:lnTo>
                    <a:pt x="306" y="330"/>
                  </a:lnTo>
                  <a:lnTo>
                    <a:pt x="330" y="324"/>
                  </a:lnTo>
                  <a:lnTo>
                    <a:pt x="336" y="318"/>
                  </a:lnTo>
                  <a:lnTo>
                    <a:pt x="348" y="312"/>
                  </a:lnTo>
                  <a:lnTo>
                    <a:pt x="360" y="300"/>
                  </a:lnTo>
                  <a:lnTo>
                    <a:pt x="360" y="288"/>
                  </a:lnTo>
                  <a:lnTo>
                    <a:pt x="366" y="276"/>
                  </a:lnTo>
                  <a:lnTo>
                    <a:pt x="372" y="270"/>
                  </a:lnTo>
                  <a:lnTo>
                    <a:pt x="378" y="258"/>
                  </a:lnTo>
                  <a:lnTo>
                    <a:pt x="384" y="252"/>
                  </a:lnTo>
                  <a:lnTo>
                    <a:pt x="396" y="246"/>
                  </a:lnTo>
                  <a:lnTo>
                    <a:pt x="402" y="246"/>
                  </a:lnTo>
                  <a:lnTo>
                    <a:pt x="402" y="240"/>
                  </a:lnTo>
                  <a:lnTo>
                    <a:pt x="396" y="234"/>
                  </a:lnTo>
                  <a:lnTo>
                    <a:pt x="318" y="234"/>
                  </a:lnTo>
                  <a:lnTo>
                    <a:pt x="318" y="228"/>
                  </a:lnTo>
                  <a:lnTo>
                    <a:pt x="288" y="228"/>
                  </a:lnTo>
                  <a:lnTo>
                    <a:pt x="276" y="234"/>
                  </a:lnTo>
                  <a:lnTo>
                    <a:pt x="264" y="234"/>
                  </a:lnTo>
                  <a:lnTo>
                    <a:pt x="258" y="240"/>
                  </a:lnTo>
                  <a:lnTo>
                    <a:pt x="252" y="240"/>
                  </a:lnTo>
                  <a:lnTo>
                    <a:pt x="264" y="228"/>
                  </a:lnTo>
                  <a:lnTo>
                    <a:pt x="252" y="216"/>
                  </a:lnTo>
                  <a:lnTo>
                    <a:pt x="270" y="210"/>
                  </a:lnTo>
                  <a:lnTo>
                    <a:pt x="300" y="192"/>
                  </a:lnTo>
                  <a:lnTo>
                    <a:pt x="312" y="186"/>
                  </a:lnTo>
                  <a:lnTo>
                    <a:pt x="324" y="162"/>
                  </a:lnTo>
                  <a:lnTo>
                    <a:pt x="318" y="156"/>
                  </a:lnTo>
                  <a:lnTo>
                    <a:pt x="288" y="156"/>
                  </a:lnTo>
                  <a:lnTo>
                    <a:pt x="276" y="162"/>
                  </a:lnTo>
                  <a:lnTo>
                    <a:pt x="258" y="168"/>
                  </a:lnTo>
                  <a:lnTo>
                    <a:pt x="240" y="168"/>
                  </a:lnTo>
                  <a:lnTo>
                    <a:pt x="228" y="162"/>
                  </a:lnTo>
                  <a:lnTo>
                    <a:pt x="216" y="162"/>
                  </a:lnTo>
                  <a:lnTo>
                    <a:pt x="210" y="168"/>
                  </a:lnTo>
                  <a:lnTo>
                    <a:pt x="210" y="174"/>
                  </a:lnTo>
                  <a:lnTo>
                    <a:pt x="216" y="180"/>
                  </a:lnTo>
                  <a:lnTo>
                    <a:pt x="204" y="180"/>
                  </a:lnTo>
                  <a:lnTo>
                    <a:pt x="192" y="192"/>
                  </a:lnTo>
                  <a:lnTo>
                    <a:pt x="192" y="210"/>
                  </a:lnTo>
                  <a:lnTo>
                    <a:pt x="198" y="216"/>
                  </a:lnTo>
                  <a:lnTo>
                    <a:pt x="156" y="222"/>
                  </a:lnTo>
                  <a:lnTo>
                    <a:pt x="156" y="234"/>
                  </a:lnTo>
                  <a:lnTo>
                    <a:pt x="168" y="240"/>
                  </a:lnTo>
                  <a:lnTo>
                    <a:pt x="180" y="264"/>
                  </a:lnTo>
                  <a:lnTo>
                    <a:pt x="162" y="282"/>
                  </a:lnTo>
                  <a:lnTo>
                    <a:pt x="162" y="294"/>
                  </a:lnTo>
                  <a:lnTo>
                    <a:pt x="144" y="300"/>
                  </a:lnTo>
                  <a:lnTo>
                    <a:pt x="156" y="312"/>
                  </a:lnTo>
                  <a:lnTo>
                    <a:pt x="168" y="312"/>
                  </a:lnTo>
                  <a:lnTo>
                    <a:pt x="180" y="306"/>
                  </a:lnTo>
                  <a:lnTo>
                    <a:pt x="186" y="300"/>
                  </a:lnTo>
                  <a:lnTo>
                    <a:pt x="186" y="318"/>
                  </a:lnTo>
                  <a:lnTo>
                    <a:pt x="180" y="318"/>
                  </a:lnTo>
                  <a:lnTo>
                    <a:pt x="168" y="330"/>
                  </a:lnTo>
                  <a:lnTo>
                    <a:pt x="156" y="336"/>
                  </a:lnTo>
                  <a:lnTo>
                    <a:pt x="156" y="360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98" y="366"/>
                  </a:lnTo>
                  <a:lnTo>
                    <a:pt x="210" y="360"/>
                  </a:lnTo>
                  <a:lnTo>
                    <a:pt x="216" y="354"/>
                  </a:lnTo>
                  <a:lnTo>
                    <a:pt x="198" y="372"/>
                  </a:lnTo>
                  <a:lnTo>
                    <a:pt x="210" y="402"/>
                  </a:lnTo>
                  <a:lnTo>
                    <a:pt x="204" y="408"/>
                  </a:lnTo>
                  <a:lnTo>
                    <a:pt x="198" y="420"/>
                  </a:lnTo>
                  <a:lnTo>
                    <a:pt x="186" y="426"/>
                  </a:ln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204" y="456"/>
                  </a:lnTo>
                  <a:lnTo>
                    <a:pt x="216" y="450"/>
                  </a:lnTo>
                  <a:lnTo>
                    <a:pt x="240" y="450"/>
                  </a:lnTo>
                  <a:lnTo>
                    <a:pt x="252" y="444"/>
                  </a:lnTo>
                  <a:lnTo>
                    <a:pt x="258" y="438"/>
                  </a:lnTo>
                  <a:lnTo>
                    <a:pt x="270" y="432"/>
                  </a:lnTo>
                  <a:lnTo>
                    <a:pt x="300" y="438"/>
                  </a:lnTo>
                  <a:lnTo>
                    <a:pt x="288" y="444"/>
                  </a:lnTo>
                  <a:lnTo>
                    <a:pt x="264" y="468"/>
                  </a:lnTo>
                  <a:lnTo>
                    <a:pt x="264" y="474"/>
                  </a:lnTo>
                  <a:lnTo>
                    <a:pt x="282" y="492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6" y="498"/>
                  </a:lnTo>
                  <a:lnTo>
                    <a:pt x="312" y="516"/>
                  </a:lnTo>
                  <a:lnTo>
                    <a:pt x="294" y="534"/>
                  </a:lnTo>
                  <a:lnTo>
                    <a:pt x="294" y="564"/>
                  </a:lnTo>
                  <a:lnTo>
                    <a:pt x="222" y="564"/>
                  </a:lnTo>
                  <a:lnTo>
                    <a:pt x="216" y="558"/>
                  </a:lnTo>
                  <a:lnTo>
                    <a:pt x="198" y="558"/>
                  </a:lnTo>
                  <a:lnTo>
                    <a:pt x="192" y="564"/>
                  </a:lnTo>
                  <a:lnTo>
                    <a:pt x="210" y="582"/>
                  </a:lnTo>
                  <a:lnTo>
                    <a:pt x="186" y="600"/>
                  </a:lnTo>
                  <a:lnTo>
                    <a:pt x="228" y="594"/>
                  </a:lnTo>
                  <a:lnTo>
                    <a:pt x="228" y="618"/>
                  </a:lnTo>
                  <a:lnTo>
                    <a:pt x="216" y="642"/>
                  </a:lnTo>
                  <a:lnTo>
                    <a:pt x="210" y="648"/>
                  </a:lnTo>
                  <a:lnTo>
                    <a:pt x="198" y="654"/>
                  </a:lnTo>
                  <a:lnTo>
                    <a:pt x="180" y="660"/>
                  </a:lnTo>
                  <a:lnTo>
                    <a:pt x="168" y="666"/>
                  </a:lnTo>
                  <a:lnTo>
                    <a:pt x="162" y="666"/>
                  </a:lnTo>
                  <a:lnTo>
                    <a:pt x="162" y="690"/>
                  </a:lnTo>
                  <a:lnTo>
                    <a:pt x="168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92" y="684"/>
                  </a:lnTo>
                  <a:lnTo>
                    <a:pt x="198" y="678"/>
                  </a:lnTo>
                  <a:lnTo>
                    <a:pt x="204" y="684"/>
                  </a:lnTo>
                  <a:lnTo>
                    <a:pt x="204" y="690"/>
                  </a:lnTo>
                  <a:lnTo>
                    <a:pt x="210" y="696"/>
                  </a:lnTo>
                  <a:lnTo>
                    <a:pt x="234" y="696"/>
                  </a:lnTo>
                  <a:lnTo>
                    <a:pt x="240" y="702"/>
                  </a:lnTo>
                  <a:lnTo>
                    <a:pt x="252" y="708"/>
                  </a:lnTo>
                  <a:lnTo>
                    <a:pt x="258" y="708"/>
                  </a:lnTo>
                  <a:lnTo>
                    <a:pt x="276" y="702"/>
                  </a:lnTo>
                  <a:lnTo>
                    <a:pt x="288" y="696"/>
                  </a:lnTo>
                  <a:lnTo>
                    <a:pt x="294" y="690"/>
                  </a:lnTo>
                  <a:lnTo>
                    <a:pt x="318" y="690"/>
                  </a:lnTo>
                  <a:lnTo>
                    <a:pt x="312" y="696"/>
                  </a:lnTo>
                  <a:lnTo>
                    <a:pt x="300" y="702"/>
                  </a:lnTo>
                  <a:lnTo>
                    <a:pt x="294" y="714"/>
                  </a:lnTo>
                  <a:lnTo>
                    <a:pt x="282" y="720"/>
                  </a:lnTo>
                  <a:lnTo>
                    <a:pt x="276" y="726"/>
                  </a:lnTo>
                  <a:lnTo>
                    <a:pt x="210" y="726"/>
                  </a:lnTo>
                  <a:lnTo>
                    <a:pt x="210" y="738"/>
                  </a:lnTo>
                  <a:lnTo>
                    <a:pt x="198" y="738"/>
                  </a:lnTo>
                  <a:lnTo>
                    <a:pt x="186" y="744"/>
                  </a:lnTo>
                  <a:lnTo>
                    <a:pt x="180" y="750"/>
                  </a:lnTo>
                  <a:lnTo>
                    <a:pt x="180" y="768"/>
                  </a:lnTo>
                  <a:lnTo>
                    <a:pt x="174" y="774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86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14" y="810"/>
                  </a:lnTo>
                  <a:lnTo>
                    <a:pt x="108" y="810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20" y="822"/>
                  </a:lnTo>
                  <a:lnTo>
                    <a:pt x="150" y="822"/>
                  </a:lnTo>
                  <a:lnTo>
                    <a:pt x="156" y="810"/>
                  </a:lnTo>
                  <a:lnTo>
                    <a:pt x="174" y="792"/>
                  </a:lnTo>
                  <a:lnTo>
                    <a:pt x="210" y="792"/>
                  </a:lnTo>
                  <a:lnTo>
                    <a:pt x="216" y="798"/>
                  </a:lnTo>
                  <a:lnTo>
                    <a:pt x="228" y="804"/>
                  </a:lnTo>
                  <a:lnTo>
                    <a:pt x="240" y="804"/>
                  </a:lnTo>
                  <a:lnTo>
                    <a:pt x="246" y="792"/>
                  </a:lnTo>
                  <a:lnTo>
                    <a:pt x="252" y="786"/>
                  </a:lnTo>
                  <a:lnTo>
                    <a:pt x="258" y="774"/>
                  </a:lnTo>
                  <a:lnTo>
                    <a:pt x="270" y="762"/>
                  </a:lnTo>
                  <a:lnTo>
                    <a:pt x="288" y="762"/>
                  </a:lnTo>
                  <a:lnTo>
                    <a:pt x="300" y="774"/>
                  </a:lnTo>
                  <a:lnTo>
                    <a:pt x="330" y="774"/>
                  </a:lnTo>
                  <a:lnTo>
                    <a:pt x="354" y="762"/>
                  </a:lnTo>
                  <a:lnTo>
                    <a:pt x="360" y="762"/>
                  </a:lnTo>
                  <a:lnTo>
                    <a:pt x="366" y="768"/>
                  </a:lnTo>
                  <a:lnTo>
                    <a:pt x="378" y="768"/>
                  </a:lnTo>
                  <a:lnTo>
                    <a:pt x="390" y="774"/>
                  </a:lnTo>
                  <a:lnTo>
                    <a:pt x="396" y="774"/>
                  </a:lnTo>
                  <a:lnTo>
                    <a:pt x="396" y="768"/>
                  </a:lnTo>
                  <a:lnTo>
                    <a:pt x="390" y="762"/>
                  </a:lnTo>
                  <a:lnTo>
                    <a:pt x="390" y="750"/>
                  </a:lnTo>
                  <a:lnTo>
                    <a:pt x="396" y="750"/>
                  </a:lnTo>
                  <a:lnTo>
                    <a:pt x="408" y="756"/>
                  </a:lnTo>
                  <a:lnTo>
                    <a:pt x="414" y="762"/>
                  </a:lnTo>
                  <a:lnTo>
                    <a:pt x="426" y="756"/>
                  </a:lnTo>
                  <a:lnTo>
                    <a:pt x="498" y="756"/>
                  </a:lnTo>
                  <a:lnTo>
                    <a:pt x="522" y="750"/>
                  </a:lnTo>
                  <a:lnTo>
                    <a:pt x="534" y="744"/>
                  </a:lnTo>
                  <a:lnTo>
                    <a:pt x="540" y="732"/>
                  </a:lnTo>
                  <a:lnTo>
                    <a:pt x="546" y="726"/>
                  </a:lnTo>
                  <a:lnTo>
                    <a:pt x="552" y="714"/>
                  </a:lnTo>
                  <a:lnTo>
                    <a:pt x="498" y="708"/>
                  </a:lnTo>
                  <a:lnTo>
                    <a:pt x="522" y="702"/>
                  </a:lnTo>
                  <a:lnTo>
                    <a:pt x="516" y="684"/>
                  </a:lnTo>
                  <a:lnTo>
                    <a:pt x="528" y="672"/>
                  </a:lnTo>
                  <a:lnTo>
                    <a:pt x="540" y="666"/>
                  </a:lnTo>
                  <a:lnTo>
                    <a:pt x="546" y="666"/>
                  </a:lnTo>
                  <a:lnTo>
                    <a:pt x="558" y="660"/>
                  </a:lnTo>
                  <a:lnTo>
                    <a:pt x="564" y="654"/>
                  </a:lnTo>
                  <a:lnTo>
                    <a:pt x="576" y="618"/>
                  </a:lnTo>
                  <a:lnTo>
                    <a:pt x="570" y="606"/>
                  </a:lnTo>
                  <a:lnTo>
                    <a:pt x="564" y="600"/>
                  </a:lnTo>
                  <a:lnTo>
                    <a:pt x="552" y="594"/>
                  </a:lnTo>
                  <a:lnTo>
                    <a:pt x="540" y="594"/>
                  </a:lnTo>
                  <a:lnTo>
                    <a:pt x="528" y="588"/>
                  </a:lnTo>
                  <a:lnTo>
                    <a:pt x="504" y="588"/>
                  </a:lnTo>
                  <a:close/>
                  <a:moveTo>
                    <a:pt x="222" y="486"/>
                  </a:moveTo>
                  <a:lnTo>
                    <a:pt x="216" y="480"/>
                  </a:lnTo>
                  <a:lnTo>
                    <a:pt x="204" y="480"/>
                  </a:lnTo>
                  <a:lnTo>
                    <a:pt x="204" y="486"/>
                  </a:lnTo>
                  <a:lnTo>
                    <a:pt x="198" y="498"/>
                  </a:lnTo>
                  <a:lnTo>
                    <a:pt x="192" y="504"/>
                  </a:lnTo>
                  <a:lnTo>
                    <a:pt x="210" y="504"/>
                  </a:lnTo>
                  <a:lnTo>
                    <a:pt x="222" y="492"/>
                  </a:lnTo>
                  <a:lnTo>
                    <a:pt x="222" y="486"/>
                  </a:lnTo>
                  <a:close/>
                  <a:moveTo>
                    <a:pt x="126" y="504"/>
                  </a:moveTo>
                  <a:lnTo>
                    <a:pt x="132" y="498"/>
                  </a:lnTo>
                  <a:lnTo>
                    <a:pt x="132" y="492"/>
                  </a:lnTo>
                  <a:lnTo>
                    <a:pt x="144" y="492"/>
                  </a:lnTo>
                  <a:lnTo>
                    <a:pt x="150" y="480"/>
                  </a:lnTo>
                  <a:lnTo>
                    <a:pt x="156" y="474"/>
                  </a:lnTo>
                  <a:lnTo>
                    <a:pt x="156" y="462"/>
                  </a:lnTo>
                  <a:lnTo>
                    <a:pt x="138" y="444"/>
                  </a:lnTo>
                  <a:lnTo>
                    <a:pt x="138" y="432"/>
                  </a:lnTo>
                  <a:lnTo>
                    <a:pt x="132" y="438"/>
                  </a:lnTo>
                  <a:lnTo>
                    <a:pt x="126" y="426"/>
                  </a:lnTo>
                  <a:lnTo>
                    <a:pt x="120" y="420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30" y="450"/>
                  </a:lnTo>
                  <a:lnTo>
                    <a:pt x="30" y="462"/>
                  </a:lnTo>
                  <a:lnTo>
                    <a:pt x="24" y="462"/>
                  </a:lnTo>
                  <a:lnTo>
                    <a:pt x="18" y="468"/>
                  </a:lnTo>
                  <a:lnTo>
                    <a:pt x="12" y="468"/>
                  </a:lnTo>
                  <a:lnTo>
                    <a:pt x="0" y="480"/>
                  </a:lnTo>
                  <a:lnTo>
                    <a:pt x="6" y="486"/>
                  </a:lnTo>
                  <a:lnTo>
                    <a:pt x="30" y="498"/>
                  </a:lnTo>
                  <a:lnTo>
                    <a:pt x="42" y="498"/>
                  </a:lnTo>
                  <a:lnTo>
                    <a:pt x="66" y="474"/>
                  </a:lnTo>
                  <a:lnTo>
                    <a:pt x="84" y="498"/>
                  </a:lnTo>
                  <a:lnTo>
                    <a:pt x="120" y="504"/>
                  </a:lnTo>
                  <a:lnTo>
                    <a:pt x="126" y="504"/>
                  </a:lnTo>
                  <a:close/>
                  <a:moveTo>
                    <a:pt x="78" y="228"/>
                  </a:moveTo>
                  <a:lnTo>
                    <a:pt x="72" y="228"/>
                  </a:lnTo>
                  <a:lnTo>
                    <a:pt x="66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84" y="228"/>
                  </a:lnTo>
                  <a:lnTo>
                    <a:pt x="78" y="228"/>
                  </a:lnTo>
                  <a:close/>
                  <a:moveTo>
                    <a:pt x="108" y="210"/>
                  </a:moveTo>
                  <a:lnTo>
                    <a:pt x="126" y="210"/>
                  </a:lnTo>
                  <a:lnTo>
                    <a:pt x="132" y="204"/>
                  </a:lnTo>
                  <a:lnTo>
                    <a:pt x="132" y="198"/>
                  </a:lnTo>
                  <a:lnTo>
                    <a:pt x="138" y="186"/>
                  </a:lnTo>
                  <a:lnTo>
                    <a:pt x="150" y="174"/>
                  </a:lnTo>
                  <a:lnTo>
                    <a:pt x="150" y="168"/>
                  </a:lnTo>
                  <a:lnTo>
                    <a:pt x="138" y="174"/>
                  </a:lnTo>
                  <a:lnTo>
                    <a:pt x="132" y="174"/>
                  </a:lnTo>
                  <a:lnTo>
                    <a:pt x="114" y="192"/>
                  </a:lnTo>
                  <a:lnTo>
                    <a:pt x="108" y="186"/>
                  </a:lnTo>
                  <a:lnTo>
                    <a:pt x="96" y="186"/>
                  </a:lnTo>
                  <a:lnTo>
                    <a:pt x="90" y="192"/>
                  </a:lnTo>
                  <a:lnTo>
                    <a:pt x="90" y="210"/>
                  </a:lnTo>
                  <a:lnTo>
                    <a:pt x="96" y="216"/>
                  </a:lnTo>
                  <a:lnTo>
                    <a:pt x="96" y="228"/>
                  </a:lnTo>
                  <a:lnTo>
                    <a:pt x="108" y="210"/>
                  </a:lnTo>
                  <a:close/>
                  <a:moveTo>
                    <a:pt x="72" y="252"/>
                  </a:moveTo>
                  <a:lnTo>
                    <a:pt x="60" y="282"/>
                  </a:lnTo>
                  <a:lnTo>
                    <a:pt x="78" y="258"/>
                  </a:lnTo>
                  <a:lnTo>
                    <a:pt x="7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6" name="United Arab Emirates" descr="© INSCALE GmbH, 05.05.2010&#10;http://www.presentationload.com/"/>
            <p:cNvSpPr>
              <a:spLocks/>
            </p:cNvSpPr>
            <p:nvPr/>
          </p:nvSpPr>
          <p:spPr bwMode="gray">
            <a:xfrm>
              <a:off x="4922303" y="2299414"/>
              <a:ext cx="111148" cy="105325"/>
            </a:xfrm>
            <a:custGeom>
              <a:avLst/>
              <a:gdLst>
                <a:gd name="T0" fmla="*/ 2147483647 w 336"/>
                <a:gd name="T1" fmla="*/ 2147483647 h 318"/>
                <a:gd name="T2" fmla="*/ 2147483647 w 336"/>
                <a:gd name="T3" fmla="*/ 2147483647 h 318"/>
                <a:gd name="T4" fmla="*/ 2147483647 w 336"/>
                <a:gd name="T5" fmla="*/ 2147483647 h 318"/>
                <a:gd name="T6" fmla="*/ 2147483647 w 336"/>
                <a:gd name="T7" fmla="*/ 2147483647 h 318"/>
                <a:gd name="T8" fmla="*/ 2147483647 w 336"/>
                <a:gd name="T9" fmla="*/ 2147483647 h 318"/>
                <a:gd name="T10" fmla="*/ 2147483647 w 336"/>
                <a:gd name="T11" fmla="*/ 0 h 318"/>
                <a:gd name="T12" fmla="*/ 2147483647 w 336"/>
                <a:gd name="T13" fmla="*/ 2147483647 h 318"/>
                <a:gd name="T14" fmla="*/ 2147483647 w 336"/>
                <a:gd name="T15" fmla="*/ 2147483647 h 318"/>
                <a:gd name="T16" fmla="*/ 2147483647 w 336"/>
                <a:gd name="T17" fmla="*/ 2147483647 h 318"/>
                <a:gd name="T18" fmla="*/ 2147483647 w 336"/>
                <a:gd name="T19" fmla="*/ 2147483647 h 318"/>
                <a:gd name="T20" fmla="*/ 2147483647 w 336"/>
                <a:gd name="T21" fmla="*/ 2147483647 h 318"/>
                <a:gd name="T22" fmla="*/ 2147483647 w 336"/>
                <a:gd name="T23" fmla="*/ 2147483647 h 318"/>
                <a:gd name="T24" fmla="*/ 2147483647 w 336"/>
                <a:gd name="T25" fmla="*/ 2147483647 h 318"/>
                <a:gd name="T26" fmla="*/ 2147483647 w 336"/>
                <a:gd name="T27" fmla="*/ 2147483647 h 318"/>
                <a:gd name="T28" fmla="*/ 2147483647 w 336"/>
                <a:gd name="T29" fmla="*/ 2147483647 h 318"/>
                <a:gd name="T30" fmla="*/ 2147483647 w 336"/>
                <a:gd name="T31" fmla="*/ 2147483647 h 318"/>
                <a:gd name="T32" fmla="*/ 2147483647 w 336"/>
                <a:gd name="T33" fmla="*/ 2147483647 h 318"/>
                <a:gd name="T34" fmla="*/ 2147483647 w 336"/>
                <a:gd name="T35" fmla="*/ 2147483647 h 318"/>
                <a:gd name="T36" fmla="*/ 0 w 336"/>
                <a:gd name="T37" fmla="*/ 2147483647 h 318"/>
                <a:gd name="T38" fmla="*/ 2147483647 w 336"/>
                <a:gd name="T39" fmla="*/ 2147483647 h 318"/>
                <a:gd name="T40" fmla="*/ 2147483647 w 336"/>
                <a:gd name="T41" fmla="*/ 2147483647 h 318"/>
                <a:gd name="T42" fmla="*/ 2147483647 w 336"/>
                <a:gd name="T43" fmla="*/ 2147483647 h 318"/>
                <a:gd name="T44" fmla="*/ 2147483647 w 336"/>
                <a:gd name="T45" fmla="*/ 2147483647 h 318"/>
                <a:gd name="T46" fmla="*/ 2147483647 w 336"/>
                <a:gd name="T47" fmla="*/ 2147483647 h 318"/>
                <a:gd name="T48" fmla="*/ 2147483647 w 336"/>
                <a:gd name="T49" fmla="*/ 2147483647 h 318"/>
                <a:gd name="T50" fmla="*/ 2147483647 w 336"/>
                <a:gd name="T51" fmla="*/ 2147483647 h 318"/>
                <a:gd name="T52" fmla="*/ 2147483647 w 336"/>
                <a:gd name="T53" fmla="*/ 2147483647 h 318"/>
                <a:gd name="T54" fmla="*/ 2147483647 w 336"/>
                <a:gd name="T55" fmla="*/ 2147483647 h 318"/>
                <a:gd name="T56" fmla="*/ 2147483647 w 336"/>
                <a:gd name="T57" fmla="*/ 2147483647 h 318"/>
                <a:gd name="T58" fmla="*/ 2147483647 w 336"/>
                <a:gd name="T59" fmla="*/ 2147483647 h 318"/>
                <a:gd name="T60" fmla="*/ 2147483647 w 336"/>
                <a:gd name="T61" fmla="*/ 2147483647 h 318"/>
                <a:gd name="T62" fmla="*/ 2147483647 w 336"/>
                <a:gd name="T63" fmla="*/ 2147483647 h 318"/>
                <a:gd name="T64" fmla="*/ 2147483647 w 336"/>
                <a:gd name="T65" fmla="*/ 2147483647 h 318"/>
                <a:gd name="T66" fmla="*/ 2147483647 w 336"/>
                <a:gd name="T67" fmla="*/ 2147483647 h 318"/>
                <a:gd name="T68" fmla="*/ 2147483647 w 336"/>
                <a:gd name="T69" fmla="*/ 2147483647 h 3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6"/>
                <a:gd name="T106" fmla="*/ 0 h 318"/>
                <a:gd name="T107" fmla="*/ 336 w 336"/>
                <a:gd name="T108" fmla="*/ 318 h 3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6" h="318">
                  <a:moveTo>
                    <a:pt x="300" y="120"/>
                  </a:moveTo>
                  <a:lnTo>
                    <a:pt x="306" y="120"/>
                  </a:lnTo>
                  <a:lnTo>
                    <a:pt x="306" y="126"/>
                  </a:lnTo>
                  <a:lnTo>
                    <a:pt x="312" y="138"/>
                  </a:lnTo>
                  <a:lnTo>
                    <a:pt x="336" y="132"/>
                  </a:lnTo>
                  <a:lnTo>
                    <a:pt x="330" y="120"/>
                  </a:lnTo>
                  <a:lnTo>
                    <a:pt x="324" y="102"/>
                  </a:lnTo>
                  <a:lnTo>
                    <a:pt x="324" y="60"/>
                  </a:lnTo>
                  <a:lnTo>
                    <a:pt x="330" y="42"/>
                  </a:lnTo>
                  <a:lnTo>
                    <a:pt x="330" y="6"/>
                  </a:lnTo>
                  <a:lnTo>
                    <a:pt x="324" y="0"/>
                  </a:lnTo>
                  <a:lnTo>
                    <a:pt x="318" y="0"/>
                  </a:lnTo>
                  <a:lnTo>
                    <a:pt x="312" y="6"/>
                  </a:lnTo>
                  <a:lnTo>
                    <a:pt x="306" y="18"/>
                  </a:lnTo>
                  <a:lnTo>
                    <a:pt x="300" y="36"/>
                  </a:lnTo>
                  <a:lnTo>
                    <a:pt x="288" y="60"/>
                  </a:lnTo>
                  <a:lnTo>
                    <a:pt x="282" y="66"/>
                  </a:lnTo>
                  <a:lnTo>
                    <a:pt x="282" y="72"/>
                  </a:lnTo>
                  <a:lnTo>
                    <a:pt x="276" y="72"/>
                  </a:lnTo>
                  <a:lnTo>
                    <a:pt x="264" y="78"/>
                  </a:lnTo>
                  <a:lnTo>
                    <a:pt x="234" y="108"/>
                  </a:lnTo>
                  <a:lnTo>
                    <a:pt x="228" y="120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68"/>
                  </a:lnTo>
                  <a:lnTo>
                    <a:pt x="192" y="180"/>
                  </a:lnTo>
                  <a:lnTo>
                    <a:pt x="192" y="186"/>
                  </a:lnTo>
                  <a:lnTo>
                    <a:pt x="186" y="192"/>
                  </a:lnTo>
                  <a:lnTo>
                    <a:pt x="150" y="192"/>
                  </a:lnTo>
                  <a:lnTo>
                    <a:pt x="132" y="186"/>
                  </a:lnTo>
                  <a:lnTo>
                    <a:pt x="90" y="186"/>
                  </a:lnTo>
                  <a:lnTo>
                    <a:pt x="72" y="192"/>
                  </a:lnTo>
                  <a:lnTo>
                    <a:pt x="48" y="204"/>
                  </a:lnTo>
                  <a:lnTo>
                    <a:pt x="24" y="204"/>
                  </a:lnTo>
                  <a:lnTo>
                    <a:pt x="12" y="192"/>
                  </a:lnTo>
                  <a:lnTo>
                    <a:pt x="0" y="186"/>
                  </a:lnTo>
                  <a:lnTo>
                    <a:pt x="0" y="198"/>
                  </a:lnTo>
                  <a:lnTo>
                    <a:pt x="18" y="216"/>
                  </a:lnTo>
                  <a:lnTo>
                    <a:pt x="30" y="240"/>
                  </a:lnTo>
                  <a:lnTo>
                    <a:pt x="54" y="264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94"/>
                  </a:lnTo>
                  <a:lnTo>
                    <a:pt x="96" y="294"/>
                  </a:lnTo>
                  <a:lnTo>
                    <a:pt x="132" y="300"/>
                  </a:lnTo>
                  <a:lnTo>
                    <a:pt x="228" y="312"/>
                  </a:lnTo>
                  <a:lnTo>
                    <a:pt x="270" y="318"/>
                  </a:lnTo>
                  <a:lnTo>
                    <a:pt x="264" y="306"/>
                  </a:lnTo>
                  <a:lnTo>
                    <a:pt x="258" y="300"/>
                  </a:lnTo>
                  <a:lnTo>
                    <a:pt x="252" y="288"/>
                  </a:lnTo>
                  <a:lnTo>
                    <a:pt x="252" y="276"/>
                  </a:lnTo>
                  <a:lnTo>
                    <a:pt x="258" y="270"/>
                  </a:lnTo>
                  <a:lnTo>
                    <a:pt x="264" y="258"/>
                  </a:lnTo>
                  <a:lnTo>
                    <a:pt x="270" y="252"/>
                  </a:lnTo>
                  <a:lnTo>
                    <a:pt x="276" y="240"/>
                  </a:lnTo>
                  <a:lnTo>
                    <a:pt x="276" y="228"/>
                  </a:lnTo>
                  <a:lnTo>
                    <a:pt x="282" y="216"/>
                  </a:lnTo>
                  <a:lnTo>
                    <a:pt x="282" y="204"/>
                  </a:lnTo>
                  <a:lnTo>
                    <a:pt x="288" y="198"/>
                  </a:lnTo>
                  <a:lnTo>
                    <a:pt x="288" y="192"/>
                  </a:lnTo>
                  <a:lnTo>
                    <a:pt x="300" y="192"/>
                  </a:lnTo>
                  <a:lnTo>
                    <a:pt x="300" y="198"/>
                  </a:lnTo>
                  <a:lnTo>
                    <a:pt x="306" y="198"/>
                  </a:lnTo>
                  <a:lnTo>
                    <a:pt x="306" y="192"/>
                  </a:lnTo>
                  <a:lnTo>
                    <a:pt x="288" y="174"/>
                  </a:lnTo>
                  <a:lnTo>
                    <a:pt x="288" y="144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7" name="Ugan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9893" y="2891540"/>
              <a:ext cx="129243" cy="151563"/>
            </a:xfrm>
            <a:custGeom>
              <a:avLst/>
              <a:gdLst>
                <a:gd name="T0" fmla="*/ 2147483647 w 390"/>
                <a:gd name="T1" fmla="*/ 2147483647 h 462"/>
                <a:gd name="T2" fmla="*/ 2147483647 w 390"/>
                <a:gd name="T3" fmla="*/ 2147483647 h 462"/>
                <a:gd name="T4" fmla="*/ 2147483647 w 390"/>
                <a:gd name="T5" fmla="*/ 2147483647 h 462"/>
                <a:gd name="T6" fmla="*/ 2147483647 w 390"/>
                <a:gd name="T7" fmla="*/ 2147483647 h 462"/>
                <a:gd name="T8" fmla="*/ 2147483647 w 390"/>
                <a:gd name="T9" fmla="*/ 2147483647 h 462"/>
                <a:gd name="T10" fmla="*/ 2147483647 w 390"/>
                <a:gd name="T11" fmla="*/ 2147483647 h 462"/>
                <a:gd name="T12" fmla="*/ 2147483647 w 390"/>
                <a:gd name="T13" fmla="*/ 2147483647 h 462"/>
                <a:gd name="T14" fmla="*/ 2147483647 w 390"/>
                <a:gd name="T15" fmla="*/ 2147483647 h 462"/>
                <a:gd name="T16" fmla="*/ 2147483647 w 390"/>
                <a:gd name="T17" fmla="*/ 2147483647 h 462"/>
                <a:gd name="T18" fmla="*/ 2147483647 w 390"/>
                <a:gd name="T19" fmla="*/ 2147483647 h 462"/>
                <a:gd name="T20" fmla="*/ 2147483647 w 390"/>
                <a:gd name="T21" fmla="*/ 2147483647 h 462"/>
                <a:gd name="T22" fmla="*/ 2147483647 w 390"/>
                <a:gd name="T23" fmla="*/ 2147483647 h 462"/>
                <a:gd name="T24" fmla="*/ 2147483647 w 390"/>
                <a:gd name="T25" fmla="*/ 0 h 462"/>
                <a:gd name="T26" fmla="*/ 2147483647 w 390"/>
                <a:gd name="T27" fmla="*/ 2147483647 h 462"/>
                <a:gd name="T28" fmla="*/ 2147483647 w 390"/>
                <a:gd name="T29" fmla="*/ 2147483647 h 462"/>
                <a:gd name="T30" fmla="*/ 2147483647 w 390"/>
                <a:gd name="T31" fmla="*/ 2147483647 h 462"/>
                <a:gd name="T32" fmla="*/ 2147483647 w 390"/>
                <a:gd name="T33" fmla="*/ 2147483647 h 462"/>
                <a:gd name="T34" fmla="*/ 2147483647 w 390"/>
                <a:gd name="T35" fmla="*/ 2147483647 h 462"/>
                <a:gd name="T36" fmla="*/ 2147483647 w 390"/>
                <a:gd name="T37" fmla="*/ 2147483647 h 462"/>
                <a:gd name="T38" fmla="*/ 2147483647 w 390"/>
                <a:gd name="T39" fmla="*/ 2147483647 h 462"/>
                <a:gd name="T40" fmla="*/ 2147483647 w 390"/>
                <a:gd name="T41" fmla="*/ 2147483647 h 462"/>
                <a:gd name="T42" fmla="*/ 2147483647 w 390"/>
                <a:gd name="T43" fmla="*/ 2147483647 h 462"/>
                <a:gd name="T44" fmla="*/ 2147483647 w 390"/>
                <a:gd name="T45" fmla="*/ 2147483647 h 462"/>
                <a:gd name="T46" fmla="*/ 2147483647 w 390"/>
                <a:gd name="T47" fmla="*/ 2147483647 h 462"/>
                <a:gd name="T48" fmla="*/ 2147483647 w 390"/>
                <a:gd name="T49" fmla="*/ 2147483647 h 462"/>
                <a:gd name="T50" fmla="*/ 2147483647 w 390"/>
                <a:gd name="T51" fmla="*/ 2147483647 h 462"/>
                <a:gd name="T52" fmla="*/ 2147483647 w 390"/>
                <a:gd name="T53" fmla="*/ 2147483647 h 462"/>
                <a:gd name="T54" fmla="*/ 2147483647 w 390"/>
                <a:gd name="T55" fmla="*/ 2147483647 h 462"/>
                <a:gd name="T56" fmla="*/ 2147483647 w 390"/>
                <a:gd name="T57" fmla="*/ 2147483647 h 462"/>
                <a:gd name="T58" fmla="*/ 2147483647 w 390"/>
                <a:gd name="T59" fmla="*/ 2147483647 h 462"/>
                <a:gd name="T60" fmla="*/ 2147483647 w 390"/>
                <a:gd name="T61" fmla="*/ 2147483647 h 462"/>
                <a:gd name="T62" fmla="*/ 2147483647 w 390"/>
                <a:gd name="T63" fmla="*/ 2147483647 h 462"/>
                <a:gd name="T64" fmla="*/ 2147483647 w 390"/>
                <a:gd name="T65" fmla="*/ 2147483647 h 462"/>
                <a:gd name="T66" fmla="*/ 2147483647 w 390"/>
                <a:gd name="T67" fmla="*/ 2147483647 h 462"/>
                <a:gd name="T68" fmla="*/ 2147483647 w 390"/>
                <a:gd name="T69" fmla="*/ 2147483647 h 462"/>
                <a:gd name="T70" fmla="*/ 2147483647 w 390"/>
                <a:gd name="T71" fmla="*/ 2147483647 h 462"/>
                <a:gd name="T72" fmla="*/ 2147483647 w 390"/>
                <a:gd name="T73" fmla="*/ 2147483647 h 462"/>
                <a:gd name="T74" fmla="*/ 2147483647 w 390"/>
                <a:gd name="T75" fmla="*/ 2147483647 h 462"/>
                <a:gd name="T76" fmla="*/ 2147483647 w 390"/>
                <a:gd name="T77" fmla="*/ 2147483647 h 462"/>
                <a:gd name="T78" fmla="*/ 2147483647 w 390"/>
                <a:gd name="T79" fmla="*/ 2147483647 h 462"/>
                <a:gd name="T80" fmla="*/ 2147483647 w 390"/>
                <a:gd name="T81" fmla="*/ 2147483647 h 462"/>
                <a:gd name="T82" fmla="*/ 2147483647 w 390"/>
                <a:gd name="T83" fmla="*/ 2147483647 h 462"/>
                <a:gd name="T84" fmla="*/ 2147483647 w 390"/>
                <a:gd name="T85" fmla="*/ 2147483647 h 462"/>
                <a:gd name="T86" fmla="*/ 2147483647 w 390"/>
                <a:gd name="T87" fmla="*/ 2147483647 h 462"/>
                <a:gd name="T88" fmla="*/ 2147483647 w 390"/>
                <a:gd name="T89" fmla="*/ 2147483647 h 462"/>
                <a:gd name="T90" fmla="*/ 2147483647 w 390"/>
                <a:gd name="T91" fmla="*/ 2147483647 h 462"/>
                <a:gd name="T92" fmla="*/ 2147483647 w 390"/>
                <a:gd name="T93" fmla="*/ 2147483647 h 462"/>
                <a:gd name="T94" fmla="*/ 2147483647 w 390"/>
                <a:gd name="T95" fmla="*/ 2147483647 h 462"/>
                <a:gd name="T96" fmla="*/ 2147483647 w 390"/>
                <a:gd name="T97" fmla="*/ 2147483647 h 462"/>
                <a:gd name="T98" fmla="*/ 2147483647 w 390"/>
                <a:gd name="T99" fmla="*/ 2147483647 h 462"/>
                <a:gd name="T100" fmla="*/ 2147483647 w 390"/>
                <a:gd name="T101" fmla="*/ 2147483647 h 462"/>
                <a:gd name="T102" fmla="*/ 2147483647 w 390"/>
                <a:gd name="T103" fmla="*/ 2147483647 h 462"/>
                <a:gd name="T104" fmla="*/ 2147483647 w 390"/>
                <a:gd name="T105" fmla="*/ 2147483647 h 462"/>
                <a:gd name="T106" fmla="*/ 2147483647 w 390"/>
                <a:gd name="T107" fmla="*/ 214748364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90"/>
                <a:gd name="T163" fmla="*/ 0 h 462"/>
                <a:gd name="T164" fmla="*/ 390 w 390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90" h="462">
                  <a:moveTo>
                    <a:pt x="306" y="426"/>
                  </a:moveTo>
                  <a:lnTo>
                    <a:pt x="318" y="426"/>
                  </a:lnTo>
                  <a:lnTo>
                    <a:pt x="318" y="420"/>
                  </a:lnTo>
                  <a:lnTo>
                    <a:pt x="306" y="420"/>
                  </a:lnTo>
                  <a:lnTo>
                    <a:pt x="306" y="426"/>
                  </a:lnTo>
                  <a:close/>
                  <a:moveTo>
                    <a:pt x="390" y="192"/>
                  </a:moveTo>
                  <a:lnTo>
                    <a:pt x="384" y="180"/>
                  </a:lnTo>
                  <a:lnTo>
                    <a:pt x="378" y="174"/>
                  </a:lnTo>
                  <a:lnTo>
                    <a:pt x="366" y="150"/>
                  </a:lnTo>
                  <a:lnTo>
                    <a:pt x="366" y="144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2"/>
                  </a:lnTo>
                  <a:lnTo>
                    <a:pt x="348" y="90"/>
                  </a:lnTo>
                  <a:lnTo>
                    <a:pt x="354" y="84"/>
                  </a:lnTo>
                  <a:lnTo>
                    <a:pt x="336" y="66"/>
                  </a:lnTo>
                  <a:lnTo>
                    <a:pt x="336" y="60"/>
                  </a:lnTo>
                  <a:lnTo>
                    <a:pt x="342" y="54"/>
                  </a:lnTo>
                  <a:lnTo>
                    <a:pt x="342" y="42"/>
                  </a:lnTo>
                  <a:lnTo>
                    <a:pt x="336" y="42"/>
                  </a:lnTo>
                  <a:lnTo>
                    <a:pt x="336" y="48"/>
                  </a:lnTo>
                  <a:lnTo>
                    <a:pt x="330" y="42"/>
                  </a:lnTo>
                  <a:lnTo>
                    <a:pt x="324" y="42"/>
                  </a:lnTo>
                  <a:lnTo>
                    <a:pt x="324" y="18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300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94" y="18"/>
                  </a:lnTo>
                  <a:lnTo>
                    <a:pt x="276" y="36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24"/>
                  </a:lnTo>
                  <a:lnTo>
                    <a:pt x="234" y="24"/>
                  </a:lnTo>
                  <a:lnTo>
                    <a:pt x="222" y="36"/>
                  </a:lnTo>
                  <a:lnTo>
                    <a:pt x="198" y="36"/>
                  </a:lnTo>
                  <a:lnTo>
                    <a:pt x="180" y="60"/>
                  </a:lnTo>
                  <a:lnTo>
                    <a:pt x="156" y="30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32" y="42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2" y="30"/>
                  </a:lnTo>
                  <a:lnTo>
                    <a:pt x="84" y="48"/>
                  </a:lnTo>
                  <a:lnTo>
                    <a:pt x="90" y="72"/>
                  </a:lnTo>
                  <a:lnTo>
                    <a:pt x="72" y="90"/>
                  </a:lnTo>
                  <a:lnTo>
                    <a:pt x="84" y="96"/>
                  </a:lnTo>
                  <a:lnTo>
                    <a:pt x="90" y="102"/>
                  </a:lnTo>
                  <a:lnTo>
                    <a:pt x="90" y="108"/>
                  </a:lnTo>
                  <a:lnTo>
                    <a:pt x="84" y="114"/>
                  </a:lnTo>
                  <a:lnTo>
                    <a:pt x="78" y="126"/>
                  </a:lnTo>
                  <a:lnTo>
                    <a:pt x="78" y="138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0"/>
                  </a:lnTo>
                  <a:lnTo>
                    <a:pt x="114" y="156"/>
                  </a:lnTo>
                  <a:lnTo>
                    <a:pt x="114" y="168"/>
                  </a:lnTo>
                  <a:lnTo>
                    <a:pt x="108" y="180"/>
                  </a:lnTo>
                  <a:lnTo>
                    <a:pt x="96" y="192"/>
                  </a:lnTo>
                  <a:lnTo>
                    <a:pt x="84" y="216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42" y="246"/>
                  </a:lnTo>
                  <a:lnTo>
                    <a:pt x="42" y="258"/>
                  </a:lnTo>
                  <a:lnTo>
                    <a:pt x="24" y="270"/>
                  </a:lnTo>
                  <a:lnTo>
                    <a:pt x="6" y="342"/>
                  </a:lnTo>
                  <a:lnTo>
                    <a:pt x="6" y="372"/>
                  </a:lnTo>
                  <a:lnTo>
                    <a:pt x="0" y="450"/>
                  </a:lnTo>
                  <a:lnTo>
                    <a:pt x="12" y="450"/>
                  </a:lnTo>
                  <a:lnTo>
                    <a:pt x="24" y="462"/>
                  </a:lnTo>
                  <a:lnTo>
                    <a:pt x="30" y="462"/>
                  </a:lnTo>
                  <a:lnTo>
                    <a:pt x="42" y="438"/>
                  </a:lnTo>
                  <a:lnTo>
                    <a:pt x="48" y="432"/>
                  </a:lnTo>
                  <a:lnTo>
                    <a:pt x="48" y="426"/>
                  </a:lnTo>
                  <a:lnTo>
                    <a:pt x="72" y="420"/>
                  </a:lnTo>
                  <a:lnTo>
                    <a:pt x="162" y="426"/>
                  </a:lnTo>
                  <a:lnTo>
                    <a:pt x="162" y="414"/>
                  </a:lnTo>
                  <a:lnTo>
                    <a:pt x="156" y="408"/>
                  </a:lnTo>
                  <a:lnTo>
                    <a:pt x="150" y="396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68" y="342"/>
                  </a:lnTo>
                  <a:lnTo>
                    <a:pt x="174" y="336"/>
                  </a:lnTo>
                  <a:lnTo>
                    <a:pt x="186" y="330"/>
                  </a:lnTo>
                  <a:lnTo>
                    <a:pt x="204" y="324"/>
                  </a:lnTo>
                  <a:lnTo>
                    <a:pt x="240" y="324"/>
                  </a:lnTo>
                  <a:lnTo>
                    <a:pt x="252" y="312"/>
                  </a:lnTo>
                  <a:lnTo>
                    <a:pt x="258" y="300"/>
                  </a:lnTo>
                  <a:lnTo>
                    <a:pt x="264" y="300"/>
                  </a:lnTo>
                  <a:lnTo>
                    <a:pt x="264" y="306"/>
                  </a:lnTo>
                  <a:lnTo>
                    <a:pt x="270" y="312"/>
                  </a:lnTo>
                  <a:lnTo>
                    <a:pt x="270" y="330"/>
                  </a:lnTo>
                  <a:lnTo>
                    <a:pt x="276" y="324"/>
                  </a:lnTo>
                  <a:lnTo>
                    <a:pt x="312" y="324"/>
                  </a:lnTo>
                  <a:lnTo>
                    <a:pt x="312" y="330"/>
                  </a:lnTo>
                  <a:lnTo>
                    <a:pt x="312" y="318"/>
                  </a:lnTo>
                  <a:lnTo>
                    <a:pt x="318" y="306"/>
                  </a:lnTo>
                  <a:lnTo>
                    <a:pt x="324" y="300"/>
                  </a:lnTo>
                  <a:lnTo>
                    <a:pt x="330" y="282"/>
                  </a:lnTo>
                  <a:lnTo>
                    <a:pt x="348" y="270"/>
                  </a:lnTo>
                  <a:lnTo>
                    <a:pt x="348" y="246"/>
                  </a:lnTo>
                  <a:lnTo>
                    <a:pt x="354" y="240"/>
                  </a:lnTo>
                  <a:lnTo>
                    <a:pt x="372" y="240"/>
                  </a:lnTo>
                  <a:lnTo>
                    <a:pt x="378" y="216"/>
                  </a:lnTo>
                  <a:lnTo>
                    <a:pt x="390" y="204"/>
                  </a:lnTo>
                  <a:lnTo>
                    <a:pt x="390" y="1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8" name="Ukraine" descr="© INSCALE GmbH, 05.05.2010&#10;http://www.presentationload.com/"/>
            <p:cNvSpPr>
              <a:spLocks/>
            </p:cNvSpPr>
            <p:nvPr/>
          </p:nvSpPr>
          <p:spPr bwMode="gray">
            <a:xfrm>
              <a:off x="4219229" y="1623799"/>
              <a:ext cx="369633" cy="205510"/>
            </a:xfrm>
            <a:custGeom>
              <a:avLst/>
              <a:gdLst>
                <a:gd name="T0" fmla="*/ 2147483647 w 1116"/>
                <a:gd name="T1" fmla="*/ 2147483647 h 624"/>
                <a:gd name="T2" fmla="*/ 2147483647 w 1116"/>
                <a:gd name="T3" fmla="*/ 2147483647 h 624"/>
                <a:gd name="T4" fmla="*/ 2147483647 w 1116"/>
                <a:gd name="T5" fmla="*/ 2147483647 h 624"/>
                <a:gd name="T6" fmla="*/ 2147483647 w 1116"/>
                <a:gd name="T7" fmla="*/ 2147483647 h 624"/>
                <a:gd name="T8" fmla="*/ 2147483647 w 1116"/>
                <a:gd name="T9" fmla="*/ 2147483647 h 624"/>
                <a:gd name="T10" fmla="*/ 2147483647 w 1116"/>
                <a:gd name="T11" fmla="*/ 2147483647 h 624"/>
                <a:gd name="T12" fmla="*/ 2147483647 w 1116"/>
                <a:gd name="T13" fmla="*/ 2147483647 h 624"/>
                <a:gd name="T14" fmla="*/ 2147483647 w 1116"/>
                <a:gd name="T15" fmla="*/ 2147483647 h 624"/>
                <a:gd name="T16" fmla="*/ 2147483647 w 1116"/>
                <a:gd name="T17" fmla="*/ 2147483647 h 624"/>
                <a:gd name="T18" fmla="*/ 2147483647 w 1116"/>
                <a:gd name="T19" fmla="*/ 2147483647 h 624"/>
                <a:gd name="T20" fmla="*/ 2147483647 w 1116"/>
                <a:gd name="T21" fmla="*/ 2147483647 h 624"/>
                <a:gd name="T22" fmla="*/ 2147483647 w 1116"/>
                <a:gd name="T23" fmla="*/ 2147483647 h 624"/>
                <a:gd name="T24" fmla="*/ 2147483647 w 1116"/>
                <a:gd name="T25" fmla="*/ 2147483647 h 624"/>
                <a:gd name="T26" fmla="*/ 2147483647 w 1116"/>
                <a:gd name="T27" fmla="*/ 2147483647 h 624"/>
                <a:gd name="T28" fmla="*/ 2147483647 w 1116"/>
                <a:gd name="T29" fmla="*/ 2147483647 h 624"/>
                <a:gd name="T30" fmla="*/ 2147483647 w 1116"/>
                <a:gd name="T31" fmla="*/ 2147483647 h 624"/>
                <a:gd name="T32" fmla="*/ 2147483647 w 1116"/>
                <a:gd name="T33" fmla="*/ 2147483647 h 624"/>
                <a:gd name="T34" fmla="*/ 2147483647 w 1116"/>
                <a:gd name="T35" fmla="*/ 2147483647 h 624"/>
                <a:gd name="T36" fmla="*/ 2147483647 w 1116"/>
                <a:gd name="T37" fmla="*/ 2147483647 h 624"/>
                <a:gd name="T38" fmla="*/ 2147483647 w 1116"/>
                <a:gd name="T39" fmla="*/ 2147483647 h 624"/>
                <a:gd name="T40" fmla="*/ 2147483647 w 1116"/>
                <a:gd name="T41" fmla="*/ 2147483647 h 624"/>
                <a:gd name="T42" fmla="*/ 2147483647 w 1116"/>
                <a:gd name="T43" fmla="*/ 2147483647 h 624"/>
                <a:gd name="T44" fmla="*/ 2147483647 w 1116"/>
                <a:gd name="T45" fmla="*/ 2147483647 h 624"/>
                <a:gd name="T46" fmla="*/ 2147483647 w 1116"/>
                <a:gd name="T47" fmla="*/ 2147483647 h 624"/>
                <a:gd name="T48" fmla="*/ 2147483647 w 1116"/>
                <a:gd name="T49" fmla="*/ 2147483647 h 624"/>
                <a:gd name="T50" fmla="*/ 2147483647 w 1116"/>
                <a:gd name="T51" fmla="*/ 2147483647 h 624"/>
                <a:gd name="T52" fmla="*/ 2147483647 w 1116"/>
                <a:gd name="T53" fmla="*/ 2147483647 h 624"/>
                <a:gd name="T54" fmla="*/ 2147483647 w 1116"/>
                <a:gd name="T55" fmla="*/ 2147483647 h 624"/>
                <a:gd name="T56" fmla="*/ 2147483647 w 1116"/>
                <a:gd name="T57" fmla="*/ 2147483647 h 624"/>
                <a:gd name="T58" fmla="*/ 2147483647 w 1116"/>
                <a:gd name="T59" fmla="*/ 2147483647 h 624"/>
                <a:gd name="T60" fmla="*/ 2147483647 w 1116"/>
                <a:gd name="T61" fmla="*/ 2147483647 h 624"/>
                <a:gd name="T62" fmla="*/ 2147483647 w 1116"/>
                <a:gd name="T63" fmla="*/ 2147483647 h 624"/>
                <a:gd name="T64" fmla="*/ 2147483647 w 1116"/>
                <a:gd name="T65" fmla="*/ 2147483647 h 624"/>
                <a:gd name="T66" fmla="*/ 2147483647 w 1116"/>
                <a:gd name="T67" fmla="*/ 2147483647 h 624"/>
                <a:gd name="T68" fmla="*/ 2147483647 w 1116"/>
                <a:gd name="T69" fmla="*/ 2147483647 h 624"/>
                <a:gd name="T70" fmla="*/ 2147483647 w 1116"/>
                <a:gd name="T71" fmla="*/ 2147483647 h 624"/>
                <a:gd name="T72" fmla="*/ 2147483647 w 1116"/>
                <a:gd name="T73" fmla="*/ 2147483647 h 624"/>
                <a:gd name="T74" fmla="*/ 2147483647 w 1116"/>
                <a:gd name="T75" fmla="*/ 2147483647 h 624"/>
                <a:gd name="T76" fmla="*/ 2147483647 w 1116"/>
                <a:gd name="T77" fmla="*/ 2147483647 h 624"/>
                <a:gd name="T78" fmla="*/ 2147483647 w 1116"/>
                <a:gd name="T79" fmla="*/ 2147483647 h 624"/>
                <a:gd name="T80" fmla="*/ 2147483647 w 1116"/>
                <a:gd name="T81" fmla="*/ 2147483647 h 624"/>
                <a:gd name="T82" fmla="*/ 2147483647 w 1116"/>
                <a:gd name="T83" fmla="*/ 2147483647 h 624"/>
                <a:gd name="T84" fmla="*/ 2147483647 w 1116"/>
                <a:gd name="T85" fmla="*/ 2147483647 h 624"/>
                <a:gd name="T86" fmla="*/ 2147483647 w 1116"/>
                <a:gd name="T87" fmla="*/ 2147483647 h 624"/>
                <a:gd name="T88" fmla="*/ 2147483647 w 1116"/>
                <a:gd name="T89" fmla="*/ 0 h 624"/>
                <a:gd name="T90" fmla="*/ 2147483647 w 1116"/>
                <a:gd name="T91" fmla="*/ 2147483647 h 624"/>
                <a:gd name="T92" fmla="*/ 2147483647 w 1116"/>
                <a:gd name="T93" fmla="*/ 2147483647 h 624"/>
                <a:gd name="T94" fmla="*/ 2147483647 w 1116"/>
                <a:gd name="T95" fmla="*/ 2147483647 h 624"/>
                <a:gd name="T96" fmla="*/ 2147483647 w 1116"/>
                <a:gd name="T97" fmla="*/ 2147483647 h 624"/>
                <a:gd name="T98" fmla="*/ 2147483647 w 1116"/>
                <a:gd name="T99" fmla="*/ 2147483647 h 624"/>
                <a:gd name="T100" fmla="*/ 2147483647 w 1116"/>
                <a:gd name="T101" fmla="*/ 2147483647 h 624"/>
                <a:gd name="T102" fmla="*/ 2147483647 w 1116"/>
                <a:gd name="T103" fmla="*/ 2147483647 h 624"/>
                <a:gd name="T104" fmla="*/ 2147483647 w 1116"/>
                <a:gd name="T105" fmla="*/ 2147483647 h 624"/>
                <a:gd name="T106" fmla="*/ 2147483647 w 1116"/>
                <a:gd name="T107" fmla="*/ 2147483647 h 624"/>
                <a:gd name="T108" fmla="*/ 2147483647 w 1116"/>
                <a:gd name="T109" fmla="*/ 2147483647 h 624"/>
                <a:gd name="T110" fmla="*/ 2147483647 w 1116"/>
                <a:gd name="T111" fmla="*/ 2147483647 h 624"/>
                <a:gd name="T112" fmla="*/ 2147483647 w 1116"/>
                <a:gd name="T113" fmla="*/ 2147483647 h 624"/>
                <a:gd name="T114" fmla="*/ 2147483647 w 1116"/>
                <a:gd name="T115" fmla="*/ 2147483647 h 624"/>
                <a:gd name="T116" fmla="*/ 2147483647 w 1116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16"/>
                <a:gd name="T178" fmla="*/ 0 h 624"/>
                <a:gd name="T179" fmla="*/ 1116 w 1116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16" h="624">
                  <a:moveTo>
                    <a:pt x="24" y="324"/>
                  </a:moveTo>
                  <a:lnTo>
                    <a:pt x="30" y="324"/>
                  </a:lnTo>
                  <a:lnTo>
                    <a:pt x="36" y="330"/>
                  </a:lnTo>
                  <a:lnTo>
                    <a:pt x="48" y="330"/>
                  </a:lnTo>
                  <a:lnTo>
                    <a:pt x="54" y="336"/>
                  </a:lnTo>
                  <a:lnTo>
                    <a:pt x="78" y="336"/>
                  </a:lnTo>
                  <a:lnTo>
                    <a:pt x="84" y="342"/>
                  </a:lnTo>
                  <a:lnTo>
                    <a:pt x="108" y="342"/>
                  </a:lnTo>
                  <a:lnTo>
                    <a:pt x="114" y="348"/>
                  </a:lnTo>
                  <a:lnTo>
                    <a:pt x="126" y="342"/>
                  </a:lnTo>
                  <a:lnTo>
                    <a:pt x="132" y="342"/>
                  </a:lnTo>
                  <a:lnTo>
                    <a:pt x="144" y="336"/>
                  </a:lnTo>
                  <a:lnTo>
                    <a:pt x="150" y="336"/>
                  </a:lnTo>
                  <a:lnTo>
                    <a:pt x="174" y="360"/>
                  </a:lnTo>
                  <a:lnTo>
                    <a:pt x="186" y="360"/>
                  </a:lnTo>
                  <a:lnTo>
                    <a:pt x="198" y="348"/>
                  </a:lnTo>
                  <a:lnTo>
                    <a:pt x="198" y="342"/>
                  </a:lnTo>
                  <a:lnTo>
                    <a:pt x="222" y="348"/>
                  </a:lnTo>
                  <a:lnTo>
                    <a:pt x="228" y="336"/>
                  </a:lnTo>
                  <a:lnTo>
                    <a:pt x="234" y="342"/>
                  </a:lnTo>
                  <a:lnTo>
                    <a:pt x="252" y="342"/>
                  </a:lnTo>
                  <a:lnTo>
                    <a:pt x="258" y="336"/>
                  </a:lnTo>
                  <a:lnTo>
                    <a:pt x="258" y="330"/>
                  </a:lnTo>
                  <a:lnTo>
                    <a:pt x="270" y="318"/>
                  </a:lnTo>
                  <a:lnTo>
                    <a:pt x="282" y="318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306" y="312"/>
                  </a:lnTo>
                  <a:lnTo>
                    <a:pt x="318" y="312"/>
                  </a:lnTo>
                  <a:lnTo>
                    <a:pt x="318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2" y="300"/>
                  </a:lnTo>
                  <a:lnTo>
                    <a:pt x="354" y="312"/>
                  </a:lnTo>
                  <a:lnTo>
                    <a:pt x="360" y="312"/>
                  </a:lnTo>
                  <a:lnTo>
                    <a:pt x="360" y="318"/>
                  </a:lnTo>
                  <a:lnTo>
                    <a:pt x="402" y="318"/>
                  </a:lnTo>
                  <a:lnTo>
                    <a:pt x="408" y="324"/>
                  </a:lnTo>
                  <a:lnTo>
                    <a:pt x="408" y="336"/>
                  </a:lnTo>
                  <a:lnTo>
                    <a:pt x="426" y="336"/>
                  </a:lnTo>
                  <a:lnTo>
                    <a:pt x="438" y="342"/>
                  </a:lnTo>
                  <a:lnTo>
                    <a:pt x="444" y="348"/>
                  </a:lnTo>
                  <a:lnTo>
                    <a:pt x="450" y="360"/>
                  </a:lnTo>
                  <a:lnTo>
                    <a:pt x="444" y="366"/>
                  </a:lnTo>
                  <a:lnTo>
                    <a:pt x="444" y="390"/>
                  </a:lnTo>
                  <a:lnTo>
                    <a:pt x="456" y="384"/>
                  </a:lnTo>
                  <a:lnTo>
                    <a:pt x="462" y="384"/>
                  </a:lnTo>
                  <a:lnTo>
                    <a:pt x="468" y="390"/>
                  </a:lnTo>
                  <a:lnTo>
                    <a:pt x="462" y="396"/>
                  </a:lnTo>
                  <a:lnTo>
                    <a:pt x="462" y="414"/>
                  </a:lnTo>
                  <a:lnTo>
                    <a:pt x="474" y="414"/>
                  </a:lnTo>
                  <a:lnTo>
                    <a:pt x="480" y="420"/>
                  </a:lnTo>
                  <a:lnTo>
                    <a:pt x="492" y="420"/>
                  </a:lnTo>
                  <a:lnTo>
                    <a:pt x="498" y="426"/>
                  </a:lnTo>
                  <a:lnTo>
                    <a:pt x="498" y="456"/>
                  </a:lnTo>
                  <a:lnTo>
                    <a:pt x="492" y="456"/>
                  </a:lnTo>
                  <a:lnTo>
                    <a:pt x="480" y="462"/>
                  </a:lnTo>
                  <a:lnTo>
                    <a:pt x="462" y="462"/>
                  </a:lnTo>
                  <a:lnTo>
                    <a:pt x="456" y="456"/>
                  </a:lnTo>
                  <a:lnTo>
                    <a:pt x="438" y="456"/>
                  </a:lnTo>
                  <a:lnTo>
                    <a:pt x="432" y="462"/>
                  </a:lnTo>
                  <a:lnTo>
                    <a:pt x="432" y="468"/>
                  </a:lnTo>
                  <a:lnTo>
                    <a:pt x="438" y="468"/>
                  </a:lnTo>
                  <a:lnTo>
                    <a:pt x="450" y="474"/>
                  </a:lnTo>
                  <a:lnTo>
                    <a:pt x="456" y="480"/>
                  </a:lnTo>
                  <a:lnTo>
                    <a:pt x="438" y="492"/>
                  </a:lnTo>
                  <a:lnTo>
                    <a:pt x="432" y="498"/>
                  </a:lnTo>
                  <a:lnTo>
                    <a:pt x="420" y="504"/>
                  </a:lnTo>
                  <a:lnTo>
                    <a:pt x="414" y="504"/>
                  </a:lnTo>
                  <a:lnTo>
                    <a:pt x="414" y="516"/>
                  </a:lnTo>
                  <a:lnTo>
                    <a:pt x="420" y="522"/>
                  </a:lnTo>
                  <a:lnTo>
                    <a:pt x="420" y="534"/>
                  </a:lnTo>
                  <a:lnTo>
                    <a:pt x="396" y="540"/>
                  </a:lnTo>
                  <a:lnTo>
                    <a:pt x="390" y="528"/>
                  </a:lnTo>
                  <a:lnTo>
                    <a:pt x="390" y="516"/>
                  </a:lnTo>
                  <a:lnTo>
                    <a:pt x="390" y="528"/>
                  </a:lnTo>
                  <a:lnTo>
                    <a:pt x="396" y="540"/>
                  </a:lnTo>
                  <a:lnTo>
                    <a:pt x="396" y="546"/>
                  </a:lnTo>
                  <a:lnTo>
                    <a:pt x="408" y="552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40"/>
                  </a:lnTo>
                  <a:lnTo>
                    <a:pt x="474" y="540"/>
                  </a:lnTo>
                  <a:lnTo>
                    <a:pt x="480" y="534"/>
                  </a:lnTo>
                  <a:lnTo>
                    <a:pt x="486" y="534"/>
                  </a:lnTo>
                  <a:lnTo>
                    <a:pt x="480" y="528"/>
                  </a:lnTo>
                  <a:lnTo>
                    <a:pt x="486" y="528"/>
                  </a:lnTo>
                  <a:lnTo>
                    <a:pt x="492" y="522"/>
                  </a:lnTo>
                  <a:lnTo>
                    <a:pt x="510" y="516"/>
                  </a:lnTo>
                  <a:lnTo>
                    <a:pt x="522" y="510"/>
                  </a:lnTo>
                  <a:lnTo>
                    <a:pt x="528" y="504"/>
                  </a:lnTo>
                  <a:lnTo>
                    <a:pt x="534" y="492"/>
                  </a:lnTo>
                  <a:lnTo>
                    <a:pt x="540" y="486"/>
                  </a:lnTo>
                  <a:lnTo>
                    <a:pt x="546" y="474"/>
                  </a:lnTo>
                  <a:lnTo>
                    <a:pt x="552" y="468"/>
                  </a:lnTo>
                  <a:lnTo>
                    <a:pt x="552" y="462"/>
                  </a:lnTo>
                  <a:lnTo>
                    <a:pt x="582" y="450"/>
                  </a:lnTo>
                  <a:lnTo>
                    <a:pt x="600" y="438"/>
                  </a:lnTo>
                  <a:lnTo>
                    <a:pt x="612" y="444"/>
                  </a:lnTo>
                  <a:lnTo>
                    <a:pt x="624" y="444"/>
                  </a:lnTo>
                  <a:lnTo>
                    <a:pt x="636" y="450"/>
                  </a:lnTo>
                  <a:lnTo>
                    <a:pt x="654" y="450"/>
                  </a:lnTo>
                  <a:lnTo>
                    <a:pt x="666" y="438"/>
                  </a:lnTo>
                  <a:lnTo>
                    <a:pt x="648" y="462"/>
                  </a:lnTo>
                  <a:lnTo>
                    <a:pt x="624" y="462"/>
                  </a:lnTo>
                  <a:lnTo>
                    <a:pt x="630" y="468"/>
                  </a:lnTo>
                  <a:lnTo>
                    <a:pt x="642" y="474"/>
                  </a:lnTo>
                  <a:lnTo>
                    <a:pt x="654" y="486"/>
                  </a:lnTo>
                  <a:lnTo>
                    <a:pt x="726" y="486"/>
                  </a:lnTo>
                  <a:lnTo>
                    <a:pt x="738" y="504"/>
                  </a:lnTo>
                  <a:lnTo>
                    <a:pt x="726" y="510"/>
                  </a:lnTo>
                  <a:lnTo>
                    <a:pt x="720" y="516"/>
                  </a:lnTo>
                  <a:lnTo>
                    <a:pt x="684" y="534"/>
                  </a:lnTo>
                  <a:lnTo>
                    <a:pt x="678" y="540"/>
                  </a:lnTo>
                  <a:lnTo>
                    <a:pt x="678" y="546"/>
                  </a:lnTo>
                  <a:lnTo>
                    <a:pt x="684" y="546"/>
                  </a:lnTo>
                  <a:lnTo>
                    <a:pt x="690" y="552"/>
                  </a:lnTo>
                  <a:lnTo>
                    <a:pt x="720" y="552"/>
                  </a:lnTo>
                  <a:lnTo>
                    <a:pt x="732" y="558"/>
                  </a:lnTo>
                  <a:lnTo>
                    <a:pt x="744" y="570"/>
                  </a:lnTo>
                  <a:lnTo>
                    <a:pt x="744" y="594"/>
                  </a:lnTo>
                  <a:lnTo>
                    <a:pt x="738" y="606"/>
                  </a:lnTo>
                  <a:lnTo>
                    <a:pt x="738" y="618"/>
                  </a:lnTo>
                  <a:lnTo>
                    <a:pt x="756" y="618"/>
                  </a:lnTo>
                  <a:lnTo>
                    <a:pt x="768" y="624"/>
                  </a:lnTo>
                  <a:lnTo>
                    <a:pt x="780" y="624"/>
                  </a:lnTo>
                  <a:lnTo>
                    <a:pt x="780" y="618"/>
                  </a:lnTo>
                  <a:lnTo>
                    <a:pt x="792" y="606"/>
                  </a:lnTo>
                  <a:lnTo>
                    <a:pt x="804" y="600"/>
                  </a:lnTo>
                  <a:lnTo>
                    <a:pt x="810" y="594"/>
                  </a:lnTo>
                  <a:lnTo>
                    <a:pt x="840" y="594"/>
                  </a:lnTo>
                  <a:lnTo>
                    <a:pt x="858" y="576"/>
                  </a:lnTo>
                  <a:lnTo>
                    <a:pt x="858" y="570"/>
                  </a:lnTo>
                  <a:lnTo>
                    <a:pt x="864" y="564"/>
                  </a:lnTo>
                  <a:lnTo>
                    <a:pt x="870" y="564"/>
                  </a:lnTo>
                  <a:lnTo>
                    <a:pt x="882" y="576"/>
                  </a:lnTo>
                  <a:lnTo>
                    <a:pt x="918" y="570"/>
                  </a:lnTo>
                  <a:lnTo>
                    <a:pt x="918" y="552"/>
                  </a:lnTo>
                  <a:lnTo>
                    <a:pt x="930" y="540"/>
                  </a:lnTo>
                  <a:lnTo>
                    <a:pt x="900" y="540"/>
                  </a:lnTo>
                  <a:lnTo>
                    <a:pt x="894" y="546"/>
                  </a:lnTo>
                  <a:lnTo>
                    <a:pt x="882" y="552"/>
                  </a:lnTo>
                  <a:lnTo>
                    <a:pt x="852" y="552"/>
                  </a:lnTo>
                  <a:lnTo>
                    <a:pt x="846" y="546"/>
                  </a:lnTo>
                  <a:lnTo>
                    <a:pt x="834" y="540"/>
                  </a:lnTo>
                  <a:lnTo>
                    <a:pt x="828" y="534"/>
                  </a:lnTo>
                  <a:lnTo>
                    <a:pt x="828" y="522"/>
                  </a:lnTo>
                  <a:lnTo>
                    <a:pt x="822" y="516"/>
                  </a:lnTo>
                  <a:lnTo>
                    <a:pt x="810" y="516"/>
                  </a:lnTo>
                  <a:lnTo>
                    <a:pt x="786" y="498"/>
                  </a:lnTo>
                  <a:lnTo>
                    <a:pt x="750" y="492"/>
                  </a:lnTo>
                  <a:lnTo>
                    <a:pt x="744" y="480"/>
                  </a:lnTo>
                  <a:lnTo>
                    <a:pt x="810" y="480"/>
                  </a:lnTo>
                  <a:lnTo>
                    <a:pt x="822" y="474"/>
                  </a:lnTo>
                  <a:lnTo>
                    <a:pt x="834" y="462"/>
                  </a:lnTo>
                  <a:lnTo>
                    <a:pt x="846" y="468"/>
                  </a:lnTo>
                  <a:lnTo>
                    <a:pt x="852" y="462"/>
                  </a:lnTo>
                  <a:lnTo>
                    <a:pt x="864" y="456"/>
                  </a:lnTo>
                  <a:lnTo>
                    <a:pt x="870" y="450"/>
                  </a:lnTo>
                  <a:lnTo>
                    <a:pt x="882" y="444"/>
                  </a:lnTo>
                  <a:lnTo>
                    <a:pt x="906" y="444"/>
                  </a:lnTo>
                  <a:lnTo>
                    <a:pt x="918" y="438"/>
                  </a:lnTo>
                  <a:lnTo>
                    <a:pt x="930" y="438"/>
                  </a:lnTo>
                  <a:lnTo>
                    <a:pt x="978" y="408"/>
                  </a:lnTo>
                  <a:lnTo>
                    <a:pt x="1014" y="408"/>
                  </a:lnTo>
                  <a:lnTo>
                    <a:pt x="1014" y="372"/>
                  </a:lnTo>
                  <a:lnTo>
                    <a:pt x="1032" y="372"/>
                  </a:lnTo>
                  <a:lnTo>
                    <a:pt x="1038" y="366"/>
                  </a:lnTo>
                  <a:lnTo>
                    <a:pt x="1038" y="360"/>
                  </a:lnTo>
                  <a:lnTo>
                    <a:pt x="1050" y="348"/>
                  </a:lnTo>
                  <a:lnTo>
                    <a:pt x="1080" y="348"/>
                  </a:lnTo>
                  <a:lnTo>
                    <a:pt x="1092" y="342"/>
                  </a:lnTo>
                  <a:lnTo>
                    <a:pt x="1104" y="342"/>
                  </a:lnTo>
                  <a:lnTo>
                    <a:pt x="1116" y="330"/>
                  </a:lnTo>
                  <a:lnTo>
                    <a:pt x="1116" y="324"/>
                  </a:lnTo>
                  <a:lnTo>
                    <a:pt x="1110" y="312"/>
                  </a:lnTo>
                  <a:lnTo>
                    <a:pt x="1110" y="300"/>
                  </a:lnTo>
                  <a:lnTo>
                    <a:pt x="1098" y="294"/>
                  </a:lnTo>
                  <a:lnTo>
                    <a:pt x="1086" y="282"/>
                  </a:lnTo>
                  <a:lnTo>
                    <a:pt x="1092" y="276"/>
                  </a:lnTo>
                  <a:lnTo>
                    <a:pt x="1110" y="276"/>
                  </a:lnTo>
                  <a:lnTo>
                    <a:pt x="1116" y="270"/>
                  </a:lnTo>
                  <a:lnTo>
                    <a:pt x="1110" y="264"/>
                  </a:lnTo>
                  <a:lnTo>
                    <a:pt x="1104" y="264"/>
                  </a:lnTo>
                  <a:lnTo>
                    <a:pt x="1098" y="258"/>
                  </a:lnTo>
                  <a:lnTo>
                    <a:pt x="1092" y="258"/>
                  </a:lnTo>
                  <a:lnTo>
                    <a:pt x="1110" y="246"/>
                  </a:lnTo>
                  <a:lnTo>
                    <a:pt x="1110" y="222"/>
                  </a:lnTo>
                  <a:lnTo>
                    <a:pt x="1104" y="216"/>
                  </a:lnTo>
                  <a:lnTo>
                    <a:pt x="1080" y="216"/>
                  </a:lnTo>
                  <a:lnTo>
                    <a:pt x="1062" y="204"/>
                  </a:lnTo>
                  <a:lnTo>
                    <a:pt x="1056" y="198"/>
                  </a:lnTo>
                  <a:lnTo>
                    <a:pt x="1056" y="192"/>
                  </a:lnTo>
                  <a:lnTo>
                    <a:pt x="1014" y="192"/>
                  </a:lnTo>
                  <a:lnTo>
                    <a:pt x="1002" y="186"/>
                  </a:lnTo>
                  <a:lnTo>
                    <a:pt x="996" y="180"/>
                  </a:lnTo>
                  <a:lnTo>
                    <a:pt x="978" y="180"/>
                  </a:lnTo>
                  <a:lnTo>
                    <a:pt x="966" y="186"/>
                  </a:lnTo>
                  <a:lnTo>
                    <a:pt x="942" y="162"/>
                  </a:lnTo>
                  <a:lnTo>
                    <a:pt x="936" y="150"/>
                  </a:lnTo>
                  <a:lnTo>
                    <a:pt x="924" y="150"/>
                  </a:lnTo>
                  <a:lnTo>
                    <a:pt x="918" y="156"/>
                  </a:lnTo>
                  <a:lnTo>
                    <a:pt x="918" y="162"/>
                  </a:lnTo>
                  <a:lnTo>
                    <a:pt x="912" y="156"/>
                  </a:lnTo>
                  <a:lnTo>
                    <a:pt x="864" y="156"/>
                  </a:lnTo>
                  <a:lnTo>
                    <a:pt x="858" y="150"/>
                  </a:lnTo>
                  <a:lnTo>
                    <a:pt x="846" y="150"/>
                  </a:lnTo>
                  <a:lnTo>
                    <a:pt x="840" y="144"/>
                  </a:lnTo>
                  <a:lnTo>
                    <a:pt x="816" y="150"/>
                  </a:lnTo>
                  <a:lnTo>
                    <a:pt x="810" y="150"/>
                  </a:lnTo>
                  <a:lnTo>
                    <a:pt x="798" y="102"/>
                  </a:lnTo>
                  <a:lnTo>
                    <a:pt x="756" y="84"/>
                  </a:lnTo>
                  <a:lnTo>
                    <a:pt x="720" y="84"/>
                  </a:lnTo>
                  <a:lnTo>
                    <a:pt x="720" y="66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2"/>
                  </a:lnTo>
                  <a:lnTo>
                    <a:pt x="726" y="30"/>
                  </a:lnTo>
                  <a:lnTo>
                    <a:pt x="720" y="30"/>
                  </a:lnTo>
                  <a:lnTo>
                    <a:pt x="708" y="24"/>
                  </a:lnTo>
                  <a:lnTo>
                    <a:pt x="702" y="18"/>
                  </a:lnTo>
                  <a:lnTo>
                    <a:pt x="696" y="18"/>
                  </a:lnTo>
                  <a:lnTo>
                    <a:pt x="690" y="0"/>
                  </a:lnTo>
                  <a:lnTo>
                    <a:pt x="642" y="0"/>
                  </a:lnTo>
                  <a:lnTo>
                    <a:pt x="630" y="6"/>
                  </a:lnTo>
                  <a:lnTo>
                    <a:pt x="600" y="6"/>
                  </a:lnTo>
                  <a:lnTo>
                    <a:pt x="600" y="18"/>
                  </a:lnTo>
                  <a:lnTo>
                    <a:pt x="594" y="24"/>
                  </a:lnTo>
                  <a:lnTo>
                    <a:pt x="558" y="24"/>
                  </a:lnTo>
                  <a:lnTo>
                    <a:pt x="546" y="18"/>
                  </a:lnTo>
                  <a:lnTo>
                    <a:pt x="516" y="18"/>
                  </a:lnTo>
                  <a:lnTo>
                    <a:pt x="510" y="30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54"/>
                  </a:lnTo>
                  <a:lnTo>
                    <a:pt x="492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68" y="78"/>
                  </a:lnTo>
                  <a:lnTo>
                    <a:pt x="462" y="72"/>
                  </a:lnTo>
                  <a:lnTo>
                    <a:pt x="438" y="72"/>
                  </a:lnTo>
                  <a:lnTo>
                    <a:pt x="426" y="78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14" y="60"/>
                  </a:lnTo>
                  <a:lnTo>
                    <a:pt x="396" y="60"/>
                  </a:lnTo>
                  <a:lnTo>
                    <a:pt x="390" y="66"/>
                  </a:lnTo>
                  <a:lnTo>
                    <a:pt x="390" y="72"/>
                  </a:lnTo>
                  <a:lnTo>
                    <a:pt x="378" y="60"/>
                  </a:lnTo>
                  <a:lnTo>
                    <a:pt x="366" y="66"/>
                  </a:lnTo>
                  <a:lnTo>
                    <a:pt x="360" y="60"/>
                  </a:lnTo>
                  <a:lnTo>
                    <a:pt x="342" y="66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06" y="54"/>
                  </a:lnTo>
                  <a:lnTo>
                    <a:pt x="300" y="60"/>
                  </a:lnTo>
                  <a:lnTo>
                    <a:pt x="282" y="48"/>
                  </a:lnTo>
                  <a:lnTo>
                    <a:pt x="258" y="42"/>
                  </a:lnTo>
                  <a:lnTo>
                    <a:pt x="222" y="42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168" y="30"/>
                  </a:lnTo>
                  <a:lnTo>
                    <a:pt x="162" y="36"/>
                  </a:lnTo>
                  <a:lnTo>
                    <a:pt x="150" y="42"/>
                  </a:lnTo>
                  <a:lnTo>
                    <a:pt x="114" y="42"/>
                  </a:lnTo>
                  <a:lnTo>
                    <a:pt x="114" y="48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66" y="60"/>
                  </a:lnTo>
                  <a:lnTo>
                    <a:pt x="72" y="78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02" y="126"/>
                  </a:lnTo>
                  <a:lnTo>
                    <a:pt x="108" y="132"/>
                  </a:lnTo>
                  <a:lnTo>
                    <a:pt x="108" y="138"/>
                  </a:lnTo>
                  <a:lnTo>
                    <a:pt x="114" y="144"/>
                  </a:lnTo>
                  <a:lnTo>
                    <a:pt x="108" y="150"/>
                  </a:lnTo>
                  <a:lnTo>
                    <a:pt x="102" y="150"/>
                  </a:lnTo>
                  <a:lnTo>
                    <a:pt x="96" y="156"/>
                  </a:lnTo>
                  <a:lnTo>
                    <a:pt x="84" y="156"/>
                  </a:lnTo>
                  <a:lnTo>
                    <a:pt x="30" y="204"/>
                  </a:lnTo>
                  <a:lnTo>
                    <a:pt x="30" y="246"/>
                  </a:lnTo>
                  <a:lnTo>
                    <a:pt x="42" y="258"/>
                  </a:lnTo>
                  <a:lnTo>
                    <a:pt x="18" y="258"/>
                  </a:lnTo>
                  <a:lnTo>
                    <a:pt x="18" y="270"/>
                  </a:lnTo>
                  <a:lnTo>
                    <a:pt x="12" y="276"/>
                  </a:lnTo>
                  <a:lnTo>
                    <a:pt x="12" y="282"/>
                  </a:lnTo>
                  <a:lnTo>
                    <a:pt x="6" y="288"/>
                  </a:lnTo>
                  <a:lnTo>
                    <a:pt x="0" y="288"/>
                  </a:lnTo>
                  <a:lnTo>
                    <a:pt x="0" y="306"/>
                  </a:lnTo>
                  <a:lnTo>
                    <a:pt x="6" y="306"/>
                  </a:lnTo>
                  <a:lnTo>
                    <a:pt x="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9" name="Tunisia" descr="© INSCALE GmbH, 05.05.2010&#10;http://www.presentationload.com/"/>
            <p:cNvSpPr>
              <a:spLocks/>
            </p:cNvSpPr>
            <p:nvPr/>
          </p:nvSpPr>
          <p:spPr bwMode="gray">
            <a:xfrm>
              <a:off x="3912927" y="2014270"/>
              <a:ext cx="90469" cy="187528"/>
            </a:xfrm>
            <a:custGeom>
              <a:avLst/>
              <a:gdLst>
                <a:gd name="T0" fmla="*/ 2147483647 w 276"/>
                <a:gd name="T1" fmla="*/ 2147483647 h 570"/>
                <a:gd name="T2" fmla="*/ 2147483647 w 276"/>
                <a:gd name="T3" fmla="*/ 2147483647 h 570"/>
                <a:gd name="T4" fmla="*/ 2147483647 w 276"/>
                <a:gd name="T5" fmla="*/ 2147483647 h 570"/>
                <a:gd name="T6" fmla="*/ 2147483647 w 276"/>
                <a:gd name="T7" fmla="*/ 2147483647 h 570"/>
                <a:gd name="T8" fmla="*/ 2147483647 w 276"/>
                <a:gd name="T9" fmla="*/ 2147483647 h 570"/>
                <a:gd name="T10" fmla="*/ 2147483647 w 276"/>
                <a:gd name="T11" fmla="*/ 2147483647 h 570"/>
                <a:gd name="T12" fmla="*/ 0 w 276"/>
                <a:gd name="T13" fmla="*/ 2147483647 h 570"/>
                <a:gd name="T14" fmla="*/ 2147483647 w 276"/>
                <a:gd name="T15" fmla="*/ 2147483647 h 570"/>
                <a:gd name="T16" fmla="*/ 2147483647 w 276"/>
                <a:gd name="T17" fmla="*/ 2147483647 h 570"/>
                <a:gd name="T18" fmla="*/ 2147483647 w 276"/>
                <a:gd name="T19" fmla="*/ 2147483647 h 570"/>
                <a:gd name="T20" fmla="*/ 2147483647 w 276"/>
                <a:gd name="T21" fmla="*/ 2147483647 h 570"/>
                <a:gd name="T22" fmla="*/ 2147483647 w 276"/>
                <a:gd name="T23" fmla="*/ 2147483647 h 570"/>
                <a:gd name="T24" fmla="*/ 2147483647 w 276"/>
                <a:gd name="T25" fmla="*/ 2147483647 h 570"/>
                <a:gd name="T26" fmla="*/ 2147483647 w 276"/>
                <a:gd name="T27" fmla="*/ 2147483647 h 570"/>
                <a:gd name="T28" fmla="*/ 2147483647 w 276"/>
                <a:gd name="T29" fmla="*/ 2147483647 h 570"/>
                <a:gd name="T30" fmla="*/ 2147483647 w 276"/>
                <a:gd name="T31" fmla="*/ 2147483647 h 570"/>
                <a:gd name="T32" fmla="*/ 2147483647 w 276"/>
                <a:gd name="T33" fmla="*/ 2147483647 h 570"/>
                <a:gd name="T34" fmla="*/ 2147483647 w 276"/>
                <a:gd name="T35" fmla="*/ 2147483647 h 570"/>
                <a:gd name="T36" fmla="*/ 2147483647 w 276"/>
                <a:gd name="T37" fmla="*/ 2147483647 h 570"/>
                <a:gd name="T38" fmla="*/ 2147483647 w 276"/>
                <a:gd name="T39" fmla="*/ 2147483647 h 570"/>
                <a:gd name="T40" fmla="*/ 2147483647 w 276"/>
                <a:gd name="T41" fmla="*/ 2147483647 h 570"/>
                <a:gd name="T42" fmla="*/ 2147483647 w 276"/>
                <a:gd name="T43" fmla="*/ 2147483647 h 570"/>
                <a:gd name="T44" fmla="*/ 2147483647 w 276"/>
                <a:gd name="T45" fmla="*/ 2147483647 h 570"/>
                <a:gd name="T46" fmla="*/ 2147483647 w 276"/>
                <a:gd name="T47" fmla="*/ 2147483647 h 570"/>
                <a:gd name="T48" fmla="*/ 2147483647 w 276"/>
                <a:gd name="T49" fmla="*/ 2147483647 h 570"/>
                <a:gd name="T50" fmla="*/ 2147483647 w 276"/>
                <a:gd name="T51" fmla="*/ 2147483647 h 570"/>
                <a:gd name="T52" fmla="*/ 2147483647 w 276"/>
                <a:gd name="T53" fmla="*/ 2147483647 h 570"/>
                <a:gd name="T54" fmla="*/ 2147483647 w 276"/>
                <a:gd name="T55" fmla="*/ 2147483647 h 570"/>
                <a:gd name="T56" fmla="*/ 2147483647 w 276"/>
                <a:gd name="T57" fmla="*/ 2147483647 h 570"/>
                <a:gd name="T58" fmla="*/ 2147483647 w 276"/>
                <a:gd name="T59" fmla="*/ 2147483647 h 570"/>
                <a:gd name="T60" fmla="*/ 2147483647 w 276"/>
                <a:gd name="T61" fmla="*/ 2147483647 h 570"/>
                <a:gd name="T62" fmla="*/ 2147483647 w 276"/>
                <a:gd name="T63" fmla="*/ 2147483647 h 570"/>
                <a:gd name="T64" fmla="*/ 2147483647 w 276"/>
                <a:gd name="T65" fmla="*/ 2147483647 h 570"/>
                <a:gd name="T66" fmla="*/ 2147483647 w 276"/>
                <a:gd name="T67" fmla="*/ 2147483647 h 570"/>
                <a:gd name="T68" fmla="*/ 2147483647 w 276"/>
                <a:gd name="T69" fmla="*/ 2147483647 h 570"/>
                <a:gd name="T70" fmla="*/ 2147483647 w 276"/>
                <a:gd name="T71" fmla="*/ 2147483647 h 570"/>
                <a:gd name="T72" fmla="*/ 2147483647 w 276"/>
                <a:gd name="T73" fmla="*/ 2147483647 h 570"/>
                <a:gd name="T74" fmla="*/ 2147483647 w 276"/>
                <a:gd name="T75" fmla="*/ 2147483647 h 570"/>
                <a:gd name="T76" fmla="*/ 2147483647 w 276"/>
                <a:gd name="T77" fmla="*/ 2147483647 h 570"/>
                <a:gd name="T78" fmla="*/ 2147483647 w 276"/>
                <a:gd name="T79" fmla="*/ 2147483647 h 570"/>
                <a:gd name="T80" fmla="*/ 2147483647 w 276"/>
                <a:gd name="T81" fmla="*/ 2147483647 h 570"/>
                <a:gd name="T82" fmla="*/ 2147483647 w 276"/>
                <a:gd name="T83" fmla="*/ 2147483647 h 570"/>
                <a:gd name="T84" fmla="*/ 2147483647 w 276"/>
                <a:gd name="T85" fmla="*/ 2147483647 h 570"/>
                <a:gd name="T86" fmla="*/ 2147483647 w 276"/>
                <a:gd name="T87" fmla="*/ 2147483647 h 570"/>
                <a:gd name="T88" fmla="*/ 2147483647 w 276"/>
                <a:gd name="T89" fmla="*/ 0 h 570"/>
                <a:gd name="T90" fmla="*/ 2147483647 w 276"/>
                <a:gd name="T91" fmla="*/ 2147483647 h 570"/>
                <a:gd name="T92" fmla="*/ 2147483647 w 276"/>
                <a:gd name="T93" fmla="*/ 2147483647 h 570"/>
                <a:gd name="T94" fmla="*/ 2147483647 w 276"/>
                <a:gd name="T95" fmla="*/ 2147483647 h 5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76"/>
                <a:gd name="T145" fmla="*/ 0 h 570"/>
                <a:gd name="T146" fmla="*/ 276 w 276"/>
                <a:gd name="T147" fmla="*/ 570 h 5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76" h="570">
                  <a:moveTo>
                    <a:pt x="42" y="60"/>
                  </a:moveTo>
                  <a:lnTo>
                    <a:pt x="60" y="66"/>
                  </a:lnTo>
                  <a:lnTo>
                    <a:pt x="60" y="78"/>
                  </a:lnTo>
                  <a:lnTo>
                    <a:pt x="54" y="90"/>
                  </a:lnTo>
                  <a:lnTo>
                    <a:pt x="54" y="126"/>
                  </a:lnTo>
                  <a:lnTo>
                    <a:pt x="60" y="138"/>
                  </a:lnTo>
                  <a:lnTo>
                    <a:pt x="60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48" y="210"/>
                  </a:lnTo>
                  <a:lnTo>
                    <a:pt x="48" y="216"/>
                  </a:lnTo>
                  <a:lnTo>
                    <a:pt x="24" y="234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2" y="300"/>
                  </a:lnTo>
                  <a:lnTo>
                    <a:pt x="12" y="330"/>
                  </a:lnTo>
                  <a:lnTo>
                    <a:pt x="24" y="330"/>
                  </a:lnTo>
                  <a:lnTo>
                    <a:pt x="42" y="336"/>
                  </a:lnTo>
                  <a:lnTo>
                    <a:pt x="54" y="348"/>
                  </a:lnTo>
                  <a:lnTo>
                    <a:pt x="54" y="390"/>
                  </a:lnTo>
                  <a:lnTo>
                    <a:pt x="60" y="390"/>
                  </a:lnTo>
                  <a:lnTo>
                    <a:pt x="66" y="396"/>
                  </a:lnTo>
                  <a:lnTo>
                    <a:pt x="90" y="408"/>
                  </a:lnTo>
                  <a:lnTo>
                    <a:pt x="96" y="420"/>
                  </a:lnTo>
                  <a:lnTo>
                    <a:pt x="102" y="426"/>
                  </a:lnTo>
                  <a:lnTo>
                    <a:pt x="108" y="450"/>
                  </a:lnTo>
                  <a:lnTo>
                    <a:pt x="114" y="492"/>
                  </a:lnTo>
                  <a:lnTo>
                    <a:pt x="126" y="540"/>
                  </a:lnTo>
                  <a:lnTo>
                    <a:pt x="138" y="570"/>
                  </a:lnTo>
                  <a:lnTo>
                    <a:pt x="144" y="564"/>
                  </a:lnTo>
                  <a:lnTo>
                    <a:pt x="156" y="564"/>
                  </a:lnTo>
                  <a:lnTo>
                    <a:pt x="186" y="534"/>
                  </a:lnTo>
                  <a:lnTo>
                    <a:pt x="186" y="510"/>
                  </a:lnTo>
                  <a:lnTo>
                    <a:pt x="174" y="486"/>
                  </a:lnTo>
                  <a:lnTo>
                    <a:pt x="174" y="468"/>
                  </a:lnTo>
                  <a:lnTo>
                    <a:pt x="192" y="450"/>
                  </a:lnTo>
                  <a:lnTo>
                    <a:pt x="198" y="450"/>
                  </a:lnTo>
                  <a:lnTo>
                    <a:pt x="204" y="438"/>
                  </a:lnTo>
                  <a:lnTo>
                    <a:pt x="210" y="432"/>
                  </a:lnTo>
                  <a:lnTo>
                    <a:pt x="216" y="420"/>
                  </a:lnTo>
                  <a:lnTo>
                    <a:pt x="222" y="414"/>
                  </a:lnTo>
                  <a:lnTo>
                    <a:pt x="234" y="408"/>
                  </a:lnTo>
                  <a:lnTo>
                    <a:pt x="246" y="408"/>
                  </a:lnTo>
                  <a:lnTo>
                    <a:pt x="270" y="396"/>
                  </a:lnTo>
                  <a:lnTo>
                    <a:pt x="276" y="390"/>
                  </a:lnTo>
                  <a:lnTo>
                    <a:pt x="276" y="384"/>
                  </a:lnTo>
                  <a:lnTo>
                    <a:pt x="264" y="372"/>
                  </a:lnTo>
                  <a:lnTo>
                    <a:pt x="258" y="372"/>
                  </a:lnTo>
                  <a:lnTo>
                    <a:pt x="264" y="330"/>
                  </a:lnTo>
                  <a:lnTo>
                    <a:pt x="252" y="330"/>
                  </a:lnTo>
                  <a:lnTo>
                    <a:pt x="240" y="300"/>
                  </a:lnTo>
                  <a:lnTo>
                    <a:pt x="228" y="294"/>
                  </a:lnTo>
                  <a:lnTo>
                    <a:pt x="222" y="306"/>
                  </a:lnTo>
                  <a:lnTo>
                    <a:pt x="216" y="294"/>
                  </a:lnTo>
                  <a:lnTo>
                    <a:pt x="198" y="294"/>
                  </a:lnTo>
                  <a:lnTo>
                    <a:pt x="186" y="288"/>
                  </a:lnTo>
                  <a:lnTo>
                    <a:pt x="180" y="282"/>
                  </a:lnTo>
                  <a:lnTo>
                    <a:pt x="168" y="276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234" y="186"/>
                  </a:lnTo>
                  <a:lnTo>
                    <a:pt x="240" y="174"/>
                  </a:lnTo>
                  <a:lnTo>
                    <a:pt x="240" y="156"/>
                  </a:lnTo>
                  <a:lnTo>
                    <a:pt x="234" y="144"/>
                  </a:lnTo>
                  <a:lnTo>
                    <a:pt x="216" y="126"/>
                  </a:lnTo>
                  <a:lnTo>
                    <a:pt x="204" y="120"/>
                  </a:lnTo>
                  <a:lnTo>
                    <a:pt x="198" y="120"/>
                  </a:lnTo>
                  <a:lnTo>
                    <a:pt x="198" y="102"/>
                  </a:lnTo>
                  <a:lnTo>
                    <a:pt x="204" y="90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22" y="66"/>
                  </a:lnTo>
                  <a:lnTo>
                    <a:pt x="228" y="60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40" y="30"/>
                  </a:lnTo>
                  <a:lnTo>
                    <a:pt x="240" y="18"/>
                  </a:lnTo>
                  <a:lnTo>
                    <a:pt x="228" y="18"/>
                  </a:lnTo>
                  <a:lnTo>
                    <a:pt x="222" y="30"/>
                  </a:lnTo>
                  <a:lnTo>
                    <a:pt x="210" y="36"/>
                  </a:lnTo>
                  <a:lnTo>
                    <a:pt x="204" y="48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74" y="54"/>
                  </a:lnTo>
                  <a:lnTo>
                    <a:pt x="162" y="42"/>
                  </a:lnTo>
                  <a:lnTo>
                    <a:pt x="174" y="30"/>
                  </a:lnTo>
                  <a:lnTo>
                    <a:pt x="174" y="24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6" y="18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42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0" name="Tha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5995010" y="2461251"/>
              <a:ext cx="204203" cy="390469"/>
            </a:xfrm>
            <a:custGeom>
              <a:avLst/>
              <a:gdLst>
                <a:gd name="T0" fmla="*/ 2147483647 w 618"/>
                <a:gd name="T1" fmla="*/ 2147483647 h 1188"/>
                <a:gd name="T2" fmla="*/ 2147483647 w 618"/>
                <a:gd name="T3" fmla="*/ 2147483647 h 1188"/>
                <a:gd name="T4" fmla="*/ 2147483647 w 618"/>
                <a:gd name="T5" fmla="*/ 2147483647 h 1188"/>
                <a:gd name="T6" fmla="*/ 2147483647 w 618"/>
                <a:gd name="T7" fmla="*/ 2147483647 h 1188"/>
                <a:gd name="T8" fmla="*/ 2147483647 w 618"/>
                <a:gd name="T9" fmla="*/ 2147483647 h 1188"/>
                <a:gd name="T10" fmla="*/ 2147483647 w 618"/>
                <a:gd name="T11" fmla="*/ 2147483647 h 1188"/>
                <a:gd name="T12" fmla="*/ 2147483647 w 618"/>
                <a:gd name="T13" fmla="*/ 2147483647 h 1188"/>
                <a:gd name="T14" fmla="*/ 2147483647 w 618"/>
                <a:gd name="T15" fmla="*/ 2147483647 h 1188"/>
                <a:gd name="T16" fmla="*/ 2147483647 w 618"/>
                <a:gd name="T17" fmla="*/ 2147483647 h 1188"/>
                <a:gd name="T18" fmla="*/ 2147483647 w 618"/>
                <a:gd name="T19" fmla="*/ 2147483647 h 1188"/>
                <a:gd name="T20" fmla="*/ 2147483647 w 618"/>
                <a:gd name="T21" fmla="*/ 2147483647 h 1188"/>
                <a:gd name="T22" fmla="*/ 2147483647 w 618"/>
                <a:gd name="T23" fmla="*/ 2147483647 h 1188"/>
                <a:gd name="T24" fmla="*/ 2147483647 w 618"/>
                <a:gd name="T25" fmla="*/ 0 h 1188"/>
                <a:gd name="T26" fmla="*/ 2147483647 w 618"/>
                <a:gd name="T27" fmla="*/ 2147483647 h 1188"/>
                <a:gd name="T28" fmla="*/ 2147483647 w 618"/>
                <a:gd name="T29" fmla="*/ 2147483647 h 1188"/>
                <a:gd name="T30" fmla="*/ 2147483647 w 618"/>
                <a:gd name="T31" fmla="*/ 2147483647 h 1188"/>
                <a:gd name="T32" fmla="*/ 0 w 618"/>
                <a:gd name="T33" fmla="*/ 2147483647 h 1188"/>
                <a:gd name="T34" fmla="*/ 2147483647 w 618"/>
                <a:gd name="T35" fmla="*/ 2147483647 h 1188"/>
                <a:gd name="T36" fmla="*/ 2147483647 w 618"/>
                <a:gd name="T37" fmla="*/ 2147483647 h 1188"/>
                <a:gd name="T38" fmla="*/ 2147483647 w 618"/>
                <a:gd name="T39" fmla="*/ 2147483647 h 1188"/>
                <a:gd name="T40" fmla="*/ 2147483647 w 618"/>
                <a:gd name="T41" fmla="*/ 2147483647 h 1188"/>
                <a:gd name="T42" fmla="*/ 2147483647 w 618"/>
                <a:gd name="T43" fmla="*/ 2147483647 h 1188"/>
                <a:gd name="T44" fmla="*/ 2147483647 w 618"/>
                <a:gd name="T45" fmla="*/ 2147483647 h 1188"/>
                <a:gd name="T46" fmla="*/ 2147483647 w 618"/>
                <a:gd name="T47" fmla="*/ 2147483647 h 1188"/>
                <a:gd name="T48" fmla="*/ 2147483647 w 618"/>
                <a:gd name="T49" fmla="*/ 2147483647 h 1188"/>
                <a:gd name="T50" fmla="*/ 2147483647 w 618"/>
                <a:gd name="T51" fmla="*/ 2147483647 h 1188"/>
                <a:gd name="T52" fmla="*/ 2147483647 w 618"/>
                <a:gd name="T53" fmla="*/ 2147483647 h 1188"/>
                <a:gd name="T54" fmla="*/ 2147483647 w 618"/>
                <a:gd name="T55" fmla="*/ 2147483647 h 1188"/>
                <a:gd name="T56" fmla="*/ 2147483647 w 618"/>
                <a:gd name="T57" fmla="*/ 2147483647 h 1188"/>
                <a:gd name="T58" fmla="*/ 2147483647 w 618"/>
                <a:gd name="T59" fmla="*/ 2147483647 h 1188"/>
                <a:gd name="T60" fmla="*/ 2147483647 w 618"/>
                <a:gd name="T61" fmla="*/ 2147483647 h 1188"/>
                <a:gd name="T62" fmla="*/ 2147483647 w 618"/>
                <a:gd name="T63" fmla="*/ 2147483647 h 1188"/>
                <a:gd name="T64" fmla="*/ 2147483647 w 618"/>
                <a:gd name="T65" fmla="*/ 2147483647 h 1188"/>
                <a:gd name="T66" fmla="*/ 2147483647 w 618"/>
                <a:gd name="T67" fmla="*/ 2147483647 h 1188"/>
                <a:gd name="T68" fmla="*/ 2147483647 w 618"/>
                <a:gd name="T69" fmla="*/ 2147483647 h 1188"/>
                <a:gd name="T70" fmla="*/ 2147483647 w 618"/>
                <a:gd name="T71" fmla="*/ 2147483647 h 1188"/>
                <a:gd name="T72" fmla="*/ 2147483647 w 618"/>
                <a:gd name="T73" fmla="*/ 2147483647 h 1188"/>
                <a:gd name="T74" fmla="*/ 2147483647 w 618"/>
                <a:gd name="T75" fmla="*/ 2147483647 h 1188"/>
                <a:gd name="T76" fmla="*/ 2147483647 w 618"/>
                <a:gd name="T77" fmla="*/ 2147483647 h 1188"/>
                <a:gd name="T78" fmla="*/ 2147483647 w 618"/>
                <a:gd name="T79" fmla="*/ 2147483647 h 1188"/>
                <a:gd name="T80" fmla="*/ 2147483647 w 618"/>
                <a:gd name="T81" fmla="*/ 2147483647 h 1188"/>
                <a:gd name="T82" fmla="*/ 2147483647 w 618"/>
                <a:gd name="T83" fmla="*/ 2147483647 h 1188"/>
                <a:gd name="T84" fmla="*/ 2147483647 w 618"/>
                <a:gd name="T85" fmla="*/ 2147483647 h 1188"/>
                <a:gd name="T86" fmla="*/ 2147483647 w 618"/>
                <a:gd name="T87" fmla="*/ 2147483647 h 1188"/>
                <a:gd name="T88" fmla="*/ 2147483647 w 618"/>
                <a:gd name="T89" fmla="*/ 2147483647 h 1188"/>
                <a:gd name="T90" fmla="*/ 2147483647 w 618"/>
                <a:gd name="T91" fmla="*/ 2147483647 h 1188"/>
                <a:gd name="T92" fmla="*/ 2147483647 w 618"/>
                <a:gd name="T93" fmla="*/ 2147483647 h 1188"/>
                <a:gd name="T94" fmla="*/ 2147483647 w 618"/>
                <a:gd name="T95" fmla="*/ 2147483647 h 1188"/>
                <a:gd name="T96" fmla="*/ 2147483647 w 618"/>
                <a:gd name="T97" fmla="*/ 2147483647 h 1188"/>
                <a:gd name="T98" fmla="*/ 2147483647 w 618"/>
                <a:gd name="T99" fmla="*/ 2147483647 h 1188"/>
                <a:gd name="T100" fmla="*/ 2147483647 w 618"/>
                <a:gd name="T101" fmla="*/ 2147483647 h 1188"/>
                <a:gd name="T102" fmla="*/ 2147483647 w 618"/>
                <a:gd name="T103" fmla="*/ 2147483647 h 1188"/>
                <a:gd name="T104" fmla="*/ 2147483647 w 618"/>
                <a:gd name="T105" fmla="*/ 2147483647 h 1188"/>
                <a:gd name="T106" fmla="*/ 2147483647 w 618"/>
                <a:gd name="T107" fmla="*/ 2147483647 h 1188"/>
                <a:gd name="T108" fmla="*/ 2147483647 w 618"/>
                <a:gd name="T109" fmla="*/ 2147483647 h 1188"/>
                <a:gd name="T110" fmla="*/ 2147483647 w 618"/>
                <a:gd name="T111" fmla="*/ 2147483647 h 1188"/>
                <a:gd name="T112" fmla="*/ 2147483647 w 618"/>
                <a:gd name="T113" fmla="*/ 2147483647 h 1188"/>
                <a:gd name="T114" fmla="*/ 2147483647 w 618"/>
                <a:gd name="T115" fmla="*/ 2147483647 h 1188"/>
                <a:gd name="T116" fmla="*/ 2147483647 w 618"/>
                <a:gd name="T117" fmla="*/ 2147483647 h 11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18"/>
                <a:gd name="T178" fmla="*/ 0 h 1188"/>
                <a:gd name="T179" fmla="*/ 618 w 618"/>
                <a:gd name="T180" fmla="*/ 1188 h 11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18" h="1188">
                  <a:moveTo>
                    <a:pt x="588" y="426"/>
                  </a:moveTo>
                  <a:lnTo>
                    <a:pt x="588" y="420"/>
                  </a:lnTo>
                  <a:lnTo>
                    <a:pt x="594" y="414"/>
                  </a:lnTo>
                  <a:lnTo>
                    <a:pt x="606" y="390"/>
                  </a:lnTo>
                  <a:lnTo>
                    <a:pt x="594" y="378"/>
                  </a:lnTo>
                  <a:lnTo>
                    <a:pt x="594" y="372"/>
                  </a:lnTo>
                  <a:lnTo>
                    <a:pt x="588" y="378"/>
                  </a:lnTo>
                  <a:lnTo>
                    <a:pt x="588" y="366"/>
                  </a:lnTo>
                  <a:lnTo>
                    <a:pt x="582" y="360"/>
                  </a:lnTo>
                  <a:lnTo>
                    <a:pt x="582" y="354"/>
                  </a:lnTo>
                  <a:lnTo>
                    <a:pt x="546" y="31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28" y="240"/>
                  </a:lnTo>
                  <a:lnTo>
                    <a:pt x="510" y="222"/>
                  </a:lnTo>
                  <a:lnTo>
                    <a:pt x="498" y="216"/>
                  </a:lnTo>
                  <a:lnTo>
                    <a:pt x="480" y="204"/>
                  </a:lnTo>
                  <a:lnTo>
                    <a:pt x="468" y="192"/>
                  </a:lnTo>
                  <a:lnTo>
                    <a:pt x="468" y="180"/>
                  </a:lnTo>
                  <a:lnTo>
                    <a:pt x="462" y="174"/>
                  </a:lnTo>
                  <a:lnTo>
                    <a:pt x="438" y="174"/>
                  </a:lnTo>
                  <a:lnTo>
                    <a:pt x="426" y="168"/>
                  </a:lnTo>
                  <a:lnTo>
                    <a:pt x="420" y="162"/>
                  </a:lnTo>
                  <a:lnTo>
                    <a:pt x="402" y="162"/>
                  </a:lnTo>
                  <a:lnTo>
                    <a:pt x="396" y="168"/>
                  </a:lnTo>
                  <a:lnTo>
                    <a:pt x="396" y="180"/>
                  </a:lnTo>
                  <a:lnTo>
                    <a:pt x="378" y="198"/>
                  </a:lnTo>
                  <a:lnTo>
                    <a:pt x="360" y="198"/>
                  </a:lnTo>
                  <a:lnTo>
                    <a:pt x="336" y="186"/>
                  </a:lnTo>
                  <a:lnTo>
                    <a:pt x="330" y="180"/>
                  </a:lnTo>
                  <a:lnTo>
                    <a:pt x="318" y="180"/>
                  </a:lnTo>
                  <a:lnTo>
                    <a:pt x="312" y="186"/>
                  </a:lnTo>
                  <a:lnTo>
                    <a:pt x="306" y="198"/>
                  </a:lnTo>
                  <a:lnTo>
                    <a:pt x="294" y="210"/>
                  </a:lnTo>
                  <a:lnTo>
                    <a:pt x="294" y="216"/>
                  </a:lnTo>
                  <a:lnTo>
                    <a:pt x="288" y="222"/>
                  </a:lnTo>
                  <a:lnTo>
                    <a:pt x="264" y="234"/>
                  </a:lnTo>
                  <a:lnTo>
                    <a:pt x="246" y="234"/>
                  </a:lnTo>
                  <a:lnTo>
                    <a:pt x="246" y="222"/>
                  </a:lnTo>
                  <a:lnTo>
                    <a:pt x="270" y="174"/>
                  </a:lnTo>
                  <a:lnTo>
                    <a:pt x="270" y="162"/>
                  </a:lnTo>
                  <a:lnTo>
                    <a:pt x="264" y="156"/>
                  </a:lnTo>
                  <a:lnTo>
                    <a:pt x="252" y="156"/>
                  </a:lnTo>
                  <a:lnTo>
                    <a:pt x="264" y="144"/>
                  </a:lnTo>
                  <a:lnTo>
                    <a:pt x="270" y="132"/>
                  </a:lnTo>
                  <a:lnTo>
                    <a:pt x="270" y="120"/>
                  </a:lnTo>
                  <a:lnTo>
                    <a:pt x="264" y="108"/>
                  </a:lnTo>
                  <a:lnTo>
                    <a:pt x="258" y="102"/>
                  </a:lnTo>
                  <a:lnTo>
                    <a:pt x="264" y="96"/>
                  </a:lnTo>
                  <a:lnTo>
                    <a:pt x="264" y="66"/>
                  </a:lnTo>
                  <a:lnTo>
                    <a:pt x="252" y="60"/>
                  </a:lnTo>
                  <a:lnTo>
                    <a:pt x="246" y="60"/>
                  </a:lnTo>
                  <a:lnTo>
                    <a:pt x="240" y="66"/>
                  </a:lnTo>
                  <a:lnTo>
                    <a:pt x="228" y="66"/>
                  </a:lnTo>
                  <a:lnTo>
                    <a:pt x="228" y="78"/>
                  </a:lnTo>
                  <a:lnTo>
                    <a:pt x="210" y="78"/>
                  </a:lnTo>
                  <a:lnTo>
                    <a:pt x="204" y="72"/>
                  </a:lnTo>
                  <a:lnTo>
                    <a:pt x="198" y="60"/>
                  </a:lnTo>
                  <a:lnTo>
                    <a:pt x="198" y="36"/>
                  </a:lnTo>
                  <a:lnTo>
                    <a:pt x="204" y="30"/>
                  </a:lnTo>
                  <a:lnTo>
                    <a:pt x="204" y="18"/>
                  </a:lnTo>
                  <a:lnTo>
                    <a:pt x="198" y="12"/>
                  </a:lnTo>
                  <a:lnTo>
                    <a:pt x="186" y="12"/>
                  </a:lnTo>
                  <a:lnTo>
                    <a:pt x="174" y="6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32" y="6"/>
                  </a:lnTo>
                  <a:lnTo>
                    <a:pt x="126" y="6"/>
                  </a:lnTo>
                  <a:lnTo>
                    <a:pt x="120" y="30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0" y="42"/>
                  </a:lnTo>
                  <a:lnTo>
                    <a:pt x="84" y="54"/>
                  </a:lnTo>
                  <a:lnTo>
                    <a:pt x="78" y="60"/>
                  </a:lnTo>
                  <a:lnTo>
                    <a:pt x="66" y="60"/>
                  </a:lnTo>
                  <a:lnTo>
                    <a:pt x="54" y="54"/>
                  </a:lnTo>
                  <a:lnTo>
                    <a:pt x="24" y="54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12" y="108"/>
                  </a:lnTo>
                  <a:lnTo>
                    <a:pt x="6" y="114"/>
                  </a:lnTo>
                  <a:lnTo>
                    <a:pt x="6" y="120"/>
                  </a:lnTo>
                  <a:lnTo>
                    <a:pt x="24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216"/>
                  </a:lnTo>
                  <a:lnTo>
                    <a:pt x="36" y="216"/>
                  </a:lnTo>
                  <a:lnTo>
                    <a:pt x="36" y="222"/>
                  </a:lnTo>
                  <a:lnTo>
                    <a:pt x="42" y="234"/>
                  </a:lnTo>
                  <a:lnTo>
                    <a:pt x="60" y="252"/>
                  </a:lnTo>
                  <a:lnTo>
                    <a:pt x="72" y="258"/>
                  </a:lnTo>
                  <a:lnTo>
                    <a:pt x="84" y="270"/>
                  </a:lnTo>
                  <a:lnTo>
                    <a:pt x="96" y="276"/>
                  </a:lnTo>
                  <a:lnTo>
                    <a:pt x="102" y="282"/>
                  </a:lnTo>
                  <a:lnTo>
                    <a:pt x="102" y="288"/>
                  </a:lnTo>
                  <a:lnTo>
                    <a:pt x="96" y="288"/>
                  </a:lnTo>
                  <a:lnTo>
                    <a:pt x="96" y="306"/>
                  </a:lnTo>
                  <a:lnTo>
                    <a:pt x="102" y="318"/>
                  </a:lnTo>
                  <a:lnTo>
                    <a:pt x="108" y="324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6" y="324"/>
                  </a:lnTo>
                  <a:lnTo>
                    <a:pt x="126" y="342"/>
                  </a:lnTo>
                  <a:lnTo>
                    <a:pt x="120" y="348"/>
                  </a:lnTo>
                  <a:lnTo>
                    <a:pt x="108" y="348"/>
                  </a:lnTo>
                  <a:lnTo>
                    <a:pt x="114" y="360"/>
                  </a:lnTo>
                  <a:lnTo>
                    <a:pt x="114" y="384"/>
                  </a:lnTo>
                  <a:lnTo>
                    <a:pt x="108" y="396"/>
                  </a:lnTo>
                  <a:lnTo>
                    <a:pt x="102" y="402"/>
                  </a:lnTo>
                  <a:lnTo>
                    <a:pt x="84" y="438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96" y="456"/>
                  </a:lnTo>
                  <a:lnTo>
                    <a:pt x="102" y="468"/>
                  </a:lnTo>
                  <a:lnTo>
                    <a:pt x="108" y="474"/>
                  </a:lnTo>
                  <a:lnTo>
                    <a:pt x="114" y="486"/>
                  </a:lnTo>
                  <a:lnTo>
                    <a:pt x="156" y="528"/>
                  </a:lnTo>
                  <a:lnTo>
                    <a:pt x="162" y="540"/>
                  </a:lnTo>
                  <a:lnTo>
                    <a:pt x="162" y="570"/>
                  </a:lnTo>
                  <a:lnTo>
                    <a:pt x="168" y="588"/>
                  </a:lnTo>
                  <a:lnTo>
                    <a:pt x="168" y="612"/>
                  </a:lnTo>
                  <a:lnTo>
                    <a:pt x="192" y="636"/>
                  </a:lnTo>
                  <a:lnTo>
                    <a:pt x="192" y="660"/>
                  </a:lnTo>
                  <a:lnTo>
                    <a:pt x="198" y="672"/>
                  </a:lnTo>
                  <a:lnTo>
                    <a:pt x="198" y="702"/>
                  </a:lnTo>
                  <a:lnTo>
                    <a:pt x="192" y="714"/>
                  </a:lnTo>
                  <a:lnTo>
                    <a:pt x="192" y="732"/>
                  </a:lnTo>
                  <a:lnTo>
                    <a:pt x="174" y="768"/>
                  </a:lnTo>
                  <a:lnTo>
                    <a:pt x="156" y="786"/>
                  </a:lnTo>
                  <a:lnTo>
                    <a:pt x="156" y="798"/>
                  </a:lnTo>
                  <a:lnTo>
                    <a:pt x="162" y="804"/>
                  </a:lnTo>
                  <a:lnTo>
                    <a:pt x="162" y="816"/>
                  </a:lnTo>
                  <a:lnTo>
                    <a:pt x="156" y="828"/>
                  </a:lnTo>
                  <a:lnTo>
                    <a:pt x="150" y="834"/>
                  </a:lnTo>
                  <a:lnTo>
                    <a:pt x="144" y="846"/>
                  </a:lnTo>
                  <a:lnTo>
                    <a:pt x="144" y="852"/>
                  </a:lnTo>
                  <a:lnTo>
                    <a:pt x="138" y="858"/>
                  </a:lnTo>
                  <a:lnTo>
                    <a:pt x="132" y="876"/>
                  </a:lnTo>
                  <a:lnTo>
                    <a:pt x="126" y="888"/>
                  </a:lnTo>
                  <a:lnTo>
                    <a:pt x="126" y="906"/>
                  </a:lnTo>
                  <a:lnTo>
                    <a:pt x="120" y="918"/>
                  </a:lnTo>
                  <a:lnTo>
                    <a:pt x="120" y="966"/>
                  </a:lnTo>
                  <a:lnTo>
                    <a:pt x="126" y="978"/>
                  </a:lnTo>
                  <a:lnTo>
                    <a:pt x="126" y="1008"/>
                  </a:lnTo>
                  <a:lnTo>
                    <a:pt x="132" y="1014"/>
                  </a:lnTo>
                  <a:lnTo>
                    <a:pt x="132" y="1020"/>
                  </a:lnTo>
                  <a:lnTo>
                    <a:pt x="138" y="1020"/>
                  </a:lnTo>
                  <a:lnTo>
                    <a:pt x="138" y="1002"/>
                  </a:lnTo>
                  <a:lnTo>
                    <a:pt x="144" y="990"/>
                  </a:lnTo>
                  <a:lnTo>
                    <a:pt x="144" y="978"/>
                  </a:lnTo>
                  <a:lnTo>
                    <a:pt x="150" y="972"/>
                  </a:lnTo>
                  <a:lnTo>
                    <a:pt x="150" y="996"/>
                  </a:lnTo>
                  <a:lnTo>
                    <a:pt x="162" y="996"/>
                  </a:lnTo>
                  <a:lnTo>
                    <a:pt x="186" y="1020"/>
                  </a:lnTo>
                  <a:lnTo>
                    <a:pt x="192" y="1032"/>
                  </a:lnTo>
                  <a:lnTo>
                    <a:pt x="198" y="1038"/>
                  </a:lnTo>
                  <a:lnTo>
                    <a:pt x="198" y="1044"/>
                  </a:lnTo>
                  <a:lnTo>
                    <a:pt x="228" y="1074"/>
                  </a:lnTo>
                  <a:lnTo>
                    <a:pt x="228" y="1098"/>
                  </a:lnTo>
                  <a:lnTo>
                    <a:pt x="234" y="1110"/>
                  </a:lnTo>
                  <a:lnTo>
                    <a:pt x="246" y="1128"/>
                  </a:lnTo>
                  <a:lnTo>
                    <a:pt x="264" y="1146"/>
                  </a:lnTo>
                  <a:lnTo>
                    <a:pt x="270" y="1140"/>
                  </a:lnTo>
                  <a:lnTo>
                    <a:pt x="276" y="1128"/>
                  </a:lnTo>
                  <a:lnTo>
                    <a:pt x="270" y="1122"/>
                  </a:lnTo>
                  <a:lnTo>
                    <a:pt x="270" y="1110"/>
                  </a:lnTo>
                  <a:lnTo>
                    <a:pt x="276" y="1104"/>
                  </a:lnTo>
                  <a:lnTo>
                    <a:pt x="288" y="1104"/>
                  </a:lnTo>
                  <a:lnTo>
                    <a:pt x="294" y="1116"/>
                  </a:lnTo>
                  <a:lnTo>
                    <a:pt x="294" y="1122"/>
                  </a:lnTo>
                  <a:lnTo>
                    <a:pt x="312" y="1122"/>
                  </a:lnTo>
                  <a:lnTo>
                    <a:pt x="324" y="1128"/>
                  </a:lnTo>
                  <a:lnTo>
                    <a:pt x="330" y="1134"/>
                  </a:lnTo>
                  <a:lnTo>
                    <a:pt x="330" y="1146"/>
                  </a:lnTo>
                  <a:lnTo>
                    <a:pt x="342" y="1146"/>
                  </a:lnTo>
                  <a:lnTo>
                    <a:pt x="342" y="1158"/>
                  </a:lnTo>
                  <a:lnTo>
                    <a:pt x="330" y="1170"/>
                  </a:lnTo>
                  <a:lnTo>
                    <a:pt x="330" y="1176"/>
                  </a:lnTo>
                  <a:lnTo>
                    <a:pt x="336" y="1182"/>
                  </a:lnTo>
                  <a:lnTo>
                    <a:pt x="354" y="1182"/>
                  </a:lnTo>
                  <a:lnTo>
                    <a:pt x="354" y="1176"/>
                  </a:lnTo>
                  <a:lnTo>
                    <a:pt x="366" y="1176"/>
                  </a:lnTo>
                  <a:lnTo>
                    <a:pt x="372" y="1170"/>
                  </a:lnTo>
                  <a:lnTo>
                    <a:pt x="378" y="1170"/>
                  </a:lnTo>
                  <a:lnTo>
                    <a:pt x="396" y="1188"/>
                  </a:lnTo>
                  <a:lnTo>
                    <a:pt x="402" y="1182"/>
                  </a:lnTo>
                  <a:lnTo>
                    <a:pt x="402" y="1176"/>
                  </a:lnTo>
                  <a:lnTo>
                    <a:pt x="408" y="1164"/>
                  </a:lnTo>
                  <a:lnTo>
                    <a:pt x="414" y="1158"/>
                  </a:lnTo>
                  <a:lnTo>
                    <a:pt x="420" y="1146"/>
                  </a:lnTo>
                  <a:lnTo>
                    <a:pt x="396" y="1134"/>
                  </a:lnTo>
                  <a:lnTo>
                    <a:pt x="390" y="1128"/>
                  </a:lnTo>
                  <a:lnTo>
                    <a:pt x="390" y="1116"/>
                  </a:lnTo>
                  <a:lnTo>
                    <a:pt x="384" y="1104"/>
                  </a:lnTo>
                  <a:lnTo>
                    <a:pt x="384" y="1092"/>
                  </a:lnTo>
                  <a:lnTo>
                    <a:pt x="378" y="1080"/>
                  </a:lnTo>
                  <a:lnTo>
                    <a:pt x="372" y="1074"/>
                  </a:lnTo>
                  <a:lnTo>
                    <a:pt x="354" y="1074"/>
                  </a:lnTo>
                  <a:lnTo>
                    <a:pt x="342" y="1080"/>
                  </a:lnTo>
                  <a:lnTo>
                    <a:pt x="336" y="1086"/>
                  </a:lnTo>
                  <a:lnTo>
                    <a:pt x="318" y="1086"/>
                  </a:lnTo>
                  <a:lnTo>
                    <a:pt x="312" y="1080"/>
                  </a:lnTo>
                  <a:lnTo>
                    <a:pt x="306" y="1068"/>
                  </a:lnTo>
                  <a:lnTo>
                    <a:pt x="306" y="1056"/>
                  </a:lnTo>
                  <a:lnTo>
                    <a:pt x="294" y="1032"/>
                  </a:lnTo>
                  <a:lnTo>
                    <a:pt x="288" y="1032"/>
                  </a:lnTo>
                  <a:lnTo>
                    <a:pt x="288" y="1050"/>
                  </a:lnTo>
                  <a:lnTo>
                    <a:pt x="282" y="1056"/>
                  </a:lnTo>
                  <a:lnTo>
                    <a:pt x="276" y="1056"/>
                  </a:lnTo>
                  <a:lnTo>
                    <a:pt x="270" y="1044"/>
                  </a:lnTo>
                  <a:lnTo>
                    <a:pt x="264" y="1038"/>
                  </a:lnTo>
                  <a:lnTo>
                    <a:pt x="258" y="1026"/>
                  </a:lnTo>
                  <a:lnTo>
                    <a:pt x="258" y="1014"/>
                  </a:lnTo>
                  <a:lnTo>
                    <a:pt x="270" y="1002"/>
                  </a:lnTo>
                  <a:lnTo>
                    <a:pt x="270" y="1008"/>
                  </a:lnTo>
                  <a:lnTo>
                    <a:pt x="276" y="1008"/>
                  </a:lnTo>
                  <a:lnTo>
                    <a:pt x="276" y="1014"/>
                  </a:lnTo>
                  <a:lnTo>
                    <a:pt x="282" y="1014"/>
                  </a:lnTo>
                  <a:lnTo>
                    <a:pt x="288" y="1008"/>
                  </a:lnTo>
                  <a:lnTo>
                    <a:pt x="282" y="1002"/>
                  </a:lnTo>
                  <a:lnTo>
                    <a:pt x="282" y="990"/>
                  </a:lnTo>
                  <a:lnTo>
                    <a:pt x="276" y="978"/>
                  </a:lnTo>
                  <a:lnTo>
                    <a:pt x="270" y="972"/>
                  </a:lnTo>
                  <a:lnTo>
                    <a:pt x="270" y="960"/>
                  </a:lnTo>
                  <a:lnTo>
                    <a:pt x="258" y="948"/>
                  </a:lnTo>
                  <a:lnTo>
                    <a:pt x="246" y="948"/>
                  </a:lnTo>
                  <a:lnTo>
                    <a:pt x="246" y="894"/>
                  </a:lnTo>
                  <a:lnTo>
                    <a:pt x="192" y="906"/>
                  </a:lnTo>
                  <a:lnTo>
                    <a:pt x="192" y="864"/>
                  </a:lnTo>
                  <a:lnTo>
                    <a:pt x="186" y="828"/>
                  </a:lnTo>
                  <a:lnTo>
                    <a:pt x="186" y="804"/>
                  </a:lnTo>
                  <a:lnTo>
                    <a:pt x="180" y="792"/>
                  </a:lnTo>
                  <a:lnTo>
                    <a:pt x="174" y="786"/>
                  </a:lnTo>
                  <a:lnTo>
                    <a:pt x="180" y="786"/>
                  </a:lnTo>
                  <a:lnTo>
                    <a:pt x="192" y="774"/>
                  </a:lnTo>
                  <a:lnTo>
                    <a:pt x="198" y="762"/>
                  </a:lnTo>
                  <a:lnTo>
                    <a:pt x="204" y="744"/>
                  </a:lnTo>
                  <a:lnTo>
                    <a:pt x="204" y="678"/>
                  </a:lnTo>
                  <a:lnTo>
                    <a:pt x="210" y="678"/>
                  </a:lnTo>
                  <a:lnTo>
                    <a:pt x="216" y="672"/>
                  </a:lnTo>
                  <a:lnTo>
                    <a:pt x="222" y="660"/>
                  </a:lnTo>
                  <a:lnTo>
                    <a:pt x="228" y="654"/>
                  </a:lnTo>
                  <a:lnTo>
                    <a:pt x="228" y="612"/>
                  </a:lnTo>
                  <a:lnTo>
                    <a:pt x="222" y="600"/>
                  </a:lnTo>
                  <a:lnTo>
                    <a:pt x="222" y="594"/>
                  </a:lnTo>
                  <a:lnTo>
                    <a:pt x="216" y="588"/>
                  </a:lnTo>
                  <a:lnTo>
                    <a:pt x="222" y="558"/>
                  </a:lnTo>
                  <a:lnTo>
                    <a:pt x="234" y="558"/>
                  </a:lnTo>
                  <a:lnTo>
                    <a:pt x="234" y="552"/>
                  </a:lnTo>
                  <a:lnTo>
                    <a:pt x="240" y="546"/>
                  </a:lnTo>
                  <a:lnTo>
                    <a:pt x="264" y="546"/>
                  </a:lnTo>
                  <a:lnTo>
                    <a:pt x="270" y="552"/>
                  </a:lnTo>
                  <a:lnTo>
                    <a:pt x="294" y="564"/>
                  </a:lnTo>
                  <a:lnTo>
                    <a:pt x="300" y="570"/>
                  </a:lnTo>
                  <a:lnTo>
                    <a:pt x="288" y="576"/>
                  </a:lnTo>
                  <a:lnTo>
                    <a:pt x="288" y="588"/>
                  </a:lnTo>
                  <a:lnTo>
                    <a:pt x="282" y="594"/>
                  </a:lnTo>
                  <a:lnTo>
                    <a:pt x="282" y="612"/>
                  </a:lnTo>
                  <a:lnTo>
                    <a:pt x="288" y="624"/>
                  </a:lnTo>
                  <a:lnTo>
                    <a:pt x="306" y="624"/>
                  </a:lnTo>
                  <a:lnTo>
                    <a:pt x="330" y="612"/>
                  </a:lnTo>
                  <a:lnTo>
                    <a:pt x="342" y="612"/>
                  </a:lnTo>
                  <a:lnTo>
                    <a:pt x="354" y="606"/>
                  </a:lnTo>
                  <a:lnTo>
                    <a:pt x="360" y="600"/>
                  </a:lnTo>
                  <a:lnTo>
                    <a:pt x="366" y="600"/>
                  </a:lnTo>
                  <a:lnTo>
                    <a:pt x="396" y="684"/>
                  </a:lnTo>
                  <a:lnTo>
                    <a:pt x="402" y="678"/>
                  </a:lnTo>
                  <a:lnTo>
                    <a:pt x="414" y="672"/>
                  </a:lnTo>
                  <a:lnTo>
                    <a:pt x="426" y="672"/>
                  </a:lnTo>
                  <a:lnTo>
                    <a:pt x="426" y="642"/>
                  </a:lnTo>
                  <a:lnTo>
                    <a:pt x="414" y="630"/>
                  </a:lnTo>
                  <a:lnTo>
                    <a:pt x="414" y="600"/>
                  </a:lnTo>
                  <a:lnTo>
                    <a:pt x="402" y="588"/>
                  </a:lnTo>
                  <a:lnTo>
                    <a:pt x="396" y="552"/>
                  </a:lnTo>
                  <a:lnTo>
                    <a:pt x="426" y="522"/>
                  </a:lnTo>
                  <a:lnTo>
                    <a:pt x="426" y="516"/>
                  </a:lnTo>
                  <a:lnTo>
                    <a:pt x="432" y="504"/>
                  </a:lnTo>
                  <a:lnTo>
                    <a:pt x="438" y="498"/>
                  </a:lnTo>
                  <a:lnTo>
                    <a:pt x="450" y="492"/>
                  </a:lnTo>
                  <a:lnTo>
                    <a:pt x="468" y="486"/>
                  </a:lnTo>
                  <a:lnTo>
                    <a:pt x="504" y="486"/>
                  </a:lnTo>
                  <a:lnTo>
                    <a:pt x="510" y="492"/>
                  </a:lnTo>
                  <a:lnTo>
                    <a:pt x="522" y="492"/>
                  </a:lnTo>
                  <a:lnTo>
                    <a:pt x="534" y="486"/>
                  </a:lnTo>
                  <a:lnTo>
                    <a:pt x="564" y="486"/>
                  </a:lnTo>
                  <a:lnTo>
                    <a:pt x="576" y="492"/>
                  </a:lnTo>
                  <a:lnTo>
                    <a:pt x="582" y="498"/>
                  </a:lnTo>
                  <a:lnTo>
                    <a:pt x="588" y="498"/>
                  </a:lnTo>
                  <a:lnTo>
                    <a:pt x="594" y="492"/>
                  </a:lnTo>
                  <a:lnTo>
                    <a:pt x="600" y="480"/>
                  </a:lnTo>
                  <a:lnTo>
                    <a:pt x="618" y="462"/>
                  </a:lnTo>
                  <a:lnTo>
                    <a:pt x="618" y="450"/>
                  </a:lnTo>
                  <a:lnTo>
                    <a:pt x="612" y="444"/>
                  </a:lnTo>
                  <a:lnTo>
                    <a:pt x="600" y="438"/>
                  </a:lnTo>
                  <a:lnTo>
                    <a:pt x="588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1" name="Taiwan" descr="© INSCALE GmbH, 05.05.2010&#10;http://www.presentationload.com/"/>
            <p:cNvSpPr>
              <a:spLocks/>
            </p:cNvSpPr>
            <p:nvPr/>
          </p:nvSpPr>
          <p:spPr bwMode="gray">
            <a:xfrm>
              <a:off x="6493882" y="2331526"/>
              <a:ext cx="40066" cy="88627"/>
            </a:xfrm>
            <a:custGeom>
              <a:avLst/>
              <a:gdLst>
                <a:gd name="T0" fmla="*/ 2147483647 w 120"/>
                <a:gd name="T1" fmla="*/ 2147483647 h 270"/>
                <a:gd name="T2" fmla="*/ 2147483647 w 120"/>
                <a:gd name="T3" fmla="*/ 2147483647 h 270"/>
                <a:gd name="T4" fmla="*/ 2147483647 w 120"/>
                <a:gd name="T5" fmla="*/ 2147483647 h 270"/>
                <a:gd name="T6" fmla="*/ 2147483647 w 120"/>
                <a:gd name="T7" fmla="*/ 2147483647 h 270"/>
                <a:gd name="T8" fmla="*/ 2147483647 w 120"/>
                <a:gd name="T9" fmla="*/ 2147483647 h 270"/>
                <a:gd name="T10" fmla="*/ 2147483647 w 120"/>
                <a:gd name="T11" fmla="*/ 2147483647 h 270"/>
                <a:gd name="T12" fmla="*/ 2147483647 w 120"/>
                <a:gd name="T13" fmla="*/ 2147483647 h 270"/>
                <a:gd name="T14" fmla="*/ 2147483647 w 120"/>
                <a:gd name="T15" fmla="*/ 2147483647 h 270"/>
                <a:gd name="T16" fmla="*/ 2147483647 w 120"/>
                <a:gd name="T17" fmla="*/ 2147483647 h 270"/>
                <a:gd name="T18" fmla="*/ 2147483647 w 120"/>
                <a:gd name="T19" fmla="*/ 2147483647 h 270"/>
                <a:gd name="T20" fmla="*/ 2147483647 w 120"/>
                <a:gd name="T21" fmla="*/ 0 h 270"/>
                <a:gd name="T22" fmla="*/ 2147483647 w 120"/>
                <a:gd name="T23" fmla="*/ 2147483647 h 270"/>
                <a:gd name="T24" fmla="*/ 2147483647 w 120"/>
                <a:gd name="T25" fmla="*/ 2147483647 h 270"/>
                <a:gd name="T26" fmla="*/ 2147483647 w 120"/>
                <a:gd name="T27" fmla="*/ 2147483647 h 270"/>
                <a:gd name="T28" fmla="*/ 2147483647 w 120"/>
                <a:gd name="T29" fmla="*/ 2147483647 h 270"/>
                <a:gd name="T30" fmla="*/ 0 w 120"/>
                <a:gd name="T31" fmla="*/ 2147483647 h 270"/>
                <a:gd name="T32" fmla="*/ 0 w 120"/>
                <a:gd name="T33" fmla="*/ 2147483647 h 270"/>
                <a:gd name="T34" fmla="*/ 2147483647 w 120"/>
                <a:gd name="T35" fmla="*/ 2147483647 h 270"/>
                <a:gd name="T36" fmla="*/ 2147483647 w 120"/>
                <a:gd name="T37" fmla="*/ 2147483647 h 270"/>
                <a:gd name="T38" fmla="*/ 2147483647 w 120"/>
                <a:gd name="T39" fmla="*/ 2147483647 h 270"/>
                <a:gd name="T40" fmla="*/ 2147483647 w 120"/>
                <a:gd name="T41" fmla="*/ 2147483647 h 270"/>
                <a:gd name="T42" fmla="*/ 2147483647 w 120"/>
                <a:gd name="T43" fmla="*/ 2147483647 h 270"/>
                <a:gd name="T44" fmla="*/ 2147483647 w 120"/>
                <a:gd name="T45" fmla="*/ 2147483647 h 270"/>
                <a:gd name="T46" fmla="*/ 2147483647 w 120"/>
                <a:gd name="T47" fmla="*/ 2147483647 h 270"/>
                <a:gd name="T48" fmla="*/ 2147483647 w 120"/>
                <a:gd name="T49" fmla="*/ 2147483647 h 270"/>
                <a:gd name="T50" fmla="*/ 2147483647 w 120"/>
                <a:gd name="T51" fmla="*/ 2147483647 h 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0"/>
                <a:gd name="T79" fmla="*/ 0 h 270"/>
                <a:gd name="T80" fmla="*/ 120 w 120"/>
                <a:gd name="T81" fmla="*/ 270 h 2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0" h="270">
                  <a:moveTo>
                    <a:pt x="84" y="270"/>
                  </a:moveTo>
                  <a:lnTo>
                    <a:pt x="84" y="222"/>
                  </a:lnTo>
                  <a:lnTo>
                    <a:pt x="90" y="216"/>
                  </a:lnTo>
                  <a:lnTo>
                    <a:pt x="102" y="192"/>
                  </a:lnTo>
                  <a:lnTo>
                    <a:pt x="102" y="102"/>
                  </a:lnTo>
                  <a:lnTo>
                    <a:pt x="108" y="96"/>
                  </a:lnTo>
                  <a:lnTo>
                    <a:pt x="114" y="84"/>
                  </a:lnTo>
                  <a:lnTo>
                    <a:pt x="114" y="54"/>
                  </a:lnTo>
                  <a:lnTo>
                    <a:pt x="120" y="36"/>
                  </a:lnTo>
                  <a:lnTo>
                    <a:pt x="120" y="24"/>
                  </a:lnTo>
                  <a:lnTo>
                    <a:pt x="72" y="0"/>
                  </a:lnTo>
                  <a:lnTo>
                    <a:pt x="48" y="30"/>
                  </a:lnTo>
                  <a:lnTo>
                    <a:pt x="42" y="42"/>
                  </a:lnTo>
                  <a:lnTo>
                    <a:pt x="30" y="78"/>
                  </a:lnTo>
                  <a:lnTo>
                    <a:pt x="12" y="114"/>
                  </a:lnTo>
                  <a:lnTo>
                    <a:pt x="0" y="150"/>
                  </a:lnTo>
                  <a:lnTo>
                    <a:pt x="0" y="168"/>
                  </a:lnTo>
                  <a:lnTo>
                    <a:pt x="6" y="180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48" y="234"/>
                  </a:lnTo>
                  <a:lnTo>
                    <a:pt x="60" y="258"/>
                  </a:lnTo>
                  <a:lnTo>
                    <a:pt x="84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2" name="Turkme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879653" y="1870413"/>
              <a:ext cx="333443" cy="199087"/>
            </a:xfrm>
            <a:custGeom>
              <a:avLst/>
              <a:gdLst>
                <a:gd name="T0" fmla="*/ 2147483647 w 1008"/>
                <a:gd name="T1" fmla="*/ 2147483647 h 606"/>
                <a:gd name="T2" fmla="*/ 2147483647 w 1008"/>
                <a:gd name="T3" fmla="*/ 2147483647 h 606"/>
                <a:gd name="T4" fmla="*/ 2147483647 w 1008"/>
                <a:gd name="T5" fmla="*/ 2147483647 h 606"/>
                <a:gd name="T6" fmla="*/ 2147483647 w 1008"/>
                <a:gd name="T7" fmla="*/ 2147483647 h 606"/>
                <a:gd name="T8" fmla="*/ 2147483647 w 1008"/>
                <a:gd name="T9" fmla="*/ 2147483647 h 606"/>
                <a:gd name="T10" fmla="*/ 2147483647 w 1008"/>
                <a:gd name="T11" fmla="*/ 2147483647 h 606"/>
                <a:gd name="T12" fmla="*/ 2147483647 w 1008"/>
                <a:gd name="T13" fmla="*/ 2147483647 h 606"/>
                <a:gd name="T14" fmla="*/ 2147483647 w 1008"/>
                <a:gd name="T15" fmla="*/ 2147483647 h 606"/>
                <a:gd name="T16" fmla="*/ 2147483647 w 1008"/>
                <a:gd name="T17" fmla="*/ 2147483647 h 606"/>
                <a:gd name="T18" fmla="*/ 2147483647 w 1008"/>
                <a:gd name="T19" fmla="*/ 2147483647 h 606"/>
                <a:gd name="T20" fmla="*/ 2147483647 w 1008"/>
                <a:gd name="T21" fmla="*/ 2147483647 h 606"/>
                <a:gd name="T22" fmla="*/ 2147483647 w 1008"/>
                <a:gd name="T23" fmla="*/ 2147483647 h 606"/>
                <a:gd name="T24" fmla="*/ 2147483647 w 1008"/>
                <a:gd name="T25" fmla="*/ 2147483647 h 606"/>
                <a:gd name="T26" fmla="*/ 2147483647 w 1008"/>
                <a:gd name="T27" fmla="*/ 2147483647 h 606"/>
                <a:gd name="T28" fmla="*/ 2147483647 w 1008"/>
                <a:gd name="T29" fmla="*/ 2147483647 h 606"/>
                <a:gd name="T30" fmla="*/ 2147483647 w 1008"/>
                <a:gd name="T31" fmla="*/ 2147483647 h 606"/>
                <a:gd name="T32" fmla="*/ 2147483647 w 1008"/>
                <a:gd name="T33" fmla="*/ 2147483647 h 606"/>
                <a:gd name="T34" fmla="*/ 2147483647 w 1008"/>
                <a:gd name="T35" fmla="*/ 2147483647 h 606"/>
                <a:gd name="T36" fmla="*/ 2147483647 w 1008"/>
                <a:gd name="T37" fmla="*/ 2147483647 h 606"/>
                <a:gd name="T38" fmla="*/ 2147483647 w 1008"/>
                <a:gd name="T39" fmla="*/ 2147483647 h 606"/>
                <a:gd name="T40" fmla="*/ 2147483647 w 1008"/>
                <a:gd name="T41" fmla="*/ 2147483647 h 606"/>
                <a:gd name="T42" fmla="*/ 2147483647 w 1008"/>
                <a:gd name="T43" fmla="*/ 2147483647 h 606"/>
                <a:gd name="T44" fmla="*/ 2147483647 w 1008"/>
                <a:gd name="T45" fmla="*/ 2147483647 h 606"/>
                <a:gd name="T46" fmla="*/ 2147483647 w 1008"/>
                <a:gd name="T47" fmla="*/ 2147483647 h 606"/>
                <a:gd name="T48" fmla="*/ 2147483647 w 1008"/>
                <a:gd name="T49" fmla="*/ 2147483647 h 606"/>
                <a:gd name="T50" fmla="*/ 2147483647 w 1008"/>
                <a:gd name="T51" fmla="*/ 2147483647 h 606"/>
                <a:gd name="T52" fmla="*/ 2147483647 w 1008"/>
                <a:gd name="T53" fmla="*/ 2147483647 h 606"/>
                <a:gd name="T54" fmla="*/ 2147483647 w 1008"/>
                <a:gd name="T55" fmla="*/ 2147483647 h 606"/>
                <a:gd name="T56" fmla="*/ 2147483647 w 1008"/>
                <a:gd name="T57" fmla="*/ 2147483647 h 606"/>
                <a:gd name="T58" fmla="*/ 2147483647 w 1008"/>
                <a:gd name="T59" fmla="*/ 2147483647 h 606"/>
                <a:gd name="T60" fmla="*/ 2147483647 w 1008"/>
                <a:gd name="T61" fmla="*/ 2147483647 h 606"/>
                <a:gd name="T62" fmla="*/ 2147483647 w 1008"/>
                <a:gd name="T63" fmla="*/ 2147483647 h 606"/>
                <a:gd name="T64" fmla="*/ 2147483647 w 1008"/>
                <a:gd name="T65" fmla="*/ 2147483647 h 606"/>
                <a:gd name="T66" fmla="*/ 2147483647 w 1008"/>
                <a:gd name="T67" fmla="*/ 2147483647 h 606"/>
                <a:gd name="T68" fmla="*/ 2147483647 w 1008"/>
                <a:gd name="T69" fmla="*/ 2147483647 h 606"/>
                <a:gd name="T70" fmla="*/ 2147483647 w 1008"/>
                <a:gd name="T71" fmla="*/ 2147483647 h 606"/>
                <a:gd name="T72" fmla="*/ 2147483647 w 1008"/>
                <a:gd name="T73" fmla="*/ 2147483647 h 606"/>
                <a:gd name="T74" fmla="*/ 2147483647 w 1008"/>
                <a:gd name="T75" fmla="*/ 2147483647 h 606"/>
                <a:gd name="T76" fmla="*/ 2147483647 w 1008"/>
                <a:gd name="T77" fmla="*/ 2147483647 h 606"/>
                <a:gd name="T78" fmla="*/ 2147483647 w 1008"/>
                <a:gd name="T79" fmla="*/ 2147483647 h 606"/>
                <a:gd name="T80" fmla="*/ 2147483647 w 1008"/>
                <a:gd name="T81" fmla="*/ 2147483647 h 606"/>
                <a:gd name="T82" fmla="*/ 2147483647 w 1008"/>
                <a:gd name="T83" fmla="*/ 2147483647 h 606"/>
                <a:gd name="T84" fmla="*/ 2147483647 w 1008"/>
                <a:gd name="T85" fmla="*/ 2147483647 h 606"/>
                <a:gd name="T86" fmla="*/ 2147483647 w 1008"/>
                <a:gd name="T87" fmla="*/ 2147483647 h 606"/>
                <a:gd name="T88" fmla="*/ 2147483647 w 1008"/>
                <a:gd name="T89" fmla="*/ 2147483647 h 606"/>
                <a:gd name="T90" fmla="*/ 2147483647 w 1008"/>
                <a:gd name="T91" fmla="*/ 2147483647 h 606"/>
                <a:gd name="T92" fmla="*/ 2147483647 w 1008"/>
                <a:gd name="T93" fmla="*/ 2147483647 h 606"/>
                <a:gd name="T94" fmla="*/ 2147483647 w 1008"/>
                <a:gd name="T95" fmla="*/ 2147483647 h 606"/>
                <a:gd name="T96" fmla="*/ 2147483647 w 1008"/>
                <a:gd name="T97" fmla="*/ 2147483647 h 606"/>
                <a:gd name="T98" fmla="*/ 2147483647 w 1008"/>
                <a:gd name="T99" fmla="*/ 2147483647 h 606"/>
                <a:gd name="T100" fmla="*/ 2147483647 w 1008"/>
                <a:gd name="T101" fmla="*/ 2147483647 h 606"/>
                <a:gd name="T102" fmla="*/ 2147483647 w 1008"/>
                <a:gd name="T103" fmla="*/ 2147483647 h 606"/>
                <a:gd name="T104" fmla="*/ 0 w 1008"/>
                <a:gd name="T105" fmla="*/ 2147483647 h 606"/>
                <a:gd name="T106" fmla="*/ 2147483647 w 1008"/>
                <a:gd name="T107" fmla="*/ 2147483647 h 606"/>
                <a:gd name="T108" fmla="*/ 2147483647 w 1008"/>
                <a:gd name="T109" fmla="*/ 2147483647 h 6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08"/>
                <a:gd name="T166" fmla="*/ 0 h 606"/>
                <a:gd name="T167" fmla="*/ 1008 w 1008"/>
                <a:gd name="T168" fmla="*/ 606 h 6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08" h="606">
                  <a:moveTo>
                    <a:pt x="48" y="150"/>
                  </a:moveTo>
                  <a:lnTo>
                    <a:pt x="48" y="156"/>
                  </a:lnTo>
                  <a:lnTo>
                    <a:pt x="42" y="162"/>
                  </a:lnTo>
                  <a:lnTo>
                    <a:pt x="36" y="174"/>
                  </a:lnTo>
                  <a:lnTo>
                    <a:pt x="36" y="186"/>
                  </a:lnTo>
                  <a:lnTo>
                    <a:pt x="42" y="198"/>
                  </a:lnTo>
                  <a:lnTo>
                    <a:pt x="48" y="204"/>
                  </a:lnTo>
                  <a:lnTo>
                    <a:pt x="54" y="216"/>
                  </a:lnTo>
                  <a:lnTo>
                    <a:pt x="60" y="222"/>
                  </a:lnTo>
                  <a:lnTo>
                    <a:pt x="60" y="228"/>
                  </a:lnTo>
                  <a:lnTo>
                    <a:pt x="90" y="222"/>
                  </a:lnTo>
                  <a:lnTo>
                    <a:pt x="90" y="246"/>
                  </a:lnTo>
                  <a:lnTo>
                    <a:pt x="114" y="258"/>
                  </a:lnTo>
                  <a:lnTo>
                    <a:pt x="90" y="258"/>
                  </a:lnTo>
                  <a:lnTo>
                    <a:pt x="78" y="264"/>
                  </a:lnTo>
                  <a:lnTo>
                    <a:pt x="72" y="264"/>
                  </a:lnTo>
                  <a:lnTo>
                    <a:pt x="72" y="270"/>
                  </a:lnTo>
                  <a:lnTo>
                    <a:pt x="78" y="276"/>
                  </a:lnTo>
                  <a:lnTo>
                    <a:pt x="90" y="276"/>
                  </a:lnTo>
                  <a:lnTo>
                    <a:pt x="96" y="282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26" y="300"/>
                  </a:lnTo>
                  <a:lnTo>
                    <a:pt x="132" y="306"/>
                  </a:lnTo>
                  <a:lnTo>
                    <a:pt x="138" y="354"/>
                  </a:lnTo>
                  <a:lnTo>
                    <a:pt x="150" y="360"/>
                  </a:lnTo>
                  <a:lnTo>
                    <a:pt x="150" y="372"/>
                  </a:lnTo>
                  <a:lnTo>
                    <a:pt x="144" y="378"/>
                  </a:lnTo>
                  <a:lnTo>
                    <a:pt x="144" y="402"/>
                  </a:lnTo>
                  <a:lnTo>
                    <a:pt x="150" y="414"/>
                  </a:lnTo>
                  <a:lnTo>
                    <a:pt x="150" y="426"/>
                  </a:lnTo>
                  <a:lnTo>
                    <a:pt x="156" y="432"/>
                  </a:lnTo>
                  <a:lnTo>
                    <a:pt x="156" y="438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210" y="420"/>
                  </a:lnTo>
                  <a:lnTo>
                    <a:pt x="210" y="408"/>
                  </a:lnTo>
                  <a:lnTo>
                    <a:pt x="216" y="402"/>
                  </a:lnTo>
                  <a:lnTo>
                    <a:pt x="228" y="396"/>
                  </a:lnTo>
                  <a:lnTo>
                    <a:pt x="246" y="378"/>
                  </a:lnTo>
                  <a:lnTo>
                    <a:pt x="258" y="372"/>
                  </a:lnTo>
                  <a:lnTo>
                    <a:pt x="294" y="372"/>
                  </a:lnTo>
                  <a:lnTo>
                    <a:pt x="306" y="378"/>
                  </a:lnTo>
                  <a:lnTo>
                    <a:pt x="312" y="372"/>
                  </a:lnTo>
                  <a:lnTo>
                    <a:pt x="312" y="366"/>
                  </a:lnTo>
                  <a:lnTo>
                    <a:pt x="372" y="366"/>
                  </a:lnTo>
                  <a:lnTo>
                    <a:pt x="384" y="378"/>
                  </a:lnTo>
                  <a:lnTo>
                    <a:pt x="384" y="390"/>
                  </a:lnTo>
                  <a:lnTo>
                    <a:pt x="414" y="390"/>
                  </a:lnTo>
                  <a:lnTo>
                    <a:pt x="420" y="396"/>
                  </a:lnTo>
                  <a:lnTo>
                    <a:pt x="432" y="402"/>
                  </a:lnTo>
                  <a:lnTo>
                    <a:pt x="438" y="408"/>
                  </a:lnTo>
                  <a:lnTo>
                    <a:pt x="450" y="414"/>
                  </a:lnTo>
                  <a:lnTo>
                    <a:pt x="450" y="408"/>
                  </a:lnTo>
                  <a:lnTo>
                    <a:pt x="468" y="408"/>
                  </a:lnTo>
                  <a:lnTo>
                    <a:pt x="480" y="414"/>
                  </a:lnTo>
                  <a:lnTo>
                    <a:pt x="498" y="414"/>
                  </a:lnTo>
                  <a:lnTo>
                    <a:pt x="510" y="420"/>
                  </a:lnTo>
                  <a:lnTo>
                    <a:pt x="516" y="420"/>
                  </a:lnTo>
                  <a:lnTo>
                    <a:pt x="522" y="426"/>
                  </a:lnTo>
                  <a:lnTo>
                    <a:pt x="522" y="432"/>
                  </a:lnTo>
                  <a:lnTo>
                    <a:pt x="528" y="444"/>
                  </a:lnTo>
                  <a:lnTo>
                    <a:pt x="534" y="450"/>
                  </a:lnTo>
                  <a:lnTo>
                    <a:pt x="540" y="450"/>
                  </a:lnTo>
                  <a:lnTo>
                    <a:pt x="546" y="456"/>
                  </a:lnTo>
                  <a:lnTo>
                    <a:pt x="558" y="456"/>
                  </a:lnTo>
                  <a:lnTo>
                    <a:pt x="570" y="468"/>
                  </a:lnTo>
                  <a:lnTo>
                    <a:pt x="582" y="474"/>
                  </a:lnTo>
                  <a:lnTo>
                    <a:pt x="588" y="486"/>
                  </a:lnTo>
                  <a:lnTo>
                    <a:pt x="594" y="492"/>
                  </a:lnTo>
                  <a:lnTo>
                    <a:pt x="660" y="486"/>
                  </a:lnTo>
                  <a:lnTo>
                    <a:pt x="660" y="522"/>
                  </a:lnTo>
                  <a:lnTo>
                    <a:pt x="672" y="522"/>
                  </a:lnTo>
                  <a:lnTo>
                    <a:pt x="666" y="546"/>
                  </a:lnTo>
                  <a:lnTo>
                    <a:pt x="678" y="576"/>
                  </a:lnTo>
                  <a:lnTo>
                    <a:pt x="684" y="582"/>
                  </a:lnTo>
                  <a:lnTo>
                    <a:pt x="696" y="582"/>
                  </a:lnTo>
                  <a:lnTo>
                    <a:pt x="702" y="588"/>
                  </a:lnTo>
                  <a:lnTo>
                    <a:pt x="714" y="588"/>
                  </a:lnTo>
                  <a:lnTo>
                    <a:pt x="720" y="582"/>
                  </a:lnTo>
                  <a:lnTo>
                    <a:pt x="726" y="582"/>
                  </a:lnTo>
                  <a:lnTo>
                    <a:pt x="750" y="606"/>
                  </a:lnTo>
                  <a:lnTo>
                    <a:pt x="774" y="606"/>
                  </a:lnTo>
                  <a:lnTo>
                    <a:pt x="786" y="600"/>
                  </a:lnTo>
                  <a:lnTo>
                    <a:pt x="792" y="594"/>
                  </a:lnTo>
                  <a:lnTo>
                    <a:pt x="804" y="570"/>
                  </a:lnTo>
                  <a:lnTo>
                    <a:pt x="804" y="558"/>
                  </a:lnTo>
                  <a:lnTo>
                    <a:pt x="816" y="558"/>
                  </a:lnTo>
                  <a:lnTo>
                    <a:pt x="852" y="540"/>
                  </a:lnTo>
                  <a:lnTo>
                    <a:pt x="858" y="528"/>
                  </a:lnTo>
                  <a:lnTo>
                    <a:pt x="870" y="522"/>
                  </a:lnTo>
                  <a:lnTo>
                    <a:pt x="882" y="522"/>
                  </a:lnTo>
                  <a:lnTo>
                    <a:pt x="882" y="462"/>
                  </a:lnTo>
                  <a:lnTo>
                    <a:pt x="888" y="450"/>
                  </a:lnTo>
                  <a:lnTo>
                    <a:pt x="900" y="444"/>
                  </a:lnTo>
                  <a:lnTo>
                    <a:pt x="936" y="444"/>
                  </a:lnTo>
                  <a:lnTo>
                    <a:pt x="936" y="420"/>
                  </a:lnTo>
                  <a:lnTo>
                    <a:pt x="948" y="420"/>
                  </a:lnTo>
                  <a:lnTo>
                    <a:pt x="960" y="426"/>
                  </a:lnTo>
                  <a:lnTo>
                    <a:pt x="966" y="432"/>
                  </a:lnTo>
                  <a:lnTo>
                    <a:pt x="978" y="438"/>
                  </a:lnTo>
                  <a:lnTo>
                    <a:pt x="1008" y="438"/>
                  </a:lnTo>
                  <a:lnTo>
                    <a:pt x="1008" y="426"/>
                  </a:lnTo>
                  <a:lnTo>
                    <a:pt x="996" y="414"/>
                  </a:lnTo>
                  <a:lnTo>
                    <a:pt x="996" y="396"/>
                  </a:lnTo>
                  <a:lnTo>
                    <a:pt x="1002" y="390"/>
                  </a:lnTo>
                  <a:lnTo>
                    <a:pt x="954" y="360"/>
                  </a:lnTo>
                  <a:lnTo>
                    <a:pt x="930" y="366"/>
                  </a:lnTo>
                  <a:lnTo>
                    <a:pt x="924" y="366"/>
                  </a:lnTo>
                  <a:lnTo>
                    <a:pt x="912" y="354"/>
                  </a:lnTo>
                  <a:lnTo>
                    <a:pt x="900" y="354"/>
                  </a:lnTo>
                  <a:lnTo>
                    <a:pt x="888" y="342"/>
                  </a:lnTo>
                  <a:lnTo>
                    <a:pt x="876" y="336"/>
                  </a:lnTo>
                  <a:lnTo>
                    <a:pt x="870" y="330"/>
                  </a:lnTo>
                  <a:lnTo>
                    <a:pt x="846" y="318"/>
                  </a:lnTo>
                  <a:lnTo>
                    <a:pt x="828" y="306"/>
                  </a:lnTo>
                  <a:lnTo>
                    <a:pt x="804" y="306"/>
                  </a:lnTo>
                  <a:lnTo>
                    <a:pt x="774" y="288"/>
                  </a:lnTo>
                  <a:lnTo>
                    <a:pt x="768" y="282"/>
                  </a:lnTo>
                  <a:lnTo>
                    <a:pt x="762" y="270"/>
                  </a:lnTo>
                  <a:lnTo>
                    <a:pt x="750" y="258"/>
                  </a:lnTo>
                  <a:lnTo>
                    <a:pt x="744" y="258"/>
                  </a:lnTo>
                  <a:lnTo>
                    <a:pt x="732" y="252"/>
                  </a:lnTo>
                  <a:lnTo>
                    <a:pt x="714" y="252"/>
                  </a:lnTo>
                  <a:lnTo>
                    <a:pt x="702" y="246"/>
                  </a:lnTo>
                  <a:lnTo>
                    <a:pt x="690" y="234"/>
                  </a:lnTo>
                  <a:lnTo>
                    <a:pt x="672" y="198"/>
                  </a:lnTo>
                  <a:lnTo>
                    <a:pt x="666" y="192"/>
                  </a:lnTo>
                  <a:lnTo>
                    <a:pt x="666" y="186"/>
                  </a:lnTo>
                  <a:lnTo>
                    <a:pt x="648" y="168"/>
                  </a:lnTo>
                  <a:lnTo>
                    <a:pt x="630" y="138"/>
                  </a:lnTo>
                  <a:lnTo>
                    <a:pt x="594" y="120"/>
                  </a:lnTo>
                  <a:lnTo>
                    <a:pt x="594" y="126"/>
                  </a:lnTo>
                  <a:lnTo>
                    <a:pt x="540" y="120"/>
                  </a:lnTo>
                  <a:lnTo>
                    <a:pt x="510" y="120"/>
                  </a:lnTo>
                  <a:lnTo>
                    <a:pt x="492" y="102"/>
                  </a:lnTo>
                  <a:lnTo>
                    <a:pt x="492" y="90"/>
                  </a:lnTo>
                  <a:lnTo>
                    <a:pt x="504" y="78"/>
                  </a:lnTo>
                  <a:lnTo>
                    <a:pt x="492" y="72"/>
                  </a:lnTo>
                  <a:lnTo>
                    <a:pt x="492" y="60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44" y="42"/>
                  </a:lnTo>
                  <a:lnTo>
                    <a:pt x="432" y="36"/>
                  </a:lnTo>
                  <a:lnTo>
                    <a:pt x="432" y="24"/>
                  </a:lnTo>
                  <a:lnTo>
                    <a:pt x="408" y="24"/>
                  </a:lnTo>
                  <a:lnTo>
                    <a:pt x="390" y="0"/>
                  </a:lnTo>
                  <a:lnTo>
                    <a:pt x="384" y="12"/>
                  </a:lnTo>
                  <a:lnTo>
                    <a:pt x="354" y="6"/>
                  </a:lnTo>
                  <a:lnTo>
                    <a:pt x="384" y="36"/>
                  </a:lnTo>
                  <a:lnTo>
                    <a:pt x="378" y="30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54" y="24"/>
                  </a:lnTo>
                  <a:lnTo>
                    <a:pt x="348" y="30"/>
                  </a:lnTo>
                  <a:lnTo>
                    <a:pt x="348" y="42"/>
                  </a:lnTo>
                  <a:lnTo>
                    <a:pt x="342" y="42"/>
                  </a:lnTo>
                  <a:lnTo>
                    <a:pt x="336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94" y="72"/>
                  </a:lnTo>
                  <a:lnTo>
                    <a:pt x="294" y="84"/>
                  </a:lnTo>
                  <a:lnTo>
                    <a:pt x="300" y="102"/>
                  </a:lnTo>
                  <a:lnTo>
                    <a:pt x="312" y="108"/>
                  </a:lnTo>
                  <a:lnTo>
                    <a:pt x="318" y="120"/>
                  </a:lnTo>
                  <a:lnTo>
                    <a:pt x="252" y="120"/>
                  </a:lnTo>
                  <a:lnTo>
                    <a:pt x="240" y="108"/>
                  </a:lnTo>
                  <a:lnTo>
                    <a:pt x="228" y="108"/>
                  </a:lnTo>
                  <a:lnTo>
                    <a:pt x="228" y="114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14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60"/>
                  </a:lnTo>
                  <a:lnTo>
                    <a:pt x="144" y="54"/>
                  </a:lnTo>
                  <a:lnTo>
                    <a:pt x="132" y="42"/>
                  </a:lnTo>
                  <a:lnTo>
                    <a:pt x="120" y="42"/>
                  </a:lnTo>
                  <a:lnTo>
                    <a:pt x="96" y="30"/>
                  </a:lnTo>
                  <a:lnTo>
                    <a:pt x="78" y="30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84" y="54"/>
                  </a:lnTo>
                  <a:lnTo>
                    <a:pt x="90" y="54"/>
                  </a:lnTo>
                  <a:lnTo>
                    <a:pt x="90" y="66"/>
                  </a:lnTo>
                  <a:lnTo>
                    <a:pt x="96" y="66"/>
                  </a:lnTo>
                  <a:lnTo>
                    <a:pt x="96" y="72"/>
                  </a:lnTo>
                  <a:lnTo>
                    <a:pt x="102" y="84"/>
                  </a:lnTo>
                  <a:lnTo>
                    <a:pt x="114" y="90"/>
                  </a:lnTo>
                  <a:lnTo>
                    <a:pt x="126" y="102"/>
                  </a:lnTo>
                  <a:lnTo>
                    <a:pt x="138" y="108"/>
                  </a:lnTo>
                  <a:lnTo>
                    <a:pt x="150" y="120"/>
                  </a:lnTo>
                  <a:lnTo>
                    <a:pt x="162" y="126"/>
                  </a:lnTo>
                  <a:lnTo>
                    <a:pt x="162" y="150"/>
                  </a:lnTo>
                  <a:lnTo>
                    <a:pt x="156" y="156"/>
                  </a:lnTo>
                  <a:lnTo>
                    <a:pt x="144" y="156"/>
                  </a:lnTo>
                  <a:lnTo>
                    <a:pt x="132" y="150"/>
                  </a:lnTo>
                  <a:lnTo>
                    <a:pt x="120" y="138"/>
                  </a:lnTo>
                  <a:lnTo>
                    <a:pt x="120" y="162"/>
                  </a:lnTo>
                  <a:lnTo>
                    <a:pt x="78" y="162"/>
                  </a:lnTo>
                  <a:lnTo>
                    <a:pt x="66" y="144"/>
                  </a:lnTo>
                  <a:lnTo>
                    <a:pt x="60" y="150"/>
                  </a:lnTo>
                  <a:lnTo>
                    <a:pt x="48" y="138"/>
                  </a:lnTo>
                  <a:lnTo>
                    <a:pt x="42" y="126"/>
                  </a:lnTo>
                  <a:lnTo>
                    <a:pt x="36" y="120"/>
                  </a:lnTo>
                  <a:lnTo>
                    <a:pt x="36" y="102"/>
                  </a:lnTo>
                  <a:lnTo>
                    <a:pt x="30" y="96"/>
                  </a:lnTo>
                  <a:lnTo>
                    <a:pt x="30" y="84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84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24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3" name="Turke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295474" y="1885825"/>
              <a:ext cx="439420" cy="166977"/>
            </a:xfrm>
            <a:custGeom>
              <a:avLst/>
              <a:gdLst>
                <a:gd name="T0" fmla="*/ 2147483647 w 1332"/>
                <a:gd name="T1" fmla="*/ 2147483647 h 510"/>
                <a:gd name="T2" fmla="*/ 2147483647 w 1332"/>
                <a:gd name="T3" fmla="*/ 2147483647 h 510"/>
                <a:gd name="T4" fmla="*/ 2147483647 w 1332"/>
                <a:gd name="T5" fmla="*/ 2147483647 h 510"/>
                <a:gd name="T6" fmla="*/ 2147483647 w 1332"/>
                <a:gd name="T7" fmla="*/ 2147483647 h 510"/>
                <a:gd name="T8" fmla="*/ 2147483647 w 1332"/>
                <a:gd name="T9" fmla="*/ 2147483647 h 510"/>
                <a:gd name="T10" fmla="*/ 2147483647 w 1332"/>
                <a:gd name="T11" fmla="*/ 2147483647 h 510"/>
                <a:gd name="T12" fmla="*/ 2147483647 w 1332"/>
                <a:gd name="T13" fmla="*/ 2147483647 h 510"/>
                <a:gd name="T14" fmla="*/ 2147483647 w 1332"/>
                <a:gd name="T15" fmla="*/ 2147483647 h 510"/>
                <a:gd name="T16" fmla="*/ 2147483647 w 1332"/>
                <a:gd name="T17" fmla="*/ 2147483647 h 510"/>
                <a:gd name="T18" fmla="*/ 2147483647 w 1332"/>
                <a:gd name="T19" fmla="*/ 2147483647 h 510"/>
                <a:gd name="T20" fmla="*/ 2147483647 w 1332"/>
                <a:gd name="T21" fmla="*/ 2147483647 h 510"/>
                <a:gd name="T22" fmla="*/ 2147483647 w 1332"/>
                <a:gd name="T23" fmla="*/ 2147483647 h 510"/>
                <a:gd name="T24" fmla="*/ 2147483647 w 1332"/>
                <a:gd name="T25" fmla="*/ 2147483647 h 510"/>
                <a:gd name="T26" fmla="*/ 2147483647 w 1332"/>
                <a:gd name="T27" fmla="*/ 2147483647 h 510"/>
                <a:gd name="T28" fmla="*/ 2147483647 w 1332"/>
                <a:gd name="T29" fmla="*/ 2147483647 h 510"/>
                <a:gd name="T30" fmla="*/ 2147483647 w 1332"/>
                <a:gd name="T31" fmla="*/ 2147483647 h 510"/>
                <a:gd name="T32" fmla="*/ 2147483647 w 1332"/>
                <a:gd name="T33" fmla="*/ 2147483647 h 510"/>
                <a:gd name="T34" fmla="*/ 2147483647 w 1332"/>
                <a:gd name="T35" fmla="*/ 2147483647 h 510"/>
                <a:gd name="T36" fmla="*/ 2147483647 w 1332"/>
                <a:gd name="T37" fmla="*/ 2147483647 h 510"/>
                <a:gd name="T38" fmla="*/ 2147483647 w 1332"/>
                <a:gd name="T39" fmla="*/ 2147483647 h 510"/>
                <a:gd name="T40" fmla="*/ 2147483647 w 1332"/>
                <a:gd name="T41" fmla="*/ 2147483647 h 510"/>
                <a:gd name="T42" fmla="*/ 2147483647 w 1332"/>
                <a:gd name="T43" fmla="*/ 2147483647 h 510"/>
                <a:gd name="T44" fmla="*/ 2147483647 w 1332"/>
                <a:gd name="T45" fmla="*/ 2147483647 h 510"/>
                <a:gd name="T46" fmla="*/ 2147483647 w 1332"/>
                <a:gd name="T47" fmla="*/ 2147483647 h 510"/>
                <a:gd name="T48" fmla="*/ 2147483647 w 1332"/>
                <a:gd name="T49" fmla="*/ 2147483647 h 510"/>
                <a:gd name="T50" fmla="*/ 2147483647 w 1332"/>
                <a:gd name="T51" fmla="*/ 2147483647 h 510"/>
                <a:gd name="T52" fmla="*/ 2147483647 w 1332"/>
                <a:gd name="T53" fmla="*/ 2147483647 h 510"/>
                <a:gd name="T54" fmla="*/ 2147483647 w 1332"/>
                <a:gd name="T55" fmla="*/ 2147483647 h 510"/>
                <a:gd name="T56" fmla="*/ 2147483647 w 1332"/>
                <a:gd name="T57" fmla="*/ 2147483647 h 510"/>
                <a:gd name="T58" fmla="*/ 2147483647 w 1332"/>
                <a:gd name="T59" fmla="*/ 2147483647 h 510"/>
                <a:gd name="T60" fmla="*/ 2147483647 w 1332"/>
                <a:gd name="T61" fmla="*/ 2147483647 h 510"/>
                <a:gd name="T62" fmla="*/ 2147483647 w 1332"/>
                <a:gd name="T63" fmla="*/ 2147483647 h 510"/>
                <a:gd name="T64" fmla="*/ 2147483647 w 1332"/>
                <a:gd name="T65" fmla="*/ 2147483647 h 510"/>
                <a:gd name="T66" fmla="*/ 2147483647 w 1332"/>
                <a:gd name="T67" fmla="*/ 2147483647 h 510"/>
                <a:gd name="T68" fmla="*/ 2147483647 w 1332"/>
                <a:gd name="T69" fmla="*/ 2147483647 h 510"/>
                <a:gd name="T70" fmla="*/ 2147483647 w 1332"/>
                <a:gd name="T71" fmla="*/ 2147483647 h 510"/>
                <a:gd name="T72" fmla="*/ 2147483647 w 1332"/>
                <a:gd name="T73" fmla="*/ 2147483647 h 510"/>
                <a:gd name="T74" fmla="*/ 2147483647 w 1332"/>
                <a:gd name="T75" fmla="*/ 2147483647 h 510"/>
                <a:gd name="T76" fmla="*/ 2147483647 w 1332"/>
                <a:gd name="T77" fmla="*/ 2147483647 h 510"/>
                <a:gd name="T78" fmla="*/ 2147483647 w 1332"/>
                <a:gd name="T79" fmla="*/ 2147483647 h 510"/>
                <a:gd name="T80" fmla="*/ 2147483647 w 1332"/>
                <a:gd name="T81" fmla="*/ 2147483647 h 510"/>
                <a:gd name="T82" fmla="*/ 2147483647 w 1332"/>
                <a:gd name="T83" fmla="*/ 2147483647 h 510"/>
                <a:gd name="T84" fmla="*/ 2147483647 w 1332"/>
                <a:gd name="T85" fmla="*/ 2147483647 h 510"/>
                <a:gd name="T86" fmla="*/ 2147483647 w 1332"/>
                <a:gd name="T87" fmla="*/ 2147483647 h 510"/>
                <a:gd name="T88" fmla="*/ 2147483647 w 1332"/>
                <a:gd name="T89" fmla="*/ 2147483647 h 510"/>
                <a:gd name="T90" fmla="*/ 2147483647 w 1332"/>
                <a:gd name="T91" fmla="*/ 2147483647 h 510"/>
                <a:gd name="T92" fmla="*/ 2147483647 w 1332"/>
                <a:gd name="T93" fmla="*/ 2147483647 h 510"/>
                <a:gd name="T94" fmla="*/ 2147483647 w 1332"/>
                <a:gd name="T95" fmla="*/ 2147483647 h 510"/>
                <a:gd name="T96" fmla="*/ 2147483647 w 1332"/>
                <a:gd name="T97" fmla="*/ 2147483647 h 510"/>
                <a:gd name="T98" fmla="*/ 2147483647 w 1332"/>
                <a:gd name="T99" fmla="*/ 2147483647 h 510"/>
                <a:gd name="T100" fmla="*/ 2147483647 w 1332"/>
                <a:gd name="T101" fmla="*/ 2147483647 h 510"/>
                <a:gd name="T102" fmla="*/ 2147483647 w 1332"/>
                <a:gd name="T103" fmla="*/ 2147483647 h 510"/>
                <a:gd name="T104" fmla="*/ 2147483647 w 1332"/>
                <a:gd name="T105" fmla="*/ 2147483647 h 510"/>
                <a:gd name="T106" fmla="*/ 2147483647 w 1332"/>
                <a:gd name="T107" fmla="*/ 2147483647 h 510"/>
                <a:gd name="T108" fmla="*/ 2147483647 w 1332"/>
                <a:gd name="T109" fmla="*/ 2147483647 h 510"/>
                <a:gd name="T110" fmla="*/ 2147483647 w 1332"/>
                <a:gd name="T111" fmla="*/ 2147483647 h 510"/>
                <a:gd name="T112" fmla="*/ 2147483647 w 1332"/>
                <a:gd name="T113" fmla="*/ 2147483647 h 510"/>
                <a:gd name="T114" fmla="*/ 2147483647 w 1332"/>
                <a:gd name="T115" fmla="*/ 2147483647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32"/>
                <a:gd name="T175" fmla="*/ 0 h 510"/>
                <a:gd name="T176" fmla="*/ 1332 w 1332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32" h="510">
                  <a:moveTo>
                    <a:pt x="6" y="192"/>
                  </a:moveTo>
                  <a:lnTo>
                    <a:pt x="24" y="186"/>
                  </a:lnTo>
                  <a:lnTo>
                    <a:pt x="30" y="174"/>
                  </a:lnTo>
                  <a:lnTo>
                    <a:pt x="0" y="174"/>
                  </a:lnTo>
                  <a:lnTo>
                    <a:pt x="6" y="192"/>
                  </a:lnTo>
                  <a:close/>
                  <a:moveTo>
                    <a:pt x="42" y="162"/>
                  </a:move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0" y="162"/>
                  </a:lnTo>
                  <a:lnTo>
                    <a:pt x="54" y="156"/>
                  </a:lnTo>
                  <a:lnTo>
                    <a:pt x="54" y="150"/>
                  </a:lnTo>
                  <a:lnTo>
                    <a:pt x="48" y="150"/>
                  </a:lnTo>
                  <a:lnTo>
                    <a:pt x="48" y="156"/>
                  </a:lnTo>
                  <a:lnTo>
                    <a:pt x="42" y="162"/>
                  </a:lnTo>
                  <a:close/>
                  <a:moveTo>
                    <a:pt x="96" y="138"/>
                  </a:moveTo>
                  <a:lnTo>
                    <a:pt x="66" y="138"/>
                  </a:lnTo>
                  <a:lnTo>
                    <a:pt x="66" y="174"/>
                  </a:lnTo>
                  <a:lnTo>
                    <a:pt x="78" y="150"/>
                  </a:lnTo>
                  <a:lnTo>
                    <a:pt x="96" y="138"/>
                  </a:lnTo>
                  <a:close/>
                  <a:moveTo>
                    <a:pt x="1332" y="402"/>
                  </a:moveTo>
                  <a:lnTo>
                    <a:pt x="1332" y="390"/>
                  </a:lnTo>
                  <a:lnTo>
                    <a:pt x="1308" y="384"/>
                  </a:lnTo>
                  <a:lnTo>
                    <a:pt x="1308" y="354"/>
                  </a:lnTo>
                  <a:lnTo>
                    <a:pt x="1272" y="336"/>
                  </a:lnTo>
                  <a:lnTo>
                    <a:pt x="1278" y="330"/>
                  </a:lnTo>
                  <a:lnTo>
                    <a:pt x="1284" y="318"/>
                  </a:lnTo>
                  <a:lnTo>
                    <a:pt x="1284" y="312"/>
                  </a:lnTo>
                  <a:lnTo>
                    <a:pt x="1290" y="306"/>
                  </a:lnTo>
                  <a:lnTo>
                    <a:pt x="1284" y="306"/>
                  </a:lnTo>
                  <a:lnTo>
                    <a:pt x="1278" y="300"/>
                  </a:lnTo>
                  <a:lnTo>
                    <a:pt x="1278" y="288"/>
                  </a:lnTo>
                  <a:lnTo>
                    <a:pt x="1266" y="276"/>
                  </a:lnTo>
                  <a:lnTo>
                    <a:pt x="1266" y="246"/>
                  </a:lnTo>
                  <a:lnTo>
                    <a:pt x="1248" y="222"/>
                  </a:lnTo>
                  <a:lnTo>
                    <a:pt x="1272" y="222"/>
                  </a:lnTo>
                  <a:lnTo>
                    <a:pt x="1272" y="216"/>
                  </a:lnTo>
                  <a:lnTo>
                    <a:pt x="1278" y="210"/>
                  </a:lnTo>
                  <a:lnTo>
                    <a:pt x="1272" y="198"/>
                  </a:lnTo>
                  <a:lnTo>
                    <a:pt x="1272" y="186"/>
                  </a:lnTo>
                  <a:lnTo>
                    <a:pt x="1266" y="180"/>
                  </a:lnTo>
                  <a:lnTo>
                    <a:pt x="1266" y="174"/>
                  </a:lnTo>
                  <a:lnTo>
                    <a:pt x="1260" y="174"/>
                  </a:lnTo>
                  <a:lnTo>
                    <a:pt x="1248" y="180"/>
                  </a:lnTo>
                  <a:lnTo>
                    <a:pt x="1236" y="180"/>
                  </a:lnTo>
                  <a:lnTo>
                    <a:pt x="1224" y="174"/>
                  </a:lnTo>
                  <a:lnTo>
                    <a:pt x="1218" y="168"/>
                  </a:lnTo>
                  <a:lnTo>
                    <a:pt x="1212" y="156"/>
                  </a:lnTo>
                  <a:lnTo>
                    <a:pt x="1212" y="144"/>
                  </a:lnTo>
                  <a:lnTo>
                    <a:pt x="1200" y="108"/>
                  </a:lnTo>
                  <a:lnTo>
                    <a:pt x="1194" y="96"/>
                  </a:lnTo>
                  <a:lnTo>
                    <a:pt x="1194" y="84"/>
                  </a:lnTo>
                  <a:lnTo>
                    <a:pt x="1188" y="78"/>
                  </a:lnTo>
                  <a:lnTo>
                    <a:pt x="1164" y="78"/>
                  </a:lnTo>
                  <a:lnTo>
                    <a:pt x="1164" y="72"/>
                  </a:lnTo>
                  <a:lnTo>
                    <a:pt x="1158" y="60"/>
                  </a:lnTo>
                  <a:lnTo>
                    <a:pt x="1152" y="54"/>
                  </a:lnTo>
                  <a:lnTo>
                    <a:pt x="1140" y="48"/>
                  </a:lnTo>
                  <a:lnTo>
                    <a:pt x="1128" y="48"/>
                  </a:lnTo>
                  <a:lnTo>
                    <a:pt x="1116" y="54"/>
                  </a:lnTo>
                  <a:lnTo>
                    <a:pt x="1110" y="60"/>
                  </a:lnTo>
                  <a:lnTo>
                    <a:pt x="1074" y="54"/>
                  </a:lnTo>
                  <a:lnTo>
                    <a:pt x="1062" y="66"/>
                  </a:lnTo>
                  <a:lnTo>
                    <a:pt x="1026" y="90"/>
                  </a:lnTo>
                  <a:lnTo>
                    <a:pt x="1014" y="96"/>
                  </a:lnTo>
                  <a:lnTo>
                    <a:pt x="930" y="96"/>
                  </a:lnTo>
                  <a:lnTo>
                    <a:pt x="876" y="108"/>
                  </a:lnTo>
                  <a:lnTo>
                    <a:pt x="810" y="84"/>
                  </a:lnTo>
                  <a:lnTo>
                    <a:pt x="786" y="96"/>
                  </a:lnTo>
                  <a:lnTo>
                    <a:pt x="786" y="90"/>
                  </a:lnTo>
                  <a:lnTo>
                    <a:pt x="780" y="84"/>
                  </a:lnTo>
                  <a:lnTo>
                    <a:pt x="774" y="72"/>
                  </a:lnTo>
                  <a:lnTo>
                    <a:pt x="768" y="66"/>
                  </a:lnTo>
                  <a:lnTo>
                    <a:pt x="756" y="66"/>
                  </a:lnTo>
                  <a:lnTo>
                    <a:pt x="744" y="72"/>
                  </a:lnTo>
                  <a:lnTo>
                    <a:pt x="738" y="78"/>
                  </a:lnTo>
                  <a:lnTo>
                    <a:pt x="708" y="60"/>
                  </a:lnTo>
                  <a:lnTo>
                    <a:pt x="708" y="36"/>
                  </a:lnTo>
                  <a:lnTo>
                    <a:pt x="660" y="48"/>
                  </a:lnTo>
                  <a:lnTo>
                    <a:pt x="636" y="30"/>
                  </a:lnTo>
                  <a:lnTo>
                    <a:pt x="630" y="12"/>
                  </a:lnTo>
                  <a:lnTo>
                    <a:pt x="624" y="12"/>
                  </a:lnTo>
                  <a:lnTo>
                    <a:pt x="618" y="18"/>
                  </a:lnTo>
                  <a:lnTo>
                    <a:pt x="600" y="18"/>
                  </a:lnTo>
                  <a:lnTo>
                    <a:pt x="588" y="24"/>
                  </a:lnTo>
                  <a:lnTo>
                    <a:pt x="558" y="24"/>
                  </a:lnTo>
                  <a:lnTo>
                    <a:pt x="534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56" y="36"/>
                  </a:lnTo>
                  <a:lnTo>
                    <a:pt x="444" y="42"/>
                  </a:lnTo>
                  <a:lnTo>
                    <a:pt x="438" y="48"/>
                  </a:lnTo>
                  <a:lnTo>
                    <a:pt x="426" y="54"/>
                  </a:lnTo>
                  <a:lnTo>
                    <a:pt x="414" y="66"/>
                  </a:lnTo>
                  <a:lnTo>
                    <a:pt x="408" y="66"/>
                  </a:lnTo>
                  <a:lnTo>
                    <a:pt x="396" y="90"/>
                  </a:lnTo>
                  <a:lnTo>
                    <a:pt x="378" y="90"/>
                  </a:lnTo>
                  <a:lnTo>
                    <a:pt x="354" y="84"/>
                  </a:lnTo>
                  <a:lnTo>
                    <a:pt x="294" y="84"/>
                  </a:lnTo>
                  <a:lnTo>
                    <a:pt x="282" y="78"/>
                  </a:lnTo>
                  <a:lnTo>
                    <a:pt x="264" y="78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34" y="66"/>
                  </a:lnTo>
                  <a:lnTo>
                    <a:pt x="198" y="66"/>
                  </a:lnTo>
                  <a:lnTo>
                    <a:pt x="186" y="54"/>
                  </a:lnTo>
                  <a:lnTo>
                    <a:pt x="180" y="36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56" y="18"/>
                  </a:lnTo>
                  <a:lnTo>
                    <a:pt x="144" y="18"/>
                  </a:lnTo>
                  <a:lnTo>
                    <a:pt x="132" y="0"/>
                  </a:lnTo>
                  <a:lnTo>
                    <a:pt x="120" y="18"/>
                  </a:lnTo>
                  <a:lnTo>
                    <a:pt x="90" y="12"/>
                  </a:lnTo>
                  <a:lnTo>
                    <a:pt x="72" y="36"/>
                  </a:lnTo>
                  <a:lnTo>
                    <a:pt x="78" y="42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6" y="54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66" y="120"/>
                  </a:lnTo>
                  <a:lnTo>
                    <a:pt x="66" y="132"/>
                  </a:lnTo>
                  <a:lnTo>
                    <a:pt x="72" y="132"/>
                  </a:lnTo>
                  <a:lnTo>
                    <a:pt x="90" y="126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8" y="120"/>
                  </a:lnTo>
                  <a:lnTo>
                    <a:pt x="162" y="96"/>
                  </a:lnTo>
                  <a:lnTo>
                    <a:pt x="168" y="96"/>
                  </a:lnTo>
                  <a:lnTo>
                    <a:pt x="174" y="90"/>
                  </a:lnTo>
                  <a:lnTo>
                    <a:pt x="186" y="90"/>
                  </a:lnTo>
                  <a:lnTo>
                    <a:pt x="204" y="84"/>
                  </a:lnTo>
                  <a:lnTo>
                    <a:pt x="216" y="84"/>
                  </a:lnTo>
                  <a:lnTo>
                    <a:pt x="252" y="102"/>
                  </a:lnTo>
                  <a:lnTo>
                    <a:pt x="270" y="108"/>
                  </a:lnTo>
                  <a:lnTo>
                    <a:pt x="282" y="108"/>
                  </a:lnTo>
                  <a:lnTo>
                    <a:pt x="288" y="114"/>
                  </a:lnTo>
                  <a:lnTo>
                    <a:pt x="294" y="114"/>
                  </a:lnTo>
                  <a:lnTo>
                    <a:pt x="270" y="114"/>
                  </a:lnTo>
                  <a:lnTo>
                    <a:pt x="258" y="120"/>
                  </a:lnTo>
                  <a:lnTo>
                    <a:pt x="246" y="120"/>
                  </a:lnTo>
                  <a:lnTo>
                    <a:pt x="246" y="132"/>
                  </a:lnTo>
                  <a:lnTo>
                    <a:pt x="240" y="138"/>
                  </a:lnTo>
                  <a:lnTo>
                    <a:pt x="186" y="144"/>
                  </a:lnTo>
                  <a:lnTo>
                    <a:pt x="138" y="138"/>
                  </a:lnTo>
                  <a:lnTo>
                    <a:pt x="120" y="138"/>
                  </a:lnTo>
                  <a:lnTo>
                    <a:pt x="96" y="150"/>
                  </a:lnTo>
                  <a:lnTo>
                    <a:pt x="84" y="162"/>
                  </a:lnTo>
                  <a:lnTo>
                    <a:pt x="84" y="174"/>
                  </a:lnTo>
                  <a:lnTo>
                    <a:pt x="78" y="192"/>
                  </a:lnTo>
                  <a:lnTo>
                    <a:pt x="78" y="204"/>
                  </a:lnTo>
                  <a:lnTo>
                    <a:pt x="72" y="210"/>
                  </a:lnTo>
                  <a:lnTo>
                    <a:pt x="72" y="216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20" y="246"/>
                  </a:lnTo>
                  <a:lnTo>
                    <a:pt x="126" y="258"/>
                  </a:lnTo>
                  <a:lnTo>
                    <a:pt x="132" y="264"/>
                  </a:lnTo>
                  <a:lnTo>
                    <a:pt x="126" y="282"/>
                  </a:lnTo>
                  <a:lnTo>
                    <a:pt x="138" y="300"/>
                  </a:lnTo>
                  <a:lnTo>
                    <a:pt x="126" y="318"/>
                  </a:lnTo>
                  <a:lnTo>
                    <a:pt x="162" y="354"/>
                  </a:lnTo>
                  <a:lnTo>
                    <a:pt x="156" y="390"/>
                  </a:lnTo>
                  <a:lnTo>
                    <a:pt x="210" y="414"/>
                  </a:lnTo>
                  <a:lnTo>
                    <a:pt x="216" y="444"/>
                  </a:lnTo>
                  <a:lnTo>
                    <a:pt x="216" y="438"/>
                  </a:lnTo>
                  <a:lnTo>
                    <a:pt x="222" y="438"/>
                  </a:lnTo>
                  <a:lnTo>
                    <a:pt x="222" y="432"/>
                  </a:lnTo>
                  <a:lnTo>
                    <a:pt x="228" y="432"/>
                  </a:lnTo>
                  <a:lnTo>
                    <a:pt x="252" y="444"/>
                  </a:lnTo>
                  <a:lnTo>
                    <a:pt x="258" y="444"/>
                  </a:lnTo>
                  <a:lnTo>
                    <a:pt x="264" y="450"/>
                  </a:lnTo>
                  <a:lnTo>
                    <a:pt x="270" y="462"/>
                  </a:lnTo>
                  <a:lnTo>
                    <a:pt x="282" y="468"/>
                  </a:lnTo>
                  <a:lnTo>
                    <a:pt x="294" y="468"/>
                  </a:lnTo>
                  <a:lnTo>
                    <a:pt x="312" y="474"/>
                  </a:lnTo>
                  <a:lnTo>
                    <a:pt x="372" y="474"/>
                  </a:lnTo>
                  <a:lnTo>
                    <a:pt x="372" y="450"/>
                  </a:lnTo>
                  <a:lnTo>
                    <a:pt x="378" y="438"/>
                  </a:lnTo>
                  <a:lnTo>
                    <a:pt x="390" y="426"/>
                  </a:lnTo>
                  <a:lnTo>
                    <a:pt x="408" y="426"/>
                  </a:lnTo>
                  <a:lnTo>
                    <a:pt x="432" y="432"/>
                  </a:lnTo>
                  <a:lnTo>
                    <a:pt x="468" y="444"/>
                  </a:lnTo>
                  <a:lnTo>
                    <a:pt x="474" y="450"/>
                  </a:lnTo>
                  <a:lnTo>
                    <a:pt x="480" y="450"/>
                  </a:lnTo>
                  <a:lnTo>
                    <a:pt x="480" y="456"/>
                  </a:lnTo>
                  <a:lnTo>
                    <a:pt x="486" y="468"/>
                  </a:lnTo>
                  <a:lnTo>
                    <a:pt x="486" y="474"/>
                  </a:lnTo>
                  <a:lnTo>
                    <a:pt x="492" y="480"/>
                  </a:lnTo>
                  <a:lnTo>
                    <a:pt x="504" y="486"/>
                  </a:lnTo>
                  <a:lnTo>
                    <a:pt x="564" y="486"/>
                  </a:lnTo>
                  <a:lnTo>
                    <a:pt x="576" y="480"/>
                  </a:lnTo>
                  <a:lnTo>
                    <a:pt x="594" y="474"/>
                  </a:lnTo>
                  <a:lnTo>
                    <a:pt x="606" y="462"/>
                  </a:lnTo>
                  <a:lnTo>
                    <a:pt x="618" y="456"/>
                  </a:lnTo>
                  <a:lnTo>
                    <a:pt x="630" y="444"/>
                  </a:lnTo>
                  <a:lnTo>
                    <a:pt x="648" y="438"/>
                  </a:lnTo>
                  <a:lnTo>
                    <a:pt x="660" y="432"/>
                  </a:lnTo>
                  <a:lnTo>
                    <a:pt x="672" y="432"/>
                  </a:lnTo>
                  <a:lnTo>
                    <a:pt x="684" y="438"/>
                  </a:lnTo>
                  <a:lnTo>
                    <a:pt x="690" y="444"/>
                  </a:lnTo>
                  <a:lnTo>
                    <a:pt x="696" y="444"/>
                  </a:lnTo>
                  <a:lnTo>
                    <a:pt x="702" y="450"/>
                  </a:lnTo>
                  <a:lnTo>
                    <a:pt x="714" y="450"/>
                  </a:lnTo>
                  <a:lnTo>
                    <a:pt x="726" y="444"/>
                  </a:lnTo>
                  <a:lnTo>
                    <a:pt x="732" y="432"/>
                  </a:lnTo>
                  <a:lnTo>
                    <a:pt x="744" y="420"/>
                  </a:lnTo>
                  <a:lnTo>
                    <a:pt x="756" y="432"/>
                  </a:lnTo>
                  <a:lnTo>
                    <a:pt x="756" y="444"/>
                  </a:lnTo>
                  <a:lnTo>
                    <a:pt x="750" y="450"/>
                  </a:lnTo>
                  <a:lnTo>
                    <a:pt x="744" y="462"/>
                  </a:lnTo>
                  <a:lnTo>
                    <a:pt x="744" y="468"/>
                  </a:lnTo>
                  <a:lnTo>
                    <a:pt x="738" y="474"/>
                  </a:lnTo>
                  <a:lnTo>
                    <a:pt x="738" y="486"/>
                  </a:lnTo>
                  <a:lnTo>
                    <a:pt x="744" y="492"/>
                  </a:lnTo>
                  <a:lnTo>
                    <a:pt x="744" y="498"/>
                  </a:lnTo>
                  <a:lnTo>
                    <a:pt x="756" y="510"/>
                  </a:lnTo>
                  <a:lnTo>
                    <a:pt x="768" y="510"/>
                  </a:lnTo>
                  <a:lnTo>
                    <a:pt x="768" y="504"/>
                  </a:lnTo>
                  <a:lnTo>
                    <a:pt x="774" y="498"/>
                  </a:lnTo>
                  <a:lnTo>
                    <a:pt x="774" y="480"/>
                  </a:lnTo>
                  <a:lnTo>
                    <a:pt x="780" y="486"/>
                  </a:lnTo>
                  <a:lnTo>
                    <a:pt x="792" y="486"/>
                  </a:lnTo>
                  <a:lnTo>
                    <a:pt x="792" y="462"/>
                  </a:lnTo>
                  <a:lnTo>
                    <a:pt x="786" y="462"/>
                  </a:lnTo>
                  <a:lnTo>
                    <a:pt x="786" y="432"/>
                  </a:lnTo>
                  <a:lnTo>
                    <a:pt x="810" y="432"/>
                  </a:lnTo>
                  <a:lnTo>
                    <a:pt x="804" y="438"/>
                  </a:lnTo>
                  <a:lnTo>
                    <a:pt x="804" y="444"/>
                  </a:lnTo>
                  <a:lnTo>
                    <a:pt x="840" y="444"/>
                  </a:lnTo>
                  <a:lnTo>
                    <a:pt x="858" y="438"/>
                  </a:lnTo>
                  <a:lnTo>
                    <a:pt x="864" y="432"/>
                  </a:lnTo>
                  <a:lnTo>
                    <a:pt x="870" y="432"/>
                  </a:lnTo>
                  <a:lnTo>
                    <a:pt x="888" y="414"/>
                  </a:lnTo>
                  <a:lnTo>
                    <a:pt x="894" y="414"/>
                  </a:lnTo>
                  <a:lnTo>
                    <a:pt x="900" y="420"/>
                  </a:lnTo>
                  <a:lnTo>
                    <a:pt x="912" y="426"/>
                  </a:lnTo>
                  <a:lnTo>
                    <a:pt x="924" y="438"/>
                  </a:lnTo>
                  <a:lnTo>
                    <a:pt x="942" y="438"/>
                  </a:lnTo>
                  <a:lnTo>
                    <a:pt x="954" y="444"/>
                  </a:lnTo>
                  <a:lnTo>
                    <a:pt x="966" y="444"/>
                  </a:lnTo>
                  <a:lnTo>
                    <a:pt x="978" y="438"/>
                  </a:lnTo>
                  <a:lnTo>
                    <a:pt x="996" y="438"/>
                  </a:lnTo>
                  <a:lnTo>
                    <a:pt x="1002" y="432"/>
                  </a:lnTo>
                  <a:lnTo>
                    <a:pt x="1014" y="426"/>
                  </a:lnTo>
                  <a:lnTo>
                    <a:pt x="1026" y="414"/>
                  </a:lnTo>
                  <a:lnTo>
                    <a:pt x="1038" y="408"/>
                  </a:lnTo>
                  <a:lnTo>
                    <a:pt x="1086" y="408"/>
                  </a:lnTo>
                  <a:lnTo>
                    <a:pt x="1092" y="414"/>
                  </a:lnTo>
                  <a:lnTo>
                    <a:pt x="1110" y="414"/>
                  </a:lnTo>
                  <a:lnTo>
                    <a:pt x="1122" y="402"/>
                  </a:lnTo>
                  <a:lnTo>
                    <a:pt x="1146" y="402"/>
                  </a:lnTo>
                  <a:lnTo>
                    <a:pt x="1152" y="390"/>
                  </a:lnTo>
                  <a:lnTo>
                    <a:pt x="1152" y="384"/>
                  </a:lnTo>
                  <a:lnTo>
                    <a:pt x="1158" y="384"/>
                  </a:lnTo>
                  <a:lnTo>
                    <a:pt x="1158" y="408"/>
                  </a:lnTo>
                  <a:lnTo>
                    <a:pt x="1164" y="414"/>
                  </a:lnTo>
                  <a:lnTo>
                    <a:pt x="1170" y="414"/>
                  </a:lnTo>
                  <a:lnTo>
                    <a:pt x="1182" y="408"/>
                  </a:lnTo>
                  <a:lnTo>
                    <a:pt x="1188" y="402"/>
                  </a:lnTo>
                  <a:lnTo>
                    <a:pt x="1188" y="390"/>
                  </a:lnTo>
                  <a:lnTo>
                    <a:pt x="1230" y="390"/>
                  </a:lnTo>
                  <a:lnTo>
                    <a:pt x="1242" y="402"/>
                  </a:lnTo>
                  <a:lnTo>
                    <a:pt x="1254" y="402"/>
                  </a:lnTo>
                  <a:lnTo>
                    <a:pt x="1260" y="396"/>
                  </a:lnTo>
                  <a:lnTo>
                    <a:pt x="1260" y="390"/>
                  </a:lnTo>
                  <a:lnTo>
                    <a:pt x="1284" y="390"/>
                  </a:lnTo>
                  <a:lnTo>
                    <a:pt x="1290" y="396"/>
                  </a:lnTo>
                  <a:lnTo>
                    <a:pt x="1290" y="414"/>
                  </a:lnTo>
                  <a:lnTo>
                    <a:pt x="1332" y="402"/>
                  </a:lnTo>
                  <a:close/>
                  <a:moveTo>
                    <a:pt x="102" y="282"/>
                  </a:moveTo>
                  <a:lnTo>
                    <a:pt x="96" y="282"/>
                  </a:lnTo>
                  <a:lnTo>
                    <a:pt x="96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14" y="324"/>
                  </a:lnTo>
                  <a:lnTo>
                    <a:pt x="114" y="318"/>
                  </a:lnTo>
                  <a:lnTo>
                    <a:pt x="120" y="312"/>
                  </a:lnTo>
                  <a:lnTo>
                    <a:pt x="120" y="300"/>
                  </a:lnTo>
                  <a:lnTo>
                    <a:pt x="102" y="2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4" name="Togo" descr="© INSCALE GmbH, 05.05.2010&#10;http://www.presentationload.com/"/>
            <p:cNvSpPr>
              <a:spLocks/>
            </p:cNvSpPr>
            <p:nvPr/>
          </p:nvSpPr>
          <p:spPr bwMode="gray">
            <a:xfrm>
              <a:off x="3729401" y="2709150"/>
              <a:ext cx="46528" cy="132298"/>
            </a:xfrm>
            <a:custGeom>
              <a:avLst/>
              <a:gdLst>
                <a:gd name="T0" fmla="*/ 2147483647 w 138"/>
                <a:gd name="T1" fmla="*/ 2147483647 h 402"/>
                <a:gd name="T2" fmla="*/ 2147483647 w 138"/>
                <a:gd name="T3" fmla="*/ 2147483647 h 402"/>
                <a:gd name="T4" fmla="*/ 2147483647 w 138"/>
                <a:gd name="T5" fmla="*/ 2147483647 h 402"/>
                <a:gd name="T6" fmla="*/ 2147483647 w 138"/>
                <a:gd name="T7" fmla="*/ 2147483647 h 402"/>
                <a:gd name="T8" fmla="*/ 2147483647 w 138"/>
                <a:gd name="T9" fmla="*/ 2147483647 h 402"/>
                <a:gd name="T10" fmla="*/ 2147483647 w 138"/>
                <a:gd name="T11" fmla="*/ 2147483647 h 402"/>
                <a:gd name="T12" fmla="*/ 2147483647 w 138"/>
                <a:gd name="T13" fmla="*/ 2147483647 h 402"/>
                <a:gd name="T14" fmla="*/ 2147483647 w 138"/>
                <a:gd name="T15" fmla="*/ 2147483647 h 402"/>
                <a:gd name="T16" fmla="*/ 2147483647 w 138"/>
                <a:gd name="T17" fmla="*/ 2147483647 h 402"/>
                <a:gd name="T18" fmla="*/ 2147483647 w 138"/>
                <a:gd name="T19" fmla="*/ 2147483647 h 402"/>
                <a:gd name="T20" fmla="*/ 2147483647 w 138"/>
                <a:gd name="T21" fmla="*/ 2147483647 h 402"/>
                <a:gd name="T22" fmla="*/ 2147483647 w 138"/>
                <a:gd name="T23" fmla="*/ 2147483647 h 402"/>
                <a:gd name="T24" fmla="*/ 2147483647 w 138"/>
                <a:gd name="T25" fmla="*/ 2147483647 h 402"/>
                <a:gd name="T26" fmla="*/ 2147483647 w 138"/>
                <a:gd name="T27" fmla="*/ 2147483647 h 402"/>
                <a:gd name="T28" fmla="*/ 2147483647 w 138"/>
                <a:gd name="T29" fmla="*/ 2147483647 h 402"/>
                <a:gd name="T30" fmla="*/ 2147483647 w 138"/>
                <a:gd name="T31" fmla="*/ 2147483647 h 402"/>
                <a:gd name="T32" fmla="*/ 2147483647 w 138"/>
                <a:gd name="T33" fmla="*/ 0 h 402"/>
                <a:gd name="T34" fmla="*/ 2147483647 w 138"/>
                <a:gd name="T35" fmla="*/ 0 h 402"/>
                <a:gd name="T36" fmla="*/ 2147483647 w 138"/>
                <a:gd name="T37" fmla="*/ 2147483647 h 402"/>
                <a:gd name="T38" fmla="*/ 0 w 138"/>
                <a:gd name="T39" fmla="*/ 2147483647 h 402"/>
                <a:gd name="T40" fmla="*/ 2147483647 w 138"/>
                <a:gd name="T41" fmla="*/ 2147483647 h 402"/>
                <a:gd name="T42" fmla="*/ 2147483647 w 138"/>
                <a:gd name="T43" fmla="*/ 2147483647 h 402"/>
                <a:gd name="T44" fmla="*/ 2147483647 w 138"/>
                <a:gd name="T45" fmla="*/ 2147483647 h 402"/>
                <a:gd name="T46" fmla="*/ 2147483647 w 138"/>
                <a:gd name="T47" fmla="*/ 2147483647 h 402"/>
                <a:gd name="T48" fmla="*/ 2147483647 w 138"/>
                <a:gd name="T49" fmla="*/ 2147483647 h 402"/>
                <a:gd name="T50" fmla="*/ 2147483647 w 138"/>
                <a:gd name="T51" fmla="*/ 2147483647 h 402"/>
                <a:gd name="T52" fmla="*/ 2147483647 w 138"/>
                <a:gd name="T53" fmla="*/ 2147483647 h 402"/>
                <a:gd name="T54" fmla="*/ 2147483647 w 138"/>
                <a:gd name="T55" fmla="*/ 2147483647 h 402"/>
                <a:gd name="T56" fmla="*/ 2147483647 w 138"/>
                <a:gd name="T57" fmla="*/ 2147483647 h 402"/>
                <a:gd name="T58" fmla="*/ 2147483647 w 138"/>
                <a:gd name="T59" fmla="*/ 2147483647 h 402"/>
                <a:gd name="T60" fmla="*/ 2147483647 w 138"/>
                <a:gd name="T61" fmla="*/ 2147483647 h 402"/>
                <a:gd name="T62" fmla="*/ 2147483647 w 138"/>
                <a:gd name="T63" fmla="*/ 2147483647 h 402"/>
                <a:gd name="T64" fmla="*/ 2147483647 w 138"/>
                <a:gd name="T65" fmla="*/ 2147483647 h 402"/>
                <a:gd name="T66" fmla="*/ 2147483647 w 138"/>
                <a:gd name="T67" fmla="*/ 2147483647 h 402"/>
                <a:gd name="T68" fmla="*/ 2147483647 w 138"/>
                <a:gd name="T69" fmla="*/ 2147483647 h 402"/>
                <a:gd name="T70" fmla="*/ 2147483647 w 138"/>
                <a:gd name="T71" fmla="*/ 2147483647 h 402"/>
                <a:gd name="T72" fmla="*/ 2147483647 w 138"/>
                <a:gd name="T73" fmla="*/ 2147483647 h 402"/>
                <a:gd name="T74" fmla="*/ 2147483647 w 138"/>
                <a:gd name="T75" fmla="*/ 2147483647 h 402"/>
                <a:gd name="T76" fmla="*/ 2147483647 w 138"/>
                <a:gd name="T77" fmla="*/ 2147483647 h 402"/>
                <a:gd name="T78" fmla="*/ 2147483647 w 138"/>
                <a:gd name="T79" fmla="*/ 2147483647 h 402"/>
                <a:gd name="T80" fmla="*/ 2147483647 w 138"/>
                <a:gd name="T81" fmla="*/ 2147483647 h 402"/>
                <a:gd name="T82" fmla="*/ 2147483647 w 138"/>
                <a:gd name="T83" fmla="*/ 2147483647 h 402"/>
                <a:gd name="T84" fmla="*/ 2147483647 w 138"/>
                <a:gd name="T85" fmla="*/ 2147483647 h 402"/>
                <a:gd name="T86" fmla="*/ 2147483647 w 138"/>
                <a:gd name="T87" fmla="*/ 2147483647 h 402"/>
                <a:gd name="T88" fmla="*/ 2147483647 w 138"/>
                <a:gd name="T89" fmla="*/ 2147483647 h 402"/>
                <a:gd name="T90" fmla="*/ 2147483647 w 138"/>
                <a:gd name="T91" fmla="*/ 2147483647 h 402"/>
                <a:gd name="T92" fmla="*/ 2147483647 w 138"/>
                <a:gd name="T93" fmla="*/ 2147483647 h 402"/>
                <a:gd name="T94" fmla="*/ 2147483647 w 138"/>
                <a:gd name="T95" fmla="*/ 2147483647 h 402"/>
                <a:gd name="T96" fmla="*/ 2147483647 w 138"/>
                <a:gd name="T97" fmla="*/ 2147483647 h 402"/>
                <a:gd name="T98" fmla="*/ 2147483647 w 138"/>
                <a:gd name="T99" fmla="*/ 2147483647 h 402"/>
                <a:gd name="T100" fmla="*/ 2147483647 w 138"/>
                <a:gd name="T101" fmla="*/ 2147483647 h 402"/>
                <a:gd name="T102" fmla="*/ 2147483647 w 138"/>
                <a:gd name="T103" fmla="*/ 2147483647 h 4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8"/>
                <a:gd name="T157" fmla="*/ 0 h 402"/>
                <a:gd name="T158" fmla="*/ 138 w 138"/>
                <a:gd name="T159" fmla="*/ 402 h 4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8" h="402">
                  <a:moveTo>
                    <a:pt x="126" y="354"/>
                  </a:moveTo>
                  <a:lnTo>
                    <a:pt x="120" y="288"/>
                  </a:lnTo>
                  <a:lnTo>
                    <a:pt x="132" y="282"/>
                  </a:lnTo>
                  <a:lnTo>
                    <a:pt x="120" y="270"/>
                  </a:lnTo>
                  <a:lnTo>
                    <a:pt x="120" y="210"/>
                  </a:lnTo>
                  <a:lnTo>
                    <a:pt x="132" y="198"/>
                  </a:lnTo>
                  <a:lnTo>
                    <a:pt x="126" y="186"/>
                  </a:lnTo>
                  <a:lnTo>
                    <a:pt x="126" y="156"/>
                  </a:lnTo>
                  <a:lnTo>
                    <a:pt x="120" y="144"/>
                  </a:lnTo>
                  <a:lnTo>
                    <a:pt x="108" y="132"/>
                  </a:lnTo>
                  <a:lnTo>
                    <a:pt x="108" y="90"/>
                  </a:lnTo>
                  <a:lnTo>
                    <a:pt x="78" y="60"/>
                  </a:lnTo>
                  <a:lnTo>
                    <a:pt x="66" y="54"/>
                  </a:lnTo>
                  <a:lnTo>
                    <a:pt x="66" y="24"/>
                  </a:lnTo>
                  <a:lnTo>
                    <a:pt x="72" y="6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36" y="54"/>
                  </a:lnTo>
                  <a:lnTo>
                    <a:pt x="24" y="132"/>
                  </a:lnTo>
                  <a:lnTo>
                    <a:pt x="36" y="120"/>
                  </a:lnTo>
                  <a:lnTo>
                    <a:pt x="42" y="120"/>
                  </a:lnTo>
                  <a:lnTo>
                    <a:pt x="48" y="126"/>
                  </a:lnTo>
                  <a:lnTo>
                    <a:pt x="48" y="150"/>
                  </a:lnTo>
                  <a:lnTo>
                    <a:pt x="42" y="162"/>
                  </a:lnTo>
                  <a:lnTo>
                    <a:pt x="54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36" y="192"/>
                  </a:lnTo>
                  <a:lnTo>
                    <a:pt x="42" y="198"/>
                  </a:lnTo>
                  <a:lnTo>
                    <a:pt x="54" y="204"/>
                  </a:lnTo>
                  <a:lnTo>
                    <a:pt x="60" y="210"/>
                  </a:lnTo>
                  <a:lnTo>
                    <a:pt x="60" y="222"/>
                  </a:lnTo>
                  <a:lnTo>
                    <a:pt x="54" y="22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48" y="294"/>
                  </a:lnTo>
                  <a:lnTo>
                    <a:pt x="54" y="294"/>
                  </a:lnTo>
                  <a:lnTo>
                    <a:pt x="60" y="300"/>
                  </a:lnTo>
                  <a:lnTo>
                    <a:pt x="60" y="312"/>
                  </a:lnTo>
                  <a:lnTo>
                    <a:pt x="54" y="324"/>
                  </a:lnTo>
                  <a:lnTo>
                    <a:pt x="54" y="336"/>
                  </a:lnTo>
                  <a:lnTo>
                    <a:pt x="66" y="378"/>
                  </a:lnTo>
                  <a:lnTo>
                    <a:pt x="96" y="402"/>
                  </a:lnTo>
                  <a:lnTo>
                    <a:pt x="108" y="396"/>
                  </a:lnTo>
                  <a:lnTo>
                    <a:pt x="120" y="384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26" y="360"/>
                  </a:lnTo>
                  <a:lnTo>
                    <a:pt x="12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5" name="Tanza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8599" y="3028975"/>
              <a:ext cx="253314" cy="285144"/>
            </a:xfrm>
            <a:custGeom>
              <a:avLst/>
              <a:gdLst>
                <a:gd name="T0" fmla="*/ 2147483647 w 768"/>
                <a:gd name="T1" fmla="*/ 2147483647 h 870"/>
                <a:gd name="T2" fmla="*/ 2147483647 w 768"/>
                <a:gd name="T3" fmla="*/ 2147483647 h 870"/>
                <a:gd name="T4" fmla="*/ 2147483647 w 768"/>
                <a:gd name="T5" fmla="*/ 2147483647 h 870"/>
                <a:gd name="T6" fmla="*/ 2147483647 w 768"/>
                <a:gd name="T7" fmla="*/ 2147483647 h 870"/>
                <a:gd name="T8" fmla="*/ 2147483647 w 768"/>
                <a:gd name="T9" fmla="*/ 2147483647 h 870"/>
                <a:gd name="T10" fmla="*/ 2147483647 w 768"/>
                <a:gd name="T11" fmla="*/ 2147483647 h 870"/>
                <a:gd name="T12" fmla="*/ 2147483647 w 768"/>
                <a:gd name="T13" fmla="*/ 2147483647 h 870"/>
                <a:gd name="T14" fmla="*/ 2147483647 w 768"/>
                <a:gd name="T15" fmla="*/ 2147483647 h 870"/>
                <a:gd name="T16" fmla="*/ 2147483647 w 768"/>
                <a:gd name="T17" fmla="*/ 2147483647 h 870"/>
                <a:gd name="T18" fmla="*/ 2147483647 w 768"/>
                <a:gd name="T19" fmla="*/ 2147483647 h 870"/>
                <a:gd name="T20" fmla="*/ 2147483647 w 768"/>
                <a:gd name="T21" fmla="*/ 2147483647 h 870"/>
                <a:gd name="T22" fmla="*/ 2147483647 w 768"/>
                <a:gd name="T23" fmla="*/ 2147483647 h 870"/>
                <a:gd name="T24" fmla="*/ 2147483647 w 768"/>
                <a:gd name="T25" fmla="*/ 2147483647 h 870"/>
                <a:gd name="T26" fmla="*/ 2147483647 w 768"/>
                <a:gd name="T27" fmla="*/ 2147483647 h 870"/>
                <a:gd name="T28" fmla="*/ 2147483647 w 768"/>
                <a:gd name="T29" fmla="*/ 2147483647 h 870"/>
                <a:gd name="T30" fmla="*/ 2147483647 w 768"/>
                <a:gd name="T31" fmla="*/ 2147483647 h 870"/>
                <a:gd name="T32" fmla="*/ 2147483647 w 768"/>
                <a:gd name="T33" fmla="*/ 2147483647 h 870"/>
                <a:gd name="T34" fmla="*/ 2147483647 w 768"/>
                <a:gd name="T35" fmla="*/ 2147483647 h 870"/>
                <a:gd name="T36" fmla="*/ 2147483647 w 768"/>
                <a:gd name="T37" fmla="*/ 2147483647 h 870"/>
                <a:gd name="T38" fmla="*/ 2147483647 w 768"/>
                <a:gd name="T39" fmla="*/ 2147483647 h 870"/>
                <a:gd name="T40" fmla="*/ 2147483647 w 768"/>
                <a:gd name="T41" fmla="*/ 2147483647 h 870"/>
                <a:gd name="T42" fmla="*/ 2147483647 w 768"/>
                <a:gd name="T43" fmla="*/ 2147483647 h 870"/>
                <a:gd name="T44" fmla="*/ 2147483647 w 768"/>
                <a:gd name="T45" fmla="*/ 2147483647 h 870"/>
                <a:gd name="T46" fmla="*/ 2147483647 w 768"/>
                <a:gd name="T47" fmla="*/ 2147483647 h 870"/>
                <a:gd name="T48" fmla="*/ 2147483647 w 768"/>
                <a:gd name="T49" fmla="*/ 2147483647 h 870"/>
                <a:gd name="T50" fmla="*/ 2147483647 w 768"/>
                <a:gd name="T51" fmla="*/ 2147483647 h 870"/>
                <a:gd name="T52" fmla="*/ 2147483647 w 768"/>
                <a:gd name="T53" fmla="*/ 2147483647 h 870"/>
                <a:gd name="T54" fmla="*/ 2147483647 w 768"/>
                <a:gd name="T55" fmla="*/ 2147483647 h 870"/>
                <a:gd name="T56" fmla="*/ 2147483647 w 768"/>
                <a:gd name="T57" fmla="*/ 2147483647 h 870"/>
                <a:gd name="T58" fmla="*/ 2147483647 w 768"/>
                <a:gd name="T59" fmla="*/ 2147483647 h 870"/>
                <a:gd name="T60" fmla="*/ 2147483647 w 768"/>
                <a:gd name="T61" fmla="*/ 2147483647 h 870"/>
                <a:gd name="T62" fmla="*/ 2147483647 w 768"/>
                <a:gd name="T63" fmla="*/ 2147483647 h 870"/>
                <a:gd name="T64" fmla="*/ 2147483647 w 768"/>
                <a:gd name="T65" fmla="*/ 2147483647 h 870"/>
                <a:gd name="T66" fmla="*/ 2147483647 w 768"/>
                <a:gd name="T67" fmla="*/ 2147483647 h 870"/>
                <a:gd name="T68" fmla="*/ 2147483647 w 768"/>
                <a:gd name="T69" fmla="*/ 2147483647 h 870"/>
                <a:gd name="T70" fmla="*/ 2147483647 w 768"/>
                <a:gd name="T71" fmla="*/ 2147483647 h 870"/>
                <a:gd name="T72" fmla="*/ 2147483647 w 768"/>
                <a:gd name="T73" fmla="*/ 2147483647 h 870"/>
                <a:gd name="T74" fmla="*/ 2147483647 w 768"/>
                <a:gd name="T75" fmla="*/ 2147483647 h 870"/>
                <a:gd name="T76" fmla="*/ 2147483647 w 768"/>
                <a:gd name="T77" fmla="*/ 2147483647 h 870"/>
                <a:gd name="T78" fmla="*/ 2147483647 w 768"/>
                <a:gd name="T79" fmla="*/ 2147483647 h 870"/>
                <a:gd name="T80" fmla="*/ 2147483647 w 768"/>
                <a:gd name="T81" fmla="*/ 2147483647 h 870"/>
                <a:gd name="T82" fmla="*/ 2147483647 w 768"/>
                <a:gd name="T83" fmla="*/ 2147483647 h 870"/>
                <a:gd name="T84" fmla="*/ 2147483647 w 768"/>
                <a:gd name="T85" fmla="*/ 2147483647 h 870"/>
                <a:gd name="T86" fmla="*/ 2147483647 w 768"/>
                <a:gd name="T87" fmla="*/ 2147483647 h 870"/>
                <a:gd name="T88" fmla="*/ 2147483647 w 768"/>
                <a:gd name="T89" fmla="*/ 2147483647 h 870"/>
                <a:gd name="T90" fmla="*/ 2147483647 w 768"/>
                <a:gd name="T91" fmla="*/ 2147483647 h 870"/>
                <a:gd name="T92" fmla="*/ 2147483647 w 768"/>
                <a:gd name="T93" fmla="*/ 2147483647 h 870"/>
                <a:gd name="T94" fmla="*/ 2147483647 w 768"/>
                <a:gd name="T95" fmla="*/ 2147483647 h 870"/>
                <a:gd name="T96" fmla="*/ 2147483647 w 768"/>
                <a:gd name="T97" fmla="*/ 2147483647 h 870"/>
                <a:gd name="T98" fmla="*/ 2147483647 w 768"/>
                <a:gd name="T99" fmla="*/ 2147483647 h 870"/>
                <a:gd name="T100" fmla="*/ 2147483647 w 768"/>
                <a:gd name="T101" fmla="*/ 2147483647 h 870"/>
                <a:gd name="T102" fmla="*/ 2147483647 w 768"/>
                <a:gd name="T103" fmla="*/ 2147483647 h 8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68"/>
                <a:gd name="T157" fmla="*/ 0 h 870"/>
                <a:gd name="T158" fmla="*/ 768 w 768"/>
                <a:gd name="T159" fmla="*/ 870 h 87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68" h="870">
                  <a:moveTo>
                    <a:pt x="762" y="744"/>
                  </a:moveTo>
                  <a:lnTo>
                    <a:pt x="750" y="744"/>
                  </a:lnTo>
                  <a:lnTo>
                    <a:pt x="744" y="738"/>
                  </a:lnTo>
                  <a:lnTo>
                    <a:pt x="732" y="732"/>
                  </a:lnTo>
                  <a:lnTo>
                    <a:pt x="720" y="720"/>
                  </a:lnTo>
                  <a:lnTo>
                    <a:pt x="720" y="708"/>
                  </a:lnTo>
                  <a:lnTo>
                    <a:pt x="714" y="690"/>
                  </a:lnTo>
                  <a:lnTo>
                    <a:pt x="714" y="654"/>
                  </a:lnTo>
                  <a:lnTo>
                    <a:pt x="690" y="612"/>
                  </a:lnTo>
                  <a:lnTo>
                    <a:pt x="702" y="564"/>
                  </a:lnTo>
                  <a:lnTo>
                    <a:pt x="684" y="540"/>
                  </a:lnTo>
                  <a:lnTo>
                    <a:pt x="690" y="528"/>
                  </a:lnTo>
                  <a:lnTo>
                    <a:pt x="696" y="522"/>
                  </a:lnTo>
                  <a:lnTo>
                    <a:pt x="708" y="498"/>
                  </a:lnTo>
                  <a:lnTo>
                    <a:pt x="708" y="480"/>
                  </a:lnTo>
                  <a:lnTo>
                    <a:pt x="702" y="474"/>
                  </a:lnTo>
                  <a:lnTo>
                    <a:pt x="690" y="468"/>
                  </a:lnTo>
                  <a:lnTo>
                    <a:pt x="672" y="456"/>
                  </a:lnTo>
                  <a:lnTo>
                    <a:pt x="660" y="450"/>
                  </a:lnTo>
                  <a:lnTo>
                    <a:pt x="654" y="438"/>
                  </a:lnTo>
                  <a:lnTo>
                    <a:pt x="654" y="426"/>
                  </a:lnTo>
                  <a:lnTo>
                    <a:pt x="660" y="414"/>
                  </a:lnTo>
                  <a:lnTo>
                    <a:pt x="666" y="396"/>
                  </a:lnTo>
                  <a:lnTo>
                    <a:pt x="666" y="384"/>
                  </a:lnTo>
                  <a:lnTo>
                    <a:pt x="672" y="366"/>
                  </a:lnTo>
                  <a:lnTo>
                    <a:pt x="678" y="354"/>
                  </a:lnTo>
                  <a:lnTo>
                    <a:pt x="678" y="330"/>
                  </a:lnTo>
                  <a:lnTo>
                    <a:pt x="684" y="318"/>
                  </a:lnTo>
                  <a:lnTo>
                    <a:pt x="684" y="300"/>
                  </a:lnTo>
                  <a:lnTo>
                    <a:pt x="570" y="192"/>
                  </a:lnTo>
                  <a:lnTo>
                    <a:pt x="576" y="186"/>
                  </a:lnTo>
                  <a:lnTo>
                    <a:pt x="582" y="186"/>
                  </a:lnTo>
                  <a:lnTo>
                    <a:pt x="588" y="180"/>
                  </a:lnTo>
                  <a:lnTo>
                    <a:pt x="588" y="174"/>
                  </a:lnTo>
                  <a:lnTo>
                    <a:pt x="576" y="16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12" y="18"/>
                  </a:lnTo>
                  <a:lnTo>
                    <a:pt x="318" y="24"/>
                  </a:lnTo>
                  <a:lnTo>
                    <a:pt x="318" y="36"/>
                  </a:lnTo>
                  <a:lnTo>
                    <a:pt x="294" y="48"/>
                  </a:lnTo>
                  <a:lnTo>
                    <a:pt x="276" y="66"/>
                  </a:lnTo>
                  <a:lnTo>
                    <a:pt x="264" y="84"/>
                  </a:lnTo>
                  <a:lnTo>
                    <a:pt x="264" y="90"/>
                  </a:lnTo>
                  <a:lnTo>
                    <a:pt x="270" y="96"/>
                  </a:lnTo>
                  <a:lnTo>
                    <a:pt x="294" y="96"/>
                  </a:lnTo>
                  <a:lnTo>
                    <a:pt x="306" y="90"/>
                  </a:lnTo>
                  <a:lnTo>
                    <a:pt x="312" y="90"/>
                  </a:lnTo>
                  <a:lnTo>
                    <a:pt x="306" y="96"/>
                  </a:lnTo>
                  <a:lnTo>
                    <a:pt x="294" y="102"/>
                  </a:lnTo>
                  <a:lnTo>
                    <a:pt x="276" y="120"/>
                  </a:lnTo>
                  <a:lnTo>
                    <a:pt x="270" y="120"/>
                  </a:lnTo>
                  <a:lnTo>
                    <a:pt x="264" y="114"/>
                  </a:lnTo>
                  <a:lnTo>
                    <a:pt x="252" y="108"/>
                  </a:lnTo>
                  <a:lnTo>
                    <a:pt x="246" y="108"/>
                  </a:lnTo>
                  <a:lnTo>
                    <a:pt x="234" y="120"/>
                  </a:lnTo>
                  <a:lnTo>
                    <a:pt x="234" y="138"/>
                  </a:lnTo>
                  <a:lnTo>
                    <a:pt x="246" y="150"/>
                  </a:lnTo>
                  <a:lnTo>
                    <a:pt x="216" y="150"/>
                  </a:lnTo>
                  <a:lnTo>
                    <a:pt x="216" y="138"/>
                  </a:lnTo>
                  <a:lnTo>
                    <a:pt x="222" y="132"/>
                  </a:lnTo>
                  <a:lnTo>
                    <a:pt x="222" y="126"/>
                  </a:lnTo>
                  <a:lnTo>
                    <a:pt x="228" y="114"/>
                  </a:lnTo>
                  <a:lnTo>
                    <a:pt x="210" y="120"/>
                  </a:lnTo>
                  <a:lnTo>
                    <a:pt x="192" y="102"/>
                  </a:lnTo>
                  <a:lnTo>
                    <a:pt x="186" y="102"/>
                  </a:lnTo>
                  <a:lnTo>
                    <a:pt x="174" y="114"/>
                  </a:lnTo>
                  <a:lnTo>
                    <a:pt x="174" y="132"/>
                  </a:lnTo>
                  <a:lnTo>
                    <a:pt x="168" y="138"/>
                  </a:lnTo>
                  <a:lnTo>
                    <a:pt x="162" y="138"/>
                  </a:lnTo>
                  <a:lnTo>
                    <a:pt x="156" y="132"/>
                  </a:lnTo>
                  <a:lnTo>
                    <a:pt x="156" y="48"/>
                  </a:lnTo>
                  <a:lnTo>
                    <a:pt x="162" y="36"/>
                  </a:lnTo>
                  <a:lnTo>
                    <a:pt x="162" y="24"/>
                  </a:lnTo>
                  <a:lnTo>
                    <a:pt x="168" y="12"/>
                  </a:lnTo>
                  <a:lnTo>
                    <a:pt x="168" y="6"/>
                  </a:lnTo>
                  <a:lnTo>
                    <a:pt x="78" y="0"/>
                  </a:lnTo>
                  <a:lnTo>
                    <a:pt x="72" y="24"/>
                  </a:lnTo>
                  <a:lnTo>
                    <a:pt x="78" y="30"/>
                  </a:lnTo>
                  <a:lnTo>
                    <a:pt x="84" y="42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96" y="72"/>
                  </a:lnTo>
                  <a:lnTo>
                    <a:pt x="96" y="96"/>
                  </a:lnTo>
                  <a:lnTo>
                    <a:pt x="78" y="114"/>
                  </a:lnTo>
                  <a:lnTo>
                    <a:pt x="66" y="114"/>
                  </a:lnTo>
                  <a:lnTo>
                    <a:pt x="66" y="126"/>
                  </a:lnTo>
                  <a:lnTo>
                    <a:pt x="60" y="138"/>
                  </a:lnTo>
                  <a:lnTo>
                    <a:pt x="60" y="156"/>
                  </a:lnTo>
                  <a:lnTo>
                    <a:pt x="66" y="156"/>
                  </a:lnTo>
                  <a:lnTo>
                    <a:pt x="72" y="162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78" y="186"/>
                  </a:lnTo>
                  <a:lnTo>
                    <a:pt x="84" y="198"/>
                  </a:lnTo>
                  <a:lnTo>
                    <a:pt x="72" y="198"/>
                  </a:lnTo>
                  <a:lnTo>
                    <a:pt x="54" y="216"/>
                  </a:lnTo>
                  <a:lnTo>
                    <a:pt x="48" y="228"/>
                  </a:lnTo>
                  <a:lnTo>
                    <a:pt x="48" y="246"/>
                  </a:lnTo>
                  <a:lnTo>
                    <a:pt x="42" y="258"/>
                  </a:lnTo>
                  <a:lnTo>
                    <a:pt x="30" y="270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18" y="318"/>
                  </a:lnTo>
                  <a:lnTo>
                    <a:pt x="18" y="330"/>
                  </a:lnTo>
                  <a:lnTo>
                    <a:pt x="12" y="342"/>
                  </a:lnTo>
                  <a:lnTo>
                    <a:pt x="12" y="348"/>
                  </a:lnTo>
                  <a:lnTo>
                    <a:pt x="18" y="354"/>
                  </a:lnTo>
                  <a:lnTo>
                    <a:pt x="18" y="366"/>
                  </a:lnTo>
                  <a:lnTo>
                    <a:pt x="24" y="378"/>
                  </a:lnTo>
                  <a:lnTo>
                    <a:pt x="24" y="396"/>
                  </a:lnTo>
                  <a:lnTo>
                    <a:pt x="18" y="402"/>
                  </a:lnTo>
                  <a:lnTo>
                    <a:pt x="18" y="432"/>
                  </a:lnTo>
                  <a:lnTo>
                    <a:pt x="30" y="444"/>
                  </a:lnTo>
                  <a:lnTo>
                    <a:pt x="36" y="444"/>
                  </a:lnTo>
                  <a:lnTo>
                    <a:pt x="48" y="450"/>
                  </a:lnTo>
                  <a:lnTo>
                    <a:pt x="72" y="474"/>
                  </a:lnTo>
                  <a:lnTo>
                    <a:pt x="78" y="486"/>
                  </a:lnTo>
                  <a:lnTo>
                    <a:pt x="78" y="546"/>
                  </a:lnTo>
                  <a:lnTo>
                    <a:pt x="84" y="558"/>
                  </a:lnTo>
                  <a:lnTo>
                    <a:pt x="114" y="594"/>
                  </a:lnTo>
                  <a:lnTo>
                    <a:pt x="114" y="600"/>
                  </a:lnTo>
                  <a:lnTo>
                    <a:pt x="108" y="612"/>
                  </a:lnTo>
                  <a:lnTo>
                    <a:pt x="108" y="618"/>
                  </a:lnTo>
                  <a:lnTo>
                    <a:pt x="126" y="618"/>
                  </a:lnTo>
                  <a:lnTo>
                    <a:pt x="138" y="612"/>
                  </a:lnTo>
                  <a:lnTo>
                    <a:pt x="138" y="630"/>
                  </a:lnTo>
                  <a:lnTo>
                    <a:pt x="144" y="636"/>
                  </a:lnTo>
                  <a:lnTo>
                    <a:pt x="162" y="636"/>
                  </a:lnTo>
                  <a:lnTo>
                    <a:pt x="180" y="654"/>
                  </a:lnTo>
                  <a:lnTo>
                    <a:pt x="192" y="654"/>
                  </a:lnTo>
                  <a:lnTo>
                    <a:pt x="204" y="648"/>
                  </a:lnTo>
                  <a:lnTo>
                    <a:pt x="204" y="666"/>
                  </a:lnTo>
                  <a:lnTo>
                    <a:pt x="222" y="666"/>
                  </a:lnTo>
                  <a:lnTo>
                    <a:pt x="240" y="678"/>
                  </a:lnTo>
                  <a:lnTo>
                    <a:pt x="264" y="678"/>
                  </a:lnTo>
                  <a:lnTo>
                    <a:pt x="270" y="696"/>
                  </a:lnTo>
                  <a:lnTo>
                    <a:pt x="300" y="696"/>
                  </a:lnTo>
                  <a:lnTo>
                    <a:pt x="300" y="690"/>
                  </a:lnTo>
                  <a:lnTo>
                    <a:pt x="312" y="678"/>
                  </a:lnTo>
                  <a:lnTo>
                    <a:pt x="318" y="684"/>
                  </a:lnTo>
                  <a:lnTo>
                    <a:pt x="330" y="690"/>
                  </a:lnTo>
                  <a:lnTo>
                    <a:pt x="336" y="702"/>
                  </a:lnTo>
                  <a:lnTo>
                    <a:pt x="348" y="714"/>
                  </a:lnTo>
                  <a:lnTo>
                    <a:pt x="348" y="774"/>
                  </a:lnTo>
                  <a:lnTo>
                    <a:pt x="354" y="774"/>
                  </a:lnTo>
                  <a:lnTo>
                    <a:pt x="360" y="780"/>
                  </a:lnTo>
                  <a:lnTo>
                    <a:pt x="360" y="792"/>
                  </a:lnTo>
                  <a:lnTo>
                    <a:pt x="354" y="798"/>
                  </a:lnTo>
                  <a:lnTo>
                    <a:pt x="354" y="804"/>
                  </a:lnTo>
                  <a:lnTo>
                    <a:pt x="348" y="810"/>
                  </a:lnTo>
                  <a:lnTo>
                    <a:pt x="348" y="816"/>
                  </a:lnTo>
                  <a:lnTo>
                    <a:pt x="366" y="834"/>
                  </a:lnTo>
                  <a:lnTo>
                    <a:pt x="378" y="840"/>
                  </a:lnTo>
                  <a:lnTo>
                    <a:pt x="372" y="858"/>
                  </a:lnTo>
                  <a:lnTo>
                    <a:pt x="408" y="858"/>
                  </a:lnTo>
                  <a:lnTo>
                    <a:pt x="414" y="852"/>
                  </a:lnTo>
                  <a:lnTo>
                    <a:pt x="420" y="852"/>
                  </a:lnTo>
                  <a:lnTo>
                    <a:pt x="432" y="840"/>
                  </a:lnTo>
                  <a:lnTo>
                    <a:pt x="444" y="840"/>
                  </a:lnTo>
                  <a:lnTo>
                    <a:pt x="456" y="846"/>
                  </a:lnTo>
                  <a:lnTo>
                    <a:pt x="462" y="858"/>
                  </a:lnTo>
                  <a:lnTo>
                    <a:pt x="474" y="864"/>
                  </a:lnTo>
                  <a:lnTo>
                    <a:pt x="480" y="870"/>
                  </a:lnTo>
                  <a:lnTo>
                    <a:pt x="492" y="870"/>
                  </a:lnTo>
                  <a:lnTo>
                    <a:pt x="510" y="852"/>
                  </a:lnTo>
                  <a:lnTo>
                    <a:pt x="516" y="852"/>
                  </a:lnTo>
                  <a:lnTo>
                    <a:pt x="522" y="858"/>
                  </a:lnTo>
                  <a:lnTo>
                    <a:pt x="534" y="864"/>
                  </a:lnTo>
                  <a:lnTo>
                    <a:pt x="552" y="864"/>
                  </a:lnTo>
                  <a:lnTo>
                    <a:pt x="564" y="852"/>
                  </a:lnTo>
                  <a:lnTo>
                    <a:pt x="576" y="846"/>
                  </a:lnTo>
                  <a:lnTo>
                    <a:pt x="582" y="834"/>
                  </a:lnTo>
                  <a:lnTo>
                    <a:pt x="588" y="828"/>
                  </a:lnTo>
                  <a:lnTo>
                    <a:pt x="612" y="828"/>
                  </a:lnTo>
                  <a:lnTo>
                    <a:pt x="618" y="834"/>
                  </a:lnTo>
                  <a:lnTo>
                    <a:pt x="618" y="840"/>
                  </a:lnTo>
                  <a:lnTo>
                    <a:pt x="630" y="840"/>
                  </a:lnTo>
                  <a:lnTo>
                    <a:pt x="642" y="834"/>
                  </a:lnTo>
                  <a:lnTo>
                    <a:pt x="654" y="822"/>
                  </a:lnTo>
                  <a:lnTo>
                    <a:pt x="660" y="822"/>
                  </a:lnTo>
                  <a:lnTo>
                    <a:pt x="690" y="816"/>
                  </a:lnTo>
                  <a:lnTo>
                    <a:pt x="768" y="762"/>
                  </a:lnTo>
                  <a:lnTo>
                    <a:pt x="762" y="744"/>
                  </a:lnTo>
                  <a:close/>
                  <a:moveTo>
                    <a:pt x="726" y="360"/>
                  </a:moveTo>
                  <a:lnTo>
                    <a:pt x="732" y="354"/>
                  </a:lnTo>
                  <a:lnTo>
                    <a:pt x="732" y="324"/>
                  </a:lnTo>
                  <a:lnTo>
                    <a:pt x="720" y="312"/>
                  </a:lnTo>
                  <a:lnTo>
                    <a:pt x="714" y="312"/>
                  </a:lnTo>
                  <a:lnTo>
                    <a:pt x="708" y="318"/>
                  </a:lnTo>
                  <a:lnTo>
                    <a:pt x="708" y="348"/>
                  </a:lnTo>
                  <a:lnTo>
                    <a:pt x="714" y="354"/>
                  </a:lnTo>
                  <a:lnTo>
                    <a:pt x="726" y="360"/>
                  </a:lnTo>
                  <a:close/>
                  <a:moveTo>
                    <a:pt x="678" y="420"/>
                  </a:moveTo>
                  <a:lnTo>
                    <a:pt x="690" y="426"/>
                  </a:lnTo>
                  <a:lnTo>
                    <a:pt x="696" y="438"/>
                  </a:lnTo>
                  <a:lnTo>
                    <a:pt x="708" y="444"/>
                  </a:lnTo>
                  <a:lnTo>
                    <a:pt x="720" y="444"/>
                  </a:lnTo>
                  <a:lnTo>
                    <a:pt x="726" y="438"/>
                  </a:lnTo>
                  <a:lnTo>
                    <a:pt x="720" y="432"/>
                  </a:lnTo>
                  <a:lnTo>
                    <a:pt x="720" y="426"/>
                  </a:lnTo>
                  <a:lnTo>
                    <a:pt x="708" y="414"/>
                  </a:lnTo>
                  <a:lnTo>
                    <a:pt x="708" y="390"/>
                  </a:lnTo>
                  <a:lnTo>
                    <a:pt x="702" y="378"/>
                  </a:lnTo>
                  <a:lnTo>
                    <a:pt x="684" y="378"/>
                  </a:lnTo>
                  <a:lnTo>
                    <a:pt x="678" y="384"/>
                  </a:lnTo>
                  <a:lnTo>
                    <a:pt x="678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6" name="Taji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16974" y="1917934"/>
              <a:ext cx="182231" cy="114315"/>
            </a:xfrm>
            <a:custGeom>
              <a:avLst/>
              <a:gdLst>
                <a:gd name="T0" fmla="*/ 2147483647 w 552"/>
                <a:gd name="T1" fmla="*/ 2147483647 h 348"/>
                <a:gd name="T2" fmla="*/ 2147483647 w 552"/>
                <a:gd name="T3" fmla="*/ 2147483647 h 348"/>
                <a:gd name="T4" fmla="*/ 2147483647 w 552"/>
                <a:gd name="T5" fmla="*/ 2147483647 h 348"/>
                <a:gd name="T6" fmla="*/ 2147483647 w 552"/>
                <a:gd name="T7" fmla="*/ 2147483647 h 348"/>
                <a:gd name="T8" fmla="*/ 2147483647 w 552"/>
                <a:gd name="T9" fmla="*/ 2147483647 h 348"/>
                <a:gd name="T10" fmla="*/ 2147483647 w 552"/>
                <a:gd name="T11" fmla="*/ 2147483647 h 348"/>
                <a:gd name="T12" fmla="*/ 2147483647 w 552"/>
                <a:gd name="T13" fmla="*/ 2147483647 h 348"/>
                <a:gd name="T14" fmla="*/ 2147483647 w 552"/>
                <a:gd name="T15" fmla="*/ 2147483647 h 348"/>
                <a:gd name="T16" fmla="*/ 2147483647 w 552"/>
                <a:gd name="T17" fmla="*/ 2147483647 h 348"/>
                <a:gd name="T18" fmla="*/ 2147483647 w 552"/>
                <a:gd name="T19" fmla="*/ 2147483647 h 348"/>
                <a:gd name="T20" fmla="*/ 2147483647 w 552"/>
                <a:gd name="T21" fmla="*/ 2147483647 h 348"/>
                <a:gd name="T22" fmla="*/ 2147483647 w 552"/>
                <a:gd name="T23" fmla="*/ 2147483647 h 348"/>
                <a:gd name="T24" fmla="*/ 2147483647 w 552"/>
                <a:gd name="T25" fmla="*/ 2147483647 h 348"/>
                <a:gd name="T26" fmla="*/ 2147483647 w 552"/>
                <a:gd name="T27" fmla="*/ 2147483647 h 348"/>
                <a:gd name="T28" fmla="*/ 2147483647 w 552"/>
                <a:gd name="T29" fmla="*/ 2147483647 h 348"/>
                <a:gd name="T30" fmla="*/ 2147483647 w 552"/>
                <a:gd name="T31" fmla="*/ 2147483647 h 348"/>
                <a:gd name="T32" fmla="*/ 2147483647 w 552"/>
                <a:gd name="T33" fmla="*/ 2147483647 h 348"/>
                <a:gd name="T34" fmla="*/ 2147483647 w 552"/>
                <a:gd name="T35" fmla="*/ 2147483647 h 348"/>
                <a:gd name="T36" fmla="*/ 2147483647 w 552"/>
                <a:gd name="T37" fmla="*/ 2147483647 h 348"/>
                <a:gd name="T38" fmla="*/ 2147483647 w 552"/>
                <a:gd name="T39" fmla="*/ 0 h 348"/>
                <a:gd name="T40" fmla="*/ 2147483647 w 552"/>
                <a:gd name="T41" fmla="*/ 2147483647 h 348"/>
                <a:gd name="T42" fmla="*/ 2147483647 w 552"/>
                <a:gd name="T43" fmla="*/ 2147483647 h 348"/>
                <a:gd name="T44" fmla="*/ 2147483647 w 552"/>
                <a:gd name="T45" fmla="*/ 2147483647 h 348"/>
                <a:gd name="T46" fmla="*/ 2147483647 w 552"/>
                <a:gd name="T47" fmla="*/ 2147483647 h 348"/>
                <a:gd name="T48" fmla="*/ 2147483647 w 552"/>
                <a:gd name="T49" fmla="*/ 2147483647 h 348"/>
                <a:gd name="T50" fmla="*/ 2147483647 w 552"/>
                <a:gd name="T51" fmla="*/ 2147483647 h 348"/>
                <a:gd name="T52" fmla="*/ 2147483647 w 552"/>
                <a:gd name="T53" fmla="*/ 2147483647 h 348"/>
                <a:gd name="T54" fmla="*/ 2147483647 w 552"/>
                <a:gd name="T55" fmla="*/ 2147483647 h 348"/>
                <a:gd name="T56" fmla="*/ 2147483647 w 552"/>
                <a:gd name="T57" fmla="*/ 2147483647 h 348"/>
                <a:gd name="T58" fmla="*/ 2147483647 w 552"/>
                <a:gd name="T59" fmla="*/ 2147483647 h 348"/>
                <a:gd name="T60" fmla="*/ 2147483647 w 552"/>
                <a:gd name="T61" fmla="*/ 2147483647 h 348"/>
                <a:gd name="T62" fmla="*/ 2147483647 w 552"/>
                <a:gd name="T63" fmla="*/ 2147483647 h 348"/>
                <a:gd name="T64" fmla="*/ 2147483647 w 552"/>
                <a:gd name="T65" fmla="*/ 2147483647 h 348"/>
                <a:gd name="T66" fmla="*/ 2147483647 w 552"/>
                <a:gd name="T67" fmla="*/ 2147483647 h 348"/>
                <a:gd name="T68" fmla="*/ 2147483647 w 552"/>
                <a:gd name="T69" fmla="*/ 2147483647 h 348"/>
                <a:gd name="T70" fmla="*/ 2147483647 w 552"/>
                <a:gd name="T71" fmla="*/ 2147483647 h 348"/>
                <a:gd name="T72" fmla="*/ 2147483647 w 552"/>
                <a:gd name="T73" fmla="*/ 2147483647 h 348"/>
                <a:gd name="T74" fmla="*/ 2147483647 w 552"/>
                <a:gd name="T75" fmla="*/ 2147483647 h 348"/>
                <a:gd name="T76" fmla="*/ 2147483647 w 552"/>
                <a:gd name="T77" fmla="*/ 2147483647 h 348"/>
                <a:gd name="T78" fmla="*/ 2147483647 w 552"/>
                <a:gd name="T79" fmla="*/ 2147483647 h 348"/>
                <a:gd name="T80" fmla="*/ 2147483647 w 552"/>
                <a:gd name="T81" fmla="*/ 2147483647 h 348"/>
                <a:gd name="T82" fmla="*/ 2147483647 w 552"/>
                <a:gd name="T83" fmla="*/ 2147483647 h 348"/>
                <a:gd name="T84" fmla="*/ 2147483647 w 552"/>
                <a:gd name="T85" fmla="*/ 2147483647 h 348"/>
                <a:gd name="T86" fmla="*/ 2147483647 w 552"/>
                <a:gd name="T87" fmla="*/ 2147483647 h 348"/>
                <a:gd name="T88" fmla="*/ 2147483647 w 552"/>
                <a:gd name="T89" fmla="*/ 2147483647 h 348"/>
                <a:gd name="T90" fmla="*/ 2147483647 w 552"/>
                <a:gd name="T91" fmla="*/ 2147483647 h 348"/>
                <a:gd name="T92" fmla="*/ 2147483647 w 552"/>
                <a:gd name="T93" fmla="*/ 2147483647 h 348"/>
                <a:gd name="T94" fmla="*/ 2147483647 w 552"/>
                <a:gd name="T95" fmla="*/ 2147483647 h 348"/>
                <a:gd name="T96" fmla="*/ 2147483647 w 552"/>
                <a:gd name="T97" fmla="*/ 2147483647 h 348"/>
                <a:gd name="T98" fmla="*/ 2147483647 w 552"/>
                <a:gd name="T99" fmla="*/ 2147483647 h 34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52"/>
                <a:gd name="T151" fmla="*/ 0 h 348"/>
                <a:gd name="T152" fmla="*/ 552 w 552"/>
                <a:gd name="T153" fmla="*/ 348 h 34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52" h="348">
                  <a:moveTo>
                    <a:pt x="528" y="270"/>
                  </a:moveTo>
                  <a:lnTo>
                    <a:pt x="516" y="246"/>
                  </a:lnTo>
                  <a:lnTo>
                    <a:pt x="516" y="204"/>
                  </a:lnTo>
                  <a:lnTo>
                    <a:pt x="510" y="198"/>
                  </a:lnTo>
                  <a:lnTo>
                    <a:pt x="498" y="192"/>
                  </a:lnTo>
                  <a:lnTo>
                    <a:pt x="492" y="192"/>
                  </a:lnTo>
                  <a:lnTo>
                    <a:pt x="480" y="186"/>
                  </a:lnTo>
                  <a:lnTo>
                    <a:pt x="456" y="186"/>
                  </a:lnTo>
                  <a:lnTo>
                    <a:pt x="450" y="192"/>
                  </a:lnTo>
                  <a:lnTo>
                    <a:pt x="438" y="192"/>
                  </a:lnTo>
                  <a:lnTo>
                    <a:pt x="426" y="180"/>
                  </a:lnTo>
                  <a:lnTo>
                    <a:pt x="426" y="168"/>
                  </a:lnTo>
                  <a:lnTo>
                    <a:pt x="432" y="156"/>
                  </a:lnTo>
                  <a:lnTo>
                    <a:pt x="432" y="144"/>
                  </a:lnTo>
                  <a:lnTo>
                    <a:pt x="414" y="144"/>
                  </a:lnTo>
                  <a:lnTo>
                    <a:pt x="414" y="120"/>
                  </a:lnTo>
                  <a:lnTo>
                    <a:pt x="396" y="114"/>
                  </a:lnTo>
                  <a:lnTo>
                    <a:pt x="384" y="126"/>
                  </a:lnTo>
                  <a:lnTo>
                    <a:pt x="342" y="126"/>
                  </a:lnTo>
                  <a:lnTo>
                    <a:pt x="336" y="132"/>
                  </a:lnTo>
                  <a:lnTo>
                    <a:pt x="324" y="138"/>
                  </a:lnTo>
                  <a:lnTo>
                    <a:pt x="312" y="138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294" y="138"/>
                  </a:lnTo>
                  <a:lnTo>
                    <a:pt x="264" y="108"/>
                  </a:lnTo>
                  <a:lnTo>
                    <a:pt x="258" y="114"/>
                  </a:lnTo>
                  <a:lnTo>
                    <a:pt x="246" y="120"/>
                  </a:lnTo>
                  <a:lnTo>
                    <a:pt x="240" y="126"/>
                  </a:lnTo>
                  <a:lnTo>
                    <a:pt x="222" y="126"/>
                  </a:lnTo>
                  <a:lnTo>
                    <a:pt x="210" y="114"/>
                  </a:lnTo>
                  <a:lnTo>
                    <a:pt x="186" y="114"/>
                  </a:lnTo>
                  <a:lnTo>
                    <a:pt x="174" y="108"/>
                  </a:lnTo>
                  <a:lnTo>
                    <a:pt x="156" y="108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14"/>
                  </a:lnTo>
                  <a:lnTo>
                    <a:pt x="120" y="108"/>
                  </a:lnTo>
                  <a:lnTo>
                    <a:pt x="114" y="102"/>
                  </a:lnTo>
                  <a:lnTo>
                    <a:pt x="114" y="90"/>
                  </a:lnTo>
                  <a:lnTo>
                    <a:pt x="126" y="84"/>
                  </a:lnTo>
                  <a:lnTo>
                    <a:pt x="132" y="78"/>
                  </a:lnTo>
                  <a:lnTo>
                    <a:pt x="132" y="66"/>
                  </a:lnTo>
                  <a:lnTo>
                    <a:pt x="138" y="60"/>
                  </a:lnTo>
                  <a:lnTo>
                    <a:pt x="150" y="60"/>
                  </a:lnTo>
                  <a:lnTo>
                    <a:pt x="186" y="72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10" y="66"/>
                  </a:lnTo>
                  <a:lnTo>
                    <a:pt x="204" y="60"/>
                  </a:lnTo>
                  <a:lnTo>
                    <a:pt x="198" y="60"/>
                  </a:lnTo>
                  <a:lnTo>
                    <a:pt x="186" y="54"/>
                  </a:lnTo>
                  <a:lnTo>
                    <a:pt x="180" y="48"/>
                  </a:lnTo>
                  <a:lnTo>
                    <a:pt x="174" y="48"/>
                  </a:lnTo>
                  <a:lnTo>
                    <a:pt x="198" y="12"/>
                  </a:lnTo>
                  <a:lnTo>
                    <a:pt x="192" y="6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56" y="12"/>
                  </a:lnTo>
                  <a:lnTo>
                    <a:pt x="144" y="18"/>
                  </a:lnTo>
                  <a:lnTo>
                    <a:pt x="138" y="30"/>
                  </a:lnTo>
                  <a:lnTo>
                    <a:pt x="132" y="30"/>
                  </a:lnTo>
                  <a:lnTo>
                    <a:pt x="114" y="12"/>
                  </a:lnTo>
                  <a:lnTo>
                    <a:pt x="102" y="12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42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66" y="60"/>
                  </a:lnTo>
                  <a:lnTo>
                    <a:pt x="90" y="84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108"/>
                  </a:lnTo>
                  <a:lnTo>
                    <a:pt x="54" y="120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18" y="144"/>
                  </a:lnTo>
                  <a:lnTo>
                    <a:pt x="30" y="156"/>
                  </a:lnTo>
                  <a:lnTo>
                    <a:pt x="36" y="156"/>
                  </a:lnTo>
                  <a:lnTo>
                    <a:pt x="42" y="162"/>
                  </a:lnTo>
                  <a:lnTo>
                    <a:pt x="54" y="162"/>
                  </a:lnTo>
                  <a:lnTo>
                    <a:pt x="66" y="174"/>
                  </a:lnTo>
                  <a:lnTo>
                    <a:pt x="66" y="180"/>
                  </a:lnTo>
                  <a:lnTo>
                    <a:pt x="60" y="186"/>
                  </a:lnTo>
                  <a:lnTo>
                    <a:pt x="60" y="204"/>
                  </a:lnTo>
                  <a:lnTo>
                    <a:pt x="66" y="210"/>
                  </a:lnTo>
                  <a:lnTo>
                    <a:pt x="78" y="216"/>
                  </a:lnTo>
                  <a:lnTo>
                    <a:pt x="90" y="228"/>
                  </a:lnTo>
                  <a:lnTo>
                    <a:pt x="90" y="246"/>
                  </a:lnTo>
                  <a:lnTo>
                    <a:pt x="84" y="258"/>
                  </a:lnTo>
                  <a:lnTo>
                    <a:pt x="72" y="264"/>
                  </a:lnTo>
                  <a:lnTo>
                    <a:pt x="66" y="276"/>
                  </a:lnTo>
                  <a:lnTo>
                    <a:pt x="60" y="282"/>
                  </a:lnTo>
                  <a:lnTo>
                    <a:pt x="60" y="306"/>
                  </a:lnTo>
                  <a:lnTo>
                    <a:pt x="66" y="312"/>
                  </a:lnTo>
                  <a:lnTo>
                    <a:pt x="78" y="318"/>
                  </a:lnTo>
                  <a:lnTo>
                    <a:pt x="84" y="324"/>
                  </a:lnTo>
                  <a:lnTo>
                    <a:pt x="90" y="324"/>
                  </a:lnTo>
                  <a:lnTo>
                    <a:pt x="108" y="306"/>
                  </a:lnTo>
                  <a:lnTo>
                    <a:pt x="120" y="300"/>
                  </a:lnTo>
                  <a:lnTo>
                    <a:pt x="126" y="294"/>
                  </a:lnTo>
                  <a:lnTo>
                    <a:pt x="138" y="294"/>
                  </a:lnTo>
                  <a:lnTo>
                    <a:pt x="144" y="300"/>
                  </a:lnTo>
                  <a:lnTo>
                    <a:pt x="150" y="312"/>
                  </a:lnTo>
                  <a:lnTo>
                    <a:pt x="156" y="318"/>
                  </a:lnTo>
                  <a:lnTo>
                    <a:pt x="162" y="318"/>
                  </a:lnTo>
                  <a:lnTo>
                    <a:pt x="162" y="288"/>
                  </a:lnTo>
                  <a:lnTo>
                    <a:pt x="174" y="276"/>
                  </a:lnTo>
                  <a:lnTo>
                    <a:pt x="186" y="270"/>
                  </a:lnTo>
                  <a:lnTo>
                    <a:pt x="204" y="270"/>
                  </a:lnTo>
                  <a:lnTo>
                    <a:pt x="216" y="282"/>
                  </a:lnTo>
                  <a:lnTo>
                    <a:pt x="222" y="258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10" y="246"/>
                  </a:lnTo>
                  <a:lnTo>
                    <a:pt x="222" y="234"/>
                  </a:lnTo>
                  <a:lnTo>
                    <a:pt x="228" y="234"/>
                  </a:lnTo>
                  <a:lnTo>
                    <a:pt x="234" y="228"/>
                  </a:lnTo>
                  <a:lnTo>
                    <a:pt x="234" y="204"/>
                  </a:lnTo>
                  <a:lnTo>
                    <a:pt x="240" y="198"/>
                  </a:lnTo>
                  <a:lnTo>
                    <a:pt x="258" y="198"/>
                  </a:lnTo>
                  <a:lnTo>
                    <a:pt x="276" y="216"/>
                  </a:lnTo>
                  <a:lnTo>
                    <a:pt x="276" y="246"/>
                  </a:lnTo>
                  <a:lnTo>
                    <a:pt x="294" y="246"/>
                  </a:lnTo>
                  <a:lnTo>
                    <a:pt x="306" y="312"/>
                  </a:lnTo>
                  <a:lnTo>
                    <a:pt x="306" y="318"/>
                  </a:lnTo>
                  <a:lnTo>
                    <a:pt x="336" y="348"/>
                  </a:lnTo>
                  <a:lnTo>
                    <a:pt x="342" y="348"/>
                  </a:lnTo>
                  <a:lnTo>
                    <a:pt x="348" y="342"/>
                  </a:lnTo>
                  <a:lnTo>
                    <a:pt x="360" y="336"/>
                  </a:lnTo>
                  <a:lnTo>
                    <a:pt x="366" y="324"/>
                  </a:lnTo>
                  <a:lnTo>
                    <a:pt x="372" y="318"/>
                  </a:lnTo>
                  <a:lnTo>
                    <a:pt x="390" y="318"/>
                  </a:lnTo>
                  <a:lnTo>
                    <a:pt x="396" y="312"/>
                  </a:lnTo>
                  <a:lnTo>
                    <a:pt x="402" y="300"/>
                  </a:lnTo>
                  <a:lnTo>
                    <a:pt x="408" y="294"/>
                  </a:lnTo>
                  <a:lnTo>
                    <a:pt x="432" y="282"/>
                  </a:lnTo>
                  <a:lnTo>
                    <a:pt x="456" y="282"/>
                  </a:lnTo>
                  <a:lnTo>
                    <a:pt x="456" y="300"/>
                  </a:lnTo>
                  <a:lnTo>
                    <a:pt x="492" y="288"/>
                  </a:lnTo>
                  <a:lnTo>
                    <a:pt x="516" y="288"/>
                  </a:lnTo>
                  <a:lnTo>
                    <a:pt x="522" y="294"/>
                  </a:lnTo>
                  <a:lnTo>
                    <a:pt x="546" y="294"/>
                  </a:lnTo>
                  <a:lnTo>
                    <a:pt x="552" y="288"/>
                  </a:lnTo>
                  <a:lnTo>
                    <a:pt x="540" y="276"/>
                  </a:lnTo>
                  <a:lnTo>
                    <a:pt x="534" y="276"/>
                  </a:lnTo>
                  <a:lnTo>
                    <a:pt x="528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7" name="Syri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6" y="2011700"/>
              <a:ext cx="148627" cy="136149"/>
            </a:xfrm>
            <a:custGeom>
              <a:avLst/>
              <a:gdLst>
                <a:gd name="T0" fmla="*/ 2147483647 w 450"/>
                <a:gd name="T1" fmla="*/ 2147483647 h 414"/>
                <a:gd name="T2" fmla="*/ 2147483647 w 450"/>
                <a:gd name="T3" fmla="*/ 2147483647 h 414"/>
                <a:gd name="T4" fmla="*/ 2147483647 w 450"/>
                <a:gd name="T5" fmla="*/ 2147483647 h 414"/>
                <a:gd name="T6" fmla="*/ 2147483647 w 450"/>
                <a:gd name="T7" fmla="*/ 0 h 414"/>
                <a:gd name="T8" fmla="*/ 2147483647 w 450"/>
                <a:gd name="T9" fmla="*/ 2147483647 h 414"/>
                <a:gd name="T10" fmla="*/ 2147483647 w 450"/>
                <a:gd name="T11" fmla="*/ 2147483647 h 414"/>
                <a:gd name="T12" fmla="*/ 2147483647 w 450"/>
                <a:gd name="T13" fmla="*/ 2147483647 h 414"/>
                <a:gd name="T14" fmla="*/ 2147483647 w 450"/>
                <a:gd name="T15" fmla="*/ 2147483647 h 414"/>
                <a:gd name="T16" fmla="*/ 2147483647 w 450"/>
                <a:gd name="T17" fmla="*/ 2147483647 h 414"/>
                <a:gd name="T18" fmla="*/ 2147483647 w 450"/>
                <a:gd name="T19" fmla="*/ 2147483647 h 414"/>
                <a:gd name="T20" fmla="*/ 2147483647 w 450"/>
                <a:gd name="T21" fmla="*/ 2147483647 h 414"/>
                <a:gd name="T22" fmla="*/ 2147483647 w 450"/>
                <a:gd name="T23" fmla="*/ 2147483647 h 414"/>
                <a:gd name="T24" fmla="*/ 2147483647 w 450"/>
                <a:gd name="T25" fmla="*/ 2147483647 h 414"/>
                <a:gd name="T26" fmla="*/ 2147483647 w 450"/>
                <a:gd name="T27" fmla="*/ 2147483647 h 414"/>
                <a:gd name="T28" fmla="*/ 2147483647 w 450"/>
                <a:gd name="T29" fmla="*/ 2147483647 h 414"/>
                <a:gd name="T30" fmla="*/ 2147483647 w 450"/>
                <a:gd name="T31" fmla="*/ 2147483647 h 414"/>
                <a:gd name="T32" fmla="*/ 2147483647 w 450"/>
                <a:gd name="T33" fmla="*/ 2147483647 h 414"/>
                <a:gd name="T34" fmla="*/ 2147483647 w 450"/>
                <a:gd name="T35" fmla="*/ 2147483647 h 414"/>
                <a:gd name="T36" fmla="*/ 2147483647 w 450"/>
                <a:gd name="T37" fmla="*/ 2147483647 h 414"/>
                <a:gd name="T38" fmla="*/ 2147483647 w 450"/>
                <a:gd name="T39" fmla="*/ 2147483647 h 414"/>
                <a:gd name="T40" fmla="*/ 2147483647 w 450"/>
                <a:gd name="T41" fmla="*/ 2147483647 h 414"/>
                <a:gd name="T42" fmla="*/ 2147483647 w 450"/>
                <a:gd name="T43" fmla="*/ 2147483647 h 414"/>
                <a:gd name="T44" fmla="*/ 2147483647 w 450"/>
                <a:gd name="T45" fmla="*/ 2147483647 h 414"/>
                <a:gd name="T46" fmla="*/ 2147483647 w 450"/>
                <a:gd name="T47" fmla="*/ 2147483647 h 414"/>
                <a:gd name="T48" fmla="*/ 2147483647 w 450"/>
                <a:gd name="T49" fmla="*/ 2147483647 h 414"/>
                <a:gd name="T50" fmla="*/ 2147483647 w 450"/>
                <a:gd name="T51" fmla="*/ 2147483647 h 414"/>
                <a:gd name="T52" fmla="*/ 2147483647 w 450"/>
                <a:gd name="T53" fmla="*/ 2147483647 h 414"/>
                <a:gd name="T54" fmla="*/ 2147483647 w 450"/>
                <a:gd name="T55" fmla="*/ 2147483647 h 414"/>
                <a:gd name="T56" fmla="*/ 2147483647 w 450"/>
                <a:gd name="T57" fmla="*/ 2147483647 h 414"/>
                <a:gd name="T58" fmla="*/ 2147483647 w 450"/>
                <a:gd name="T59" fmla="*/ 2147483647 h 414"/>
                <a:gd name="T60" fmla="*/ 2147483647 w 450"/>
                <a:gd name="T61" fmla="*/ 2147483647 h 414"/>
                <a:gd name="T62" fmla="*/ 2147483647 w 450"/>
                <a:gd name="T63" fmla="*/ 2147483647 h 414"/>
                <a:gd name="T64" fmla="*/ 2147483647 w 450"/>
                <a:gd name="T65" fmla="*/ 2147483647 h 414"/>
                <a:gd name="T66" fmla="*/ 2147483647 w 450"/>
                <a:gd name="T67" fmla="*/ 2147483647 h 414"/>
                <a:gd name="T68" fmla="*/ 2147483647 w 450"/>
                <a:gd name="T69" fmla="*/ 2147483647 h 414"/>
                <a:gd name="T70" fmla="*/ 2147483647 w 450"/>
                <a:gd name="T71" fmla="*/ 2147483647 h 414"/>
                <a:gd name="T72" fmla="*/ 2147483647 w 450"/>
                <a:gd name="T73" fmla="*/ 2147483647 h 414"/>
                <a:gd name="T74" fmla="*/ 2147483647 w 450"/>
                <a:gd name="T75" fmla="*/ 2147483647 h 414"/>
                <a:gd name="T76" fmla="*/ 2147483647 w 450"/>
                <a:gd name="T77" fmla="*/ 2147483647 h 414"/>
                <a:gd name="T78" fmla="*/ 2147483647 w 450"/>
                <a:gd name="T79" fmla="*/ 2147483647 h 414"/>
                <a:gd name="T80" fmla="*/ 2147483647 w 450"/>
                <a:gd name="T81" fmla="*/ 2147483647 h 414"/>
                <a:gd name="T82" fmla="*/ 2147483647 w 450"/>
                <a:gd name="T83" fmla="*/ 2147483647 h 414"/>
                <a:gd name="T84" fmla="*/ 2147483647 w 450"/>
                <a:gd name="T85" fmla="*/ 2147483647 h 414"/>
                <a:gd name="T86" fmla="*/ 2147483647 w 450"/>
                <a:gd name="T87" fmla="*/ 2147483647 h 414"/>
                <a:gd name="T88" fmla="*/ 2147483647 w 450"/>
                <a:gd name="T89" fmla="*/ 2147483647 h 414"/>
                <a:gd name="T90" fmla="*/ 2147483647 w 450"/>
                <a:gd name="T91" fmla="*/ 2147483647 h 414"/>
                <a:gd name="T92" fmla="*/ 2147483647 w 450"/>
                <a:gd name="T93" fmla="*/ 2147483647 h 414"/>
                <a:gd name="T94" fmla="*/ 2147483647 w 450"/>
                <a:gd name="T95" fmla="*/ 2147483647 h 414"/>
                <a:gd name="T96" fmla="*/ 2147483647 w 450"/>
                <a:gd name="T97" fmla="*/ 2147483647 h 4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0"/>
                <a:gd name="T148" fmla="*/ 0 h 414"/>
                <a:gd name="T149" fmla="*/ 450 w 450"/>
                <a:gd name="T150" fmla="*/ 414 h 4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0" h="414">
                  <a:moveTo>
                    <a:pt x="426" y="60"/>
                  </a:moveTo>
                  <a:lnTo>
                    <a:pt x="432" y="54"/>
                  </a:lnTo>
                  <a:lnTo>
                    <a:pt x="438" y="42"/>
                  </a:lnTo>
                  <a:lnTo>
                    <a:pt x="450" y="30"/>
                  </a:lnTo>
                  <a:lnTo>
                    <a:pt x="444" y="30"/>
                  </a:lnTo>
                  <a:lnTo>
                    <a:pt x="438" y="24"/>
                  </a:lnTo>
                  <a:lnTo>
                    <a:pt x="438" y="0"/>
                  </a:lnTo>
                  <a:lnTo>
                    <a:pt x="432" y="0"/>
                  </a:lnTo>
                  <a:lnTo>
                    <a:pt x="432" y="6"/>
                  </a:lnTo>
                  <a:lnTo>
                    <a:pt x="426" y="18"/>
                  </a:lnTo>
                  <a:lnTo>
                    <a:pt x="402" y="18"/>
                  </a:lnTo>
                  <a:lnTo>
                    <a:pt x="390" y="30"/>
                  </a:lnTo>
                  <a:lnTo>
                    <a:pt x="372" y="30"/>
                  </a:lnTo>
                  <a:lnTo>
                    <a:pt x="366" y="24"/>
                  </a:lnTo>
                  <a:lnTo>
                    <a:pt x="318" y="24"/>
                  </a:lnTo>
                  <a:lnTo>
                    <a:pt x="306" y="30"/>
                  </a:lnTo>
                  <a:lnTo>
                    <a:pt x="294" y="42"/>
                  </a:lnTo>
                  <a:lnTo>
                    <a:pt x="282" y="48"/>
                  </a:lnTo>
                  <a:lnTo>
                    <a:pt x="276" y="54"/>
                  </a:lnTo>
                  <a:lnTo>
                    <a:pt x="258" y="54"/>
                  </a:lnTo>
                  <a:lnTo>
                    <a:pt x="246" y="60"/>
                  </a:lnTo>
                  <a:lnTo>
                    <a:pt x="234" y="60"/>
                  </a:lnTo>
                  <a:lnTo>
                    <a:pt x="222" y="54"/>
                  </a:lnTo>
                  <a:lnTo>
                    <a:pt x="204" y="54"/>
                  </a:lnTo>
                  <a:lnTo>
                    <a:pt x="192" y="42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50" y="48"/>
                  </a:lnTo>
                  <a:lnTo>
                    <a:pt x="144" y="48"/>
                  </a:lnTo>
                  <a:lnTo>
                    <a:pt x="138" y="54"/>
                  </a:lnTo>
                  <a:lnTo>
                    <a:pt x="120" y="60"/>
                  </a:lnTo>
                  <a:lnTo>
                    <a:pt x="84" y="60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66" y="48"/>
                  </a:lnTo>
                  <a:lnTo>
                    <a:pt x="66" y="78"/>
                  </a:lnTo>
                  <a:lnTo>
                    <a:pt x="72" y="78"/>
                  </a:lnTo>
                  <a:lnTo>
                    <a:pt x="72" y="102"/>
                  </a:lnTo>
                  <a:lnTo>
                    <a:pt x="60" y="102"/>
                  </a:lnTo>
                  <a:lnTo>
                    <a:pt x="54" y="96"/>
                  </a:lnTo>
                  <a:lnTo>
                    <a:pt x="54" y="114"/>
                  </a:lnTo>
                  <a:lnTo>
                    <a:pt x="48" y="120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14"/>
                  </a:lnTo>
                  <a:lnTo>
                    <a:pt x="18" y="120"/>
                  </a:lnTo>
                  <a:lnTo>
                    <a:pt x="12" y="132"/>
                  </a:lnTo>
                  <a:lnTo>
                    <a:pt x="12" y="150"/>
                  </a:lnTo>
                  <a:lnTo>
                    <a:pt x="6" y="150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24" y="222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8" y="252"/>
                  </a:lnTo>
                  <a:lnTo>
                    <a:pt x="78" y="270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54" y="288"/>
                  </a:lnTo>
                  <a:lnTo>
                    <a:pt x="48" y="288"/>
                  </a:lnTo>
                  <a:lnTo>
                    <a:pt x="42" y="294"/>
                  </a:lnTo>
                  <a:lnTo>
                    <a:pt x="42" y="318"/>
                  </a:lnTo>
                  <a:lnTo>
                    <a:pt x="24" y="336"/>
                  </a:lnTo>
                  <a:lnTo>
                    <a:pt x="30" y="378"/>
                  </a:lnTo>
                  <a:lnTo>
                    <a:pt x="36" y="378"/>
                  </a:lnTo>
                  <a:lnTo>
                    <a:pt x="72" y="396"/>
                  </a:lnTo>
                  <a:lnTo>
                    <a:pt x="84" y="408"/>
                  </a:lnTo>
                  <a:lnTo>
                    <a:pt x="96" y="414"/>
                  </a:lnTo>
                  <a:lnTo>
                    <a:pt x="114" y="414"/>
                  </a:lnTo>
                  <a:lnTo>
                    <a:pt x="174" y="384"/>
                  </a:lnTo>
                  <a:lnTo>
                    <a:pt x="204" y="354"/>
                  </a:lnTo>
                  <a:lnTo>
                    <a:pt x="228" y="336"/>
                  </a:lnTo>
                  <a:lnTo>
                    <a:pt x="240" y="324"/>
                  </a:lnTo>
                  <a:lnTo>
                    <a:pt x="300" y="276"/>
                  </a:lnTo>
                  <a:lnTo>
                    <a:pt x="312" y="270"/>
                  </a:lnTo>
                  <a:lnTo>
                    <a:pt x="372" y="246"/>
                  </a:lnTo>
                  <a:lnTo>
                    <a:pt x="396" y="234"/>
                  </a:lnTo>
                  <a:lnTo>
                    <a:pt x="402" y="228"/>
                  </a:lnTo>
                  <a:lnTo>
                    <a:pt x="402" y="222"/>
                  </a:lnTo>
                  <a:lnTo>
                    <a:pt x="384" y="204"/>
                  </a:lnTo>
                  <a:lnTo>
                    <a:pt x="384" y="198"/>
                  </a:lnTo>
                  <a:lnTo>
                    <a:pt x="390" y="180"/>
                  </a:lnTo>
                  <a:lnTo>
                    <a:pt x="396" y="168"/>
                  </a:lnTo>
                  <a:lnTo>
                    <a:pt x="396" y="138"/>
                  </a:lnTo>
                  <a:lnTo>
                    <a:pt x="390" y="126"/>
                  </a:lnTo>
                  <a:lnTo>
                    <a:pt x="390" y="114"/>
                  </a:lnTo>
                  <a:lnTo>
                    <a:pt x="384" y="108"/>
                  </a:lnTo>
                  <a:lnTo>
                    <a:pt x="378" y="96"/>
                  </a:lnTo>
                  <a:lnTo>
                    <a:pt x="378" y="84"/>
                  </a:lnTo>
                  <a:lnTo>
                    <a:pt x="384" y="72"/>
                  </a:lnTo>
                  <a:lnTo>
                    <a:pt x="390" y="66"/>
                  </a:lnTo>
                  <a:lnTo>
                    <a:pt x="402" y="66"/>
                  </a:lnTo>
                  <a:lnTo>
                    <a:pt x="414" y="60"/>
                  </a:lnTo>
                  <a:lnTo>
                    <a:pt x="42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8" name="Switzer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3" y="1738118"/>
              <a:ext cx="95639" cy="52662"/>
            </a:xfrm>
            <a:custGeom>
              <a:avLst/>
              <a:gdLst>
                <a:gd name="T0" fmla="*/ 2147483647 w 288"/>
                <a:gd name="T1" fmla="*/ 2147483647 h 162"/>
                <a:gd name="T2" fmla="*/ 2147483647 w 288"/>
                <a:gd name="T3" fmla="*/ 2147483647 h 162"/>
                <a:gd name="T4" fmla="*/ 2147483647 w 288"/>
                <a:gd name="T5" fmla="*/ 2147483647 h 162"/>
                <a:gd name="T6" fmla="*/ 2147483647 w 288"/>
                <a:gd name="T7" fmla="*/ 2147483647 h 162"/>
                <a:gd name="T8" fmla="*/ 2147483647 w 288"/>
                <a:gd name="T9" fmla="*/ 2147483647 h 162"/>
                <a:gd name="T10" fmla="*/ 2147483647 w 288"/>
                <a:gd name="T11" fmla="*/ 2147483647 h 162"/>
                <a:gd name="T12" fmla="*/ 2147483647 w 288"/>
                <a:gd name="T13" fmla="*/ 2147483647 h 162"/>
                <a:gd name="T14" fmla="*/ 0 w 288"/>
                <a:gd name="T15" fmla="*/ 2147483647 h 162"/>
                <a:gd name="T16" fmla="*/ 2147483647 w 288"/>
                <a:gd name="T17" fmla="*/ 2147483647 h 162"/>
                <a:gd name="T18" fmla="*/ 2147483647 w 288"/>
                <a:gd name="T19" fmla="*/ 2147483647 h 162"/>
                <a:gd name="T20" fmla="*/ 2147483647 w 288"/>
                <a:gd name="T21" fmla="*/ 2147483647 h 162"/>
                <a:gd name="T22" fmla="*/ 2147483647 w 288"/>
                <a:gd name="T23" fmla="*/ 2147483647 h 162"/>
                <a:gd name="T24" fmla="*/ 2147483647 w 288"/>
                <a:gd name="T25" fmla="*/ 2147483647 h 162"/>
                <a:gd name="T26" fmla="*/ 2147483647 w 288"/>
                <a:gd name="T27" fmla="*/ 2147483647 h 162"/>
                <a:gd name="T28" fmla="*/ 2147483647 w 288"/>
                <a:gd name="T29" fmla="*/ 2147483647 h 162"/>
                <a:gd name="T30" fmla="*/ 2147483647 w 288"/>
                <a:gd name="T31" fmla="*/ 2147483647 h 162"/>
                <a:gd name="T32" fmla="*/ 2147483647 w 288"/>
                <a:gd name="T33" fmla="*/ 2147483647 h 162"/>
                <a:gd name="T34" fmla="*/ 2147483647 w 288"/>
                <a:gd name="T35" fmla="*/ 2147483647 h 162"/>
                <a:gd name="T36" fmla="*/ 2147483647 w 288"/>
                <a:gd name="T37" fmla="*/ 2147483647 h 162"/>
                <a:gd name="T38" fmla="*/ 2147483647 w 288"/>
                <a:gd name="T39" fmla="*/ 2147483647 h 162"/>
                <a:gd name="T40" fmla="*/ 2147483647 w 288"/>
                <a:gd name="T41" fmla="*/ 2147483647 h 162"/>
                <a:gd name="T42" fmla="*/ 2147483647 w 288"/>
                <a:gd name="T43" fmla="*/ 2147483647 h 162"/>
                <a:gd name="T44" fmla="*/ 2147483647 w 288"/>
                <a:gd name="T45" fmla="*/ 2147483647 h 162"/>
                <a:gd name="T46" fmla="*/ 2147483647 w 288"/>
                <a:gd name="T47" fmla="*/ 2147483647 h 162"/>
                <a:gd name="T48" fmla="*/ 2147483647 w 288"/>
                <a:gd name="T49" fmla="*/ 2147483647 h 162"/>
                <a:gd name="T50" fmla="*/ 2147483647 w 288"/>
                <a:gd name="T51" fmla="*/ 2147483647 h 162"/>
                <a:gd name="T52" fmla="*/ 2147483647 w 288"/>
                <a:gd name="T53" fmla="*/ 2147483647 h 162"/>
                <a:gd name="T54" fmla="*/ 2147483647 w 288"/>
                <a:gd name="T55" fmla="*/ 2147483647 h 162"/>
                <a:gd name="T56" fmla="*/ 2147483647 w 288"/>
                <a:gd name="T57" fmla="*/ 2147483647 h 162"/>
                <a:gd name="T58" fmla="*/ 2147483647 w 288"/>
                <a:gd name="T59" fmla="*/ 2147483647 h 162"/>
                <a:gd name="T60" fmla="*/ 2147483647 w 288"/>
                <a:gd name="T61" fmla="*/ 2147483647 h 162"/>
                <a:gd name="T62" fmla="*/ 2147483647 w 288"/>
                <a:gd name="T63" fmla="*/ 2147483647 h 162"/>
                <a:gd name="T64" fmla="*/ 2147483647 w 288"/>
                <a:gd name="T65" fmla="*/ 2147483647 h 162"/>
                <a:gd name="T66" fmla="*/ 2147483647 w 288"/>
                <a:gd name="T67" fmla="*/ 0 h 162"/>
                <a:gd name="T68" fmla="*/ 2147483647 w 288"/>
                <a:gd name="T69" fmla="*/ 2147483647 h 162"/>
                <a:gd name="T70" fmla="*/ 2147483647 w 288"/>
                <a:gd name="T71" fmla="*/ 2147483647 h 162"/>
                <a:gd name="T72" fmla="*/ 2147483647 w 288"/>
                <a:gd name="T73" fmla="*/ 2147483647 h 16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62"/>
                <a:gd name="T113" fmla="*/ 288 w 288"/>
                <a:gd name="T114" fmla="*/ 162 h 16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62">
                  <a:moveTo>
                    <a:pt x="132" y="24"/>
                  </a:moveTo>
                  <a:lnTo>
                    <a:pt x="96" y="24"/>
                  </a:lnTo>
                  <a:lnTo>
                    <a:pt x="90" y="42"/>
                  </a:lnTo>
                  <a:lnTo>
                    <a:pt x="72" y="30"/>
                  </a:lnTo>
                  <a:lnTo>
                    <a:pt x="66" y="42"/>
                  </a:lnTo>
                  <a:lnTo>
                    <a:pt x="60" y="48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30" y="66"/>
                  </a:lnTo>
                  <a:lnTo>
                    <a:pt x="30" y="78"/>
                  </a:lnTo>
                  <a:lnTo>
                    <a:pt x="18" y="90"/>
                  </a:lnTo>
                  <a:lnTo>
                    <a:pt x="12" y="102"/>
                  </a:lnTo>
                  <a:lnTo>
                    <a:pt x="0" y="108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30" y="108"/>
                  </a:lnTo>
                  <a:lnTo>
                    <a:pt x="48" y="108"/>
                  </a:lnTo>
                  <a:lnTo>
                    <a:pt x="54" y="114"/>
                  </a:lnTo>
                  <a:lnTo>
                    <a:pt x="48" y="138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32" y="138"/>
                  </a:lnTo>
                  <a:lnTo>
                    <a:pt x="132" y="120"/>
                  </a:lnTo>
                  <a:lnTo>
                    <a:pt x="138" y="114"/>
                  </a:lnTo>
                  <a:lnTo>
                    <a:pt x="150" y="114"/>
                  </a:lnTo>
                  <a:lnTo>
                    <a:pt x="156" y="120"/>
                  </a:lnTo>
                  <a:lnTo>
                    <a:pt x="156" y="126"/>
                  </a:lnTo>
                  <a:lnTo>
                    <a:pt x="162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92" y="162"/>
                  </a:lnTo>
                  <a:lnTo>
                    <a:pt x="192" y="144"/>
                  </a:lnTo>
                  <a:lnTo>
                    <a:pt x="204" y="132"/>
                  </a:lnTo>
                  <a:lnTo>
                    <a:pt x="210" y="108"/>
                  </a:lnTo>
                  <a:lnTo>
                    <a:pt x="222" y="126"/>
                  </a:lnTo>
                  <a:lnTo>
                    <a:pt x="240" y="120"/>
                  </a:lnTo>
                  <a:lnTo>
                    <a:pt x="258" y="132"/>
                  </a:lnTo>
                  <a:lnTo>
                    <a:pt x="264" y="120"/>
                  </a:lnTo>
                  <a:lnTo>
                    <a:pt x="252" y="108"/>
                  </a:lnTo>
                  <a:lnTo>
                    <a:pt x="252" y="102"/>
                  </a:lnTo>
                  <a:lnTo>
                    <a:pt x="276" y="102"/>
                  </a:lnTo>
                  <a:lnTo>
                    <a:pt x="282" y="84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6" y="66"/>
                  </a:lnTo>
                  <a:lnTo>
                    <a:pt x="270" y="66"/>
                  </a:lnTo>
                  <a:lnTo>
                    <a:pt x="252" y="84"/>
                  </a:lnTo>
                  <a:lnTo>
                    <a:pt x="246" y="84"/>
                  </a:lnTo>
                  <a:lnTo>
                    <a:pt x="246" y="66"/>
                  </a:lnTo>
                  <a:lnTo>
                    <a:pt x="210" y="66"/>
                  </a:lnTo>
                  <a:lnTo>
                    <a:pt x="210" y="60"/>
                  </a:lnTo>
                  <a:lnTo>
                    <a:pt x="216" y="48"/>
                  </a:lnTo>
                  <a:lnTo>
                    <a:pt x="222" y="42"/>
                  </a:lnTo>
                  <a:lnTo>
                    <a:pt x="228" y="42"/>
                  </a:lnTo>
                  <a:lnTo>
                    <a:pt x="228" y="30"/>
                  </a:lnTo>
                  <a:lnTo>
                    <a:pt x="216" y="30"/>
                  </a:lnTo>
                  <a:lnTo>
                    <a:pt x="210" y="18"/>
                  </a:lnTo>
                  <a:lnTo>
                    <a:pt x="192" y="12"/>
                  </a:lnTo>
                  <a:lnTo>
                    <a:pt x="180" y="12"/>
                  </a:lnTo>
                  <a:lnTo>
                    <a:pt x="174" y="6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50" y="6"/>
                  </a:lnTo>
                  <a:lnTo>
                    <a:pt x="150" y="18"/>
                  </a:lnTo>
                  <a:lnTo>
                    <a:pt x="156" y="24"/>
                  </a:lnTo>
                  <a:lnTo>
                    <a:pt x="150" y="18"/>
                  </a:lnTo>
                  <a:lnTo>
                    <a:pt x="13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9" name="Swede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93056" y="1221771"/>
              <a:ext cx="228758" cy="324963"/>
            </a:xfrm>
            <a:custGeom>
              <a:avLst/>
              <a:gdLst>
                <a:gd name="T0" fmla="*/ 2147483647 w 690"/>
                <a:gd name="T1" fmla="*/ 2147483647 h 990"/>
                <a:gd name="T2" fmla="*/ 2147483647 w 690"/>
                <a:gd name="T3" fmla="*/ 2147483647 h 990"/>
                <a:gd name="T4" fmla="*/ 2147483647 w 690"/>
                <a:gd name="T5" fmla="*/ 2147483647 h 990"/>
                <a:gd name="T6" fmla="*/ 2147483647 w 690"/>
                <a:gd name="T7" fmla="*/ 2147483647 h 990"/>
                <a:gd name="T8" fmla="*/ 2147483647 w 690"/>
                <a:gd name="T9" fmla="*/ 2147483647 h 990"/>
                <a:gd name="T10" fmla="*/ 2147483647 w 690"/>
                <a:gd name="T11" fmla="*/ 2147483647 h 990"/>
                <a:gd name="T12" fmla="*/ 2147483647 w 690"/>
                <a:gd name="T13" fmla="*/ 2147483647 h 990"/>
                <a:gd name="T14" fmla="*/ 2147483647 w 690"/>
                <a:gd name="T15" fmla="*/ 2147483647 h 990"/>
                <a:gd name="T16" fmla="*/ 2147483647 w 690"/>
                <a:gd name="T17" fmla="*/ 2147483647 h 990"/>
                <a:gd name="T18" fmla="*/ 2147483647 w 690"/>
                <a:gd name="T19" fmla="*/ 2147483647 h 990"/>
                <a:gd name="T20" fmla="*/ 2147483647 w 690"/>
                <a:gd name="T21" fmla="*/ 2147483647 h 990"/>
                <a:gd name="T22" fmla="*/ 2147483647 w 690"/>
                <a:gd name="T23" fmla="*/ 2147483647 h 990"/>
                <a:gd name="T24" fmla="*/ 2147483647 w 690"/>
                <a:gd name="T25" fmla="*/ 2147483647 h 990"/>
                <a:gd name="T26" fmla="*/ 2147483647 w 690"/>
                <a:gd name="T27" fmla="*/ 2147483647 h 990"/>
                <a:gd name="T28" fmla="*/ 2147483647 w 690"/>
                <a:gd name="T29" fmla="*/ 2147483647 h 990"/>
                <a:gd name="T30" fmla="*/ 2147483647 w 690"/>
                <a:gd name="T31" fmla="*/ 2147483647 h 990"/>
                <a:gd name="T32" fmla="*/ 2147483647 w 690"/>
                <a:gd name="T33" fmla="*/ 2147483647 h 990"/>
                <a:gd name="T34" fmla="*/ 2147483647 w 690"/>
                <a:gd name="T35" fmla="*/ 2147483647 h 990"/>
                <a:gd name="T36" fmla="*/ 2147483647 w 690"/>
                <a:gd name="T37" fmla="*/ 2147483647 h 990"/>
                <a:gd name="T38" fmla="*/ 2147483647 w 690"/>
                <a:gd name="T39" fmla="*/ 2147483647 h 990"/>
                <a:gd name="T40" fmla="*/ 2147483647 w 690"/>
                <a:gd name="T41" fmla="*/ 2147483647 h 990"/>
                <a:gd name="T42" fmla="*/ 2147483647 w 690"/>
                <a:gd name="T43" fmla="*/ 2147483647 h 990"/>
                <a:gd name="T44" fmla="*/ 2147483647 w 690"/>
                <a:gd name="T45" fmla="*/ 2147483647 h 990"/>
                <a:gd name="T46" fmla="*/ 0 w 690"/>
                <a:gd name="T47" fmla="*/ 2147483647 h 990"/>
                <a:gd name="T48" fmla="*/ 2147483647 w 690"/>
                <a:gd name="T49" fmla="*/ 2147483647 h 990"/>
                <a:gd name="T50" fmla="*/ 2147483647 w 690"/>
                <a:gd name="T51" fmla="*/ 2147483647 h 990"/>
                <a:gd name="T52" fmla="*/ 2147483647 w 690"/>
                <a:gd name="T53" fmla="*/ 2147483647 h 990"/>
                <a:gd name="T54" fmla="*/ 2147483647 w 690"/>
                <a:gd name="T55" fmla="*/ 2147483647 h 990"/>
                <a:gd name="T56" fmla="*/ 2147483647 w 690"/>
                <a:gd name="T57" fmla="*/ 2147483647 h 990"/>
                <a:gd name="T58" fmla="*/ 2147483647 w 690"/>
                <a:gd name="T59" fmla="*/ 2147483647 h 990"/>
                <a:gd name="T60" fmla="*/ 2147483647 w 690"/>
                <a:gd name="T61" fmla="*/ 2147483647 h 990"/>
                <a:gd name="T62" fmla="*/ 2147483647 w 690"/>
                <a:gd name="T63" fmla="*/ 2147483647 h 990"/>
                <a:gd name="T64" fmla="*/ 2147483647 w 690"/>
                <a:gd name="T65" fmla="*/ 2147483647 h 990"/>
                <a:gd name="T66" fmla="*/ 2147483647 w 690"/>
                <a:gd name="T67" fmla="*/ 2147483647 h 990"/>
                <a:gd name="T68" fmla="*/ 2147483647 w 690"/>
                <a:gd name="T69" fmla="*/ 2147483647 h 990"/>
                <a:gd name="T70" fmla="*/ 2147483647 w 690"/>
                <a:gd name="T71" fmla="*/ 2147483647 h 990"/>
                <a:gd name="T72" fmla="*/ 2147483647 w 690"/>
                <a:gd name="T73" fmla="*/ 2147483647 h 990"/>
                <a:gd name="T74" fmla="*/ 2147483647 w 690"/>
                <a:gd name="T75" fmla="*/ 2147483647 h 990"/>
                <a:gd name="T76" fmla="*/ 2147483647 w 690"/>
                <a:gd name="T77" fmla="*/ 2147483647 h 990"/>
                <a:gd name="T78" fmla="*/ 2147483647 w 690"/>
                <a:gd name="T79" fmla="*/ 2147483647 h 990"/>
                <a:gd name="T80" fmla="*/ 2147483647 w 690"/>
                <a:gd name="T81" fmla="*/ 2147483647 h 990"/>
                <a:gd name="T82" fmla="*/ 2147483647 w 690"/>
                <a:gd name="T83" fmla="*/ 2147483647 h 990"/>
                <a:gd name="T84" fmla="*/ 2147483647 w 690"/>
                <a:gd name="T85" fmla="*/ 2147483647 h 990"/>
                <a:gd name="T86" fmla="*/ 2147483647 w 690"/>
                <a:gd name="T87" fmla="*/ 2147483647 h 990"/>
                <a:gd name="T88" fmla="*/ 2147483647 w 690"/>
                <a:gd name="T89" fmla="*/ 2147483647 h 990"/>
                <a:gd name="T90" fmla="*/ 2147483647 w 690"/>
                <a:gd name="T91" fmla="*/ 2147483647 h 990"/>
                <a:gd name="T92" fmla="*/ 2147483647 w 690"/>
                <a:gd name="T93" fmla="*/ 2147483647 h 990"/>
                <a:gd name="T94" fmla="*/ 2147483647 w 690"/>
                <a:gd name="T95" fmla="*/ 2147483647 h 990"/>
                <a:gd name="T96" fmla="*/ 2147483647 w 690"/>
                <a:gd name="T97" fmla="*/ 2147483647 h 990"/>
                <a:gd name="T98" fmla="*/ 2147483647 w 690"/>
                <a:gd name="T99" fmla="*/ 2147483647 h 990"/>
                <a:gd name="T100" fmla="*/ 2147483647 w 690"/>
                <a:gd name="T101" fmla="*/ 2147483647 h 9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90"/>
                <a:gd name="T154" fmla="*/ 0 h 990"/>
                <a:gd name="T155" fmla="*/ 690 w 690"/>
                <a:gd name="T156" fmla="*/ 990 h 9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90" h="990">
                  <a:moveTo>
                    <a:pt x="678" y="204"/>
                  </a:moveTo>
                  <a:lnTo>
                    <a:pt x="672" y="198"/>
                  </a:lnTo>
                  <a:lnTo>
                    <a:pt x="660" y="192"/>
                  </a:lnTo>
                  <a:lnTo>
                    <a:pt x="648" y="180"/>
                  </a:lnTo>
                  <a:lnTo>
                    <a:pt x="648" y="174"/>
                  </a:lnTo>
                  <a:lnTo>
                    <a:pt x="654" y="162"/>
                  </a:lnTo>
                  <a:lnTo>
                    <a:pt x="660" y="156"/>
                  </a:lnTo>
                  <a:lnTo>
                    <a:pt x="666" y="144"/>
                  </a:lnTo>
                  <a:lnTo>
                    <a:pt x="642" y="132"/>
                  </a:lnTo>
                  <a:lnTo>
                    <a:pt x="648" y="108"/>
                  </a:lnTo>
                  <a:lnTo>
                    <a:pt x="636" y="102"/>
                  </a:lnTo>
                  <a:lnTo>
                    <a:pt x="636" y="96"/>
                  </a:lnTo>
                  <a:lnTo>
                    <a:pt x="642" y="90"/>
                  </a:lnTo>
                  <a:lnTo>
                    <a:pt x="642" y="66"/>
                  </a:lnTo>
                  <a:lnTo>
                    <a:pt x="636" y="66"/>
                  </a:lnTo>
                  <a:lnTo>
                    <a:pt x="630" y="60"/>
                  </a:lnTo>
                  <a:lnTo>
                    <a:pt x="618" y="60"/>
                  </a:lnTo>
                  <a:lnTo>
                    <a:pt x="588" y="42"/>
                  </a:lnTo>
                  <a:lnTo>
                    <a:pt x="552" y="42"/>
                  </a:lnTo>
                  <a:lnTo>
                    <a:pt x="540" y="30"/>
                  </a:lnTo>
                  <a:lnTo>
                    <a:pt x="534" y="30"/>
                  </a:lnTo>
                  <a:lnTo>
                    <a:pt x="528" y="24"/>
                  </a:lnTo>
                  <a:lnTo>
                    <a:pt x="516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56" y="0"/>
                  </a:lnTo>
                  <a:lnTo>
                    <a:pt x="456" y="24"/>
                  </a:lnTo>
                  <a:lnTo>
                    <a:pt x="444" y="24"/>
                  </a:lnTo>
                  <a:lnTo>
                    <a:pt x="444" y="30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56" y="48"/>
                  </a:lnTo>
                  <a:lnTo>
                    <a:pt x="444" y="48"/>
                  </a:lnTo>
                  <a:lnTo>
                    <a:pt x="438" y="42"/>
                  </a:lnTo>
                  <a:lnTo>
                    <a:pt x="414" y="42"/>
                  </a:lnTo>
                  <a:lnTo>
                    <a:pt x="390" y="36"/>
                  </a:lnTo>
                  <a:lnTo>
                    <a:pt x="366" y="42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48" y="36"/>
                  </a:lnTo>
                  <a:lnTo>
                    <a:pt x="348" y="66"/>
                  </a:lnTo>
                  <a:lnTo>
                    <a:pt x="342" y="72"/>
                  </a:lnTo>
                  <a:lnTo>
                    <a:pt x="324" y="72"/>
                  </a:lnTo>
                  <a:lnTo>
                    <a:pt x="282" y="78"/>
                  </a:lnTo>
                  <a:lnTo>
                    <a:pt x="264" y="96"/>
                  </a:lnTo>
                  <a:lnTo>
                    <a:pt x="252" y="102"/>
                  </a:lnTo>
                  <a:lnTo>
                    <a:pt x="246" y="102"/>
                  </a:lnTo>
                  <a:lnTo>
                    <a:pt x="246" y="114"/>
                  </a:lnTo>
                  <a:lnTo>
                    <a:pt x="258" y="120"/>
                  </a:lnTo>
                  <a:lnTo>
                    <a:pt x="264" y="126"/>
                  </a:lnTo>
                  <a:lnTo>
                    <a:pt x="258" y="144"/>
                  </a:lnTo>
                  <a:lnTo>
                    <a:pt x="252" y="144"/>
                  </a:lnTo>
                  <a:lnTo>
                    <a:pt x="240" y="150"/>
                  </a:lnTo>
                  <a:lnTo>
                    <a:pt x="234" y="156"/>
                  </a:lnTo>
                  <a:lnTo>
                    <a:pt x="234" y="162"/>
                  </a:lnTo>
                  <a:lnTo>
                    <a:pt x="228" y="168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16" y="192"/>
                  </a:lnTo>
                  <a:lnTo>
                    <a:pt x="210" y="198"/>
                  </a:lnTo>
                  <a:lnTo>
                    <a:pt x="204" y="198"/>
                  </a:lnTo>
                  <a:lnTo>
                    <a:pt x="192" y="204"/>
                  </a:lnTo>
                  <a:lnTo>
                    <a:pt x="174" y="192"/>
                  </a:lnTo>
                  <a:lnTo>
                    <a:pt x="174" y="228"/>
                  </a:lnTo>
                  <a:lnTo>
                    <a:pt x="168" y="270"/>
                  </a:lnTo>
                  <a:lnTo>
                    <a:pt x="138" y="300"/>
                  </a:lnTo>
                  <a:lnTo>
                    <a:pt x="132" y="300"/>
                  </a:lnTo>
                  <a:lnTo>
                    <a:pt x="120" y="306"/>
                  </a:lnTo>
                  <a:lnTo>
                    <a:pt x="132" y="312"/>
                  </a:lnTo>
                  <a:lnTo>
                    <a:pt x="150" y="330"/>
                  </a:lnTo>
                  <a:lnTo>
                    <a:pt x="150" y="336"/>
                  </a:lnTo>
                  <a:lnTo>
                    <a:pt x="144" y="342"/>
                  </a:lnTo>
                  <a:lnTo>
                    <a:pt x="102" y="342"/>
                  </a:lnTo>
                  <a:lnTo>
                    <a:pt x="90" y="348"/>
                  </a:lnTo>
                  <a:lnTo>
                    <a:pt x="84" y="354"/>
                  </a:lnTo>
                  <a:lnTo>
                    <a:pt x="72" y="360"/>
                  </a:lnTo>
                  <a:lnTo>
                    <a:pt x="30" y="402"/>
                  </a:lnTo>
                  <a:lnTo>
                    <a:pt x="36" y="408"/>
                  </a:lnTo>
                  <a:lnTo>
                    <a:pt x="42" y="408"/>
                  </a:lnTo>
                  <a:lnTo>
                    <a:pt x="48" y="414"/>
                  </a:lnTo>
                  <a:lnTo>
                    <a:pt x="48" y="420"/>
                  </a:lnTo>
                  <a:lnTo>
                    <a:pt x="42" y="426"/>
                  </a:lnTo>
                  <a:lnTo>
                    <a:pt x="36" y="426"/>
                  </a:lnTo>
                  <a:lnTo>
                    <a:pt x="30" y="432"/>
                  </a:lnTo>
                  <a:lnTo>
                    <a:pt x="30" y="444"/>
                  </a:lnTo>
                  <a:lnTo>
                    <a:pt x="54" y="468"/>
                  </a:lnTo>
                  <a:lnTo>
                    <a:pt x="54" y="480"/>
                  </a:lnTo>
                  <a:lnTo>
                    <a:pt x="48" y="492"/>
                  </a:lnTo>
                  <a:lnTo>
                    <a:pt x="48" y="510"/>
                  </a:lnTo>
                  <a:lnTo>
                    <a:pt x="60" y="522"/>
                  </a:lnTo>
                  <a:lnTo>
                    <a:pt x="66" y="522"/>
                  </a:lnTo>
                  <a:lnTo>
                    <a:pt x="84" y="540"/>
                  </a:lnTo>
                  <a:lnTo>
                    <a:pt x="84" y="552"/>
                  </a:lnTo>
                  <a:lnTo>
                    <a:pt x="72" y="564"/>
                  </a:lnTo>
                  <a:lnTo>
                    <a:pt x="48" y="570"/>
                  </a:lnTo>
                  <a:lnTo>
                    <a:pt x="54" y="576"/>
                  </a:lnTo>
                  <a:lnTo>
                    <a:pt x="60" y="588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66" y="606"/>
                  </a:lnTo>
                  <a:lnTo>
                    <a:pt x="72" y="618"/>
                  </a:lnTo>
                  <a:lnTo>
                    <a:pt x="66" y="618"/>
                  </a:lnTo>
                  <a:lnTo>
                    <a:pt x="66" y="642"/>
                  </a:lnTo>
                  <a:lnTo>
                    <a:pt x="60" y="648"/>
                  </a:lnTo>
                  <a:lnTo>
                    <a:pt x="24" y="648"/>
                  </a:lnTo>
                  <a:lnTo>
                    <a:pt x="30" y="660"/>
                  </a:lnTo>
                  <a:lnTo>
                    <a:pt x="30" y="666"/>
                  </a:lnTo>
                  <a:lnTo>
                    <a:pt x="24" y="666"/>
                  </a:lnTo>
                  <a:lnTo>
                    <a:pt x="18" y="672"/>
                  </a:lnTo>
                  <a:lnTo>
                    <a:pt x="18" y="678"/>
                  </a:lnTo>
                  <a:lnTo>
                    <a:pt x="30" y="690"/>
                  </a:lnTo>
                  <a:lnTo>
                    <a:pt x="30" y="708"/>
                  </a:lnTo>
                  <a:lnTo>
                    <a:pt x="24" y="714"/>
                  </a:lnTo>
                  <a:lnTo>
                    <a:pt x="18" y="726"/>
                  </a:lnTo>
                  <a:lnTo>
                    <a:pt x="0" y="708"/>
                  </a:lnTo>
                  <a:lnTo>
                    <a:pt x="0" y="768"/>
                  </a:lnTo>
                  <a:lnTo>
                    <a:pt x="6" y="762"/>
                  </a:lnTo>
                  <a:lnTo>
                    <a:pt x="24" y="762"/>
                  </a:lnTo>
                  <a:lnTo>
                    <a:pt x="36" y="774"/>
                  </a:lnTo>
                  <a:lnTo>
                    <a:pt x="36" y="780"/>
                  </a:lnTo>
                  <a:lnTo>
                    <a:pt x="30" y="780"/>
                  </a:lnTo>
                  <a:lnTo>
                    <a:pt x="30" y="774"/>
                  </a:lnTo>
                  <a:lnTo>
                    <a:pt x="24" y="774"/>
                  </a:lnTo>
                  <a:lnTo>
                    <a:pt x="24" y="834"/>
                  </a:lnTo>
                  <a:lnTo>
                    <a:pt x="30" y="840"/>
                  </a:lnTo>
                  <a:lnTo>
                    <a:pt x="36" y="840"/>
                  </a:lnTo>
                  <a:lnTo>
                    <a:pt x="48" y="846"/>
                  </a:lnTo>
                  <a:lnTo>
                    <a:pt x="54" y="858"/>
                  </a:lnTo>
                  <a:lnTo>
                    <a:pt x="60" y="864"/>
                  </a:lnTo>
                  <a:lnTo>
                    <a:pt x="66" y="876"/>
                  </a:lnTo>
                  <a:lnTo>
                    <a:pt x="90" y="900"/>
                  </a:lnTo>
                  <a:lnTo>
                    <a:pt x="96" y="900"/>
                  </a:lnTo>
                  <a:lnTo>
                    <a:pt x="96" y="912"/>
                  </a:lnTo>
                  <a:lnTo>
                    <a:pt x="78" y="912"/>
                  </a:lnTo>
                  <a:lnTo>
                    <a:pt x="78" y="942"/>
                  </a:lnTo>
                  <a:lnTo>
                    <a:pt x="90" y="954"/>
                  </a:lnTo>
                  <a:lnTo>
                    <a:pt x="102" y="960"/>
                  </a:lnTo>
                  <a:lnTo>
                    <a:pt x="96" y="966"/>
                  </a:lnTo>
                  <a:lnTo>
                    <a:pt x="96" y="984"/>
                  </a:lnTo>
                  <a:lnTo>
                    <a:pt x="102" y="984"/>
                  </a:lnTo>
                  <a:lnTo>
                    <a:pt x="108" y="990"/>
                  </a:lnTo>
                  <a:lnTo>
                    <a:pt x="174" y="990"/>
                  </a:lnTo>
                  <a:lnTo>
                    <a:pt x="180" y="984"/>
                  </a:lnTo>
                  <a:lnTo>
                    <a:pt x="180" y="948"/>
                  </a:lnTo>
                  <a:lnTo>
                    <a:pt x="198" y="942"/>
                  </a:lnTo>
                  <a:lnTo>
                    <a:pt x="198" y="924"/>
                  </a:lnTo>
                  <a:lnTo>
                    <a:pt x="264" y="930"/>
                  </a:lnTo>
                  <a:lnTo>
                    <a:pt x="276" y="936"/>
                  </a:lnTo>
                  <a:lnTo>
                    <a:pt x="300" y="876"/>
                  </a:lnTo>
                  <a:lnTo>
                    <a:pt x="300" y="864"/>
                  </a:lnTo>
                  <a:lnTo>
                    <a:pt x="306" y="852"/>
                  </a:lnTo>
                  <a:lnTo>
                    <a:pt x="306" y="816"/>
                  </a:lnTo>
                  <a:lnTo>
                    <a:pt x="300" y="810"/>
                  </a:lnTo>
                  <a:lnTo>
                    <a:pt x="294" y="798"/>
                  </a:lnTo>
                  <a:lnTo>
                    <a:pt x="312" y="798"/>
                  </a:lnTo>
                  <a:lnTo>
                    <a:pt x="324" y="786"/>
                  </a:lnTo>
                  <a:lnTo>
                    <a:pt x="324" y="780"/>
                  </a:lnTo>
                  <a:lnTo>
                    <a:pt x="306" y="762"/>
                  </a:lnTo>
                  <a:lnTo>
                    <a:pt x="294" y="762"/>
                  </a:lnTo>
                  <a:lnTo>
                    <a:pt x="312" y="756"/>
                  </a:lnTo>
                  <a:lnTo>
                    <a:pt x="300" y="750"/>
                  </a:lnTo>
                  <a:lnTo>
                    <a:pt x="324" y="750"/>
                  </a:lnTo>
                  <a:lnTo>
                    <a:pt x="336" y="744"/>
                  </a:lnTo>
                  <a:lnTo>
                    <a:pt x="348" y="744"/>
                  </a:lnTo>
                  <a:lnTo>
                    <a:pt x="354" y="738"/>
                  </a:lnTo>
                  <a:lnTo>
                    <a:pt x="360" y="726"/>
                  </a:lnTo>
                  <a:lnTo>
                    <a:pt x="360" y="714"/>
                  </a:lnTo>
                  <a:lnTo>
                    <a:pt x="366" y="708"/>
                  </a:lnTo>
                  <a:lnTo>
                    <a:pt x="384" y="726"/>
                  </a:lnTo>
                  <a:lnTo>
                    <a:pt x="390" y="726"/>
                  </a:lnTo>
                  <a:lnTo>
                    <a:pt x="396" y="720"/>
                  </a:lnTo>
                  <a:lnTo>
                    <a:pt x="408" y="696"/>
                  </a:lnTo>
                  <a:lnTo>
                    <a:pt x="402" y="690"/>
                  </a:lnTo>
                  <a:lnTo>
                    <a:pt x="402" y="684"/>
                  </a:lnTo>
                  <a:lnTo>
                    <a:pt x="414" y="684"/>
                  </a:lnTo>
                  <a:lnTo>
                    <a:pt x="420" y="678"/>
                  </a:lnTo>
                  <a:lnTo>
                    <a:pt x="432" y="672"/>
                  </a:lnTo>
                  <a:lnTo>
                    <a:pt x="432" y="660"/>
                  </a:lnTo>
                  <a:lnTo>
                    <a:pt x="420" y="636"/>
                  </a:lnTo>
                  <a:lnTo>
                    <a:pt x="408" y="630"/>
                  </a:lnTo>
                  <a:lnTo>
                    <a:pt x="408" y="618"/>
                  </a:lnTo>
                  <a:lnTo>
                    <a:pt x="372" y="600"/>
                  </a:lnTo>
                  <a:lnTo>
                    <a:pt x="360" y="606"/>
                  </a:lnTo>
                  <a:lnTo>
                    <a:pt x="354" y="606"/>
                  </a:lnTo>
                  <a:lnTo>
                    <a:pt x="342" y="600"/>
                  </a:lnTo>
                  <a:lnTo>
                    <a:pt x="330" y="576"/>
                  </a:lnTo>
                  <a:lnTo>
                    <a:pt x="330" y="558"/>
                  </a:lnTo>
                  <a:lnTo>
                    <a:pt x="324" y="546"/>
                  </a:lnTo>
                  <a:lnTo>
                    <a:pt x="324" y="528"/>
                  </a:lnTo>
                  <a:lnTo>
                    <a:pt x="336" y="516"/>
                  </a:lnTo>
                  <a:lnTo>
                    <a:pt x="342" y="504"/>
                  </a:lnTo>
                  <a:lnTo>
                    <a:pt x="342" y="486"/>
                  </a:lnTo>
                  <a:lnTo>
                    <a:pt x="336" y="474"/>
                  </a:lnTo>
                  <a:lnTo>
                    <a:pt x="330" y="468"/>
                  </a:lnTo>
                  <a:lnTo>
                    <a:pt x="330" y="462"/>
                  </a:lnTo>
                  <a:lnTo>
                    <a:pt x="348" y="462"/>
                  </a:lnTo>
                  <a:lnTo>
                    <a:pt x="354" y="456"/>
                  </a:lnTo>
                  <a:lnTo>
                    <a:pt x="354" y="438"/>
                  </a:lnTo>
                  <a:lnTo>
                    <a:pt x="348" y="426"/>
                  </a:lnTo>
                  <a:lnTo>
                    <a:pt x="354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96" y="420"/>
                  </a:lnTo>
                  <a:lnTo>
                    <a:pt x="408" y="408"/>
                  </a:lnTo>
                  <a:lnTo>
                    <a:pt x="438" y="414"/>
                  </a:lnTo>
                  <a:lnTo>
                    <a:pt x="450" y="390"/>
                  </a:lnTo>
                  <a:lnTo>
                    <a:pt x="480" y="390"/>
                  </a:lnTo>
                  <a:lnTo>
                    <a:pt x="498" y="384"/>
                  </a:lnTo>
                  <a:lnTo>
                    <a:pt x="510" y="378"/>
                  </a:lnTo>
                  <a:lnTo>
                    <a:pt x="522" y="354"/>
                  </a:lnTo>
                  <a:lnTo>
                    <a:pt x="540" y="336"/>
                  </a:lnTo>
                  <a:lnTo>
                    <a:pt x="546" y="324"/>
                  </a:lnTo>
                  <a:lnTo>
                    <a:pt x="528" y="300"/>
                  </a:lnTo>
                  <a:lnTo>
                    <a:pt x="558" y="264"/>
                  </a:lnTo>
                  <a:lnTo>
                    <a:pt x="540" y="246"/>
                  </a:lnTo>
                  <a:lnTo>
                    <a:pt x="576" y="234"/>
                  </a:lnTo>
                  <a:lnTo>
                    <a:pt x="594" y="216"/>
                  </a:lnTo>
                  <a:lnTo>
                    <a:pt x="672" y="222"/>
                  </a:lnTo>
                  <a:lnTo>
                    <a:pt x="684" y="240"/>
                  </a:lnTo>
                  <a:lnTo>
                    <a:pt x="690" y="240"/>
                  </a:lnTo>
                  <a:lnTo>
                    <a:pt x="678" y="204"/>
                  </a:lnTo>
                  <a:close/>
                  <a:moveTo>
                    <a:pt x="390" y="828"/>
                  </a:moveTo>
                  <a:lnTo>
                    <a:pt x="390" y="840"/>
                  </a:lnTo>
                  <a:lnTo>
                    <a:pt x="396" y="852"/>
                  </a:lnTo>
                  <a:lnTo>
                    <a:pt x="396" y="864"/>
                  </a:lnTo>
                  <a:lnTo>
                    <a:pt x="402" y="870"/>
                  </a:lnTo>
                  <a:lnTo>
                    <a:pt x="402" y="876"/>
                  </a:lnTo>
                  <a:lnTo>
                    <a:pt x="414" y="852"/>
                  </a:lnTo>
                  <a:lnTo>
                    <a:pt x="426" y="852"/>
                  </a:lnTo>
                  <a:lnTo>
                    <a:pt x="432" y="846"/>
                  </a:lnTo>
                  <a:lnTo>
                    <a:pt x="438" y="834"/>
                  </a:lnTo>
                  <a:lnTo>
                    <a:pt x="438" y="822"/>
                  </a:lnTo>
                  <a:lnTo>
                    <a:pt x="432" y="816"/>
                  </a:lnTo>
                  <a:lnTo>
                    <a:pt x="450" y="798"/>
                  </a:lnTo>
                  <a:lnTo>
                    <a:pt x="444" y="798"/>
                  </a:lnTo>
                  <a:lnTo>
                    <a:pt x="438" y="804"/>
                  </a:lnTo>
                  <a:lnTo>
                    <a:pt x="420" y="804"/>
                  </a:lnTo>
                  <a:lnTo>
                    <a:pt x="408" y="810"/>
                  </a:lnTo>
                  <a:lnTo>
                    <a:pt x="390" y="828"/>
                  </a:lnTo>
                  <a:close/>
                  <a:moveTo>
                    <a:pt x="300" y="900"/>
                  </a:moveTo>
                  <a:lnTo>
                    <a:pt x="300" y="912"/>
                  </a:lnTo>
                  <a:lnTo>
                    <a:pt x="294" y="924"/>
                  </a:lnTo>
                  <a:lnTo>
                    <a:pt x="300" y="918"/>
                  </a:lnTo>
                  <a:lnTo>
                    <a:pt x="312" y="912"/>
                  </a:lnTo>
                  <a:lnTo>
                    <a:pt x="318" y="900"/>
                  </a:lnTo>
                  <a:lnTo>
                    <a:pt x="318" y="894"/>
                  </a:lnTo>
                  <a:lnTo>
                    <a:pt x="324" y="888"/>
                  </a:lnTo>
                  <a:lnTo>
                    <a:pt x="324" y="882"/>
                  </a:lnTo>
                  <a:lnTo>
                    <a:pt x="342" y="858"/>
                  </a:lnTo>
                  <a:lnTo>
                    <a:pt x="336" y="840"/>
                  </a:lnTo>
                  <a:lnTo>
                    <a:pt x="330" y="852"/>
                  </a:lnTo>
                  <a:lnTo>
                    <a:pt x="312" y="870"/>
                  </a:lnTo>
                  <a:lnTo>
                    <a:pt x="300" y="894"/>
                  </a:lnTo>
                  <a:lnTo>
                    <a:pt x="300" y="9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0" name="Swaz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444108" y="3682753"/>
              <a:ext cx="33602" cy="43671"/>
            </a:xfrm>
            <a:custGeom>
              <a:avLst/>
              <a:gdLst>
                <a:gd name="T0" fmla="*/ 2147483647 w 102"/>
                <a:gd name="T1" fmla="*/ 2147483647 h 132"/>
                <a:gd name="T2" fmla="*/ 2147483647 w 102"/>
                <a:gd name="T3" fmla="*/ 2147483647 h 132"/>
                <a:gd name="T4" fmla="*/ 2147483647 w 102"/>
                <a:gd name="T5" fmla="*/ 2147483647 h 132"/>
                <a:gd name="T6" fmla="*/ 2147483647 w 102"/>
                <a:gd name="T7" fmla="*/ 2147483647 h 132"/>
                <a:gd name="T8" fmla="*/ 2147483647 w 102"/>
                <a:gd name="T9" fmla="*/ 2147483647 h 132"/>
                <a:gd name="T10" fmla="*/ 2147483647 w 102"/>
                <a:gd name="T11" fmla="*/ 0 h 132"/>
                <a:gd name="T12" fmla="*/ 2147483647 w 102"/>
                <a:gd name="T13" fmla="*/ 0 h 132"/>
                <a:gd name="T14" fmla="*/ 2147483647 w 102"/>
                <a:gd name="T15" fmla="*/ 2147483647 h 132"/>
                <a:gd name="T16" fmla="*/ 2147483647 w 102"/>
                <a:gd name="T17" fmla="*/ 2147483647 h 132"/>
                <a:gd name="T18" fmla="*/ 2147483647 w 102"/>
                <a:gd name="T19" fmla="*/ 2147483647 h 132"/>
                <a:gd name="T20" fmla="*/ 2147483647 w 102"/>
                <a:gd name="T21" fmla="*/ 2147483647 h 132"/>
                <a:gd name="T22" fmla="*/ 0 w 102"/>
                <a:gd name="T23" fmla="*/ 2147483647 h 132"/>
                <a:gd name="T24" fmla="*/ 0 w 102"/>
                <a:gd name="T25" fmla="*/ 2147483647 h 132"/>
                <a:gd name="T26" fmla="*/ 2147483647 w 102"/>
                <a:gd name="T27" fmla="*/ 2147483647 h 132"/>
                <a:gd name="T28" fmla="*/ 2147483647 w 102"/>
                <a:gd name="T29" fmla="*/ 2147483647 h 132"/>
                <a:gd name="T30" fmla="*/ 2147483647 w 102"/>
                <a:gd name="T31" fmla="*/ 2147483647 h 132"/>
                <a:gd name="T32" fmla="*/ 2147483647 w 102"/>
                <a:gd name="T33" fmla="*/ 2147483647 h 132"/>
                <a:gd name="T34" fmla="*/ 2147483647 w 102"/>
                <a:gd name="T35" fmla="*/ 2147483647 h 132"/>
                <a:gd name="T36" fmla="*/ 2147483647 w 102"/>
                <a:gd name="T37" fmla="*/ 2147483647 h 132"/>
                <a:gd name="T38" fmla="*/ 2147483647 w 102"/>
                <a:gd name="T39" fmla="*/ 2147483647 h 132"/>
                <a:gd name="T40" fmla="*/ 2147483647 w 102"/>
                <a:gd name="T41" fmla="*/ 2147483647 h 132"/>
                <a:gd name="T42" fmla="*/ 2147483647 w 102"/>
                <a:gd name="T43" fmla="*/ 2147483647 h 132"/>
                <a:gd name="T44" fmla="*/ 2147483647 w 102"/>
                <a:gd name="T45" fmla="*/ 2147483647 h 132"/>
                <a:gd name="T46" fmla="*/ 2147483647 w 102"/>
                <a:gd name="T47" fmla="*/ 2147483647 h 132"/>
                <a:gd name="T48" fmla="*/ 2147483647 w 102"/>
                <a:gd name="T49" fmla="*/ 2147483647 h 1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2"/>
                <a:gd name="T76" fmla="*/ 0 h 132"/>
                <a:gd name="T77" fmla="*/ 102 w 102"/>
                <a:gd name="T78" fmla="*/ 132 h 1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2" h="132">
                  <a:moveTo>
                    <a:pt x="84" y="54"/>
                  </a:moveTo>
                  <a:lnTo>
                    <a:pt x="84" y="30"/>
                  </a:lnTo>
                  <a:lnTo>
                    <a:pt x="90" y="18"/>
                  </a:lnTo>
                  <a:lnTo>
                    <a:pt x="66" y="18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24" y="12"/>
                  </a:lnTo>
                  <a:lnTo>
                    <a:pt x="18" y="24"/>
                  </a:lnTo>
                  <a:lnTo>
                    <a:pt x="18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84"/>
                  </a:lnTo>
                  <a:lnTo>
                    <a:pt x="12" y="108"/>
                  </a:lnTo>
                  <a:lnTo>
                    <a:pt x="24" y="114"/>
                  </a:lnTo>
                  <a:lnTo>
                    <a:pt x="36" y="126"/>
                  </a:lnTo>
                  <a:lnTo>
                    <a:pt x="54" y="126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90" y="90"/>
                  </a:lnTo>
                  <a:lnTo>
                    <a:pt x="96" y="90"/>
                  </a:lnTo>
                  <a:lnTo>
                    <a:pt x="102" y="84"/>
                  </a:lnTo>
                  <a:lnTo>
                    <a:pt x="96" y="60"/>
                  </a:lnTo>
                  <a:lnTo>
                    <a:pt x="90" y="60"/>
                  </a:lnTo>
                  <a:lnTo>
                    <a:pt x="84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1" name="Suriname" descr="© INSCALE GmbH, 05.05.2010&#10;http://www.presentationload.com/"/>
            <p:cNvSpPr>
              <a:spLocks/>
            </p:cNvSpPr>
            <p:nvPr/>
          </p:nvSpPr>
          <p:spPr bwMode="gray">
            <a:xfrm>
              <a:off x="2367195" y="2844016"/>
              <a:ext cx="96933" cy="110462"/>
            </a:xfrm>
            <a:custGeom>
              <a:avLst/>
              <a:gdLst>
                <a:gd name="T0" fmla="*/ 2147483647 w 294"/>
                <a:gd name="T1" fmla="*/ 2147483647 h 336"/>
                <a:gd name="T2" fmla="*/ 2147483647 w 294"/>
                <a:gd name="T3" fmla="*/ 2147483647 h 336"/>
                <a:gd name="T4" fmla="*/ 2147483647 w 294"/>
                <a:gd name="T5" fmla="*/ 2147483647 h 336"/>
                <a:gd name="T6" fmla="*/ 0 w 294"/>
                <a:gd name="T7" fmla="*/ 2147483647 h 336"/>
                <a:gd name="T8" fmla="*/ 2147483647 w 294"/>
                <a:gd name="T9" fmla="*/ 2147483647 h 336"/>
                <a:gd name="T10" fmla="*/ 2147483647 w 294"/>
                <a:gd name="T11" fmla="*/ 2147483647 h 336"/>
                <a:gd name="T12" fmla="*/ 2147483647 w 294"/>
                <a:gd name="T13" fmla="*/ 2147483647 h 336"/>
                <a:gd name="T14" fmla="*/ 2147483647 w 294"/>
                <a:gd name="T15" fmla="*/ 2147483647 h 336"/>
                <a:gd name="T16" fmla="*/ 2147483647 w 294"/>
                <a:gd name="T17" fmla="*/ 2147483647 h 336"/>
                <a:gd name="T18" fmla="*/ 2147483647 w 294"/>
                <a:gd name="T19" fmla="*/ 2147483647 h 336"/>
                <a:gd name="T20" fmla="*/ 2147483647 w 294"/>
                <a:gd name="T21" fmla="*/ 2147483647 h 336"/>
                <a:gd name="T22" fmla="*/ 2147483647 w 294"/>
                <a:gd name="T23" fmla="*/ 2147483647 h 336"/>
                <a:gd name="T24" fmla="*/ 2147483647 w 294"/>
                <a:gd name="T25" fmla="*/ 2147483647 h 336"/>
                <a:gd name="T26" fmla="*/ 2147483647 w 294"/>
                <a:gd name="T27" fmla="*/ 2147483647 h 336"/>
                <a:gd name="T28" fmla="*/ 2147483647 w 294"/>
                <a:gd name="T29" fmla="*/ 2147483647 h 336"/>
                <a:gd name="T30" fmla="*/ 2147483647 w 294"/>
                <a:gd name="T31" fmla="*/ 2147483647 h 336"/>
                <a:gd name="T32" fmla="*/ 2147483647 w 294"/>
                <a:gd name="T33" fmla="*/ 2147483647 h 336"/>
                <a:gd name="T34" fmla="*/ 2147483647 w 294"/>
                <a:gd name="T35" fmla="*/ 2147483647 h 336"/>
                <a:gd name="T36" fmla="*/ 2147483647 w 294"/>
                <a:gd name="T37" fmla="*/ 2147483647 h 336"/>
                <a:gd name="T38" fmla="*/ 2147483647 w 294"/>
                <a:gd name="T39" fmla="*/ 2147483647 h 336"/>
                <a:gd name="T40" fmla="*/ 2147483647 w 294"/>
                <a:gd name="T41" fmla="*/ 2147483647 h 336"/>
                <a:gd name="T42" fmla="*/ 2147483647 w 294"/>
                <a:gd name="T43" fmla="*/ 2147483647 h 336"/>
                <a:gd name="T44" fmla="*/ 2147483647 w 294"/>
                <a:gd name="T45" fmla="*/ 2147483647 h 336"/>
                <a:gd name="T46" fmla="*/ 2147483647 w 294"/>
                <a:gd name="T47" fmla="*/ 2147483647 h 336"/>
                <a:gd name="T48" fmla="*/ 2147483647 w 294"/>
                <a:gd name="T49" fmla="*/ 2147483647 h 336"/>
                <a:gd name="T50" fmla="*/ 2147483647 w 294"/>
                <a:gd name="T51" fmla="*/ 2147483647 h 336"/>
                <a:gd name="T52" fmla="*/ 2147483647 w 294"/>
                <a:gd name="T53" fmla="*/ 2147483647 h 336"/>
                <a:gd name="T54" fmla="*/ 2147483647 w 294"/>
                <a:gd name="T55" fmla="*/ 2147483647 h 336"/>
                <a:gd name="T56" fmla="*/ 2147483647 w 294"/>
                <a:gd name="T57" fmla="*/ 2147483647 h 336"/>
                <a:gd name="T58" fmla="*/ 2147483647 w 294"/>
                <a:gd name="T59" fmla="*/ 2147483647 h 336"/>
                <a:gd name="T60" fmla="*/ 2147483647 w 294"/>
                <a:gd name="T61" fmla="*/ 2147483647 h 336"/>
                <a:gd name="T62" fmla="*/ 2147483647 w 294"/>
                <a:gd name="T63" fmla="*/ 2147483647 h 336"/>
                <a:gd name="T64" fmla="*/ 2147483647 w 294"/>
                <a:gd name="T65" fmla="*/ 2147483647 h 336"/>
                <a:gd name="T66" fmla="*/ 2147483647 w 294"/>
                <a:gd name="T67" fmla="*/ 2147483647 h 336"/>
                <a:gd name="T68" fmla="*/ 2147483647 w 294"/>
                <a:gd name="T69" fmla="*/ 2147483647 h 336"/>
                <a:gd name="T70" fmla="*/ 2147483647 w 294"/>
                <a:gd name="T71" fmla="*/ 0 h 336"/>
                <a:gd name="T72" fmla="*/ 2147483647 w 294"/>
                <a:gd name="T73" fmla="*/ 2147483647 h 336"/>
                <a:gd name="T74" fmla="*/ 2147483647 w 294"/>
                <a:gd name="T75" fmla="*/ 2147483647 h 336"/>
                <a:gd name="T76" fmla="*/ 2147483647 w 294"/>
                <a:gd name="T77" fmla="*/ 2147483647 h 336"/>
                <a:gd name="T78" fmla="*/ 2147483647 w 294"/>
                <a:gd name="T79" fmla="*/ 2147483647 h 336"/>
                <a:gd name="T80" fmla="*/ 2147483647 w 294"/>
                <a:gd name="T81" fmla="*/ 2147483647 h 336"/>
                <a:gd name="T82" fmla="*/ 2147483647 w 294"/>
                <a:gd name="T83" fmla="*/ 2147483647 h 3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4"/>
                <a:gd name="T127" fmla="*/ 0 h 336"/>
                <a:gd name="T128" fmla="*/ 294 w 294"/>
                <a:gd name="T129" fmla="*/ 336 h 3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4" h="336">
                  <a:moveTo>
                    <a:pt x="60" y="78"/>
                  </a:moveTo>
                  <a:lnTo>
                    <a:pt x="30" y="78"/>
                  </a:lnTo>
                  <a:lnTo>
                    <a:pt x="18" y="84"/>
                  </a:lnTo>
                  <a:lnTo>
                    <a:pt x="12" y="90"/>
                  </a:lnTo>
                  <a:lnTo>
                    <a:pt x="12" y="132"/>
                  </a:lnTo>
                  <a:lnTo>
                    <a:pt x="6" y="138"/>
                  </a:lnTo>
                  <a:lnTo>
                    <a:pt x="0" y="150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6" y="174"/>
                  </a:lnTo>
                  <a:lnTo>
                    <a:pt x="12" y="174"/>
                  </a:lnTo>
                  <a:lnTo>
                    <a:pt x="12" y="186"/>
                  </a:lnTo>
                  <a:lnTo>
                    <a:pt x="18" y="198"/>
                  </a:lnTo>
                  <a:lnTo>
                    <a:pt x="24" y="204"/>
                  </a:lnTo>
                  <a:lnTo>
                    <a:pt x="30" y="216"/>
                  </a:lnTo>
                  <a:lnTo>
                    <a:pt x="42" y="216"/>
                  </a:lnTo>
                  <a:lnTo>
                    <a:pt x="42" y="210"/>
                  </a:lnTo>
                  <a:lnTo>
                    <a:pt x="54" y="198"/>
                  </a:lnTo>
                  <a:lnTo>
                    <a:pt x="54" y="216"/>
                  </a:lnTo>
                  <a:lnTo>
                    <a:pt x="48" y="222"/>
                  </a:lnTo>
                  <a:lnTo>
                    <a:pt x="48" y="246"/>
                  </a:lnTo>
                  <a:lnTo>
                    <a:pt x="54" y="258"/>
                  </a:lnTo>
                  <a:lnTo>
                    <a:pt x="72" y="276"/>
                  </a:lnTo>
                  <a:lnTo>
                    <a:pt x="78" y="294"/>
                  </a:lnTo>
                  <a:lnTo>
                    <a:pt x="84" y="306"/>
                  </a:lnTo>
                  <a:lnTo>
                    <a:pt x="90" y="312"/>
                  </a:lnTo>
                  <a:lnTo>
                    <a:pt x="90" y="318"/>
                  </a:lnTo>
                  <a:lnTo>
                    <a:pt x="102" y="324"/>
                  </a:lnTo>
                  <a:lnTo>
                    <a:pt x="108" y="324"/>
                  </a:lnTo>
                  <a:lnTo>
                    <a:pt x="132" y="336"/>
                  </a:lnTo>
                  <a:lnTo>
                    <a:pt x="150" y="336"/>
                  </a:lnTo>
                  <a:lnTo>
                    <a:pt x="156" y="330"/>
                  </a:lnTo>
                  <a:lnTo>
                    <a:pt x="150" y="324"/>
                  </a:lnTo>
                  <a:lnTo>
                    <a:pt x="150" y="318"/>
                  </a:lnTo>
                  <a:lnTo>
                    <a:pt x="138" y="306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156" y="288"/>
                  </a:lnTo>
                  <a:lnTo>
                    <a:pt x="180" y="288"/>
                  </a:lnTo>
                  <a:lnTo>
                    <a:pt x="192" y="282"/>
                  </a:lnTo>
                  <a:lnTo>
                    <a:pt x="198" y="276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22" y="282"/>
                  </a:lnTo>
                  <a:lnTo>
                    <a:pt x="228" y="288"/>
                  </a:lnTo>
                  <a:lnTo>
                    <a:pt x="246" y="294"/>
                  </a:lnTo>
                  <a:lnTo>
                    <a:pt x="252" y="282"/>
                  </a:lnTo>
                  <a:lnTo>
                    <a:pt x="258" y="276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98"/>
                  </a:lnTo>
                  <a:lnTo>
                    <a:pt x="282" y="186"/>
                  </a:lnTo>
                  <a:lnTo>
                    <a:pt x="264" y="168"/>
                  </a:lnTo>
                  <a:lnTo>
                    <a:pt x="258" y="156"/>
                  </a:lnTo>
                  <a:lnTo>
                    <a:pt x="258" y="144"/>
                  </a:lnTo>
                  <a:lnTo>
                    <a:pt x="252" y="126"/>
                  </a:lnTo>
                  <a:lnTo>
                    <a:pt x="252" y="96"/>
                  </a:lnTo>
                  <a:lnTo>
                    <a:pt x="258" y="78"/>
                  </a:lnTo>
                  <a:lnTo>
                    <a:pt x="264" y="66"/>
                  </a:lnTo>
                  <a:lnTo>
                    <a:pt x="276" y="60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30"/>
                  </a:lnTo>
                  <a:lnTo>
                    <a:pt x="294" y="12"/>
                  </a:lnTo>
                  <a:lnTo>
                    <a:pt x="288" y="12"/>
                  </a:lnTo>
                  <a:lnTo>
                    <a:pt x="282" y="6"/>
                  </a:lnTo>
                  <a:lnTo>
                    <a:pt x="270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204" y="12"/>
                  </a:lnTo>
                  <a:lnTo>
                    <a:pt x="156" y="6"/>
                  </a:lnTo>
                  <a:lnTo>
                    <a:pt x="156" y="18"/>
                  </a:lnTo>
                  <a:lnTo>
                    <a:pt x="96" y="0"/>
                  </a:lnTo>
                  <a:lnTo>
                    <a:pt x="72" y="6"/>
                  </a:lnTo>
                  <a:lnTo>
                    <a:pt x="66" y="18"/>
                  </a:lnTo>
                  <a:lnTo>
                    <a:pt x="60" y="24"/>
                  </a:lnTo>
                  <a:lnTo>
                    <a:pt x="54" y="36"/>
                  </a:lnTo>
                  <a:lnTo>
                    <a:pt x="54" y="48"/>
                  </a:lnTo>
                  <a:lnTo>
                    <a:pt x="66" y="60"/>
                  </a:lnTo>
                  <a:lnTo>
                    <a:pt x="66" y="72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2" name="Sudan"/>
            <p:cNvSpPr>
              <a:spLocks/>
            </p:cNvSpPr>
            <p:nvPr/>
          </p:nvSpPr>
          <p:spPr bwMode="auto">
            <a:xfrm>
              <a:off x="4238555" y="2388345"/>
              <a:ext cx="394903" cy="385026"/>
            </a:xfrm>
            <a:custGeom>
              <a:avLst/>
              <a:gdLst/>
              <a:ahLst/>
              <a:cxnLst>
                <a:cxn ang="0">
                  <a:pos x="442" y="199"/>
                </a:cxn>
                <a:cxn ang="0">
                  <a:pos x="446" y="187"/>
                </a:cxn>
                <a:cxn ang="0">
                  <a:pos x="475" y="170"/>
                </a:cxn>
                <a:cxn ang="0">
                  <a:pos x="458" y="149"/>
                </a:cxn>
                <a:cxn ang="0">
                  <a:pos x="439" y="137"/>
                </a:cxn>
                <a:cxn ang="0">
                  <a:pos x="434" y="114"/>
                </a:cxn>
                <a:cxn ang="0">
                  <a:pos x="430" y="90"/>
                </a:cxn>
                <a:cxn ang="0">
                  <a:pos x="423" y="55"/>
                </a:cxn>
                <a:cxn ang="0">
                  <a:pos x="413" y="29"/>
                </a:cxn>
                <a:cxn ang="0">
                  <a:pos x="387" y="0"/>
                </a:cxn>
                <a:cxn ang="0">
                  <a:pos x="361" y="26"/>
                </a:cxn>
                <a:cxn ang="0">
                  <a:pos x="345" y="31"/>
                </a:cxn>
                <a:cxn ang="0">
                  <a:pos x="326" y="47"/>
                </a:cxn>
                <a:cxn ang="0">
                  <a:pos x="269" y="36"/>
                </a:cxn>
                <a:cxn ang="0">
                  <a:pos x="87" y="36"/>
                </a:cxn>
                <a:cxn ang="0">
                  <a:pos x="54" y="241"/>
                </a:cxn>
                <a:cxn ang="0">
                  <a:pos x="30" y="246"/>
                </a:cxn>
                <a:cxn ang="0">
                  <a:pos x="30" y="258"/>
                </a:cxn>
                <a:cxn ang="0">
                  <a:pos x="16" y="272"/>
                </a:cxn>
                <a:cxn ang="0">
                  <a:pos x="7" y="300"/>
                </a:cxn>
                <a:cxn ang="0">
                  <a:pos x="9" y="322"/>
                </a:cxn>
                <a:cxn ang="0">
                  <a:pos x="4" y="338"/>
                </a:cxn>
                <a:cxn ang="0">
                  <a:pos x="19" y="338"/>
                </a:cxn>
                <a:cxn ang="0">
                  <a:pos x="21" y="373"/>
                </a:cxn>
                <a:cxn ang="0">
                  <a:pos x="35" y="385"/>
                </a:cxn>
                <a:cxn ang="0">
                  <a:pos x="42" y="409"/>
                </a:cxn>
                <a:cxn ang="0">
                  <a:pos x="54" y="430"/>
                </a:cxn>
                <a:cxn ang="0">
                  <a:pos x="47" y="451"/>
                </a:cxn>
                <a:cxn ang="0">
                  <a:pos x="49" y="463"/>
                </a:cxn>
                <a:cxn ang="0">
                  <a:pos x="73" y="456"/>
                </a:cxn>
                <a:cxn ang="0">
                  <a:pos x="78" y="447"/>
                </a:cxn>
                <a:cxn ang="0">
                  <a:pos x="89" y="418"/>
                </a:cxn>
                <a:cxn ang="0">
                  <a:pos x="115" y="416"/>
                </a:cxn>
                <a:cxn ang="0">
                  <a:pos x="125" y="430"/>
                </a:cxn>
                <a:cxn ang="0">
                  <a:pos x="170" y="433"/>
                </a:cxn>
                <a:cxn ang="0">
                  <a:pos x="196" y="442"/>
                </a:cxn>
                <a:cxn ang="0">
                  <a:pos x="234" y="411"/>
                </a:cxn>
                <a:cxn ang="0">
                  <a:pos x="290" y="409"/>
                </a:cxn>
                <a:cxn ang="0">
                  <a:pos x="307" y="364"/>
                </a:cxn>
                <a:cxn ang="0">
                  <a:pos x="331" y="347"/>
                </a:cxn>
                <a:cxn ang="0">
                  <a:pos x="328" y="378"/>
                </a:cxn>
                <a:cxn ang="0">
                  <a:pos x="335" y="399"/>
                </a:cxn>
                <a:cxn ang="0">
                  <a:pos x="357" y="423"/>
                </a:cxn>
                <a:cxn ang="0">
                  <a:pos x="359" y="409"/>
                </a:cxn>
                <a:cxn ang="0">
                  <a:pos x="368" y="399"/>
                </a:cxn>
                <a:cxn ang="0">
                  <a:pos x="380" y="385"/>
                </a:cxn>
                <a:cxn ang="0">
                  <a:pos x="382" y="364"/>
                </a:cxn>
                <a:cxn ang="0">
                  <a:pos x="392" y="343"/>
                </a:cxn>
                <a:cxn ang="0">
                  <a:pos x="411" y="333"/>
                </a:cxn>
                <a:cxn ang="0">
                  <a:pos x="418" y="303"/>
                </a:cxn>
                <a:cxn ang="0">
                  <a:pos x="416" y="262"/>
                </a:cxn>
                <a:cxn ang="0">
                  <a:pos x="423" y="239"/>
                </a:cxn>
                <a:cxn ang="0">
                  <a:pos x="430" y="215"/>
                </a:cxn>
              </a:cxnLst>
              <a:rect l="0" t="0" r="r" b="b"/>
              <a:pathLst>
                <a:path w="475" h="466">
                  <a:moveTo>
                    <a:pt x="432" y="208"/>
                  </a:moveTo>
                  <a:lnTo>
                    <a:pt x="434" y="206"/>
                  </a:lnTo>
                  <a:lnTo>
                    <a:pt x="434" y="199"/>
                  </a:lnTo>
                  <a:lnTo>
                    <a:pt x="442" y="199"/>
                  </a:lnTo>
                  <a:lnTo>
                    <a:pt x="444" y="196"/>
                  </a:lnTo>
                  <a:lnTo>
                    <a:pt x="444" y="194"/>
                  </a:lnTo>
                  <a:lnTo>
                    <a:pt x="446" y="192"/>
                  </a:lnTo>
                  <a:lnTo>
                    <a:pt x="446" y="187"/>
                  </a:lnTo>
                  <a:lnTo>
                    <a:pt x="451" y="187"/>
                  </a:lnTo>
                  <a:lnTo>
                    <a:pt x="460" y="184"/>
                  </a:lnTo>
                  <a:lnTo>
                    <a:pt x="470" y="180"/>
                  </a:lnTo>
                  <a:lnTo>
                    <a:pt x="475" y="170"/>
                  </a:lnTo>
                  <a:lnTo>
                    <a:pt x="475" y="166"/>
                  </a:lnTo>
                  <a:lnTo>
                    <a:pt x="460" y="154"/>
                  </a:lnTo>
                  <a:lnTo>
                    <a:pt x="460" y="151"/>
                  </a:lnTo>
                  <a:lnTo>
                    <a:pt x="458" y="149"/>
                  </a:lnTo>
                  <a:lnTo>
                    <a:pt x="458" y="144"/>
                  </a:lnTo>
                  <a:lnTo>
                    <a:pt x="453" y="142"/>
                  </a:lnTo>
                  <a:lnTo>
                    <a:pt x="444" y="142"/>
                  </a:lnTo>
                  <a:lnTo>
                    <a:pt x="439" y="137"/>
                  </a:lnTo>
                  <a:lnTo>
                    <a:pt x="439" y="132"/>
                  </a:lnTo>
                  <a:lnTo>
                    <a:pt x="437" y="125"/>
                  </a:lnTo>
                  <a:lnTo>
                    <a:pt x="437" y="118"/>
                  </a:lnTo>
                  <a:lnTo>
                    <a:pt x="434" y="114"/>
                  </a:lnTo>
                  <a:lnTo>
                    <a:pt x="434" y="107"/>
                  </a:lnTo>
                  <a:lnTo>
                    <a:pt x="432" y="107"/>
                  </a:lnTo>
                  <a:lnTo>
                    <a:pt x="432" y="97"/>
                  </a:lnTo>
                  <a:lnTo>
                    <a:pt x="430" y="90"/>
                  </a:lnTo>
                  <a:lnTo>
                    <a:pt x="430" y="73"/>
                  </a:lnTo>
                  <a:lnTo>
                    <a:pt x="427" y="69"/>
                  </a:lnTo>
                  <a:lnTo>
                    <a:pt x="434" y="66"/>
                  </a:lnTo>
                  <a:lnTo>
                    <a:pt x="423" y="55"/>
                  </a:lnTo>
                  <a:lnTo>
                    <a:pt x="423" y="38"/>
                  </a:lnTo>
                  <a:lnTo>
                    <a:pt x="420" y="33"/>
                  </a:lnTo>
                  <a:lnTo>
                    <a:pt x="418" y="31"/>
                  </a:lnTo>
                  <a:lnTo>
                    <a:pt x="413" y="29"/>
                  </a:lnTo>
                  <a:lnTo>
                    <a:pt x="401" y="17"/>
                  </a:lnTo>
                  <a:lnTo>
                    <a:pt x="397" y="17"/>
                  </a:lnTo>
                  <a:lnTo>
                    <a:pt x="390" y="10"/>
                  </a:lnTo>
                  <a:lnTo>
                    <a:pt x="387" y="0"/>
                  </a:lnTo>
                  <a:lnTo>
                    <a:pt x="378" y="12"/>
                  </a:lnTo>
                  <a:lnTo>
                    <a:pt x="364" y="12"/>
                  </a:lnTo>
                  <a:lnTo>
                    <a:pt x="364" y="21"/>
                  </a:lnTo>
                  <a:lnTo>
                    <a:pt x="361" y="26"/>
                  </a:lnTo>
                  <a:lnTo>
                    <a:pt x="359" y="29"/>
                  </a:lnTo>
                  <a:lnTo>
                    <a:pt x="352" y="29"/>
                  </a:lnTo>
                  <a:lnTo>
                    <a:pt x="349" y="31"/>
                  </a:lnTo>
                  <a:lnTo>
                    <a:pt x="345" y="31"/>
                  </a:lnTo>
                  <a:lnTo>
                    <a:pt x="340" y="36"/>
                  </a:lnTo>
                  <a:lnTo>
                    <a:pt x="335" y="45"/>
                  </a:lnTo>
                  <a:lnTo>
                    <a:pt x="333" y="47"/>
                  </a:lnTo>
                  <a:lnTo>
                    <a:pt x="326" y="47"/>
                  </a:lnTo>
                  <a:lnTo>
                    <a:pt x="323" y="45"/>
                  </a:lnTo>
                  <a:lnTo>
                    <a:pt x="321" y="40"/>
                  </a:lnTo>
                  <a:lnTo>
                    <a:pt x="319" y="38"/>
                  </a:lnTo>
                  <a:lnTo>
                    <a:pt x="269" y="36"/>
                  </a:lnTo>
                  <a:lnTo>
                    <a:pt x="269" y="31"/>
                  </a:lnTo>
                  <a:lnTo>
                    <a:pt x="267" y="31"/>
                  </a:lnTo>
                  <a:lnTo>
                    <a:pt x="260" y="38"/>
                  </a:lnTo>
                  <a:lnTo>
                    <a:pt x="87" y="36"/>
                  </a:lnTo>
                  <a:lnTo>
                    <a:pt x="87" y="99"/>
                  </a:lnTo>
                  <a:lnTo>
                    <a:pt x="56" y="99"/>
                  </a:lnTo>
                  <a:lnTo>
                    <a:pt x="59" y="241"/>
                  </a:lnTo>
                  <a:lnTo>
                    <a:pt x="54" y="241"/>
                  </a:lnTo>
                  <a:lnTo>
                    <a:pt x="49" y="239"/>
                  </a:lnTo>
                  <a:lnTo>
                    <a:pt x="33" y="239"/>
                  </a:lnTo>
                  <a:lnTo>
                    <a:pt x="28" y="244"/>
                  </a:lnTo>
                  <a:lnTo>
                    <a:pt x="30" y="246"/>
                  </a:lnTo>
                  <a:lnTo>
                    <a:pt x="30" y="251"/>
                  </a:lnTo>
                  <a:lnTo>
                    <a:pt x="33" y="253"/>
                  </a:lnTo>
                  <a:lnTo>
                    <a:pt x="33" y="255"/>
                  </a:lnTo>
                  <a:lnTo>
                    <a:pt x="30" y="258"/>
                  </a:lnTo>
                  <a:lnTo>
                    <a:pt x="26" y="260"/>
                  </a:lnTo>
                  <a:lnTo>
                    <a:pt x="21" y="265"/>
                  </a:lnTo>
                  <a:lnTo>
                    <a:pt x="21" y="272"/>
                  </a:lnTo>
                  <a:lnTo>
                    <a:pt x="16" y="272"/>
                  </a:lnTo>
                  <a:lnTo>
                    <a:pt x="19" y="281"/>
                  </a:lnTo>
                  <a:lnTo>
                    <a:pt x="21" y="288"/>
                  </a:lnTo>
                  <a:lnTo>
                    <a:pt x="14" y="293"/>
                  </a:lnTo>
                  <a:lnTo>
                    <a:pt x="7" y="300"/>
                  </a:lnTo>
                  <a:lnTo>
                    <a:pt x="9" y="303"/>
                  </a:lnTo>
                  <a:lnTo>
                    <a:pt x="14" y="312"/>
                  </a:lnTo>
                  <a:lnTo>
                    <a:pt x="14" y="317"/>
                  </a:lnTo>
                  <a:lnTo>
                    <a:pt x="9" y="322"/>
                  </a:lnTo>
                  <a:lnTo>
                    <a:pt x="4" y="324"/>
                  </a:lnTo>
                  <a:lnTo>
                    <a:pt x="0" y="329"/>
                  </a:lnTo>
                  <a:lnTo>
                    <a:pt x="0" y="336"/>
                  </a:lnTo>
                  <a:lnTo>
                    <a:pt x="4" y="338"/>
                  </a:lnTo>
                  <a:lnTo>
                    <a:pt x="9" y="338"/>
                  </a:lnTo>
                  <a:lnTo>
                    <a:pt x="12" y="336"/>
                  </a:lnTo>
                  <a:lnTo>
                    <a:pt x="16" y="336"/>
                  </a:lnTo>
                  <a:lnTo>
                    <a:pt x="19" y="338"/>
                  </a:lnTo>
                  <a:lnTo>
                    <a:pt x="19" y="355"/>
                  </a:lnTo>
                  <a:lnTo>
                    <a:pt x="26" y="362"/>
                  </a:lnTo>
                  <a:lnTo>
                    <a:pt x="19" y="364"/>
                  </a:lnTo>
                  <a:lnTo>
                    <a:pt x="21" y="373"/>
                  </a:lnTo>
                  <a:lnTo>
                    <a:pt x="23" y="373"/>
                  </a:lnTo>
                  <a:lnTo>
                    <a:pt x="28" y="376"/>
                  </a:lnTo>
                  <a:lnTo>
                    <a:pt x="33" y="383"/>
                  </a:lnTo>
                  <a:lnTo>
                    <a:pt x="35" y="385"/>
                  </a:lnTo>
                  <a:lnTo>
                    <a:pt x="35" y="388"/>
                  </a:lnTo>
                  <a:lnTo>
                    <a:pt x="30" y="388"/>
                  </a:lnTo>
                  <a:lnTo>
                    <a:pt x="30" y="397"/>
                  </a:lnTo>
                  <a:lnTo>
                    <a:pt x="42" y="409"/>
                  </a:lnTo>
                  <a:lnTo>
                    <a:pt x="45" y="414"/>
                  </a:lnTo>
                  <a:lnTo>
                    <a:pt x="49" y="418"/>
                  </a:lnTo>
                  <a:lnTo>
                    <a:pt x="52" y="425"/>
                  </a:lnTo>
                  <a:lnTo>
                    <a:pt x="54" y="430"/>
                  </a:lnTo>
                  <a:lnTo>
                    <a:pt x="54" y="442"/>
                  </a:lnTo>
                  <a:lnTo>
                    <a:pt x="52" y="444"/>
                  </a:lnTo>
                  <a:lnTo>
                    <a:pt x="49" y="449"/>
                  </a:lnTo>
                  <a:lnTo>
                    <a:pt x="47" y="451"/>
                  </a:lnTo>
                  <a:lnTo>
                    <a:pt x="47" y="454"/>
                  </a:lnTo>
                  <a:lnTo>
                    <a:pt x="49" y="456"/>
                  </a:lnTo>
                  <a:lnTo>
                    <a:pt x="52" y="456"/>
                  </a:lnTo>
                  <a:lnTo>
                    <a:pt x="49" y="463"/>
                  </a:lnTo>
                  <a:lnTo>
                    <a:pt x="66" y="466"/>
                  </a:lnTo>
                  <a:lnTo>
                    <a:pt x="66" y="461"/>
                  </a:lnTo>
                  <a:lnTo>
                    <a:pt x="68" y="459"/>
                  </a:lnTo>
                  <a:lnTo>
                    <a:pt x="73" y="456"/>
                  </a:lnTo>
                  <a:lnTo>
                    <a:pt x="73" y="456"/>
                  </a:lnTo>
                  <a:lnTo>
                    <a:pt x="73" y="454"/>
                  </a:lnTo>
                  <a:lnTo>
                    <a:pt x="73" y="451"/>
                  </a:lnTo>
                  <a:lnTo>
                    <a:pt x="78" y="447"/>
                  </a:lnTo>
                  <a:lnTo>
                    <a:pt x="78" y="437"/>
                  </a:lnTo>
                  <a:lnTo>
                    <a:pt x="82" y="437"/>
                  </a:lnTo>
                  <a:lnTo>
                    <a:pt x="82" y="428"/>
                  </a:lnTo>
                  <a:lnTo>
                    <a:pt x="89" y="418"/>
                  </a:lnTo>
                  <a:lnTo>
                    <a:pt x="92" y="411"/>
                  </a:lnTo>
                  <a:lnTo>
                    <a:pt x="101" y="409"/>
                  </a:lnTo>
                  <a:lnTo>
                    <a:pt x="113" y="407"/>
                  </a:lnTo>
                  <a:lnTo>
                    <a:pt x="115" y="416"/>
                  </a:lnTo>
                  <a:lnTo>
                    <a:pt x="118" y="418"/>
                  </a:lnTo>
                  <a:lnTo>
                    <a:pt x="123" y="421"/>
                  </a:lnTo>
                  <a:lnTo>
                    <a:pt x="123" y="423"/>
                  </a:lnTo>
                  <a:lnTo>
                    <a:pt x="125" y="430"/>
                  </a:lnTo>
                  <a:lnTo>
                    <a:pt x="127" y="433"/>
                  </a:lnTo>
                  <a:lnTo>
                    <a:pt x="137" y="440"/>
                  </a:lnTo>
                  <a:lnTo>
                    <a:pt x="146" y="435"/>
                  </a:lnTo>
                  <a:lnTo>
                    <a:pt x="170" y="433"/>
                  </a:lnTo>
                  <a:lnTo>
                    <a:pt x="175" y="435"/>
                  </a:lnTo>
                  <a:lnTo>
                    <a:pt x="177" y="442"/>
                  </a:lnTo>
                  <a:lnTo>
                    <a:pt x="177" y="442"/>
                  </a:lnTo>
                  <a:lnTo>
                    <a:pt x="196" y="442"/>
                  </a:lnTo>
                  <a:lnTo>
                    <a:pt x="205" y="430"/>
                  </a:lnTo>
                  <a:lnTo>
                    <a:pt x="219" y="430"/>
                  </a:lnTo>
                  <a:lnTo>
                    <a:pt x="222" y="418"/>
                  </a:lnTo>
                  <a:lnTo>
                    <a:pt x="234" y="411"/>
                  </a:lnTo>
                  <a:lnTo>
                    <a:pt x="250" y="421"/>
                  </a:lnTo>
                  <a:lnTo>
                    <a:pt x="260" y="430"/>
                  </a:lnTo>
                  <a:lnTo>
                    <a:pt x="274" y="430"/>
                  </a:lnTo>
                  <a:lnTo>
                    <a:pt x="290" y="409"/>
                  </a:lnTo>
                  <a:lnTo>
                    <a:pt x="295" y="397"/>
                  </a:lnTo>
                  <a:lnTo>
                    <a:pt x="309" y="388"/>
                  </a:lnTo>
                  <a:lnTo>
                    <a:pt x="307" y="381"/>
                  </a:lnTo>
                  <a:lnTo>
                    <a:pt x="307" y="364"/>
                  </a:lnTo>
                  <a:lnTo>
                    <a:pt x="300" y="357"/>
                  </a:lnTo>
                  <a:lnTo>
                    <a:pt x="319" y="357"/>
                  </a:lnTo>
                  <a:lnTo>
                    <a:pt x="319" y="350"/>
                  </a:lnTo>
                  <a:lnTo>
                    <a:pt x="331" y="347"/>
                  </a:lnTo>
                  <a:lnTo>
                    <a:pt x="328" y="357"/>
                  </a:lnTo>
                  <a:lnTo>
                    <a:pt x="328" y="366"/>
                  </a:lnTo>
                  <a:lnTo>
                    <a:pt x="326" y="369"/>
                  </a:lnTo>
                  <a:lnTo>
                    <a:pt x="328" y="378"/>
                  </a:lnTo>
                  <a:lnTo>
                    <a:pt x="331" y="385"/>
                  </a:lnTo>
                  <a:lnTo>
                    <a:pt x="331" y="390"/>
                  </a:lnTo>
                  <a:lnTo>
                    <a:pt x="328" y="395"/>
                  </a:lnTo>
                  <a:lnTo>
                    <a:pt x="335" y="399"/>
                  </a:lnTo>
                  <a:lnTo>
                    <a:pt x="345" y="407"/>
                  </a:lnTo>
                  <a:lnTo>
                    <a:pt x="352" y="414"/>
                  </a:lnTo>
                  <a:lnTo>
                    <a:pt x="354" y="418"/>
                  </a:lnTo>
                  <a:lnTo>
                    <a:pt x="357" y="423"/>
                  </a:lnTo>
                  <a:lnTo>
                    <a:pt x="359" y="423"/>
                  </a:lnTo>
                  <a:lnTo>
                    <a:pt x="361" y="421"/>
                  </a:lnTo>
                  <a:lnTo>
                    <a:pt x="361" y="414"/>
                  </a:lnTo>
                  <a:lnTo>
                    <a:pt x="359" y="409"/>
                  </a:lnTo>
                  <a:lnTo>
                    <a:pt x="359" y="402"/>
                  </a:lnTo>
                  <a:lnTo>
                    <a:pt x="366" y="395"/>
                  </a:lnTo>
                  <a:lnTo>
                    <a:pt x="368" y="395"/>
                  </a:lnTo>
                  <a:lnTo>
                    <a:pt x="368" y="399"/>
                  </a:lnTo>
                  <a:lnTo>
                    <a:pt x="371" y="402"/>
                  </a:lnTo>
                  <a:lnTo>
                    <a:pt x="378" y="402"/>
                  </a:lnTo>
                  <a:lnTo>
                    <a:pt x="380" y="399"/>
                  </a:lnTo>
                  <a:lnTo>
                    <a:pt x="380" y="385"/>
                  </a:lnTo>
                  <a:lnTo>
                    <a:pt x="378" y="383"/>
                  </a:lnTo>
                  <a:lnTo>
                    <a:pt x="378" y="381"/>
                  </a:lnTo>
                  <a:lnTo>
                    <a:pt x="382" y="373"/>
                  </a:lnTo>
                  <a:lnTo>
                    <a:pt x="382" y="364"/>
                  </a:lnTo>
                  <a:lnTo>
                    <a:pt x="385" y="362"/>
                  </a:lnTo>
                  <a:lnTo>
                    <a:pt x="390" y="362"/>
                  </a:lnTo>
                  <a:lnTo>
                    <a:pt x="392" y="357"/>
                  </a:lnTo>
                  <a:lnTo>
                    <a:pt x="392" y="343"/>
                  </a:lnTo>
                  <a:lnTo>
                    <a:pt x="394" y="340"/>
                  </a:lnTo>
                  <a:lnTo>
                    <a:pt x="397" y="336"/>
                  </a:lnTo>
                  <a:lnTo>
                    <a:pt x="399" y="333"/>
                  </a:lnTo>
                  <a:lnTo>
                    <a:pt x="411" y="333"/>
                  </a:lnTo>
                  <a:lnTo>
                    <a:pt x="411" y="314"/>
                  </a:lnTo>
                  <a:lnTo>
                    <a:pt x="413" y="310"/>
                  </a:lnTo>
                  <a:lnTo>
                    <a:pt x="416" y="307"/>
                  </a:lnTo>
                  <a:lnTo>
                    <a:pt x="418" y="303"/>
                  </a:lnTo>
                  <a:lnTo>
                    <a:pt x="420" y="300"/>
                  </a:lnTo>
                  <a:lnTo>
                    <a:pt x="420" y="284"/>
                  </a:lnTo>
                  <a:lnTo>
                    <a:pt x="418" y="265"/>
                  </a:lnTo>
                  <a:lnTo>
                    <a:pt x="416" y="262"/>
                  </a:lnTo>
                  <a:lnTo>
                    <a:pt x="416" y="255"/>
                  </a:lnTo>
                  <a:lnTo>
                    <a:pt x="420" y="253"/>
                  </a:lnTo>
                  <a:lnTo>
                    <a:pt x="423" y="253"/>
                  </a:lnTo>
                  <a:lnTo>
                    <a:pt x="423" y="239"/>
                  </a:lnTo>
                  <a:lnTo>
                    <a:pt x="425" y="239"/>
                  </a:lnTo>
                  <a:lnTo>
                    <a:pt x="427" y="236"/>
                  </a:lnTo>
                  <a:lnTo>
                    <a:pt x="430" y="232"/>
                  </a:lnTo>
                  <a:lnTo>
                    <a:pt x="430" y="215"/>
                  </a:lnTo>
                  <a:lnTo>
                    <a:pt x="427" y="213"/>
                  </a:lnTo>
                  <a:lnTo>
                    <a:pt x="427" y="208"/>
                  </a:lnTo>
                  <a:lnTo>
                    <a:pt x="432" y="2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3" name="Sri Lanka" descr="© INSCALE GmbH, 05.05.2010&#10;http://www.presentationload.com/"/>
            <p:cNvSpPr>
              <a:spLocks/>
            </p:cNvSpPr>
            <p:nvPr/>
          </p:nvSpPr>
          <p:spPr bwMode="gray">
            <a:xfrm>
              <a:off x="5602115" y="2747683"/>
              <a:ext cx="56867" cy="100186"/>
            </a:xfrm>
            <a:custGeom>
              <a:avLst/>
              <a:gdLst>
                <a:gd name="T0" fmla="*/ 2147483647 w 174"/>
                <a:gd name="T1" fmla="*/ 2147483647 h 306"/>
                <a:gd name="T2" fmla="*/ 2147483647 w 174"/>
                <a:gd name="T3" fmla="*/ 0 h 306"/>
                <a:gd name="T4" fmla="*/ 2147483647 w 174"/>
                <a:gd name="T5" fmla="*/ 0 h 306"/>
                <a:gd name="T6" fmla="*/ 2147483647 w 174"/>
                <a:gd name="T7" fmla="*/ 2147483647 h 306"/>
                <a:gd name="T8" fmla="*/ 2147483647 w 174"/>
                <a:gd name="T9" fmla="*/ 2147483647 h 306"/>
                <a:gd name="T10" fmla="*/ 2147483647 w 174"/>
                <a:gd name="T11" fmla="*/ 2147483647 h 306"/>
                <a:gd name="T12" fmla="*/ 2147483647 w 174"/>
                <a:gd name="T13" fmla="*/ 2147483647 h 306"/>
                <a:gd name="T14" fmla="*/ 2147483647 w 174"/>
                <a:gd name="T15" fmla="*/ 2147483647 h 306"/>
                <a:gd name="T16" fmla="*/ 2147483647 w 174"/>
                <a:gd name="T17" fmla="*/ 2147483647 h 306"/>
                <a:gd name="T18" fmla="*/ 2147483647 w 174"/>
                <a:gd name="T19" fmla="*/ 2147483647 h 306"/>
                <a:gd name="T20" fmla="*/ 2147483647 w 174"/>
                <a:gd name="T21" fmla="*/ 2147483647 h 306"/>
                <a:gd name="T22" fmla="*/ 2147483647 w 174"/>
                <a:gd name="T23" fmla="*/ 2147483647 h 306"/>
                <a:gd name="T24" fmla="*/ 2147483647 w 174"/>
                <a:gd name="T25" fmla="*/ 2147483647 h 306"/>
                <a:gd name="T26" fmla="*/ 2147483647 w 174"/>
                <a:gd name="T27" fmla="*/ 2147483647 h 306"/>
                <a:gd name="T28" fmla="*/ 2147483647 w 174"/>
                <a:gd name="T29" fmla="*/ 2147483647 h 306"/>
                <a:gd name="T30" fmla="*/ 2147483647 w 174"/>
                <a:gd name="T31" fmla="*/ 2147483647 h 306"/>
                <a:gd name="T32" fmla="*/ 2147483647 w 174"/>
                <a:gd name="T33" fmla="*/ 2147483647 h 306"/>
                <a:gd name="T34" fmla="*/ 2147483647 w 174"/>
                <a:gd name="T35" fmla="*/ 2147483647 h 306"/>
                <a:gd name="T36" fmla="*/ 2147483647 w 174"/>
                <a:gd name="T37" fmla="*/ 2147483647 h 306"/>
                <a:gd name="T38" fmla="*/ 2147483647 w 174"/>
                <a:gd name="T39" fmla="*/ 2147483647 h 306"/>
                <a:gd name="T40" fmla="*/ 0 w 174"/>
                <a:gd name="T41" fmla="*/ 2147483647 h 306"/>
                <a:gd name="T42" fmla="*/ 0 w 174"/>
                <a:gd name="T43" fmla="*/ 2147483647 h 306"/>
                <a:gd name="T44" fmla="*/ 2147483647 w 174"/>
                <a:gd name="T45" fmla="*/ 2147483647 h 306"/>
                <a:gd name="T46" fmla="*/ 2147483647 w 174"/>
                <a:gd name="T47" fmla="*/ 2147483647 h 306"/>
                <a:gd name="T48" fmla="*/ 2147483647 w 174"/>
                <a:gd name="T49" fmla="*/ 2147483647 h 306"/>
                <a:gd name="T50" fmla="*/ 2147483647 w 174"/>
                <a:gd name="T51" fmla="*/ 2147483647 h 306"/>
                <a:gd name="T52" fmla="*/ 2147483647 w 174"/>
                <a:gd name="T53" fmla="*/ 2147483647 h 306"/>
                <a:gd name="T54" fmla="*/ 0 w 174"/>
                <a:gd name="T55" fmla="*/ 2147483647 h 306"/>
                <a:gd name="T56" fmla="*/ 2147483647 w 174"/>
                <a:gd name="T57" fmla="*/ 2147483647 h 306"/>
                <a:gd name="T58" fmla="*/ 2147483647 w 174"/>
                <a:gd name="T59" fmla="*/ 2147483647 h 30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4"/>
                <a:gd name="T91" fmla="*/ 0 h 306"/>
                <a:gd name="T92" fmla="*/ 174 w 174"/>
                <a:gd name="T93" fmla="*/ 306 h 30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4" h="306">
                  <a:moveTo>
                    <a:pt x="24" y="6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78" y="12"/>
                  </a:lnTo>
                  <a:lnTo>
                    <a:pt x="114" y="66"/>
                  </a:lnTo>
                  <a:lnTo>
                    <a:pt x="132" y="84"/>
                  </a:lnTo>
                  <a:lnTo>
                    <a:pt x="126" y="120"/>
                  </a:lnTo>
                  <a:lnTo>
                    <a:pt x="150" y="114"/>
                  </a:lnTo>
                  <a:lnTo>
                    <a:pt x="156" y="168"/>
                  </a:lnTo>
                  <a:lnTo>
                    <a:pt x="162" y="174"/>
                  </a:lnTo>
                  <a:lnTo>
                    <a:pt x="168" y="198"/>
                  </a:lnTo>
                  <a:lnTo>
                    <a:pt x="174" y="228"/>
                  </a:lnTo>
                  <a:lnTo>
                    <a:pt x="174" y="258"/>
                  </a:lnTo>
                  <a:lnTo>
                    <a:pt x="156" y="276"/>
                  </a:lnTo>
                  <a:lnTo>
                    <a:pt x="120" y="294"/>
                  </a:lnTo>
                  <a:lnTo>
                    <a:pt x="84" y="306"/>
                  </a:lnTo>
                  <a:lnTo>
                    <a:pt x="48" y="306"/>
                  </a:lnTo>
                  <a:lnTo>
                    <a:pt x="24" y="282"/>
                  </a:lnTo>
                  <a:lnTo>
                    <a:pt x="12" y="240"/>
                  </a:lnTo>
                  <a:lnTo>
                    <a:pt x="0" y="192"/>
                  </a:lnTo>
                  <a:lnTo>
                    <a:pt x="0" y="156"/>
                  </a:lnTo>
                  <a:lnTo>
                    <a:pt x="12" y="138"/>
                  </a:lnTo>
                  <a:lnTo>
                    <a:pt x="18" y="132"/>
                  </a:lnTo>
                  <a:lnTo>
                    <a:pt x="24" y="120"/>
                  </a:lnTo>
                  <a:lnTo>
                    <a:pt x="30" y="102"/>
                  </a:lnTo>
                  <a:lnTo>
                    <a:pt x="30" y="78"/>
                  </a:lnTo>
                  <a:lnTo>
                    <a:pt x="0" y="36"/>
                  </a:lnTo>
                  <a:lnTo>
                    <a:pt x="24" y="3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4" name="South Sudan"/>
            <p:cNvSpPr>
              <a:spLocks/>
            </p:cNvSpPr>
            <p:nvPr/>
          </p:nvSpPr>
          <p:spPr bwMode="auto">
            <a:xfrm>
              <a:off x="4293430" y="2675062"/>
              <a:ext cx="284331" cy="236305"/>
            </a:xfrm>
            <a:custGeom>
              <a:avLst/>
              <a:gdLst/>
              <a:ahLst/>
              <a:cxnLst>
                <a:cxn ang="0">
                  <a:pos x="269" y="52"/>
                </a:cxn>
                <a:cxn ang="0">
                  <a:pos x="265" y="38"/>
                </a:cxn>
                <a:cxn ang="0">
                  <a:pos x="262" y="19"/>
                </a:cxn>
                <a:cxn ang="0">
                  <a:pos x="253" y="3"/>
                </a:cxn>
                <a:cxn ang="0">
                  <a:pos x="241" y="17"/>
                </a:cxn>
                <a:cxn ang="0">
                  <a:pos x="229" y="50"/>
                </a:cxn>
                <a:cxn ang="0">
                  <a:pos x="194" y="83"/>
                </a:cxn>
                <a:cxn ang="0">
                  <a:pos x="156" y="71"/>
                </a:cxn>
                <a:cxn ang="0">
                  <a:pos x="130" y="95"/>
                </a:cxn>
                <a:cxn ang="0">
                  <a:pos x="109" y="88"/>
                </a:cxn>
                <a:cxn ang="0">
                  <a:pos x="71" y="93"/>
                </a:cxn>
                <a:cxn ang="0">
                  <a:pos x="57" y="76"/>
                </a:cxn>
                <a:cxn ang="0">
                  <a:pos x="49" y="69"/>
                </a:cxn>
                <a:cxn ang="0">
                  <a:pos x="26" y="64"/>
                </a:cxn>
                <a:cxn ang="0">
                  <a:pos x="16" y="90"/>
                </a:cxn>
                <a:cxn ang="0">
                  <a:pos x="7" y="104"/>
                </a:cxn>
                <a:cxn ang="0">
                  <a:pos x="7" y="109"/>
                </a:cxn>
                <a:cxn ang="0">
                  <a:pos x="0" y="119"/>
                </a:cxn>
                <a:cxn ang="0">
                  <a:pos x="12" y="135"/>
                </a:cxn>
                <a:cxn ang="0">
                  <a:pos x="28" y="142"/>
                </a:cxn>
                <a:cxn ang="0">
                  <a:pos x="38" y="152"/>
                </a:cxn>
                <a:cxn ang="0">
                  <a:pos x="33" y="154"/>
                </a:cxn>
                <a:cxn ang="0">
                  <a:pos x="42" y="164"/>
                </a:cxn>
                <a:cxn ang="0">
                  <a:pos x="54" y="173"/>
                </a:cxn>
                <a:cxn ang="0">
                  <a:pos x="59" y="182"/>
                </a:cxn>
                <a:cxn ang="0">
                  <a:pos x="68" y="190"/>
                </a:cxn>
                <a:cxn ang="0">
                  <a:pos x="68" y="197"/>
                </a:cxn>
                <a:cxn ang="0">
                  <a:pos x="83" y="208"/>
                </a:cxn>
                <a:cxn ang="0">
                  <a:pos x="92" y="218"/>
                </a:cxn>
                <a:cxn ang="0">
                  <a:pos x="106" y="241"/>
                </a:cxn>
                <a:cxn ang="0">
                  <a:pos x="127" y="258"/>
                </a:cxn>
                <a:cxn ang="0">
                  <a:pos x="137" y="251"/>
                </a:cxn>
                <a:cxn ang="0">
                  <a:pos x="146" y="258"/>
                </a:cxn>
                <a:cxn ang="0">
                  <a:pos x="156" y="251"/>
                </a:cxn>
                <a:cxn ang="0">
                  <a:pos x="168" y="251"/>
                </a:cxn>
                <a:cxn ang="0">
                  <a:pos x="177" y="267"/>
                </a:cxn>
                <a:cxn ang="0">
                  <a:pos x="187" y="272"/>
                </a:cxn>
                <a:cxn ang="0">
                  <a:pos x="203" y="275"/>
                </a:cxn>
                <a:cxn ang="0">
                  <a:pos x="215" y="279"/>
                </a:cxn>
                <a:cxn ang="0">
                  <a:pos x="222" y="275"/>
                </a:cxn>
                <a:cxn ang="0">
                  <a:pos x="243" y="277"/>
                </a:cxn>
                <a:cxn ang="0">
                  <a:pos x="262" y="272"/>
                </a:cxn>
                <a:cxn ang="0">
                  <a:pos x="274" y="277"/>
                </a:cxn>
                <a:cxn ang="0">
                  <a:pos x="283" y="265"/>
                </a:cxn>
                <a:cxn ang="0">
                  <a:pos x="295" y="251"/>
                </a:cxn>
                <a:cxn ang="0">
                  <a:pos x="340" y="239"/>
                </a:cxn>
                <a:cxn ang="0">
                  <a:pos x="335" y="225"/>
                </a:cxn>
                <a:cxn ang="0">
                  <a:pos x="316" y="208"/>
                </a:cxn>
                <a:cxn ang="0">
                  <a:pos x="312" y="185"/>
                </a:cxn>
                <a:cxn ang="0">
                  <a:pos x="293" y="175"/>
                </a:cxn>
                <a:cxn ang="0">
                  <a:pos x="286" y="159"/>
                </a:cxn>
                <a:cxn ang="0">
                  <a:pos x="276" y="149"/>
                </a:cxn>
                <a:cxn ang="0">
                  <a:pos x="260" y="147"/>
                </a:cxn>
                <a:cxn ang="0">
                  <a:pos x="265" y="135"/>
                </a:cxn>
                <a:cxn ang="0">
                  <a:pos x="279" y="128"/>
                </a:cxn>
                <a:cxn ang="0">
                  <a:pos x="288" y="123"/>
                </a:cxn>
                <a:cxn ang="0">
                  <a:pos x="291" y="100"/>
                </a:cxn>
                <a:cxn ang="0">
                  <a:pos x="286" y="88"/>
                </a:cxn>
                <a:cxn ang="0">
                  <a:pos x="291" y="76"/>
                </a:cxn>
              </a:cxnLst>
              <a:rect l="0" t="0" r="r" b="b"/>
              <a:pathLst>
                <a:path w="342" h="286">
                  <a:moveTo>
                    <a:pt x="286" y="67"/>
                  </a:moveTo>
                  <a:lnTo>
                    <a:pt x="279" y="60"/>
                  </a:lnTo>
                  <a:lnTo>
                    <a:pt x="269" y="52"/>
                  </a:lnTo>
                  <a:lnTo>
                    <a:pt x="262" y="48"/>
                  </a:lnTo>
                  <a:lnTo>
                    <a:pt x="265" y="43"/>
                  </a:lnTo>
                  <a:lnTo>
                    <a:pt x="265" y="38"/>
                  </a:lnTo>
                  <a:lnTo>
                    <a:pt x="262" y="31"/>
                  </a:lnTo>
                  <a:lnTo>
                    <a:pt x="260" y="22"/>
                  </a:lnTo>
                  <a:lnTo>
                    <a:pt x="262" y="19"/>
                  </a:lnTo>
                  <a:lnTo>
                    <a:pt x="262" y="10"/>
                  </a:lnTo>
                  <a:lnTo>
                    <a:pt x="265" y="0"/>
                  </a:lnTo>
                  <a:lnTo>
                    <a:pt x="253" y="3"/>
                  </a:lnTo>
                  <a:lnTo>
                    <a:pt x="253" y="10"/>
                  </a:lnTo>
                  <a:lnTo>
                    <a:pt x="234" y="10"/>
                  </a:lnTo>
                  <a:lnTo>
                    <a:pt x="241" y="17"/>
                  </a:lnTo>
                  <a:lnTo>
                    <a:pt x="241" y="34"/>
                  </a:lnTo>
                  <a:lnTo>
                    <a:pt x="243" y="41"/>
                  </a:lnTo>
                  <a:lnTo>
                    <a:pt x="229" y="50"/>
                  </a:lnTo>
                  <a:lnTo>
                    <a:pt x="224" y="62"/>
                  </a:lnTo>
                  <a:lnTo>
                    <a:pt x="208" y="83"/>
                  </a:lnTo>
                  <a:lnTo>
                    <a:pt x="194" y="83"/>
                  </a:lnTo>
                  <a:lnTo>
                    <a:pt x="184" y="74"/>
                  </a:lnTo>
                  <a:lnTo>
                    <a:pt x="168" y="64"/>
                  </a:lnTo>
                  <a:lnTo>
                    <a:pt x="156" y="71"/>
                  </a:lnTo>
                  <a:lnTo>
                    <a:pt x="153" y="83"/>
                  </a:lnTo>
                  <a:lnTo>
                    <a:pt x="139" y="83"/>
                  </a:lnTo>
                  <a:lnTo>
                    <a:pt x="130" y="95"/>
                  </a:lnTo>
                  <a:lnTo>
                    <a:pt x="111" y="95"/>
                  </a:lnTo>
                  <a:lnTo>
                    <a:pt x="111" y="95"/>
                  </a:lnTo>
                  <a:lnTo>
                    <a:pt x="109" y="88"/>
                  </a:lnTo>
                  <a:lnTo>
                    <a:pt x="104" y="86"/>
                  </a:lnTo>
                  <a:lnTo>
                    <a:pt x="80" y="88"/>
                  </a:lnTo>
                  <a:lnTo>
                    <a:pt x="71" y="93"/>
                  </a:lnTo>
                  <a:lnTo>
                    <a:pt x="61" y="86"/>
                  </a:lnTo>
                  <a:lnTo>
                    <a:pt x="59" y="83"/>
                  </a:lnTo>
                  <a:lnTo>
                    <a:pt x="57" y="76"/>
                  </a:lnTo>
                  <a:lnTo>
                    <a:pt x="57" y="74"/>
                  </a:lnTo>
                  <a:lnTo>
                    <a:pt x="52" y="71"/>
                  </a:lnTo>
                  <a:lnTo>
                    <a:pt x="49" y="69"/>
                  </a:lnTo>
                  <a:lnTo>
                    <a:pt x="47" y="60"/>
                  </a:lnTo>
                  <a:lnTo>
                    <a:pt x="35" y="62"/>
                  </a:lnTo>
                  <a:lnTo>
                    <a:pt x="26" y="64"/>
                  </a:lnTo>
                  <a:lnTo>
                    <a:pt x="23" y="71"/>
                  </a:lnTo>
                  <a:lnTo>
                    <a:pt x="16" y="81"/>
                  </a:lnTo>
                  <a:lnTo>
                    <a:pt x="16" y="90"/>
                  </a:lnTo>
                  <a:lnTo>
                    <a:pt x="12" y="90"/>
                  </a:lnTo>
                  <a:lnTo>
                    <a:pt x="12" y="100"/>
                  </a:lnTo>
                  <a:lnTo>
                    <a:pt x="7" y="104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19"/>
                  </a:lnTo>
                  <a:lnTo>
                    <a:pt x="2" y="130"/>
                  </a:lnTo>
                  <a:lnTo>
                    <a:pt x="12" y="135"/>
                  </a:lnTo>
                  <a:lnTo>
                    <a:pt x="26" y="135"/>
                  </a:lnTo>
                  <a:lnTo>
                    <a:pt x="26" y="142"/>
                  </a:lnTo>
                  <a:lnTo>
                    <a:pt x="28" y="142"/>
                  </a:lnTo>
                  <a:lnTo>
                    <a:pt x="33" y="145"/>
                  </a:lnTo>
                  <a:lnTo>
                    <a:pt x="38" y="149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5" y="154"/>
                  </a:lnTo>
                  <a:lnTo>
                    <a:pt x="33" y="154"/>
                  </a:lnTo>
                  <a:lnTo>
                    <a:pt x="33" y="156"/>
                  </a:lnTo>
                  <a:lnTo>
                    <a:pt x="38" y="161"/>
                  </a:lnTo>
                  <a:lnTo>
                    <a:pt x="42" y="164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4" y="173"/>
                  </a:lnTo>
                  <a:lnTo>
                    <a:pt x="57" y="178"/>
                  </a:lnTo>
                  <a:lnTo>
                    <a:pt x="59" y="180"/>
                  </a:lnTo>
                  <a:lnTo>
                    <a:pt x="59" y="182"/>
                  </a:lnTo>
                  <a:lnTo>
                    <a:pt x="66" y="182"/>
                  </a:lnTo>
                  <a:lnTo>
                    <a:pt x="68" y="185"/>
                  </a:lnTo>
                  <a:lnTo>
                    <a:pt x="68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8" y="197"/>
                  </a:lnTo>
                  <a:lnTo>
                    <a:pt x="68" y="204"/>
                  </a:lnTo>
                  <a:lnTo>
                    <a:pt x="80" y="206"/>
                  </a:lnTo>
                  <a:lnTo>
                    <a:pt x="83" y="208"/>
                  </a:lnTo>
                  <a:lnTo>
                    <a:pt x="87" y="211"/>
                  </a:lnTo>
                  <a:lnTo>
                    <a:pt x="90" y="213"/>
                  </a:lnTo>
                  <a:lnTo>
                    <a:pt x="92" y="218"/>
                  </a:lnTo>
                  <a:lnTo>
                    <a:pt x="92" y="227"/>
                  </a:lnTo>
                  <a:lnTo>
                    <a:pt x="94" y="232"/>
                  </a:lnTo>
                  <a:lnTo>
                    <a:pt x="106" y="241"/>
                  </a:lnTo>
                  <a:lnTo>
                    <a:pt x="106" y="251"/>
                  </a:lnTo>
                  <a:lnTo>
                    <a:pt x="125" y="260"/>
                  </a:lnTo>
                  <a:lnTo>
                    <a:pt x="127" y="258"/>
                  </a:lnTo>
                  <a:lnTo>
                    <a:pt x="130" y="253"/>
                  </a:lnTo>
                  <a:lnTo>
                    <a:pt x="132" y="251"/>
                  </a:lnTo>
                  <a:lnTo>
                    <a:pt x="137" y="251"/>
                  </a:lnTo>
                  <a:lnTo>
                    <a:pt x="142" y="253"/>
                  </a:lnTo>
                  <a:lnTo>
                    <a:pt x="142" y="256"/>
                  </a:lnTo>
                  <a:lnTo>
                    <a:pt x="146" y="258"/>
                  </a:lnTo>
                  <a:lnTo>
                    <a:pt x="149" y="258"/>
                  </a:lnTo>
                  <a:lnTo>
                    <a:pt x="156" y="253"/>
                  </a:lnTo>
                  <a:lnTo>
                    <a:pt x="156" y="251"/>
                  </a:lnTo>
                  <a:lnTo>
                    <a:pt x="161" y="246"/>
                  </a:lnTo>
                  <a:lnTo>
                    <a:pt x="163" y="249"/>
                  </a:lnTo>
                  <a:lnTo>
                    <a:pt x="168" y="251"/>
                  </a:lnTo>
                  <a:lnTo>
                    <a:pt x="170" y="258"/>
                  </a:lnTo>
                  <a:lnTo>
                    <a:pt x="172" y="263"/>
                  </a:lnTo>
                  <a:lnTo>
                    <a:pt x="177" y="267"/>
                  </a:lnTo>
                  <a:lnTo>
                    <a:pt x="182" y="270"/>
                  </a:lnTo>
                  <a:lnTo>
                    <a:pt x="184" y="272"/>
                  </a:lnTo>
                  <a:lnTo>
                    <a:pt x="187" y="272"/>
                  </a:lnTo>
                  <a:lnTo>
                    <a:pt x="189" y="282"/>
                  </a:lnTo>
                  <a:lnTo>
                    <a:pt x="196" y="282"/>
                  </a:lnTo>
                  <a:lnTo>
                    <a:pt x="203" y="275"/>
                  </a:lnTo>
                  <a:lnTo>
                    <a:pt x="208" y="275"/>
                  </a:lnTo>
                  <a:lnTo>
                    <a:pt x="210" y="277"/>
                  </a:lnTo>
                  <a:lnTo>
                    <a:pt x="215" y="279"/>
                  </a:lnTo>
                  <a:lnTo>
                    <a:pt x="220" y="279"/>
                  </a:lnTo>
                  <a:lnTo>
                    <a:pt x="220" y="277"/>
                  </a:lnTo>
                  <a:lnTo>
                    <a:pt x="222" y="275"/>
                  </a:lnTo>
                  <a:lnTo>
                    <a:pt x="224" y="275"/>
                  </a:lnTo>
                  <a:lnTo>
                    <a:pt x="236" y="286"/>
                  </a:lnTo>
                  <a:lnTo>
                    <a:pt x="243" y="277"/>
                  </a:lnTo>
                  <a:lnTo>
                    <a:pt x="253" y="277"/>
                  </a:lnTo>
                  <a:lnTo>
                    <a:pt x="257" y="272"/>
                  </a:lnTo>
                  <a:lnTo>
                    <a:pt x="262" y="272"/>
                  </a:lnTo>
                  <a:lnTo>
                    <a:pt x="262" y="275"/>
                  </a:lnTo>
                  <a:lnTo>
                    <a:pt x="265" y="277"/>
                  </a:lnTo>
                  <a:lnTo>
                    <a:pt x="274" y="277"/>
                  </a:lnTo>
                  <a:lnTo>
                    <a:pt x="281" y="270"/>
                  </a:lnTo>
                  <a:lnTo>
                    <a:pt x="281" y="267"/>
                  </a:lnTo>
                  <a:lnTo>
                    <a:pt x="283" y="265"/>
                  </a:lnTo>
                  <a:lnTo>
                    <a:pt x="283" y="263"/>
                  </a:lnTo>
                  <a:lnTo>
                    <a:pt x="288" y="263"/>
                  </a:lnTo>
                  <a:lnTo>
                    <a:pt x="295" y="251"/>
                  </a:lnTo>
                  <a:lnTo>
                    <a:pt x="333" y="251"/>
                  </a:lnTo>
                  <a:lnTo>
                    <a:pt x="342" y="246"/>
                  </a:lnTo>
                  <a:lnTo>
                    <a:pt x="340" y="239"/>
                  </a:lnTo>
                  <a:lnTo>
                    <a:pt x="340" y="232"/>
                  </a:lnTo>
                  <a:lnTo>
                    <a:pt x="338" y="227"/>
                  </a:lnTo>
                  <a:lnTo>
                    <a:pt x="335" y="225"/>
                  </a:lnTo>
                  <a:lnTo>
                    <a:pt x="328" y="225"/>
                  </a:lnTo>
                  <a:lnTo>
                    <a:pt x="324" y="223"/>
                  </a:lnTo>
                  <a:lnTo>
                    <a:pt x="316" y="208"/>
                  </a:lnTo>
                  <a:lnTo>
                    <a:pt x="316" y="201"/>
                  </a:lnTo>
                  <a:lnTo>
                    <a:pt x="312" y="199"/>
                  </a:lnTo>
                  <a:lnTo>
                    <a:pt x="312" y="185"/>
                  </a:lnTo>
                  <a:lnTo>
                    <a:pt x="305" y="185"/>
                  </a:lnTo>
                  <a:lnTo>
                    <a:pt x="302" y="175"/>
                  </a:lnTo>
                  <a:lnTo>
                    <a:pt x="293" y="175"/>
                  </a:lnTo>
                  <a:lnTo>
                    <a:pt x="291" y="168"/>
                  </a:lnTo>
                  <a:lnTo>
                    <a:pt x="291" y="161"/>
                  </a:lnTo>
                  <a:lnTo>
                    <a:pt x="286" y="159"/>
                  </a:lnTo>
                  <a:lnTo>
                    <a:pt x="283" y="154"/>
                  </a:lnTo>
                  <a:lnTo>
                    <a:pt x="279" y="152"/>
                  </a:lnTo>
                  <a:lnTo>
                    <a:pt x="276" y="149"/>
                  </a:lnTo>
                  <a:lnTo>
                    <a:pt x="267" y="149"/>
                  </a:lnTo>
                  <a:lnTo>
                    <a:pt x="262" y="147"/>
                  </a:lnTo>
                  <a:lnTo>
                    <a:pt x="260" y="147"/>
                  </a:lnTo>
                  <a:lnTo>
                    <a:pt x="260" y="142"/>
                  </a:lnTo>
                  <a:lnTo>
                    <a:pt x="262" y="138"/>
                  </a:lnTo>
                  <a:lnTo>
                    <a:pt x="265" y="135"/>
                  </a:lnTo>
                  <a:lnTo>
                    <a:pt x="262" y="126"/>
                  </a:lnTo>
                  <a:lnTo>
                    <a:pt x="276" y="126"/>
                  </a:lnTo>
                  <a:lnTo>
                    <a:pt x="279" y="128"/>
                  </a:lnTo>
                  <a:lnTo>
                    <a:pt x="281" y="126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88" y="119"/>
                  </a:lnTo>
                  <a:lnTo>
                    <a:pt x="291" y="114"/>
                  </a:lnTo>
                  <a:lnTo>
                    <a:pt x="291" y="100"/>
                  </a:lnTo>
                  <a:lnTo>
                    <a:pt x="288" y="97"/>
                  </a:lnTo>
                  <a:lnTo>
                    <a:pt x="288" y="93"/>
                  </a:lnTo>
                  <a:lnTo>
                    <a:pt x="286" y="88"/>
                  </a:lnTo>
                  <a:lnTo>
                    <a:pt x="286" y="83"/>
                  </a:lnTo>
                  <a:lnTo>
                    <a:pt x="288" y="78"/>
                  </a:lnTo>
                  <a:lnTo>
                    <a:pt x="291" y="76"/>
                  </a:lnTo>
                  <a:lnTo>
                    <a:pt x="288" y="71"/>
                  </a:lnTo>
                  <a:lnTo>
                    <a:pt x="286" y="6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5" name="South Afric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14540" y="3588987"/>
              <a:ext cx="374801" cy="335240"/>
            </a:xfrm>
            <a:custGeom>
              <a:avLst/>
              <a:gdLst>
                <a:gd name="T0" fmla="*/ 2147483647 w 1134"/>
                <a:gd name="T1" fmla="*/ 2147483647 h 1020"/>
                <a:gd name="T2" fmla="*/ 2147483647 w 1134"/>
                <a:gd name="T3" fmla="*/ 2147483647 h 1020"/>
                <a:gd name="T4" fmla="*/ 2147483647 w 1134"/>
                <a:gd name="T5" fmla="*/ 2147483647 h 1020"/>
                <a:gd name="T6" fmla="*/ 2147483647 w 1134"/>
                <a:gd name="T7" fmla="*/ 2147483647 h 1020"/>
                <a:gd name="T8" fmla="*/ 2147483647 w 1134"/>
                <a:gd name="T9" fmla="*/ 2147483647 h 1020"/>
                <a:gd name="T10" fmla="*/ 2147483647 w 1134"/>
                <a:gd name="T11" fmla="*/ 2147483647 h 1020"/>
                <a:gd name="T12" fmla="*/ 2147483647 w 1134"/>
                <a:gd name="T13" fmla="*/ 2147483647 h 1020"/>
                <a:gd name="T14" fmla="*/ 2147483647 w 1134"/>
                <a:gd name="T15" fmla="*/ 2147483647 h 1020"/>
                <a:gd name="T16" fmla="*/ 2147483647 w 1134"/>
                <a:gd name="T17" fmla="*/ 2147483647 h 1020"/>
                <a:gd name="T18" fmla="*/ 2147483647 w 1134"/>
                <a:gd name="T19" fmla="*/ 2147483647 h 1020"/>
                <a:gd name="T20" fmla="*/ 2147483647 w 1134"/>
                <a:gd name="T21" fmla="*/ 2147483647 h 1020"/>
                <a:gd name="T22" fmla="*/ 2147483647 w 1134"/>
                <a:gd name="T23" fmla="*/ 2147483647 h 1020"/>
                <a:gd name="T24" fmla="*/ 2147483647 w 1134"/>
                <a:gd name="T25" fmla="*/ 2147483647 h 1020"/>
                <a:gd name="T26" fmla="*/ 2147483647 w 1134"/>
                <a:gd name="T27" fmla="*/ 2147483647 h 1020"/>
                <a:gd name="T28" fmla="*/ 2147483647 w 1134"/>
                <a:gd name="T29" fmla="*/ 2147483647 h 1020"/>
                <a:gd name="T30" fmla="*/ 2147483647 w 1134"/>
                <a:gd name="T31" fmla="*/ 2147483647 h 1020"/>
                <a:gd name="T32" fmla="*/ 2147483647 w 1134"/>
                <a:gd name="T33" fmla="*/ 2147483647 h 1020"/>
                <a:gd name="T34" fmla="*/ 2147483647 w 1134"/>
                <a:gd name="T35" fmla="*/ 2147483647 h 1020"/>
                <a:gd name="T36" fmla="*/ 2147483647 w 1134"/>
                <a:gd name="T37" fmla="*/ 2147483647 h 1020"/>
                <a:gd name="T38" fmla="*/ 2147483647 w 1134"/>
                <a:gd name="T39" fmla="*/ 2147483647 h 1020"/>
                <a:gd name="T40" fmla="*/ 2147483647 w 1134"/>
                <a:gd name="T41" fmla="*/ 2147483647 h 1020"/>
                <a:gd name="T42" fmla="*/ 2147483647 w 1134"/>
                <a:gd name="T43" fmla="*/ 2147483647 h 1020"/>
                <a:gd name="T44" fmla="*/ 2147483647 w 1134"/>
                <a:gd name="T45" fmla="*/ 2147483647 h 1020"/>
                <a:gd name="T46" fmla="*/ 2147483647 w 1134"/>
                <a:gd name="T47" fmla="*/ 2147483647 h 1020"/>
                <a:gd name="T48" fmla="*/ 2147483647 w 1134"/>
                <a:gd name="T49" fmla="*/ 2147483647 h 1020"/>
                <a:gd name="T50" fmla="*/ 2147483647 w 1134"/>
                <a:gd name="T51" fmla="*/ 2147483647 h 1020"/>
                <a:gd name="T52" fmla="*/ 2147483647 w 1134"/>
                <a:gd name="T53" fmla="*/ 2147483647 h 1020"/>
                <a:gd name="T54" fmla="*/ 2147483647 w 1134"/>
                <a:gd name="T55" fmla="*/ 2147483647 h 1020"/>
                <a:gd name="T56" fmla="*/ 2147483647 w 1134"/>
                <a:gd name="T57" fmla="*/ 2147483647 h 1020"/>
                <a:gd name="T58" fmla="*/ 2147483647 w 1134"/>
                <a:gd name="T59" fmla="*/ 2147483647 h 1020"/>
                <a:gd name="T60" fmla="*/ 2147483647 w 1134"/>
                <a:gd name="T61" fmla="*/ 2147483647 h 1020"/>
                <a:gd name="T62" fmla="*/ 0 w 1134"/>
                <a:gd name="T63" fmla="*/ 2147483647 h 1020"/>
                <a:gd name="T64" fmla="*/ 2147483647 w 1134"/>
                <a:gd name="T65" fmla="*/ 2147483647 h 1020"/>
                <a:gd name="T66" fmla="*/ 2147483647 w 1134"/>
                <a:gd name="T67" fmla="*/ 2147483647 h 1020"/>
                <a:gd name="T68" fmla="*/ 2147483647 w 1134"/>
                <a:gd name="T69" fmla="*/ 2147483647 h 1020"/>
                <a:gd name="T70" fmla="*/ 2147483647 w 1134"/>
                <a:gd name="T71" fmla="*/ 2147483647 h 1020"/>
                <a:gd name="T72" fmla="*/ 2147483647 w 1134"/>
                <a:gd name="T73" fmla="*/ 2147483647 h 1020"/>
                <a:gd name="T74" fmla="*/ 2147483647 w 1134"/>
                <a:gd name="T75" fmla="*/ 2147483647 h 1020"/>
                <a:gd name="T76" fmla="*/ 2147483647 w 1134"/>
                <a:gd name="T77" fmla="*/ 2147483647 h 1020"/>
                <a:gd name="T78" fmla="*/ 2147483647 w 1134"/>
                <a:gd name="T79" fmla="*/ 2147483647 h 1020"/>
                <a:gd name="T80" fmla="*/ 2147483647 w 1134"/>
                <a:gd name="T81" fmla="*/ 2147483647 h 1020"/>
                <a:gd name="T82" fmla="*/ 2147483647 w 1134"/>
                <a:gd name="T83" fmla="*/ 2147483647 h 1020"/>
                <a:gd name="T84" fmla="*/ 2147483647 w 1134"/>
                <a:gd name="T85" fmla="*/ 2147483647 h 1020"/>
                <a:gd name="T86" fmla="*/ 2147483647 w 1134"/>
                <a:gd name="T87" fmla="*/ 2147483647 h 1020"/>
                <a:gd name="T88" fmla="*/ 2147483647 w 1134"/>
                <a:gd name="T89" fmla="*/ 2147483647 h 1020"/>
                <a:gd name="T90" fmla="*/ 2147483647 w 1134"/>
                <a:gd name="T91" fmla="*/ 2147483647 h 1020"/>
                <a:gd name="T92" fmla="*/ 2147483647 w 1134"/>
                <a:gd name="T93" fmla="*/ 2147483647 h 1020"/>
                <a:gd name="T94" fmla="*/ 2147483647 w 1134"/>
                <a:gd name="T95" fmla="*/ 2147483647 h 1020"/>
                <a:gd name="T96" fmla="*/ 2147483647 w 1134"/>
                <a:gd name="T97" fmla="*/ 2147483647 h 1020"/>
                <a:gd name="T98" fmla="*/ 2147483647 w 1134"/>
                <a:gd name="T99" fmla="*/ 2147483647 h 1020"/>
                <a:gd name="T100" fmla="*/ 2147483647 w 1134"/>
                <a:gd name="T101" fmla="*/ 2147483647 h 1020"/>
                <a:gd name="T102" fmla="*/ 2147483647 w 1134"/>
                <a:gd name="T103" fmla="*/ 2147483647 h 1020"/>
                <a:gd name="T104" fmla="*/ 2147483647 w 1134"/>
                <a:gd name="T105" fmla="*/ 2147483647 h 1020"/>
                <a:gd name="T106" fmla="*/ 2147483647 w 1134"/>
                <a:gd name="T107" fmla="*/ 2147483647 h 1020"/>
                <a:gd name="T108" fmla="*/ 2147483647 w 1134"/>
                <a:gd name="T109" fmla="*/ 2147483647 h 1020"/>
                <a:gd name="T110" fmla="*/ 2147483647 w 1134"/>
                <a:gd name="T111" fmla="*/ 2147483647 h 1020"/>
                <a:gd name="T112" fmla="*/ 2147483647 w 1134"/>
                <a:gd name="T113" fmla="*/ 2147483647 h 1020"/>
                <a:gd name="T114" fmla="*/ 2147483647 w 1134"/>
                <a:gd name="T115" fmla="*/ 2147483647 h 1020"/>
                <a:gd name="T116" fmla="*/ 2147483647 w 1134"/>
                <a:gd name="T117" fmla="*/ 2147483647 h 1020"/>
                <a:gd name="T118" fmla="*/ 2147483647 w 1134"/>
                <a:gd name="T119" fmla="*/ 2147483647 h 1020"/>
                <a:gd name="T120" fmla="*/ 2147483647 w 1134"/>
                <a:gd name="T121" fmla="*/ 2147483647 h 1020"/>
                <a:gd name="T122" fmla="*/ 2147483647 w 1134"/>
                <a:gd name="T123" fmla="*/ 2147483647 h 1020"/>
                <a:gd name="T124" fmla="*/ 2147483647 w 1134"/>
                <a:gd name="T125" fmla="*/ 2147483647 h 10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34"/>
                <a:gd name="T190" fmla="*/ 0 h 1020"/>
                <a:gd name="T191" fmla="*/ 1134 w 1134"/>
                <a:gd name="T192" fmla="*/ 1020 h 10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34" h="1020">
                  <a:moveTo>
                    <a:pt x="1116" y="372"/>
                  </a:moveTo>
                  <a:lnTo>
                    <a:pt x="1098" y="372"/>
                  </a:lnTo>
                  <a:lnTo>
                    <a:pt x="1092" y="378"/>
                  </a:lnTo>
                  <a:lnTo>
                    <a:pt x="1086" y="378"/>
                  </a:lnTo>
                  <a:lnTo>
                    <a:pt x="1074" y="420"/>
                  </a:lnTo>
                  <a:lnTo>
                    <a:pt x="1062" y="420"/>
                  </a:lnTo>
                  <a:lnTo>
                    <a:pt x="1050" y="414"/>
                  </a:lnTo>
                  <a:lnTo>
                    <a:pt x="1032" y="414"/>
                  </a:lnTo>
                  <a:lnTo>
                    <a:pt x="1020" y="402"/>
                  </a:lnTo>
                  <a:lnTo>
                    <a:pt x="1008" y="396"/>
                  </a:lnTo>
                  <a:lnTo>
                    <a:pt x="996" y="372"/>
                  </a:lnTo>
                  <a:lnTo>
                    <a:pt x="996" y="348"/>
                  </a:lnTo>
                  <a:lnTo>
                    <a:pt x="1002" y="336"/>
                  </a:lnTo>
                  <a:lnTo>
                    <a:pt x="1014" y="324"/>
                  </a:lnTo>
                  <a:lnTo>
                    <a:pt x="1014" y="312"/>
                  </a:lnTo>
                  <a:lnTo>
                    <a:pt x="1020" y="300"/>
                  </a:lnTo>
                  <a:lnTo>
                    <a:pt x="1032" y="288"/>
                  </a:lnTo>
                  <a:lnTo>
                    <a:pt x="1038" y="288"/>
                  </a:lnTo>
                  <a:lnTo>
                    <a:pt x="1050" y="294"/>
                  </a:lnTo>
                  <a:lnTo>
                    <a:pt x="1062" y="306"/>
                  </a:lnTo>
                  <a:lnTo>
                    <a:pt x="1086" y="270"/>
                  </a:lnTo>
                  <a:lnTo>
                    <a:pt x="1086" y="180"/>
                  </a:lnTo>
                  <a:lnTo>
                    <a:pt x="1056" y="120"/>
                  </a:lnTo>
                  <a:lnTo>
                    <a:pt x="1056" y="102"/>
                  </a:lnTo>
                  <a:lnTo>
                    <a:pt x="1050" y="90"/>
                  </a:lnTo>
                  <a:lnTo>
                    <a:pt x="1050" y="72"/>
                  </a:lnTo>
                  <a:lnTo>
                    <a:pt x="1044" y="54"/>
                  </a:lnTo>
                  <a:lnTo>
                    <a:pt x="1044" y="24"/>
                  </a:lnTo>
                  <a:lnTo>
                    <a:pt x="1026" y="12"/>
                  </a:lnTo>
                  <a:lnTo>
                    <a:pt x="966" y="12"/>
                  </a:lnTo>
                  <a:lnTo>
                    <a:pt x="954" y="6"/>
                  </a:lnTo>
                  <a:lnTo>
                    <a:pt x="948" y="6"/>
                  </a:lnTo>
                  <a:lnTo>
                    <a:pt x="936" y="0"/>
                  </a:lnTo>
                  <a:lnTo>
                    <a:pt x="876" y="0"/>
                  </a:lnTo>
                  <a:lnTo>
                    <a:pt x="864" y="24"/>
                  </a:lnTo>
                  <a:lnTo>
                    <a:pt x="852" y="24"/>
                  </a:lnTo>
                  <a:lnTo>
                    <a:pt x="840" y="30"/>
                  </a:lnTo>
                  <a:lnTo>
                    <a:pt x="828" y="30"/>
                  </a:lnTo>
                  <a:lnTo>
                    <a:pt x="822" y="36"/>
                  </a:lnTo>
                  <a:lnTo>
                    <a:pt x="810" y="60"/>
                  </a:lnTo>
                  <a:lnTo>
                    <a:pt x="768" y="102"/>
                  </a:lnTo>
                  <a:lnTo>
                    <a:pt x="756" y="108"/>
                  </a:lnTo>
                  <a:lnTo>
                    <a:pt x="750" y="108"/>
                  </a:lnTo>
                  <a:lnTo>
                    <a:pt x="738" y="114"/>
                  </a:lnTo>
                  <a:lnTo>
                    <a:pt x="726" y="138"/>
                  </a:lnTo>
                  <a:lnTo>
                    <a:pt x="726" y="174"/>
                  </a:lnTo>
                  <a:lnTo>
                    <a:pt x="714" y="180"/>
                  </a:lnTo>
                  <a:lnTo>
                    <a:pt x="708" y="192"/>
                  </a:lnTo>
                  <a:lnTo>
                    <a:pt x="702" y="198"/>
                  </a:lnTo>
                  <a:lnTo>
                    <a:pt x="690" y="204"/>
                  </a:lnTo>
                  <a:lnTo>
                    <a:pt x="672" y="210"/>
                  </a:lnTo>
                  <a:lnTo>
                    <a:pt x="654" y="228"/>
                  </a:lnTo>
                  <a:lnTo>
                    <a:pt x="654" y="240"/>
                  </a:lnTo>
                  <a:lnTo>
                    <a:pt x="648" y="252"/>
                  </a:lnTo>
                  <a:lnTo>
                    <a:pt x="642" y="270"/>
                  </a:lnTo>
                  <a:lnTo>
                    <a:pt x="636" y="282"/>
                  </a:lnTo>
                  <a:lnTo>
                    <a:pt x="630" y="288"/>
                  </a:lnTo>
                  <a:lnTo>
                    <a:pt x="618" y="294"/>
                  </a:lnTo>
                  <a:lnTo>
                    <a:pt x="606" y="294"/>
                  </a:lnTo>
                  <a:lnTo>
                    <a:pt x="600" y="288"/>
                  </a:lnTo>
                  <a:lnTo>
                    <a:pt x="594" y="294"/>
                  </a:lnTo>
                  <a:lnTo>
                    <a:pt x="582" y="300"/>
                  </a:lnTo>
                  <a:lnTo>
                    <a:pt x="570" y="300"/>
                  </a:lnTo>
                  <a:lnTo>
                    <a:pt x="564" y="294"/>
                  </a:lnTo>
                  <a:lnTo>
                    <a:pt x="552" y="288"/>
                  </a:lnTo>
                  <a:lnTo>
                    <a:pt x="546" y="282"/>
                  </a:lnTo>
                  <a:lnTo>
                    <a:pt x="516" y="282"/>
                  </a:lnTo>
                  <a:lnTo>
                    <a:pt x="504" y="270"/>
                  </a:lnTo>
                  <a:lnTo>
                    <a:pt x="492" y="264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2" y="252"/>
                  </a:lnTo>
                  <a:lnTo>
                    <a:pt x="450" y="258"/>
                  </a:lnTo>
                  <a:lnTo>
                    <a:pt x="444" y="264"/>
                  </a:lnTo>
                  <a:lnTo>
                    <a:pt x="438" y="276"/>
                  </a:lnTo>
                  <a:lnTo>
                    <a:pt x="438" y="288"/>
                  </a:lnTo>
                  <a:lnTo>
                    <a:pt x="432" y="300"/>
                  </a:lnTo>
                  <a:lnTo>
                    <a:pt x="432" y="324"/>
                  </a:lnTo>
                  <a:lnTo>
                    <a:pt x="420" y="324"/>
                  </a:lnTo>
                  <a:lnTo>
                    <a:pt x="414" y="330"/>
                  </a:lnTo>
                  <a:lnTo>
                    <a:pt x="408" y="330"/>
                  </a:lnTo>
                  <a:lnTo>
                    <a:pt x="402" y="336"/>
                  </a:lnTo>
                  <a:lnTo>
                    <a:pt x="396" y="348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366" y="360"/>
                  </a:lnTo>
                  <a:lnTo>
                    <a:pt x="366" y="378"/>
                  </a:lnTo>
                  <a:lnTo>
                    <a:pt x="288" y="378"/>
                  </a:lnTo>
                  <a:lnTo>
                    <a:pt x="288" y="348"/>
                  </a:lnTo>
                  <a:lnTo>
                    <a:pt x="294" y="336"/>
                  </a:lnTo>
                  <a:lnTo>
                    <a:pt x="294" y="330"/>
                  </a:lnTo>
                  <a:lnTo>
                    <a:pt x="300" y="318"/>
                  </a:lnTo>
                  <a:lnTo>
                    <a:pt x="300" y="294"/>
                  </a:lnTo>
                  <a:lnTo>
                    <a:pt x="294" y="288"/>
                  </a:lnTo>
                  <a:lnTo>
                    <a:pt x="294" y="270"/>
                  </a:lnTo>
                  <a:lnTo>
                    <a:pt x="288" y="258"/>
                  </a:lnTo>
                  <a:lnTo>
                    <a:pt x="282" y="240"/>
                  </a:lnTo>
                  <a:lnTo>
                    <a:pt x="276" y="234"/>
                  </a:lnTo>
                  <a:lnTo>
                    <a:pt x="264" y="228"/>
                  </a:lnTo>
                  <a:lnTo>
                    <a:pt x="258" y="222"/>
                  </a:lnTo>
                  <a:lnTo>
                    <a:pt x="246" y="216"/>
                  </a:lnTo>
                  <a:lnTo>
                    <a:pt x="240" y="510"/>
                  </a:lnTo>
                  <a:lnTo>
                    <a:pt x="222" y="510"/>
                  </a:lnTo>
                  <a:lnTo>
                    <a:pt x="210" y="516"/>
                  </a:lnTo>
                  <a:lnTo>
                    <a:pt x="204" y="522"/>
                  </a:lnTo>
                  <a:lnTo>
                    <a:pt x="204" y="528"/>
                  </a:lnTo>
                  <a:lnTo>
                    <a:pt x="192" y="528"/>
                  </a:lnTo>
                  <a:lnTo>
                    <a:pt x="192" y="552"/>
                  </a:lnTo>
                  <a:lnTo>
                    <a:pt x="168" y="552"/>
                  </a:lnTo>
                  <a:lnTo>
                    <a:pt x="156" y="540"/>
                  </a:lnTo>
                  <a:lnTo>
                    <a:pt x="144" y="540"/>
                  </a:lnTo>
                  <a:lnTo>
                    <a:pt x="132" y="552"/>
                  </a:lnTo>
                  <a:lnTo>
                    <a:pt x="108" y="552"/>
                  </a:lnTo>
                  <a:lnTo>
                    <a:pt x="102" y="546"/>
                  </a:lnTo>
                  <a:lnTo>
                    <a:pt x="102" y="540"/>
                  </a:lnTo>
                  <a:lnTo>
                    <a:pt x="96" y="534"/>
                  </a:lnTo>
                  <a:lnTo>
                    <a:pt x="72" y="534"/>
                  </a:lnTo>
                  <a:lnTo>
                    <a:pt x="66" y="528"/>
                  </a:lnTo>
                  <a:lnTo>
                    <a:pt x="60" y="516"/>
                  </a:lnTo>
                  <a:lnTo>
                    <a:pt x="60" y="492"/>
                  </a:lnTo>
                  <a:lnTo>
                    <a:pt x="42" y="474"/>
                  </a:lnTo>
                  <a:lnTo>
                    <a:pt x="36" y="474"/>
                  </a:lnTo>
                  <a:lnTo>
                    <a:pt x="30" y="480"/>
                  </a:lnTo>
                  <a:lnTo>
                    <a:pt x="30" y="486"/>
                  </a:lnTo>
                  <a:lnTo>
                    <a:pt x="24" y="498"/>
                  </a:lnTo>
                  <a:lnTo>
                    <a:pt x="18" y="504"/>
                  </a:lnTo>
                  <a:lnTo>
                    <a:pt x="18" y="510"/>
                  </a:lnTo>
                  <a:lnTo>
                    <a:pt x="0" y="522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6" y="540"/>
                  </a:lnTo>
                  <a:lnTo>
                    <a:pt x="6" y="552"/>
                  </a:lnTo>
                  <a:lnTo>
                    <a:pt x="36" y="582"/>
                  </a:lnTo>
                  <a:lnTo>
                    <a:pt x="42" y="600"/>
                  </a:lnTo>
                  <a:lnTo>
                    <a:pt x="42" y="648"/>
                  </a:lnTo>
                  <a:lnTo>
                    <a:pt x="48" y="672"/>
                  </a:lnTo>
                  <a:lnTo>
                    <a:pt x="54" y="690"/>
                  </a:lnTo>
                  <a:lnTo>
                    <a:pt x="72" y="714"/>
                  </a:lnTo>
                  <a:lnTo>
                    <a:pt x="96" y="738"/>
                  </a:lnTo>
                  <a:lnTo>
                    <a:pt x="114" y="762"/>
                  </a:lnTo>
                  <a:lnTo>
                    <a:pt x="120" y="786"/>
                  </a:lnTo>
                  <a:lnTo>
                    <a:pt x="120" y="834"/>
                  </a:lnTo>
                  <a:lnTo>
                    <a:pt x="114" y="846"/>
                  </a:lnTo>
                  <a:lnTo>
                    <a:pt x="114" y="852"/>
                  </a:lnTo>
                  <a:lnTo>
                    <a:pt x="90" y="852"/>
                  </a:lnTo>
                  <a:lnTo>
                    <a:pt x="90" y="876"/>
                  </a:lnTo>
                  <a:lnTo>
                    <a:pt x="96" y="888"/>
                  </a:lnTo>
                  <a:lnTo>
                    <a:pt x="108" y="906"/>
                  </a:lnTo>
                  <a:lnTo>
                    <a:pt x="114" y="918"/>
                  </a:lnTo>
                  <a:lnTo>
                    <a:pt x="114" y="960"/>
                  </a:lnTo>
                  <a:lnTo>
                    <a:pt x="120" y="972"/>
                  </a:lnTo>
                  <a:lnTo>
                    <a:pt x="120" y="978"/>
                  </a:lnTo>
                  <a:lnTo>
                    <a:pt x="126" y="978"/>
                  </a:lnTo>
                  <a:lnTo>
                    <a:pt x="126" y="972"/>
                  </a:lnTo>
                  <a:lnTo>
                    <a:pt x="132" y="966"/>
                  </a:lnTo>
                  <a:lnTo>
                    <a:pt x="144" y="966"/>
                  </a:lnTo>
                  <a:lnTo>
                    <a:pt x="150" y="972"/>
                  </a:lnTo>
                  <a:lnTo>
                    <a:pt x="180" y="984"/>
                  </a:lnTo>
                  <a:lnTo>
                    <a:pt x="180" y="996"/>
                  </a:lnTo>
                  <a:lnTo>
                    <a:pt x="204" y="1020"/>
                  </a:lnTo>
                  <a:lnTo>
                    <a:pt x="216" y="1020"/>
                  </a:lnTo>
                  <a:lnTo>
                    <a:pt x="240" y="1008"/>
                  </a:lnTo>
                  <a:lnTo>
                    <a:pt x="246" y="996"/>
                  </a:lnTo>
                  <a:lnTo>
                    <a:pt x="252" y="990"/>
                  </a:lnTo>
                  <a:lnTo>
                    <a:pt x="264" y="984"/>
                  </a:lnTo>
                  <a:lnTo>
                    <a:pt x="294" y="984"/>
                  </a:lnTo>
                  <a:lnTo>
                    <a:pt x="306" y="990"/>
                  </a:lnTo>
                  <a:lnTo>
                    <a:pt x="354" y="990"/>
                  </a:lnTo>
                  <a:lnTo>
                    <a:pt x="354" y="984"/>
                  </a:lnTo>
                  <a:lnTo>
                    <a:pt x="360" y="978"/>
                  </a:lnTo>
                  <a:lnTo>
                    <a:pt x="360" y="966"/>
                  </a:lnTo>
                  <a:lnTo>
                    <a:pt x="366" y="960"/>
                  </a:lnTo>
                  <a:lnTo>
                    <a:pt x="378" y="954"/>
                  </a:lnTo>
                  <a:lnTo>
                    <a:pt x="408" y="954"/>
                  </a:lnTo>
                  <a:lnTo>
                    <a:pt x="420" y="960"/>
                  </a:lnTo>
                  <a:lnTo>
                    <a:pt x="432" y="960"/>
                  </a:lnTo>
                  <a:lnTo>
                    <a:pt x="438" y="966"/>
                  </a:lnTo>
                  <a:lnTo>
                    <a:pt x="444" y="960"/>
                  </a:lnTo>
                  <a:lnTo>
                    <a:pt x="456" y="960"/>
                  </a:lnTo>
                  <a:lnTo>
                    <a:pt x="468" y="954"/>
                  </a:lnTo>
                  <a:lnTo>
                    <a:pt x="504" y="954"/>
                  </a:lnTo>
                  <a:lnTo>
                    <a:pt x="522" y="960"/>
                  </a:lnTo>
                  <a:lnTo>
                    <a:pt x="534" y="966"/>
                  </a:lnTo>
                  <a:lnTo>
                    <a:pt x="552" y="966"/>
                  </a:lnTo>
                  <a:lnTo>
                    <a:pt x="558" y="960"/>
                  </a:lnTo>
                  <a:lnTo>
                    <a:pt x="570" y="954"/>
                  </a:lnTo>
                  <a:lnTo>
                    <a:pt x="606" y="954"/>
                  </a:lnTo>
                  <a:lnTo>
                    <a:pt x="618" y="948"/>
                  </a:lnTo>
                  <a:lnTo>
                    <a:pt x="624" y="942"/>
                  </a:lnTo>
                  <a:lnTo>
                    <a:pt x="636" y="936"/>
                  </a:lnTo>
                  <a:lnTo>
                    <a:pt x="684" y="936"/>
                  </a:lnTo>
                  <a:lnTo>
                    <a:pt x="708" y="924"/>
                  </a:lnTo>
                  <a:lnTo>
                    <a:pt x="720" y="912"/>
                  </a:lnTo>
                  <a:lnTo>
                    <a:pt x="738" y="900"/>
                  </a:lnTo>
                  <a:lnTo>
                    <a:pt x="774" y="864"/>
                  </a:lnTo>
                  <a:lnTo>
                    <a:pt x="786" y="858"/>
                  </a:lnTo>
                  <a:lnTo>
                    <a:pt x="804" y="846"/>
                  </a:lnTo>
                  <a:lnTo>
                    <a:pt x="900" y="750"/>
                  </a:lnTo>
                  <a:lnTo>
                    <a:pt x="918" y="750"/>
                  </a:lnTo>
                  <a:lnTo>
                    <a:pt x="924" y="744"/>
                  </a:lnTo>
                  <a:lnTo>
                    <a:pt x="960" y="696"/>
                  </a:lnTo>
                  <a:lnTo>
                    <a:pt x="972" y="672"/>
                  </a:lnTo>
                  <a:lnTo>
                    <a:pt x="984" y="654"/>
                  </a:lnTo>
                  <a:lnTo>
                    <a:pt x="990" y="642"/>
                  </a:lnTo>
                  <a:lnTo>
                    <a:pt x="1002" y="606"/>
                  </a:lnTo>
                  <a:lnTo>
                    <a:pt x="1014" y="588"/>
                  </a:lnTo>
                  <a:lnTo>
                    <a:pt x="1020" y="576"/>
                  </a:lnTo>
                  <a:lnTo>
                    <a:pt x="1026" y="570"/>
                  </a:lnTo>
                  <a:lnTo>
                    <a:pt x="1038" y="564"/>
                  </a:lnTo>
                  <a:lnTo>
                    <a:pt x="1050" y="552"/>
                  </a:lnTo>
                  <a:lnTo>
                    <a:pt x="1068" y="546"/>
                  </a:lnTo>
                  <a:lnTo>
                    <a:pt x="1086" y="534"/>
                  </a:lnTo>
                  <a:lnTo>
                    <a:pt x="1098" y="510"/>
                  </a:lnTo>
                  <a:lnTo>
                    <a:pt x="1098" y="498"/>
                  </a:lnTo>
                  <a:lnTo>
                    <a:pt x="1104" y="486"/>
                  </a:lnTo>
                  <a:lnTo>
                    <a:pt x="1110" y="468"/>
                  </a:lnTo>
                  <a:lnTo>
                    <a:pt x="1116" y="456"/>
                  </a:lnTo>
                  <a:lnTo>
                    <a:pt x="1122" y="450"/>
                  </a:lnTo>
                  <a:lnTo>
                    <a:pt x="1122" y="438"/>
                  </a:lnTo>
                  <a:lnTo>
                    <a:pt x="1128" y="432"/>
                  </a:lnTo>
                  <a:lnTo>
                    <a:pt x="1128" y="414"/>
                  </a:lnTo>
                  <a:lnTo>
                    <a:pt x="1134" y="396"/>
                  </a:lnTo>
                  <a:lnTo>
                    <a:pt x="1128" y="384"/>
                  </a:lnTo>
                  <a:lnTo>
                    <a:pt x="1116" y="372"/>
                  </a:lnTo>
                  <a:close/>
                  <a:moveTo>
                    <a:pt x="870" y="624"/>
                  </a:moveTo>
                  <a:lnTo>
                    <a:pt x="858" y="630"/>
                  </a:lnTo>
                  <a:lnTo>
                    <a:pt x="852" y="636"/>
                  </a:lnTo>
                  <a:lnTo>
                    <a:pt x="840" y="642"/>
                  </a:lnTo>
                  <a:lnTo>
                    <a:pt x="822" y="642"/>
                  </a:lnTo>
                  <a:lnTo>
                    <a:pt x="810" y="648"/>
                  </a:lnTo>
                  <a:lnTo>
                    <a:pt x="804" y="654"/>
                  </a:lnTo>
                  <a:lnTo>
                    <a:pt x="798" y="666"/>
                  </a:lnTo>
                  <a:lnTo>
                    <a:pt x="792" y="672"/>
                  </a:lnTo>
                  <a:lnTo>
                    <a:pt x="792" y="684"/>
                  </a:lnTo>
                  <a:lnTo>
                    <a:pt x="774" y="684"/>
                  </a:lnTo>
                  <a:lnTo>
                    <a:pt x="744" y="654"/>
                  </a:lnTo>
                  <a:lnTo>
                    <a:pt x="744" y="636"/>
                  </a:lnTo>
                  <a:lnTo>
                    <a:pt x="720" y="600"/>
                  </a:lnTo>
                  <a:lnTo>
                    <a:pt x="744" y="600"/>
                  </a:lnTo>
                  <a:lnTo>
                    <a:pt x="750" y="582"/>
                  </a:lnTo>
                  <a:lnTo>
                    <a:pt x="768" y="564"/>
                  </a:lnTo>
                  <a:lnTo>
                    <a:pt x="768" y="546"/>
                  </a:lnTo>
                  <a:lnTo>
                    <a:pt x="774" y="540"/>
                  </a:lnTo>
                  <a:lnTo>
                    <a:pt x="798" y="540"/>
                  </a:lnTo>
                  <a:lnTo>
                    <a:pt x="798" y="528"/>
                  </a:lnTo>
                  <a:lnTo>
                    <a:pt x="810" y="522"/>
                  </a:lnTo>
                  <a:lnTo>
                    <a:pt x="846" y="522"/>
                  </a:lnTo>
                  <a:lnTo>
                    <a:pt x="852" y="528"/>
                  </a:lnTo>
                  <a:lnTo>
                    <a:pt x="858" y="540"/>
                  </a:lnTo>
                  <a:lnTo>
                    <a:pt x="864" y="546"/>
                  </a:lnTo>
                  <a:lnTo>
                    <a:pt x="870" y="558"/>
                  </a:lnTo>
                  <a:lnTo>
                    <a:pt x="882" y="564"/>
                  </a:lnTo>
                  <a:lnTo>
                    <a:pt x="888" y="588"/>
                  </a:lnTo>
                  <a:lnTo>
                    <a:pt x="864" y="606"/>
                  </a:lnTo>
                  <a:lnTo>
                    <a:pt x="87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6" name="Spai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554927" y="1844726"/>
              <a:ext cx="289503" cy="202941"/>
            </a:xfrm>
            <a:custGeom>
              <a:avLst/>
              <a:gdLst>
                <a:gd name="T0" fmla="*/ 2147483647 w 876"/>
                <a:gd name="T1" fmla="*/ 2147483647 h 618"/>
                <a:gd name="T2" fmla="*/ 2147483647 w 876"/>
                <a:gd name="T3" fmla="*/ 2147483647 h 618"/>
                <a:gd name="T4" fmla="*/ 2147483647 w 876"/>
                <a:gd name="T5" fmla="*/ 2147483647 h 618"/>
                <a:gd name="T6" fmla="*/ 2147483647 w 876"/>
                <a:gd name="T7" fmla="*/ 2147483647 h 618"/>
                <a:gd name="T8" fmla="*/ 2147483647 w 876"/>
                <a:gd name="T9" fmla="*/ 2147483647 h 618"/>
                <a:gd name="T10" fmla="*/ 2147483647 w 876"/>
                <a:gd name="T11" fmla="*/ 2147483647 h 618"/>
                <a:gd name="T12" fmla="*/ 2147483647 w 876"/>
                <a:gd name="T13" fmla="*/ 2147483647 h 618"/>
                <a:gd name="T14" fmla="*/ 2147483647 w 876"/>
                <a:gd name="T15" fmla="*/ 2147483647 h 618"/>
                <a:gd name="T16" fmla="*/ 2147483647 w 876"/>
                <a:gd name="T17" fmla="*/ 2147483647 h 618"/>
                <a:gd name="T18" fmla="*/ 2147483647 w 876"/>
                <a:gd name="T19" fmla="*/ 2147483647 h 618"/>
                <a:gd name="T20" fmla="*/ 2147483647 w 876"/>
                <a:gd name="T21" fmla="*/ 2147483647 h 618"/>
                <a:gd name="T22" fmla="*/ 2147483647 w 876"/>
                <a:gd name="T23" fmla="*/ 2147483647 h 618"/>
                <a:gd name="T24" fmla="*/ 2147483647 w 876"/>
                <a:gd name="T25" fmla="*/ 2147483647 h 618"/>
                <a:gd name="T26" fmla="*/ 2147483647 w 876"/>
                <a:gd name="T27" fmla="*/ 2147483647 h 618"/>
                <a:gd name="T28" fmla="*/ 2147483647 w 876"/>
                <a:gd name="T29" fmla="*/ 2147483647 h 618"/>
                <a:gd name="T30" fmla="*/ 2147483647 w 876"/>
                <a:gd name="T31" fmla="*/ 2147483647 h 618"/>
                <a:gd name="T32" fmla="*/ 2147483647 w 876"/>
                <a:gd name="T33" fmla="*/ 2147483647 h 618"/>
                <a:gd name="T34" fmla="*/ 2147483647 w 876"/>
                <a:gd name="T35" fmla="*/ 2147483647 h 618"/>
                <a:gd name="T36" fmla="*/ 2147483647 w 876"/>
                <a:gd name="T37" fmla="*/ 2147483647 h 618"/>
                <a:gd name="T38" fmla="*/ 2147483647 w 876"/>
                <a:gd name="T39" fmla="*/ 2147483647 h 618"/>
                <a:gd name="T40" fmla="*/ 2147483647 w 876"/>
                <a:gd name="T41" fmla="*/ 0 h 618"/>
                <a:gd name="T42" fmla="*/ 2147483647 w 876"/>
                <a:gd name="T43" fmla="*/ 2147483647 h 618"/>
                <a:gd name="T44" fmla="*/ 0 w 876"/>
                <a:gd name="T45" fmla="*/ 2147483647 h 618"/>
                <a:gd name="T46" fmla="*/ 2147483647 w 876"/>
                <a:gd name="T47" fmla="*/ 2147483647 h 618"/>
                <a:gd name="T48" fmla="*/ 2147483647 w 876"/>
                <a:gd name="T49" fmla="*/ 2147483647 h 618"/>
                <a:gd name="T50" fmla="*/ 2147483647 w 876"/>
                <a:gd name="T51" fmla="*/ 2147483647 h 618"/>
                <a:gd name="T52" fmla="*/ 2147483647 w 876"/>
                <a:gd name="T53" fmla="*/ 2147483647 h 618"/>
                <a:gd name="T54" fmla="*/ 2147483647 w 876"/>
                <a:gd name="T55" fmla="*/ 2147483647 h 618"/>
                <a:gd name="T56" fmla="*/ 2147483647 w 876"/>
                <a:gd name="T57" fmla="*/ 2147483647 h 618"/>
                <a:gd name="T58" fmla="*/ 2147483647 w 876"/>
                <a:gd name="T59" fmla="*/ 2147483647 h 618"/>
                <a:gd name="T60" fmla="*/ 2147483647 w 876"/>
                <a:gd name="T61" fmla="*/ 2147483647 h 618"/>
                <a:gd name="T62" fmla="*/ 2147483647 w 876"/>
                <a:gd name="T63" fmla="*/ 2147483647 h 618"/>
                <a:gd name="T64" fmla="*/ 2147483647 w 876"/>
                <a:gd name="T65" fmla="*/ 2147483647 h 618"/>
                <a:gd name="T66" fmla="*/ 2147483647 w 876"/>
                <a:gd name="T67" fmla="*/ 2147483647 h 618"/>
                <a:gd name="T68" fmla="*/ 2147483647 w 876"/>
                <a:gd name="T69" fmla="*/ 2147483647 h 618"/>
                <a:gd name="T70" fmla="*/ 2147483647 w 876"/>
                <a:gd name="T71" fmla="*/ 2147483647 h 618"/>
                <a:gd name="T72" fmla="*/ 2147483647 w 876"/>
                <a:gd name="T73" fmla="*/ 2147483647 h 618"/>
                <a:gd name="T74" fmla="*/ 2147483647 w 876"/>
                <a:gd name="T75" fmla="*/ 2147483647 h 618"/>
                <a:gd name="T76" fmla="*/ 2147483647 w 876"/>
                <a:gd name="T77" fmla="*/ 2147483647 h 618"/>
                <a:gd name="T78" fmla="*/ 2147483647 w 876"/>
                <a:gd name="T79" fmla="*/ 2147483647 h 618"/>
                <a:gd name="T80" fmla="*/ 2147483647 w 876"/>
                <a:gd name="T81" fmla="*/ 2147483647 h 618"/>
                <a:gd name="T82" fmla="*/ 2147483647 w 876"/>
                <a:gd name="T83" fmla="*/ 2147483647 h 618"/>
                <a:gd name="T84" fmla="*/ 2147483647 w 876"/>
                <a:gd name="T85" fmla="*/ 2147483647 h 618"/>
                <a:gd name="T86" fmla="*/ 2147483647 w 876"/>
                <a:gd name="T87" fmla="*/ 2147483647 h 618"/>
                <a:gd name="T88" fmla="*/ 2147483647 w 876"/>
                <a:gd name="T89" fmla="*/ 2147483647 h 618"/>
                <a:gd name="T90" fmla="*/ 2147483647 w 876"/>
                <a:gd name="T91" fmla="*/ 2147483647 h 618"/>
                <a:gd name="T92" fmla="*/ 2147483647 w 876"/>
                <a:gd name="T93" fmla="*/ 2147483647 h 618"/>
                <a:gd name="T94" fmla="*/ 2147483647 w 876"/>
                <a:gd name="T95" fmla="*/ 2147483647 h 618"/>
                <a:gd name="T96" fmla="*/ 2147483647 w 876"/>
                <a:gd name="T97" fmla="*/ 2147483647 h 618"/>
                <a:gd name="T98" fmla="*/ 2147483647 w 876"/>
                <a:gd name="T99" fmla="*/ 2147483647 h 618"/>
                <a:gd name="T100" fmla="*/ 2147483647 w 876"/>
                <a:gd name="T101" fmla="*/ 2147483647 h 618"/>
                <a:gd name="T102" fmla="*/ 2147483647 w 876"/>
                <a:gd name="T103" fmla="*/ 2147483647 h 618"/>
                <a:gd name="T104" fmla="*/ 2147483647 w 876"/>
                <a:gd name="T105" fmla="*/ 2147483647 h 618"/>
                <a:gd name="T106" fmla="*/ 2147483647 w 876"/>
                <a:gd name="T107" fmla="*/ 2147483647 h 618"/>
                <a:gd name="T108" fmla="*/ 2147483647 w 876"/>
                <a:gd name="T109" fmla="*/ 2147483647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6"/>
                <a:gd name="T166" fmla="*/ 0 h 618"/>
                <a:gd name="T167" fmla="*/ 876 w 876"/>
                <a:gd name="T168" fmla="*/ 618 h 6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6" h="618">
                  <a:moveTo>
                    <a:pt x="804" y="318"/>
                  </a:moveTo>
                  <a:lnTo>
                    <a:pt x="798" y="312"/>
                  </a:lnTo>
                  <a:lnTo>
                    <a:pt x="798" y="306"/>
                  </a:lnTo>
                  <a:lnTo>
                    <a:pt x="786" y="306"/>
                  </a:lnTo>
                  <a:lnTo>
                    <a:pt x="762" y="318"/>
                  </a:lnTo>
                  <a:lnTo>
                    <a:pt x="750" y="330"/>
                  </a:lnTo>
                  <a:lnTo>
                    <a:pt x="750" y="336"/>
                  </a:lnTo>
                  <a:lnTo>
                    <a:pt x="756" y="342"/>
                  </a:lnTo>
                  <a:lnTo>
                    <a:pt x="768" y="342"/>
                  </a:lnTo>
                  <a:lnTo>
                    <a:pt x="774" y="348"/>
                  </a:lnTo>
                  <a:lnTo>
                    <a:pt x="774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816" y="324"/>
                  </a:lnTo>
                  <a:lnTo>
                    <a:pt x="810" y="318"/>
                  </a:lnTo>
                  <a:lnTo>
                    <a:pt x="804" y="318"/>
                  </a:lnTo>
                  <a:close/>
                  <a:moveTo>
                    <a:pt x="672" y="390"/>
                  </a:moveTo>
                  <a:lnTo>
                    <a:pt x="678" y="396"/>
                  </a:lnTo>
                  <a:lnTo>
                    <a:pt x="684" y="396"/>
                  </a:lnTo>
                  <a:lnTo>
                    <a:pt x="690" y="390"/>
                  </a:lnTo>
                  <a:lnTo>
                    <a:pt x="690" y="372"/>
                  </a:lnTo>
                  <a:lnTo>
                    <a:pt x="684" y="372"/>
                  </a:lnTo>
                  <a:lnTo>
                    <a:pt x="672" y="384"/>
                  </a:lnTo>
                  <a:lnTo>
                    <a:pt x="672" y="390"/>
                  </a:lnTo>
                  <a:close/>
                  <a:moveTo>
                    <a:pt x="840" y="300"/>
                  </a:moveTo>
                  <a:lnTo>
                    <a:pt x="840" y="306"/>
                  </a:lnTo>
                  <a:lnTo>
                    <a:pt x="852" y="318"/>
                  </a:lnTo>
                  <a:lnTo>
                    <a:pt x="870" y="318"/>
                  </a:lnTo>
                  <a:lnTo>
                    <a:pt x="876" y="312"/>
                  </a:lnTo>
                  <a:lnTo>
                    <a:pt x="864" y="300"/>
                  </a:lnTo>
                  <a:lnTo>
                    <a:pt x="852" y="300"/>
                  </a:lnTo>
                  <a:lnTo>
                    <a:pt x="846" y="294"/>
                  </a:lnTo>
                  <a:lnTo>
                    <a:pt x="840" y="300"/>
                  </a:lnTo>
                  <a:close/>
                  <a:moveTo>
                    <a:pt x="804" y="150"/>
                  </a:moveTo>
                  <a:lnTo>
                    <a:pt x="798" y="138"/>
                  </a:lnTo>
                  <a:lnTo>
                    <a:pt x="798" y="132"/>
                  </a:lnTo>
                  <a:lnTo>
                    <a:pt x="810" y="120"/>
                  </a:lnTo>
                  <a:lnTo>
                    <a:pt x="798" y="114"/>
                  </a:lnTo>
                  <a:lnTo>
                    <a:pt x="792" y="108"/>
                  </a:lnTo>
                  <a:lnTo>
                    <a:pt x="792" y="102"/>
                  </a:lnTo>
                  <a:lnTo>
                    <a:pt x="780" y="102"/>
                  </a:lnTo>
                  <a:lnTo>
                    <a:pt x="780" y="108"/>
                  </a:lnTo>
                  <a:lnTo>
                    <a:pt x="774" y="114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26" y="108"/>
                  </a:lnTo>
                  <a:lnTo>
                    <a:pt x="726" y="102"/>
                  </a:lnTo>
                  <a:lnTo>
                    <a:pt x="708" y="102"/>
                  </a:lnTo>
                  <a:lnTo>
                    <a:pt x="696" y="108"/>
                  </a:lnTo>
                  <a:lnTo>
                    <a:pt x="690" y="84"/>
                  </a:lnTo>
                  <a:lnTo>
                    <a:pt x="672" y="84"/>
                  </a:lnTo>
                  <a:lnTo>
                    <a:pt x="672" y="78"/>
                  </a:lnTo>
                  <a:lnTo>
                    <a:pt x="666" y="72"/>
                  </a:lnTo>
                  <a:lnTo>
                    <a:pt x="648" y="72"/>
                  </a:lnTo>
                  <a:lnTo>
                    <a:pt x="642" y="78"/>
                  </a:lnTo>
                  <a:lnTo>
                    <a:pt x="642" y="90"/>
                  </a:lnTo>
                  <a:lnTo>
                    <a:pt x="624" y="96"/>
                  </a:lnTo>
                  <a:lnTo>
                    <a:pt x="624" y="84"/>
                  </a:lnTo>
                  <a:lnTo>
                    <a:pt x="594" y="84"/>
                  </a:lnTo>
                  <a:lnTo>
                    <a:pt x="582" y="72"/>
                  </a:lnTo>
                  <a:lnTo>
                    <a:pt x="570" y="72"/>
                  </a:lnTo>
                  <a:lnTo>
                    <a:pt x="564" y="78"/>
                  </a:lnTo>
                  <a:lnTo>
                    <a:pt x="546" y="60"/>
                  </a:lnTo>
                  <a:lnTo>
                    <a:pt x="510" y="60"/>
                  </a:lnTo>
                  <a:lnTo>
                    <a:pt x="516" y="54"/>
                  </a:lnTo>
                  <a:lnTo>
                    <a:pt x="516" y="48"/>
                  </a:lnTo>
                  <a:lnTo>
                    <a:pt x="504" y="36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36"/>
                  </a:lnTo>
                  <a:lnTo>
                    <a:pt x="450" y="36"/>
                  </a:lnTo>
                  <a:lnTo>
                    <a:pt x="390" y="24"/>
                  </a:lnTo>
                  <a:lnTo>
                    <a:pt x="378" y="24"/>
                  </a:lnTo>
                  <a:lnTo>
                    <a:pt x="348" y="36"/>
                  </a:lnTo>
                  <a:lnTo>
                    <a:pt x="294" y="30"/>
                  </a:lnTo>
                  <a:lnTo>
                    <a:pt x="258" y="12"/>
                  </a:lnTo>
                  <a:lnTo>
                    <a:pt x="234" y="12"/>
                  </a:lnTo>
                  <a:lnTo>
                    <a:pt x="216" y="18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08" y="0"/>
                  </a:lnTo>
                  <a:lnTo>
                    <a:pt x="96" y="6"/>
                  </a:lnTo>
                  <a:lnTo>
                    <a:pt x="72" y="30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2" y="90"/>
                  </a:lnTo>
                  <a:lnTo>
                    <a:pt x="24" y="96"/>
                  </a:lnTo>
                  <a:lnTo>
                    <a:pt x="30" y="102"/>
                  </a:lnTo>
                  <a:lnTo>
                    <a:pt x="18" y="138"/>
                  </a:lnTo>
                  <a:lnTo>
                    <a:pt x="24" y="144"/>
                  </a:lnTo>
                  <a:lnTo>
                    <a:pt x="24" y="150"/>
                  </a:lnTo>
                  <a:lnTo>
                    <a:pt x="30" y="144"/>
                  </a:lnTo>
                  <a:lnTo>
                    <a:pt x="54" y="132"/>
                  </a:lnTo>
                  <a:lnTo>
                    <a:pt x="78" y="132"/>
                  </a:lnTo>
                  <a:lnTo>
                    <a:pt x="78" y="138"/>
                  </a:lnTo>
                  <a:lnTo>
                    <a:pt x="66" y="150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78" y="15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14" y="156"/>
                  </a:lnTo>
                  <a:lnTo>
                    <a:pt x="120" y="150"/>
                  </a:lnTo>
                  <a:lnTo>
                    <a:pt x="120" y="144"/>
                  </a:lnTo>
                  <a:lnTo>
                    <a:pt x="174" y="144"/>
                  </a:lnTo>
                  <a:lnTo>
                    <a:pt x="174" y="162"/>
                  </a:lnTo>
                  <a:lnTo>
                    <a:pt x="180" y="162"/>
                  </a:lnTo>
                  <a:lnTo>
                    <a:pt x="192" y="168"/>
                  </a:lnTo>
                  <a:lnTo>
                    <a:pt x="192" y="174"/>
                  </a:lnTo>
                  <a:lnTo>
                    <a:pt x="168" y="198"/>
                  </a:lnTo>
                  <a:lnTo>
                    <a:pt x="144" y="210"/>
                  </a:lnTo>
                  <a:lnTo>
                    <a:pt x="138" y="216"/>
                  </a:lnTo>
                  <a:lnTo>
                    <a:pt x="138" y="222"/>
                  </a:lnTo>
                  <a:lnTo>
                    <a:pt x="144" y="222"/>
                  </a:lnTo>
                  <a:lnTo>
                    <a:pt x="150" y="228"/>
                  </a:lnTo>
                  <a:lnTo>
                    <a:pt x="150" y="240"/>
                  </a:lnTo>
                  <a:lnTo>
                    <a:pt x="144" y="258"/>
                  </a:lnTo>
                  <a:lnTo>
                    <a:pt x="144" y="276"/>
                  </a:lnTo>
                  <a:lnTo>
                    <a:pt x="138" y="276"/>
                  </a:lnTo>
                  <a:lnTo>
                    <a:pt x="132" y="282"/>
                  </a:lnTo>
                  <a:lnTo>
                    <a:pt x="132" y="294"/>
                  </a:lnTo>
                  <a:lnTo>
                    <a:pt x="138" y="300"/>
                  </a:lnTo>
                  <a:lnTo>
                    <a:pt x="138" y="312"/>
                  </a:lnTo>
                  <a:lnTo>
                    <a:pt x="126" y="324"/>
                  </a:lnTo>
                  <a:lnTo>
                    <a:pt x="90" y="324"/>
                  </a:lnTo>
                  <a:lnTo>
                    <a:pt x="114" y="348"/>
                  </a:lnTo>
                  <a:lnTo>
                    <a:pt x="114" y="360"/>
                  </a:lnTo>
                  <a:lnTo>
                    <a:pt x="120" y="366"/>
                  </a:lnTo>
                  <a:lnTo>
                    <a:pt x="132" y="372"/>
                  </a:lnTo>
                  <a:lnTo>
                    <a:pt x="132" y="378"/>
                  </a:lnTo>
                  <a:lnTo>
                    <a:pt x="120" y="390"/>
                  </a:lnTo>
                  <a:lnTo>
                    <a:pt x="108" y="396"/>
                  </a:lnTo>
                  <a:lnTo>
                    <a:pt x="96" y="408"/>
                  </a:lnTo>
                  <a:lnTo>
                    <a:pt x="96" y="414"/>
                  </a:lnTo>
                  <a:lnTo>
                    <a:pt x="102" y="420"/>
                  </a:lnTo>
                  <a:lnTo>
                    <a:pt x="102" y="426"/>
                  </a:lnTo>
                  <a:lnTo>
                    <a:pt x="108" y="438"/>
                  </a:lnTo>
                  <a:lnTo>
                    <a:pt x="114" y="444"/>
                  </a:lnTo>
                  <a:lnTo>
                    <a:pt x="126" y="444"/>
                  </a:lnTo>
                  <a:lnTo>
                    <a:pt x="126" y="450"/>
                  </a:lnTo>
                  <a:lnTo>
                    <a:pt x="114" y="462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90" y="480"/>
                  </a:lnTo>
                  <a:lnTo>
                    <a:pt x="90" y="528"/>
                  </a:lnTo>
                  <a:lnTo>
                    <a:pt x="120" y="528"/>
                  </a:lnTo>
                  <a:lnTo>
                    <a:pt x="144" y="546"/>
                  </a:lnTo>
                  <a:lnTo>
                    <a:pt x="162" y="546"/>
                  </a:lnTo>
                  <a:lnTo>
                    <a:pt x="156" y="576"/>
                  </a:lnTo>
                  <a:lnTo>
                    <a:pt x="162" y="576"/>
                  </a:lnTo>
                  <a:lnTo>
                    <a:pt x="162" y="594"/>
                  </a:lnTo>
                  <a:lnTo>
                    <a:pt x="168" y="606"/>
                  </a:lnTo>
                  <a:lnTo>
                    <a:pt x="174" y="612"/>
                  </a:lnTo>
                  <a:lnTo>
                    <a:pt x="192" y="612"/>
                  </a:lnTo>
                  <a:lnTo>
                    <a:pt x="198" y="618"/>
                  </a:lnTo>
                  <a:lnTo>
                    <a:pt x="204" y="618"/>
                  </a:lnTo>
                  <a:lnTo>
                    <a:pt x="210" y="612"/>
                  </a:lnTo>
                  <a:lnTo>
                    <a:pt x="222" y="606"/>
                  </a:lnTo>
                  <a:lnTo>
                    <a:pt x="240" y="588"/>
                  </a:lnTo>
                  <a:lnTo>
                    <a:pt x="252" y="582"/>
                  </a:lnTo>
                  <a:lnTo>
                    <a:pt x="264" y="582"/>
                  </a:lnTo>
                  <a:lnTo>
                    <a:pt x="294" y="564"/>
                  </a:lnTo>
                  <a:lnTo>
                    <a:pt x="360" y="564"/>
                  </a:lnTo>
                  <a:lnTo>
                    <a:pt x="366" y="558"/>
                  </a:lnTo>
                  <a:lnTo>
                    <a:pt x="378" y="558"/>
                  </a:lnTo>
                  <a:lnTo>
                    <a:pt x="390" y="570"/>
                  </a:lnTo>
                  <a:lnTo>
                    <a:pt x="396" y="570"/>
                  </a:lnTo>
                  <a:lnTo>
                    <a:pt x="408" y="564"/>
                  </a:lnTo>
                  <a:lnTo>
                    <a:pt x="420" y="564"/>
                  </a:lnTo>
                  <a:lnTo>
                    <a:pt x="426" y="558"/>
                  </a:lnTo>
                  <a:lnTo>
                    <a:pt x="432" y="558"/>
                  </a:lnTo>
                  <a:lnTo>
                    <a:pt x="432" y="570"/>
                  </a:lnTo>
                  <a:lnTo>
                    <a:pt x="438" y="570"/>
                  </a:lnTo>
                  <a:lnTo>
                    <a:pt x="450" y="558"/>
                  </a:lnTo>
                  <a:lnTo>
                    <a:pt x="462" y="534"/>
                  </a:lnTo>
                  <a:lnTo>
                    <a:pt x="462" y="522"/>
                  </a:lnTo>
                  <a:lnTo>
                    <a:pt x="498" y="492"/>
                  </a:lnTo>
                  <a:lnTo>
                    <a:pt x="528" y="492"/>
                  </a:lnTo>
                  <a:lnTo>
                    <a:pt x="534" y="474"/>
                  </a:lnTo>
                  <a:lnTo>
                    <a:pt x="534" y="468"/>
                  </a:lnTo>
                  <a:lnTo>
                    <a:pt x="540" y="462"/>
                  </a:lnTo>
                  <a:lnTo>
                    <a:pt x="540" y="450"/>
                  </a:lnTo>
                  <a:lnTo>
                    <a:pt x="546" y="444"/>
                  </a:lnTo>
                  <a:lnTo>
                    <a:pt x="552" y="432"/>
                  </a:lnTo>
                  <a:lnTo>
                    <a:pt x="552" y="426"/>
                  </a:lnTo>
                  <a:lnTo>
                    <a:pt x="570" y="426"/>
                  </a:lnTo>
                  <a:lnTo>
                    <a:pt x="594" y="414"/>
                  </a:lnTo>
                  <a:lnTo>
                    <a:pt x="600" y="408"/>
                  </a:lnTo>
                  <a:lnTo>
                    <a:pt x="594" y="396"/>
                  </a:lnTo>
                  <a:lnTo>
                    <a:pt x="588" y="390"/>
                  </a:lnTo>
                  <a:lnTo>
                    <a:pt x="582" y="378"/>
                  </a:lnTo>
                  <a:lnTo>
                    <a:pt x="576" y="372"/>
                  </a:lnTo>
                  <a:lnTo>
                    <a:pt x="570" y="372"/>
                  </a:lnTo>
                  <a:lnTo>
                    <a:pt x="570" y="336"/>
                  </a:lnTo>
                  <a:lnTo>
                    <a:pt x="582" y="312"/>
                  </a:lnTo>
                  <a:lnTo>
                    <a:pt x="594" y="306"/>
                  </a:lnTo>
                  <a:lnTo>
                    <a:pt x="600" y="294"/>
                  </a:lnTo>
                  <a:lnTo>
                    <a:pt x="612" y="282"/>
                  </a:lnTo>
                  <a:lnTo>
                    <a:pt x="618" y="270"/>
                  </a:lnTo>
                  <a:lnTo>
                    <a:pt x="630" y="258"/>
                  </a:lnTo>
                  <a:lnTo>
                    <a:pt x="642" y="258"/>
                  </a:lnTo>
                  <a:lnTo>
                    <a:pt x="654" y="246"/>
                  </a:lnTo>
                  <a:lnTo>
                    <a:pt x="654" y="240"/>
                  </a:lnTo>
                  <a:lnTo>
                    <a:pt x="648" y="240"/>
                  </a:lnTo>
                  <a:lnTo>
                    <a:pt x="648" y="228"/>
                  </a:lnTo>
                  <a:lnTo>
                    <a:pt x="654" y="222"/>
                  </a:lnTo>
                  <a:lnTo>
                    <a:pt x="726" y="198"/>
                  </a:lnTo>
                  <a:lnTo>
                    <a:pt x="750" y="186"/>
                  </a:lnTo>
                  <a:lnTo>
                    <a:pt x="756" y="174"/>
                  </a:lnTo>
                  <a:lnTo>
                    <a:pt x="768" y="168"/>
                  </a:lnTo>
                  <a:lnTo>
                    <a:pt x="774" y="168"/>
                  </a:lnTo>
                  <a:lnTo>
                    <a:pt x="786" y="156"/>
                  </a:lnTo>
                  <a:lnTo>
                    <a:pt x="798" y="156"/>
                  </a:lnTo>
                  <a:lnTo>
                    <a:pt x="804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7" name="Somalia" descr="© INSCALE GmbH, 05.05.2010&#10;http://www.presentationload.com/"/>
            <p:cNvSpPr>
              <a:spLocks/>
            </p:cNvSpPr>
            <p:nvPr/>
          </p:nvSpPr>
          <p:spPr bwMode="gray">
            <a:xfrm>
              <a:off x="4697423" y="2683461"/>
              <a:ext cx="236512" cy="363497"/>
            </a:xfrm>
            <a:custGeom>
              <a:avLst/>
              <a:gdLst>
                <a:gd name="T0" fmla="*/ 2147483647 w 714"/>
                <a:gd name="T1" fmla="*/ 2147483647 h 1104"/>
                <a:gd name="T2" fmla="*/ 2147483647 w 714"/>
                <a:gd name="T3" fmla="*/ 2147483647 h 1104"/>
                <a:gd name="T4" fmla="*/ 2147483647 w 714"/>
                <a:gd name="T5" fmla="*/ 2147483647 h 1104"/>
                <a:gd name="T6" fmla="*/ 2147483647 w 714"/>
                <a:gd name="T7" fmla="*/ 2147483647 h 1104"/>
                <a:gd name="T8" fmla="*/ 2147483647 w 714"/>
                <a:gd name="T9" fmla="*/ 2147483647 h 1104"/>
                <a:gd name="T10" fmla="*/ 2147483647 w 714"/>
                <a:gd name="T11" fmla="*/ 2147483647 h 1104"/>
                <a:gd name="T12" fmla="*/ 2147483647 w 714"/>
                <a:gd name="T13" fmla="*/ 2147483647 h 1104"/>
                <a:gd name="T14" fmla="*/ 2147483647 w 714"/>
                <a:gd name="T15" fmla="*/ 2147483647 h 1104"/>
                <a:gd name="T16" fmla="*/ 2147483647 w 714"/>
                <a:gd name="T17" fmla="*/ 2147483647 h 1104"/>
                <a:gd name="T18" fmla="*/ 2147483647 w 714"/>
                <a:gd name="T19" fmla="*/ 2147483647 h 1104"/>
                <a:gd name="T20" fmla="*/ 2147483647 w 714"/>
                <a:gd name="T21" fmla="*/ 2147483647 h 1104"/>
                <a:gd name="T22" fmla="*/ 2147483647 w 714"/>
                <a:gd name="T23" fmla="*/ 2147483647 h 1104"/>
                <a:gd name="T24" fmla="*/ 0 w 714"/>
                <a:gd name="T25" fmla="*/ 2147483647 h 1104"/>
                <a:gd name="T26" fmla="*/ 2147483647 w 714"/>
                <a:gd name="T27" fmla="*/ 2147483647 h 1104"/>
                <a:gd name="T28" fmla="*/ 2147483647 w 714"/>
                <a:gd name="T29" fmla="*/ 2147483647 h 1104"/>
                <a:gd name="T30" fmla="*/ 2147483647 w 714"/>
                <a:gd name="T31" fmla="*/ 2147483647 h 1104"/>
                <a:gd name="T32" fmla="*/ 2147483647 w 714"/>
                <a:gd name="T33" fmla="*/ 2147483647 h 1104"/>
                <a:gd name="T34" fmla="*/ 2147483647 w 714"/>
                <a:gd name="T35" fmla="*/ 2147483647 h 1104"/>
                <a:gd name="T36" fmla="*/ 2147483647 w 714"/>
                <a:gd name="T37" fmla="*/ 2147483647 h 1104"/>
                <a:gd name="T38" fmla="*/ 2147483647 w 714"/>
                <a:gd name="T39" fmla="*/ 2147483647 h 1104"/>
                <a:gd name="T40" fmla="*/ 2147483647 w 714"/>
                <a:gd name="T41" fmla="*/ 2147483647 h 1104"/>
                <a:gd name="T42" fmla="*/ 2147483647 w 714"/>
                <a:gd name="T43" fmla="*/ 2147483647 h 1104"/>
                <a:gd name="T44" fmla="*/ 2147483647 w 714"/>
                <a:gd name="T45" fmla="*/ 2147483647 h 1104"/>
                <a:gd name="T46" fmla="*/ 2147483647 w 714"/>
                <a:gd name="T47" fmla="*/ 2147483647 h 1104"/>
                <a:gd name="T48" fmla="*/ 2147483647 w 714"/>
                <a:gd name="T49" fmla="*/ 2147483647 h 1104"/>
                <a:gd name="T50" fmla="*/ 2147483647 w 714"/>
                <a:gd name="T51" fmla="*/ 2147483647 h 1104"/>
                <a:gd name="T52" fmla="*/ 2147483647 w 714"/>
                <a:gd name="T53" fmla="*/ 2147483647 h 1104"/>
                <a:gd name="T54" fmla="*/ 2147483647 w 714"/>
                <a:gd name="T55" fmla="*/ 2147483647 h 1104"/>
                <a:gd name="T56" fmla="*/ 2147483647 w 714"/>
                <a:gd name="T57" fmla="*/ 2147483647 h 1104"/>
                <a:gd name="T58" fmla="*/ 2147483647 w 714"/>
                <a:gd name="T59" fmla="*/ 2147483647 h 1104"/>
                <a:gd name="T60" fmla="*/ 2147483647 w 714"/>
                <a:gd name="T61" fmla="*/ 2147483647 h 1104"/>
                <a:gd name="T62" fmla="*/ 2147483647 w 714"/>
                <a:gd name="T63" fmla="*/ 2147483647 h 1104"/>
                <a:gd name="T64" fmla="*/ 2147483647 w 714"/>
                <a:gd name="T65" fmla="*/ 2147483647 h 1104"/>
                <a:gd name="T66" fmla="*/ 2147483647 w 714"/>
                <a:gd name="T67" fmla="*/ 2147483647 h 1104"/>
                <a:gd name="T68" fmla="*/ 2147483647 w 714"/>
                <a:gd name="T69" fmla="*/ 2147483647 h 1104"/>
                <a:gd name="T70" fmla="*/ 2147483647 w 714"/>
                <a:gd name="T71" fmla="*/ 2147483647 h 1104"/>
                <a:gd name="T72" fmla="*/ 2147483647 w 714"/>
                <a:gd name="T73" fmla="*/ 2147483647 h 1104"/>
                <a:gd name="T74" fmla="*/ 2147483647 w 714"/>
                <a:gd name="T75" fmla="*/ 2147483647 h 1104"/>
                <a:gd name="T76" fmla="*/ 2147483647 w 714"/>
                <a:gd name="T77" fmla="*/ 2147483647 h 1104"/>
                <a:gd name="T78" fmla="*/ 2147483647 w 714"/>
                <a:gd name="T79" fmla="*/ 2147483647 h 1104"/>
                <a:gd name="T80" fmla="*/ 2147483647 w 714"/>
                <a:gd name="T81" fmla="*/ 2147483647 h 1104"/>
                <a:gd name="T82" fmla="*/ 2147483647 w 714"/>
                <a:gd name="T83" fmla="*/ 2147483647 h 1104"/>
                <a:gd name="T84" fmla="*/ 2147483647 w 714"/>
                <a:gd name="T85" fmla="*/ 2147483647 h 1104"/>
                <a:gd name="T86" fmla="*/ 2147483647 w 714"/>
                <a:gd name="T87" fmla="*/ 2147483647 h 1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4"/>
                <a:gd name="T133" fmla="*/ 0 h 1104"/>
                <a:gd name="T134" fmla="*/ 714 w 714"/>
                <a:gd name="T135" fmla="*/ 1104 h 1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4" h="1104">
                  <a:moveTo>
                    <a:pt x="108" y="114"/>
                  </a:moveTo>
                  <a:lnTo>
                    <a:pt x="120" y="126"/>
                  </a:lnTo>
                  <a:lnTo>
                    <a:pt x="120" y="138"/>
                  </a:lnTo>
                  <a:lnTo>
                    <a:pt x="126" y="150"/>
                  </a:lnTo>
                  <a:lnTo>
                    <a:pt x="132" y="156"/>
                  </a:lnTo>
                  <a:lnTo>
                    <a:pt x="138" y="168"/>
                  </a:lnTo>
                  <a:lnTo>
                    <a:pt x="144" y="174"/>
                  </a:lnTo>
                  <a:lnTo>
                    <a:pt x="156" y="198"/>
                  </a:lnTo>
                  <a:lnTo>
                    <a:pt x="162" y="204"/>
                  </a:lnTo>
                  <a:lnTo>
                    <a:pt x="162" y="210"/>
                  </a:lnTo>
                  <a:lnTo>
                    <a:pt x="186" y="210"/>
                  </a:lnTo>
                  <a:lnTo>
                    <a:pt x="192" y="222"/>
                  </a:lnTo>
                  <a:lnTo>
                    <a:pt x="198" y="228"/>
                  </a:lnTo>
                  <a:lnTo>
                    <a:pt x="204" y="240"/>
                  </a:lnTo>
                  <a:lnTo>
                    <a:pt x="240" y="258"/>
                  </a:lnTo>
                  <a:lnTo>
                    <a:pt x="312" y="282"/>
                  </a:lnTo>
                  <a:lnTo>
                    <a:pt x="336" y="288"/>
                  </a:lnTo>
                  <a:lnTo>
                    <a:pt x="348" y="294"/>
                  </a:lnTo>
                  <a:lnTo>
                    <a:pt x="366" y="300"/>
                  </a:lnTo>
                  <a:lnTo>
                    <a:pt x="378" y="312"/>
                  </a:lnTo>
                  <a:lnTo>
                    <a:pt x="414" y="330"/>
                  </a:lnTo>
                  <a:lnTo>
                    <a:pt x="486" y="324"/>
                  </a:lnTo>
                  <a:lnTo>
                    <a:pt x="276" y="570"/>
                  </a:lnTo>
                  <a:lnTo>
                    <a:pt x="192" y="570"/>
                  </a:lnTo>
                  <a:lnTo>
                    <a:pt x="186" y="576"/>
                  </a:lnTo>
                  <a:lnTo>
                    <a:pt x="174" y="576"/>
                  </a:lnTo>
                  <a:lnTo>
                    <a:pt x="162" y="582"/>
                  </a:lnTo>
                  <a:lnTo>
                    <a:pt x="156" y="588"/>
                  </a:lnTo>
                  <a:lnTo>
                    <a:pt x="144" y="594"/>
                  </a:lnTo>
                  <a:lnTo>
                    <a:pt x="144" y="606"/>
                  </a:lnTo>
                  <a:lnTo>
                    <a:pt x="126" y="624"/>
                  </a:lnTo>
                  <a:lnTo>
                    <a:pt x="102" y="624"/>
                  </a:lnTo>
                  <a:lnTo>
                    <a:pt x="90" y="630"/>
                  </a:lnTo>
                  <a:lnTo>
                    <a:pt x="78" y="630"/>
                  </a:lnTo>
                  <a:lnTo>
                    <a:pt x="66" y="642"/>
                  </a:lnTo>
                  <a:lnTo>
                    <a:pt x="66" y="654"/>
                  </a:lnTo>
                  <a:lnTo>
                    <a:pt x="60" y="660"/>
                  </a:lnTo>
                  <a:lnTo>
                    <a:pt x="42" y="696"/>
                  </a:lnTo>
                  <a:lnTo>
                    <a:pt x="0" y="738"/>
                  </a:lnTo>
                  <a:lnTo>
                    <a:pt x="0" y="1038"/>
                  </a:lnTo>
                  <a:lnTo>
                    <a:pt x="42" y="1104"/>
                  </a:lnTo>
                  <a:lnTo>
                    <a:pt x="48" y="1086"/>
                  </a:lnTo>
                  <a:lnTo>
                    <a:pt x="84" y="1032"/>
                  </a:lnTo>
                  <a:lnTo>
                    <a:pt x="96" y="1008"/>
                  </a:lnTo>
                  <a:lnTo>
                    <a:pt x="114" y="996"/>
                  </a:lnTo>
                  <a:lnTo>
                    <a:pt x="144" y="966"/>
                  </a:lnTo>
                  <a:lnTo>
                    <a:pt x="150" y="954"/>
                  </a:lnTo>
                  <a:lnTo>
                    <a:pt x="162" y="936"/>
                  </a:lnTo>
                  <a:lnTo>
                    <a:pt x="192" y="906"/>
                  </a:lnTo>
                  <a:lnTo>
                    <a:pt x="216" y="876"/>
                  </a:lnTo>
                  <a:lnTo>
                    <a:pt x="246" y="846"/>
                  </a:lnTo>
                  <a:lnTo>
                    <a:pt x="264" y="840"/>
                  </a:lnTo>
                  <a:lnTo>
                    <a:pt x="276" y="828"/>
                  </a:lnTo>
                  <a:lnTo>
                    <a:pt x="294" y="816"/>
                  </a:lnTo>
                  <a:lnTo>
                    <a:pt x="318" y="804"/>
                  </a:lnTo>
                  <a:lnTo>
                    <a:pt x="336" y="786"/>
                  </a:lnTo>
                  <a:lnTo>
                    <a:pt x="372" y="756"/>
                  </a:lnTo>
                  <a:lnTo>
                    <a:pt x="420" y="708"/>
                  </a:lnTo>
                  <a:lnTo>
                    <a:pt x="438" y="684"/>
                  </a:lnTo>
                  <a:lnTo>
                    <a:pt x="462" y="654"/>
                  </a:lnTo>
                  <a:lnTo>
                    <a:pt x="492" y="618"/>
                  </a:lnTo>
                  <a:lnTo>
                    <a:pt x="516" y="570"/>
                  </a:lnTo>
                  <a:lnTo>
                    <a:pt x="528" y="540"/>
                  </a:lnTo>
                  <a:lnTo>
                    <a:pt x="546" y="516"/>
                  </a:lnTo>
                  <a:lnTo>
                    <a:pt x="558" y="498"/>
                  </a:lnTo>
                  <a:lnTo>
                    <a:pt x="564" y="492"/>
                  </a:lnTo>
                  <a:lnTo>
                    <a:pt x="570" y="480"/>
                  </a:lnTo>
                  <a:lnTo>
                    <a:pt x="576" y="474"/>
                  </a:lnTo>
                  <a:lnTo>
                    <a:pt x="576" y="450"/>
                  </a:lnTo>
                  <a:lnTo>
                    <a:pt x="582" y="432"/>
                  </a:lnTo>
                  <a:lnTo>
                    <a:pt x="588" y="420"/>
                  </a:lnTo>
                  <a:lnTo>
                    <a:pt x="588" y="402"/>
                  </a:lnTo>
                  <a:lnTo>
                    <a:pt x="594" y="390"/>
                  </a:lnTo>
                  <a:lnTo>
                    <a:pt x="606" y="378"/>
                  </a:lnTo>
                  <a:lnTo>
                    <a:pt x="612" y="366"/>
                  </a:lnTo>
                  <a:lnTo>
                    <a:pt x="624" y="354"/>
                  </a:lnTo>
                  <a:lnTo>
                    <a:pt x="624" y="324"/>
                  </a:lnTo>
                  <a:lnTo>
                    <a:pt x="636" y="318"/>
                  </a:lnTo>
                  <a:lnTo>
                    <a:pt x="642" y="306"/>
                  </a:lnTo>
                  <a:lnTo>
                    <a:pt x="660" y="252"/>
                  </a:lnTo>
                  <a:lnTo>
                    <a:pt x="672" y="252"/>
                  </a:lnTo>
                  <a:lnTo>
                    <a:pt x="672" y="246"/>
                  </a:lnTo>
                  <a:lnTo>
                    <a:pt x="684" y="234"/>
                  </a:lnTo>
                  <a:lnTo>
                    <a:pt x="684" y="138"/>
                  </a:lnTo>
                  <a:lnTo>
                    <a:pt x="708" y="126"/>
                  </a:lnTo>
                  <a:lnTo>
                    <a:pt x="702" y="54"/>
                  </a:lnTo>
                  <a:lnTo>
                    <a:pt x="708" y="42"/>
                  </a:lnTo>
                  <a:lnTo>
                    <a:pt x="708" y="36"/>
                  </a:lnTo>
                  <a:lnTo>
                    <a:pt x="714" y="24"/>
                  </a:lnTo>
                  <a:lnTo>
                    <a:pt x="714" y="12"/>
                  </a:lnTo>
                  <a:lnTo>
                    <a:pt x="690" y="0"/>
                  </a:lnTo>
                  <a:lnTo>
                    <a:pt x="672" y="0"/>
                  </a:lnTo>
                  <a:lnTo>
                    <a:pt x="666" y="12"/>
                  </a:lnTo>
                  <a:lnTo>
                    <a:pt x="654" y="18"/>
                  </a:lnTo>
                  <a:lnTo>
                    <a:pt x="648" y="30"/>
                  </a:lnTo>
                  <a:lnTo>
                    <a:pt x="624" y="42"/>
                  </a:lnTo>
                  <a:lnTo>
                    <a:pt x="612" y="42"/>
                  </a:lnTo>
                  <a:lnTo>
                    <a:pt x="594" y="48"/>
                  </a:lnTo>
                  <a:lnTo>
                    <a:pt x="582" y="54"/>
                  </a:lnTo>
                  <a:lnTo>
                    <a:pt x="564" y="54"/>
                  </a:lnTo>
                  <a:lnTo>
                    <a:pt x="546" y="48"/>
                  </a:lnTo>
                  <a:lnTo>
                    <a:pt x="534" y="42"/>
                  </a:lnTo>
                  <a:lnTo>
                    <a:pt x="516" y="48"/>
                  </a:lnTo>
                  <a:lnTo>
                    <a:pt x="510" y="54"/>
                  </a:lnTo>
                  <a:lnTo>
                    <a:pt x="498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74" y="78"/>
                  </a:lnTo>
                  <a:lnTo>
                    <a:pt x="462" y="72"/>
                  </a:lnTo>
                  <a:lnTo>
                    <a:pt x="456" y="60"/>
                  </a:lnTo>
                  <a:lnTo>
                    <a:pt x="444" y="60"/>
                  </a:lnTo>
                  <a:lnTo>
                    <a:pt x="438" y="66"/>
                  </a:lnTo>
                  <a:lnTo>
                    <a:pt x="426" y="72"/>
                  </a:lnTo>
                  <a:lnTo>
                    <a:pt x="396" y="102"/>
                  </a:lnTo>
                  <a:lnTo>
                    <a:pt x="384" y="108"/>
                  </a:lnTo>
                  <a:lnTo>
                    <a:pt x="372" y="108"/>
                  </a:lnTo>
                  <a:lnTo>
                    <a:pt x="360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0" y="90"/>
                  </a:lnTo>
                  <a:lnTo>
                    <a:pt x="306" y="102"/>
                  </a:lnTo>
                  <a:lnTo>
                    <a:pt x="294" y="114"/>
                  </a:lnTo>
                  <a:lnTo>
                    <a:pt x="270" y="126"/>
                  </a:lnTo>
                  <a:lnTo>
                    <a:pt x="210" y="126"/>
                  </a:lnTo>
                  <a:lnTo>
                    <a:pt x="192" y="108"/>
                  </a:lnTo>
                  <a:lnTo>
                    <a:pt x="186" y="96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8" y="66"/>
                  </a:lnTo>
                  <a:lnTo>
                    <a:pt x="156" y="54"/>
                  </a:lnTo>
                  <a:lnTo>
                    <a:pt x="150" y="54"/>
                  </a:lnTo>
                  <a:lnTo>
                    <a:pt x="126" y="78"/>
                  </a:lnTo>
                  <a:lnTo>
                    <a:pt x="10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8" name="Solomon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410207" y="3179254"/>
              <a:ext cx="122779" cy="114315"/>
            </a:xfrm>
            <a:custGeom>
              <a:avLst/>
              <a:gdLst>
                <a:gd name="T0" fmla="*/ 2147483647 w 372"/>
                <a:gd name="T1" fmla="*/ 0 h 348"/>
                <a:gd name="T2" fmla="*/ 2147483647 w 372"/>
                <a:gd name="T3" fmla="*/ 2147483647 h 348"/>
                <a:gd name="T4" fmla="*/ 0 w 372"/>
                <a:gd name="T5" fmla="*/ 2147483647 h 348"/>
                <a:gd name="T6" fmla="*/ 2147483647 w 372"/>
                <a:gd name="T7" fmla="*/ 2147483647 h 348"/>
                <a:gd name="T8" fmla="*/ 0 w 372"/>
                <a:gd name="T9" fmla="*/ 2147483647 h 348"/>
                <a:gd name="T10" fmla="*/ 2147483647 w 372"/>
                <a:gd name="T11" fmla="*/ 2147483647 h 348"/>
                <a:gd name="T12" fmla="*/ 2147483647 w 372"/>
                <a:gd name="T13" fmla="*/ 2147483647 h 348"/>
                <a:gd name="T14" fmla="*/ 2147483647 w 372"/>
                <a:gd name="T15" fmla="*/ 2147483647 h 348"/>
                <a:gd name="T16" fmla="*/ 2147483647 w 372"/>
                <a:gd name="T17" fmla="*/ 2147483647 h 348"/>
                <a:gd name="T18" fmla="*/ 2147483647 w 372"/>
                <a:gd name="T19" fmla="*/ 2147483647 h 348"/>
                <a:gd name="T20" fmla="*/ 2147483647 w 372"/>
                <a:gd name="T21" fmla="*/ 2147483647 h 348"/>
                <a:gd name="T22" fmla="*/ 2147483647 w 372"/>
                <a:gd name="T23" fmla="*/ 2147483647 h 348"/>
                <a:gd name="T24" fmla="*/ 2147483647 w 372"/>
                <a:gd name="T25" fmla="*/ 2147483647 h 348"/>
                <a:gd name="T26" fmla="*/ 2147483647 w 372"/>
                <a:gd name="T27" fmla="*/ 2147483647 h 348"/>
                <a:gd name="T28" fmla="*/ 2147483647 w 372"/>
                <a:gd name="T29" fmla="*/ 2147483647 h 348"/>
                <a:gd name="T30" fmla="*/ 2147483647 w 372"/>
                <a:gd name="T31" fmla="*/ 2147483647 h 348"/>
                <a:gd name="T32" fmla="*/ 2147483647 w 372"/>
                <a:gd name="T33" fmla="*/ 2147483647 h 348"/>
                <a:gd name="T34" fmla="*/ 2147483647 w 372"/>
                <a:gd name="T35" fmla="*/ 2147483647 h 348"/>
                <a:gd name="T36" fmla="*/ 2147483647 w 372"/>
                <a:gd name="T37" fmla="*/ 2147483647 h 348"/>
                <a:gd name="T38" fmla="*/ 2147483647 w 372"/>
                <a:gd name="T39" fmla="*/ 2147483647 h 348"/>
                <a:gd name="T40" fmla="*/ 2147483647 w 372"/>
                <a:gd name="T41" fmla="*/ 2147483647 h 348"/>
                <a:gd name="T42" fmla="*/ 2147483647 w 372"/>
                <a:gd name="T43" fmla="*/ 2147483647 h 348"/>
                <a:gd name="T44" fmla="*/ 2147483647 w 372"/>
                <a:gd name="T45" fmla="*/ 2147483647 h 348"/>
                <a:gd name="T46" fmla="*/ 2147483647 w 372"/>
                <a:gd name="T47" fmla="*/ 2147483647 h 348"/>
                <a:gd name="T48" fmla="*/ 2147483647 w 372"/>
                <a:gd name="T49" fmla="*/ 2147483647 h 348"/>
                <a:gd name="T50" fmla="*/ 2147483647 w 372"/>
                <a:gd name="T51" fmla="*/ 2147483647 h 348"/>
                <a:gd name="T52" fmla="*/ 2147483647 w 372"/>
                <a:gd name="T53" fmla="*/ 2147483647 h 348"/>
                <a:gd name="T54" fmla="*/ 2147483647 w 372"/>
                <a:gd name="T55" fmla="*/ 2147483647 h 348"/>
                <a:gd name="T56" fmla="*/ 2147483647 w 372"/>
                <a:gd name="T57" fmla="*/ 2147483647 h 348"/>
                <a:gd name="T58" fmla="*/ 2147483647 w 372"/>
                <a:gd name="T59" fmla="*/ 2147483647 h 348"/>
                <a:gd name="T60" fmla="*/ 2147483647 w 372"/>
                <a:gd name="T61" fmla="*/ 2147483647 h 348"/>
                <a:gd name="T62" fmla="*/ 2147483647 w 372"/>
                <a:gd name="T63" fmla="*/ 2147483647 h 3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72"/>
                <a:gd name="T97" fmla="*/ 0 h 348"/>
                <a:gd name="T98" fmla="*/ 372 w 372"/>
                <a:gd name="T99" fmla="*/ 348 h 3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72" h="348">
                  <a:moveTo>
                    <a:pt x="30" y="18"/>
                  </a:moveTo>
                  <a:lnTo>
                    <a:pt x="12" y="0"/>
                  </a:lnTo>
                  <a:lnTo>
                    <a:pt x="6" y="24"/>
                  </a:lnTo>
                  <a:lnTo>
                    <a:pt x="24" y="48"/>
                  </a:lnTo>
                  <a:lnTo>
                    <a:pt x="30" y="18"/>
                  </a:lnTo>
                  <a:close/>
                  <a:moveTo>
                    <a:pt x="0" y="126"/>
                  </a:moveTo>
                  <a:lnTo>
                    <a:pt x="18" y="132"/>
                  </a:lnTo>
                  <a:lnTo>
                    <a:pt x="36" y="102"/>
                  </a:lnTo>
                  <a:lnTo>
                    <a:pt x="0" y="102"/>
                  </a:lnTo>
                  <a:lnTo>
                    <a:pt x="0" y="126"/>
                  </a:lnTo>
                  <a:close/>
                  <a:moveTo>
                    <a:pt x="78" y="120"/>
                  </a:moveTo>
                  <a:lnTo>
                    <a:pt x="36" y="120"/>
                  </a:lnTo>
                  <a:lnTo>
                    <a:pt x="42" y="144"/>
                  </a:lnTo>
                  <a:lnTo>
                    <a:pt x="78" y="132"/>
                  </a:lnTo>
                  <a:lnTo>
                    <a:pt x="78" y="120"/>
                  </a:lnTo>
                  <a:close/>
                  <a:moveTo>
                    <a:pt x="60" y="186"/>
                  </a:moveTo>
                  <a:lnTo>
                    <a:pt x="96" y="186"/>
                  </a:lnTo>
                  <a:lnTo>
                    <a:pt x="48" y="150"/>
                  </a:lnTo>
                  <a:lnTo>
                    <a:pt x="60" y="186"/>
                  </a:lnTo>
                  <a:close/>
                  <a:moveTo>
                    <a:pt x="246" y="222"/>
                  </a:moveTo>
                  <a:lnTo>
                    <a:pt x="222" y="210"/>
                  </a:lnTo>
                  <a:lnTo>
                    <a:pt x="192" y="210"/>
                  </a:lnTo>
                  <a:lnTo>
                    <a:pt x="192" y="228"/>
                  </a:lnTo>
                  <a:lnTo>
                    <a:pt x="198" y="234"/>
                  </a:lnTo>
                  <a:lnTo>
                    <a:pt x="204" y="246"/>
                  </a:lnTo>
                  <a:lnTo>
                    <a:pt x="216" y="252"/>
                  </a:lnTo>
                  <a:lnTo>
                    <a:pt x="252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46" y="222"/>
                  </a:lnTo>
                  <a:close/>
                  <a:moveTo>
                    <a:pt x="312" y="288"/>
                  </a:moveTo>
                  <a:lnTo>
                    <a:pt x="360" y="348"/>
                  </a:lnTo>
                  <a:lnTo>
                    <a:pt x="372" y="318"/>
                  </a:lnTo>
                  <a:lnTo>
                    <a:pt x="312" y="288"/>
                  </a:lnTo>
                  <a:close/>
                  <a:moveTo>
                    <a:pt x="288" y="126"/>
                  </a:moveTo>
                  <a:lnTo>
                    <a:pt x="288" y="132"/>
                  </a:lnTo>
                  <a:lnTo>
                    <a:pt x="282" y="138"/>
                  </a:lnTo>
                  <a:lnTo>
                    <a:pt x="282" y="150"/>
                  </a:lnTo>
                  <a:lnTo>
                    <a:pt x="276" y="162"/>
                  </a:lnTo>
                  <a:lnTo>
                    <a:pt x="276" y="192"/>
                  </a:lnTo>
                  <a:lnTo>
                    <a:pt x="312" y="228"/>
                  </a:lnTo>
                  <a:lnTo>
                    <a:pt x="324" y="234"/>
                  </a:lnTo>
                  <a:lnTo>
                    <a:pt x="330" y="240"/>
                  </a:lnTo>
                  <a:lnTo>
                    <a:pt x="288" y="126"/>
                  </a:lnTo>
                  <a:close/>
                  <a:moveTo>
                    <a:pt x="120" y="60"/>
                  </a:moveTo>
                  <a:lnTo>
                    <a:pt x="120" y="66"/>
                  </a:lnTo>
                  <a:lnTo>
                    <a:pt x="126" y="78"/>
                  </a:lnTo>
                  <a:lnTo>
                    <a:pt x="138" y="90"/>
                  </a:lnTo>
                  <a:lnTo>
                    <a:pt x="150" y="108"/>
                  </a:lnTo>
                  <a:lnTo>
                    <a:pt x="168" y="120"/>
                  </a:lnTo>
                  <a:lnTo>
                    <a:pt x="192" y="144"/>
                  </a:lnTo>
                  <a:lnTo>
                    <a:pt x="204" y="150"/>
                  </a:lnTo>
                  <a:lnTo>
                    <a:pt x="216" y="150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8" y="120"/>
                  </a:lnTo>
                  <a:lnTo>
                    <a:pt x="186" y="108"/>
                  </a:lnTo>
                  <a:lnTo>
                    <a:pt x="174" y="90"/>
                  </a:lnTo>
                  <a:lnTo>
                    <a:pt x="156" y="78"/>
                  </a:lnTo>
                  <a:lnTo>
                    <a:pt x="144" y="66"/>
                  </a:lnTo>
                  <a:lnTo>
                    <a:pt x="132" y="60"/>
                  </a:lnTo>
                  <a:lnTo>
                    <a:pt x="12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9" name="Slov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036996" y="1761235"/>
              <a:ext cx="69791" cy="39818"/>
            </a:xfrm>
            <a:custGeom>
              <a:avLst/>
              <a:gdLst>
                <a:gd name="T0" fmla="*/ 2147483647 w 210"/>
                <a:gd name="T1" fmla="*/ 2147483647 h 120"/>
                <a:gd name="T2" fmla="*/ 2147483647 w 210"/>
                <a:gd name="T3" fmla="*/ 2147483647 h 120"/>
                <a:gd name="T4" fmla="*/ 2147483647 w 210"/>
                <a:gd name="T5" fmla="*/ 2147483647 h 120"/>
                <a:gd name="T6" fmla="*/ 2147483647 w 210"/>
                <a:gd name="T7" fmla="*/ 2147483647 h 120"/>
                <a:gd name="T8" fmla="*/ 2147483647 w 210"/>
                <a:gd name="T9" fmla="*/ 2147483647 h 120"/>
                <a:gd name="T10" fmla="*/ 2147483647 w 210"/>
                <a:gd name="T11" fmla="*/ 2147483647 h 120"/>
                <a:gd name="T12" fmla="*/ 2147483647 w 210"/>
                <a:gd name="T13" fmla="*/ 2147483647 h 120"/>
                <a:gd name="T14" fmla="*/ 2147483647 w 210"/>
                <a:gd name="T15" fmla="*/ 2147483647 h 120"/>
                <a:gd name="T16" fmla="*/ 2147483647 w 210"/>
                <a:gd name="T17" fmla="*/ 2147483647 h 120"/>
                <a:gd name="T18" fmla="*/ 2147483647 w 210"/>
                <a:gd name="T19" fmla="*/ 2147483647 h 120"/>
                <a:gd name="T20" fmla="*/ 2147483647 w 210"/>
                <a:gd name="T21" fmla="*/ 2147483647 h 120"/>
                <a:gd name="T22" fmla="*/ 2147483647 w 210"/>
                <a:gd name="T23" fmla="*/ 2147483647 h 120"/>
                <a:gd name="T24" fmla="*/ 2147483647 w 210"/>
                <a:gd name="T25" fmla="*/ 2147483647 h 120"/>
                <a:gd name="T26" fmla="*/ 2147483647 w 210"/>
                <a:gd name="T27" fmla="*/ 2147483647 h 120"/>
                <a:gd name="T28" fmla="*/ 2147483647 w 210"/>
                <a:gd name="T29" fmla="*/ 2147483647 h 120"/>
                <a:gd name="T30" fmla="*/ 2147483647 w 210"/>
                <a:gd name="T31" fmla="*/ 2147483647 h 120"/>
                <a:gd name="T32" fmla="*/ 2147483647 w 210"/>
                <a:gd name="T33" fmla="*/ 2147483647 h 120"/>
                <a:gd name="T34" fmla="*/ 2147483647 w 210"/>
                <a:gd name="T35" fmla="*/ 2147483647 h 120"/>
                <a:gd name="T36" fmla="*/ 2147483647 w 210"/>
                <a:gd name="T37" fmla="*/ 2147483647 h 120"/>
                <a:gd name="T38" fmla="*/ 2147483647 w 210"/>
                <a:gd name="T39" fmla="*/ 2147483647 h 120"/>
                <a:gd name="T40" fmla="*/ 2147483647 w 210"/>
                <a:gd name="T41" fmla="*/ 2147483647 h 120"/>
                <a:gd name="T42" fmla="*/ 2147483647 w 210"/>
                <a:gd name="T43" fmla="*/ 0 h 120"/>
                <a:gd name="T44" fmla="*/ 2147483647 w 210"/>
                <a:gd name="T45" fmla="*/ 2147483647 h 120"/>
                <a:gd name="T46" fmla="*/ 2147483647 w 210"/>
                <a:gd name="T47" fmla="*/ 2147483647 h 120"/>
                <a:gd name="T48" fmla="*/ 2147483647 w 210"/>
                <a:gd name="T49" fmla="*/ 2147483647 h 120"/>
                <a:gd name="T50" fmla="*/ 2147483647 w 210"/>
                <a:gd name="T51" fmla="*/ 2147483647 h 120"/>
                <a:gd name="T52" fmla="*/ 2147483647 w 210"/>
                <a:gd name="T53" fmla="*/ 2147483647 h 120"/>
                <a:gd name="T54" fmla="*/ 2147483647 w 210"/>
                <a:gd name="T55" fmla="*/ 2147483647 h 120"/>
                <a:gd name="T56" fmla="*/ 2147483647 w 210"/>
                <a:gd name="T57" fmla="*/ 2147483647 h 120"/>
                <a:gd name="T58" fmla="*/ 2147483647 w 210"/>
                <a:gd name="T59" fmla="*/ 2147483647 h 120"/>
                <a:gd name="T60" fmla="*/ 2147483647 w 210"/>
                <a:gd name="T61" fmla="*/ 2147483647 h 120"/>
                <a:gd name="T62" fmla="*/ 2147483647 w 210"/>
                <a:gd name="T63" fmla="*/ 2147483647 h 120"/>
                <a:gd name="T64" fmla="*/ 2147483647 w 210"/>
                <a:gd name="T65" fmla="*/ 2147483647 h 120"/>
                <a:gd name="T66" fmla="*/ 2147483647 w 210"/>
                <a:gd name="T67" fmla="*/ 2147483647 h 120"/>
                <a:gd name="T68" fmla="*/ 0 w 210"/>
                <a:gd name="T69" fmla="*/ 2147483647 h 120"/>
                <a:gd name="T70" fmla="*/ 2147483647 w 210"/>
                <a:gd name="T71" fmla="*/ 2147483647 h 120"/>
                <a:gd name="T72" fmla="*/ 2147483647 w 210"/>
                <a:gd name="T73" fmla="*/ 2147483647 h 120"/>
                <a:gd name="T74" fmla="*/ 2147483647 w 210"/>
                <a:gd name="T75" fmla="*/ 2147483647 h 120"/>
                <a:gd name="T76" fmla="*/ 2147483647 w 210"/>
                <a:gd name="T77" fmla="*/ 2147483647 h 120"/>
                <a:gd name="T78" fmla="*/ 2147483647 w 210"/>
                <a:gd name="T79" fmla="*/ 2147483647 h 120"/>
                <a:gd name="T80" fmla="*/ 2147483647 w 210"/>
                <a:gd name="T81" fmla="*/ 2147483647 h 120"/>
                <a:gd name="T82" fmla="*/ 2147483647 w 210"/>
                <a:gd name="T83" fmla="*/ 2147483647 h 120"/>
                <a:gd name="T84" fmla="*/ 2147483647 w 210"/>
                <a:gd name="T85" fmla="*/ 2147483647 h 120"/>
                <a:gd name="T86" fmla="*/ 2147483647 w 210"/>
                <a:gd name="T87" fmla="*/ 2147483647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120"/>
                <a:gd name="T134" fmla="*/ 210 w 210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120">
                  <a:moveTo>
                    <a:pt x="24" y="120"/>
                  </a:moveTo>
                  <a:lnTo>
                    <a:pt x="42" y="120"/>
                  </a:lnTo>
                  <a:lnTo>
                    <a:pt x="42" y="108"/>
                  </a:lnTo>
                  <a:lnTo>
                    <a:pt x="54" y="114"/>
                  </a:lnTo>
                  <a:lnTo>
                    <a:pt x="72" y="114"/>
                  </a:lnTo>
                  <a:lnTo>
                    <a:pt x="78" y="102"/>
                  </a:lnTo>
                  <a:lnTo>
                    <a:pt x="78" y="108"/>
                  </a:lnTo>
                  <a:lnTo>
                    <a:pt x="84" y="114"/>
                  </a:lnTo>
                  <a:lnTo>
                    <a:pt x="126" y="114"/>
                  </a:lnTo>
                  <a:lnTo>
                    <a:pt x="126" y="96"/>
                  </a:lnTo>
                  <a:lnTo>
                    <a:pt x="138" y="90"/>
                  </a:lnTo>
                  <a:lnTo>
                    <a:pt x="150" y="78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74" y="54"/>
                  </a:lnTo>
                  <a:lnTo>
                    <a:pt x="186" y="48"/>
                  </a:lnTo>
                  <a:lnTo>
                    <a:pt x="186" y="36"/>
                  </a:lnTo>
                  <a:lnTo>
                    <a:pt x="210" y="36"/>
                  </a:lnTo>
                  <a:lnTo>
                    <a:pt x="192" y="24"/>
                  </a:lnTo>
                  <a:lnTo>
                    <a:pt x="186" y="6"/>
                  </a:lnTo>
                  <a:lnTo>
                    <a:pt x="180" y="0"/>
                  </a:lnTo>
                  <a:lnTo>
                    <a:pt x="174" y="12"/>
                  </a:lnTo>
                  <a:lnTo>
                    <a:pt x="168" y="30"/>
                  </a:lnTo>
                  <a:lnTo>
                    <a:pt x="144" y="24"/>
                  </a:lnTo>
                  <a:lnTo>
                    <a:pt x="132" y="30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2" y="60"/>
                  </a:lnTo>
                  <a:lnTo>
                    <a:pt x="6" y="96"/>
                  </a:lnTo>
                  <a:lnTo>
                    <a:pt x="18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30" y="108"/>
                  </a:lnTo>
                  <a:lnTo>
                    <a:pt x="30" y="114"/>
                  </a:lnTo>
                  <a:lnTo>
                    <a:pt x="24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0" name="Slovakia" descr="© INSCALE GmbH, 05.05.2010&#10;http://www.presentationload.com/"/>
            <p:cNvSpPr>
              <a:spLocks/>
            </p:cNvSpPr>
            <p:nvPr/>
          </p:nvSpPr>
          <p:spPr bwMode="gray">
            <a:xfrm>
              <a:off x="4108080" y="1694444"/>
              <a:ext cx="117610" cy="47525"/>
            </a:xfrm>
            <a:custGeom>
              <a:avLst/>
              <a:gdLst>
                <a:gd name="T0" fmla="*/ 2147483647 w 354"/>
                <a:gd name="T1" fmla="*/ 2147483647 h 144"/>
                <a:gd name="T2" fmla="*/ 2147483647 w 354"/>
                <a:gd name="T3" fmla="*/ 2147483647 h 144"/>
                <a:gd name="T4" fmla="*/ 2147483647 w 354"/>
                <a:gd name="T5" fmla="*/ 2147483647 h 144"/>
                <a:gd name="T6" fmla="*/ 2147483647 w 354"/>
                <a:gd name="T7" fmla="*/ 2147483647 h 144"/>
                <a:gd name="T8" fmla="*/ 2147483647 w 354"/>
                <a:gd name="T9" fmla="*/ 2147483647 h 144"/>
                <a:gd name="T10" fmla="*/ 2147483647 w 354"/>
                <a:gd name="T11" fmla="*/ 2147483647 h 144"/>
                <a:gd name="T12" fmla="*/ 2147483647 w 354"/>
                <a:gd name="T13" fmla="*/ 2147483647 h 144"/>
                <a:gd name="T14" fmla="*/ 2147483647 w 354"/>
                <a:gd name="T15" fmla="*/ 0 h 144"/>
                <a:gd name="T16" fmla="*/ 2147483647 w 354"/>
                <a:gd name="T17" fmla="*/ 2147483647 h 144"/>
                <a:gd name="T18" fmla="*/ 2147483647 w 354"/>
                <a:gd name="T19" fmla="*/ 0 h 144"/>
                <a:gd name="T20" fmla="*/ 2147483647 w 354"/>
                <a:gd name="T21" fmla="*/ 2147483647 h 144"/>
                <a:gd name="T22" fmla="*/ 2147483647 w 354"/>
                <a:gd name="T23" fmla="*/ 2147483647 h 144"/>
                <a:gd name="T24" fmla="*/ 2147483647 w 354"/>
                <a:gd name="T25" fmla="*/ 2147483647 h 144"/>
                <a:gd name="T26" fmla="*/ 2147483647 w 354"/>
                <a:gd name="T27" fmla="*/ 2147483647 h 144"/>
                <a:gd name="T28" fmla="*/ 2147483647 w 354"/>
                <a:gd name="T29" fmla="*/ 2147483647 h 144"/>
                <a:gd name="T30" fmla="*/ 0 w 354"/>
                <a:gd name="T31" fmla="*/ 2147483647 h 144"/>
                <a:gd name="T32" fmla="*/ 2147483647 w 354"/>
                <a:gd name="T33" fmla="*/ 2147483647 h 144"/>
                <a:gd name="T34" fmla="*/ 2147483647 w 354"/>
                <a:gd name="T35" fmla="*/ 2147483647 h 144"/>
                <a:gd name="T36" fmla="*/ 2147483647 w 354"/>
                <a:gd name="T37" fmla="*/ 2147483647 h 144"/>
                <a:gd name="T38" fmla="*/ 2147483647 w 354"/>
                <a:gd name="T39" fmla="*/ 2147483647 h 144"/>
                <a:gd name="T40" fmla="*/ 2147483647 w 354"/>
                <a:gd name="T41" fmla="*/ 2147483647 h 144"/>
                <a:gd name="T42" fmla="*/ 2147483647 w 354"/>
                <a:gd name="T43" fmla="*/ 2147483647 h 144"/>
                <a:gd name="T44" fmla="*/ 2147483647 w 354"/>
                <a:gd name="T45" fmla="*/ 2147483647 h 144"/>
                <a:gd name="T46" fmla="*/ 2147483647 w 354"/>
                <a:gd name="T47" fmla="*/ 2147483647 h 144"/>
                <a:gd name="T48" fmla="*/ 2147483647 w 354"/>
                <a:gd name="T49" fmla="*/ 2147483647 h 144"/>
                <a:gd name="T50" fmla="*/ 2147483647 w 354"/>
                <a:gd name="T51" fmla="*/ 2147483647 h 144"/>
                <a:gd name="T52" fmla="*/ 2147483647 w 354"/>
                <a:gd name="T53" fmla="*/ 2147483647 h 144"/>
                <a:gd name="T54" fmla="*/ 2147483647 w 354"/>
                <a:gd name="T55" fmla="*/ 2147483647 h 144"/>
                <a:gd name="T56" fmla="*/ 2147483647 w 354"/>
                <a:gd name="T57" fmla="*/ 2147483647 h 144"/>
                <a:gd name="T58" fmla="*/ 2147483647 w 354"/>
                <a:gd name="T59" fmla="*/ 2147483647 h 144"/>
                <a:gd name="T60" fmla="*/ 2147483647 w 354"/>
                <a:gd name="T61" fmla="*/ 2147483647 h 144"/>
                <a:gd name="T62" fmla="*/ 2147483647 w 354"/>
                <a:gd name="T63" fmla="*/ 2147483647 h 144"/>
                <a:gd name="T64" fmla="*/ 2147483647 w 354"/>
                <a:gd name="T65" fmla="*/ 2147483647 h 144"/>
                <a:gd name="T66" fmla="*/ 2147483647 w 354"/>
                <a:gd name="T67" fmla="*/ 2147483647 h 144"/>
                <a:gd name="T68" fmla="*/ 2147483647 w 354"/>
                <a:gd name="T69" fmla="*/ 2147483647 h 1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4"/>
                <a:gd name="T106" fmla="*/ 0 h 144"/>
                <a:gd name="T107" fmla="*/ 354 w 354"/>
                <a:gd name="T108" fmla="*/ 144 h 1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4" h="144">
                  <a:moveTo>
                    <a:pt x="348" y="30"/>
                  </a:moveTo>
                  <a:lnTo>
                    <a:pt x="324" y="30"/>
                  </a:lnTo>
                  <a:lnTo>
                    <a:pt x="300" y="6"/>
                  </a:lnTo>
                  <a:lnTo>
                    <a:pt x="276" y="6"/>
                  </a:lnTo>
                  <a:lnTo>
                    <a:pt x="270" y="12"/>
                  </a:lnTo>
                  <a:lnTo>
                    <a:pt x="258" y="18"/>
                  </a:lnTo>
                  <a:lnTo>
                    <a:pt x="246" y="18"/>
                  </a:lnTo>
                  <a:lnTo>
                    <a:pt x="240" y="12"/>
                  </a:lnTo>
                  <a:lnTo>
                    <a:pt x="210" y="12"/>
                  </a:lnTo>
                  <a:lnTo>
                    <a:pt x="210" y="18"/>
                  </a:lnTo>
                  <a:lnTo>
                    <a:pt x="204" y="24"/>
                  </a:lnTo>
                  <a:lnTo>
                    <a:pt x="192" y="24"/>
                  </a:lnTo>
                  <a:lnTo>
                    <a:pt x="186" y="18"/>
                  </a:lnTo>
                  <a:lnTo>
                    <a:pt x="186" y="12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56" y="0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0"/>
                  </a:lnTo>
                  <a:lnTo>
                    <a:pt x="108" y="12"/>
                  </a:lnTo>
                  <a:lnTo>
                    <a:pt x="84" y="18"/>
                  </a:lnTo>
                  <a:lnTo>
                    <a:pt x="84" y="42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54" y="60"/>
                  </a:lnTo>
                  <a:lnTo>
                    <a:pt x="36" y="60"/>
                  </a:lnTo>
                  <a:lnTo>
                    <a:pt x="36" y="54"/>
                  </a:lnTo>
                  <a:lnTo>
                    <a:pt x="30" y="60"/>
                  </a:lnTo>
                  <a:lnTo>
                    <a:pt x="12" y="6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0" y="102"/>
                  </a:lnTo>
                  <a:lnTo>
                    <a:pt x="6" y="102"/>
                  </a:lnTo>
                  <a:lnTo>
                    <a:pt x="6" y="114"/>
                  </a:lnTo>
                  <a:lnTo>
                    <a:pt x="12" y="114"/>
                  </a:lnTo>
                  <a:lnTo>
                    <a:pt x="12" y="126"/>
                  </a:lnTo>
                  <a:lnTo>
                    <a:pt x="6" y="132"/>
                  </a:lnTo>
                  <a:lnTo>
                    <a:pt x="18" y="13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90" y="144"/>
                  </a:lnTo>
                  <a:lnTo>
                    <a:pt x="108" y="138"/>
                  </a:lnTo>
                  <a:lnTo>
                    <a:pt x="120" y="138"/>
                  </a:lnTo>
                  <a:lnTo>
                    <a:pt x="132" y="114"/>
                  </a:lnTo>
                  <a:lnTo>
                    <a:pt x="168" y="120"/>
                  </a:lnTo>
                  <a:lnTo>
                    <a:pt x="174" y="108"/>
                  </a:lnTo>
                  <a:lnTo>
                    <a:pt x="198" y="108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28" y="90"/>
                  </a:lnTo>
                  <a:lnTo>
                    <a:pt x="234" y="78"/>
                  </a:lnTo>
                  <a:lnTo>
                    <a:pt x="258" y="78"/>
                  </a:lnTo>
                  <a:lnTo>
                    <a:pt x="258" y="90"/>
                  </a:lnTo>
                  <a:lnTo>
                    <a:pt x="276" y="96"/>
                  </a:lnTo>
                  <a:lnTo>
                    <a:pt x="276" y="78"/>
                  </a:lnTo>
                  <a:lnTo>
                    <a:pt x="288" y="78"/>
                  </a:lnTo>
                  <a:lnTo>
                    <a:pt x="288" y="90"/>
                  </a:lnTo>
                  <a:lnTo>
                    <a:pt x="300" y="90"/>
                  </a:lnTo>
                  <a:lnTo>
                    <a:pt x="312" y="84"/>
                  </a:lnTo>
                  <a:lnTo>
                    <a:pt x="336" y="84"/>
                  </a:lnTo>
                  <a:lnTo>
                    <a:pt x="336" y="90"/>
                  </a:lnTo>
                  <a:lnTo>
                    <a:pt x="336" y="72"/>
                  </a:lnTo>
                  <a:lnTo>
                    <a:pt x="342" y="72"/>
                  </a:lnTo>
                  <a:lnTo>
                    <a:pt x="348" y="66"/>
                  </a:lnTo>
                  <a:lnTo>
                    <a:pt x="348" y="60"/>
                  </a:lnTo>
                  <a:lnTo>
                    <a:pt x="354" y="54"/>
                  </a:lnTo>
                  <a:lnTo>
                    <a:pt x="354" y="30"/>
                  </a:lnTo>
                  <a:lnTo>
                    <a:pt x="34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1" name="Sierra Leone" descr="© INSCALE GmbH, 05.05.2010&#10;http://www.presentationload.com/"/>
            <p:cNvSpPr>
              <a:spLocks/>
            </p:cNvSpPr>
            <p:nvPr/>
          </p:nvSpPr>
          <p:spPr bwMode="gray">
            <a:xfrm>
              <a:off x="3423099" y="2734839"/>
              <a:ext cx="68499" cy="88627"/>
            </a:xfrm>
            <a:custGeom>
              <a:avLst/>
              <a:gdLst>
                <a:gd name="T0" fmla="*/ 2147483647 w 210"/>
                <a:gd name="T1" fmla="*/ 2147483647 h 270"/>
                <a:gd name="T2" fmla="*/ 2147483647 w 210"/>
                <a:gd name="T3" fmla="*/ 2147483647 h 270"/>
                <a:gd name="T4" fmla="*/ 2147483647 w 210"/>
                <a:gd name="T5" fmla="*/ 2147483647 h 270"/>
                <a:gd name="T6" fmla="*/ 2147483647 w 210"/>
                <a:gd name="T7" fmla="*/ 2147483647 h 270"/>
                <a:gd name="T8" fmla="*/ 2147483647 w 210"/>
                <a:gd name="T9" fmla="*/ 2147483647 h 270"/>
                <a:gd name="T10" fmla="*/ 2147483647 w 210"/>
                <a:gd name="T11" fmla="*/ 2147483647 h 270"/>
                <a:gd name="T12" fmla="*/ 2147483647 w 210"/>
                <a:gd name="T13" fmla="*/ 2147483647 h 270"/>
                <a:gd name="T14" fmla="*/ 2147483647 w 210"/>
                <a:gd name="T15" fmla="*/ 2147483647 h 270"/>
                <a:gd name="T16" fmla="*/ 2147483647 w 210"/>
                <a:gd name="T17" fmla="*/ 2147483647 h 270"/>
                <a:gd name="T18" fmla="*/ 2147483647 w 210"/>
                <a:gd name="T19" fmla="*/ 2147483647 h 270"/>
                <a:gd name="T20" fmla="*/ 2147483647 w 210"/>
                <a:gd name="T21" fmla="*/ 2147483647 h 270"/>
                <a:gd name="T22" fmla="*/ 2147483647 w 210"/>
                <a:gd name="T23" fmla="*/ 0 h 270"/>
                <a:gd name="T24" fmla="*/ 2147483647 w 210"/>
                <a:gd name="T25" fmla="*/ 0 h 270"/>
                <a:gd name="T26" fmla="*/ 2147483647 w 210"/>
                <a:gd name="T27" fmla="*/ 2147483647 h 270"/>
                <a:gd name="T28" fmla="*/ 2147483647 w 210"/>
                <a:gd name="T29" fmla="*/ 2147483647 h 270"/>
                <a:gd name="T30" fmla="*/ 2147483647 w 210"/>
                <a:gd name="T31" fmla="*/ 2147483647 h 270"/>
                <a:gd name="T32" fmla="*/ 2147483647 w 210"/>
                <a:gd name="T33" fmla="*/ 2147483647 h 270"/>
                <a:gd name="T34" fmla="*/ 2147483647 w 210"/>
                <a:gd name="T35" fmla="*/ 2147483647 h 270"/>
                <a:gd name="T36" fmla="*/ 2147483647 w 210"/>
                <a:gd name="T37" fmla="*/ 2147483647 h 270"/>
                <a:gd name="T38" fmla="*/ 2147483647 w 210"/>
                <a:gd name="T39" fmla="*/ 2147483647 h 270"/>
                <a:gd name="T40" fmla="*/ 2147483647 w 210"/>
                <a:gd name="T41" fmla="*/ 2147483647 h 270"/>
                <a:gd name="T42" fmla="*/ 2147483647 w 210"/>
                <a:gd name="T43" fmla="*/ 2147483647 h 270"/>
                <a:gd name="T44" fmla="*/ 0 w 210"/>
                <a:gd name="T45" fmla="*/ 2147483647 h 270"/>
                <a:gd name="T46" fmla="*/ 2147483647 w 210"/>
                <a:gd name="T47" fmla="*/ 2147483647 h 270"/>
                <a:gd name="T48" fmla="*/ 2147483647 w 210"/>
                <a:gd name="T49" fmla="*/ 2147483647 h 270"/>
                <a:gd name="T50" fmla="*/ 0 w 210"/>
                <a:gd name="T51" fmla="*/ 2147483647 h 270"/>
                <a:gd name="T52" fmla="*/ 0 w 210"/>
                <a:gd name="T53" fmla="*/ 2147483647 h 270"/>
                <a:gd name="T54" fmla="*/ 2147483647 w 210"/>
                <a:gd name="T55" fmla="*/ 2147483647 h 270"/>
                <a:gd name="T56" fmla="*/ 2147483647 w 210"/>
                <a:gd name="T57" fmla="*/ 2147483647 h 270"/>
                <a:gd name="T58" fmla="*/ 2147483647 w 210"/>
                <a:gd name="T59" fmla="*/ 2147483647 h 270"/>
                <a:gd name="T60" fmla="*/ 2147483647 w 210"/>
                <a:gd name="T61" fmla="*/ 2147483647 h 270"/>
                <a:gd name="T62" fmla="*/ 2147483647 w 210"/>
                <a:gd name="T63" fmla="*/ 2147483647 h 270"/>
                <a:gd name="T64" fmla="*/ 2147483647 w 210"/>
                <a:gd name="T65" fmla="*/ 2147483647 h 270"/>
                <a:gd name="T66" fmla="*/ 2147483647 w 210"/>
                <a:gd name="T67" fmla="*/ 2147483647 h 270"/>
                <a:gd name="T68" fmla="*/ 2147483647 w 210"/>
                <a:gd name="T69" fmla="*/ 2147483647 h 270"/>
                <a:gd name="T70" fmla="*/ 2147483647 w 210"/>
                <a:gd name="T71" fmla="*/ 2147483647 h 270"/>
                <a:gd name="T72" fmla="*/ 2147483647 w 210"/>
                <a:gd name="T73" fmla="*/ 2147483647 h 270"/>
                <a:gd name="T74" fmla="*/ 2147483647 w 210"/>
                <a:gd name="T75" fmla="*/ 2147483647 h 270"/>
                <a:gd name="T76" fmla="*/ 2147483647 w 210"/>
                <a:gd name="T77" fmla="*/ 2147483647 h 270"/>
                <a:gd name="T78" fmla="*/ 2147483647 w 210"/>
                <a:gd name="T79" fmla="*/ 2147483647 h 270"/>
                <a:gd name="T80" fmla="*/ 2147483647 w 210"/>
                <a:gd name="T81" fmla="*/ 2147483647 h 270"/>
                <a:gd name="T82" fmla="*/ 2147483647 w 210"/>
                <a:gd name="T83" fmla="*/ 2147483647 h 270"/>
                <a:gd name="T84" fmla="*/ 2147483647 w 210"/>
                <a:gd name="T85" fmla="*/ 2147483647 h 270"/>
                <a:gd name="T86" fmla="*/ 2147483647 w 210"/>
                <a:gd name="T87" fmla="*/ 2147483647 h 2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270"/>
                <a:gd name="T134" fmla="*/ 210 w 210"/>
                <a:gd name="T135" fmla="*/ 270 h 27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270">
                  <a:moveTo>
                    <a:pt x="186" y="180"/>
                  </a:moveTo>
                  <a:lnTo>
                    <a:pt x="186" y="162"/>
                  </a:lnTo>
                  <a:lnTo>
                    <a:pt x="210" y="156"/>
                  </a:lnTo>
                  <a:lnTo>
                    <a:pt x="204" y="132"/>
                  </a:lnTo>
                  <a:lnTo>
                    <a:pt x="174" y="144"/>
                  </a:lnTo>
                  <a:lnTo>
                    <a:pt x="180" y="126"/>
                  </a:lnTo>
                  <a:lnTo>
                    <a:pt x="186" y="120"/>
                  </a:lnTo>
                  <a:lnTo>
                    <a:pt x="192" y="108"/>
                  </a:lnTo>
                  <a:lnTo>
                    <a:pt x="192" y="90"/>
                  </a:lnTo>
                  <a:lnTo>
                    <a:pt x="180" y="78"/>
                  </a:lnTo>
                  <a:lnTo>
                    <a:pt x="180" y="60"/>
                  </a:lnTo>
                  <a:lnTo>
                    <a:pt x="138" y="0"/>
                  </a:lnTo>
                  <a:lnTo>
                    <a:pt x="102" y="0"/>
                  </a:lnTo>
                  <a:lnTo>
                    <a:pt x="96" y="18"/>
                  </a:lnTo>
                  <a:lnTo>
                    <a:pt x="60" y="18"/>
                  </a:lnTo>
                  <a:lnTo>
                    <a:pt x="60" y="24"/>
                  </a:lnTo>
                  <a:lnTo>
                    <a:pt x="54" y="30"/>
                  </a:lnTo>
                  <a:lnTo>
                    <a:pt x="48" y="42"/>
                  </a:lnTo>
                  <a:lnTo>
                    <a:pt x="36" y="54"/>
                  </a:lnTo>
                  <a:lnTo>
                    <a:pt x="30" y="66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0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6" y="138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80"/>
                  </a:lnTo>
                  <a:lnTo>
                    <a:pt x="42" y="198"/>
                  </a:lnTo>
                  <a:lnTo>
                    <a:pt x="42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78" y="234"/>
                  </a:lnTo>
                  <a:lnTo>
                    <a:pt x="96" y="234"/>
                  </a:lnTo>
                  <a:lnTo>
                    <a:pt x="126" y="270"/>
                  </a:lnTo>
                  <a:lnTo>
                    <a:pt x="126" y="234"/>
                  </a:lnTo>
                  <a:lnTo>
                    <a:pt x="144" y="216"/>
                  </a:lnTo>
                  <a:lnTo>
                    <a:pt x="156" y="210"/>
                  </a:lnTo>
                  <a:lnTo>
                    <a:pt x="168" y="198"/>
                  </a:lnTo>
                  <a:lnTo>
                    <a:pt x="180" y="192"/>
                  </a:lnTo>
                  <a:lnTo>
                    <a:pt x="186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2" name="Singapore" descr="© INSCALE GmbH, 05.05.2010&#10;http://www.presentationload.com/"/>
            <p:cNvSpPr>
              <a:spLocks/>
            </p:cNvSpPr>
            <p:nvPr/>
          </p:nvSpPr>
          <p:spPr bwMode="gray">
            <a:xfrm>
              <a:off x="6164590" y="2953558"/>
              <a:ext cx="17820" cy="13767"/>
            </a:xfrm>
            <a:custGeom>
              <a:avLst/>
              <a:gdLst/>
              <a:ahLst/>
              <a:cxnLst/>
              <a:rect l="l" t="t" r="r" b="b"/>
              <a:pathLst>
                <a:path w="17820" h="13865">
                  <a:moveTo>
                    <a:pt x="17820" y="0"/>
                  </a:moveTo>
                  <a:lnTo>
                    <a:pt x="17820" y="3941"/>
                  </a:lnTo>
                  <a:lnTo>
                    <a:pt x="15844" y="7911"/>
                  </a:lnTo>
                  <a:lnTo>
                    <a:pt x="15844" y="11880"/>
                  </a:lnTo>
                  <a:lnTo>
                    <a:pt x="30" y="13865"/>
                  </a:lnTo>
                  <a:lnTo>
                    <a:pt x="0" y="13819"/>
                  </a:lnTo>
                  <a:cubicBezTo>
                    <a:pt x="1713" y="5486"/>
                    <a:pt x="9076" y="11"/>
                    <a:pt x="1782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3" name="Saudi Arabia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50419"/>
              <a:ext cx="491118" cy="418728"/>
            </a:xfrm>
            <a:custGeom>
              <a:avLst/>
              <a:gdLst>
                <a:gd name="T0" fmla="*/ 2147483647 w 1488"/>
                <a:gd name="T1" fmla="*/ 2147483647 h 1278"/>
                <a:gd name="T2" fmla="*/ 2147483647 w 1488"/>
                <a:gd name="T3" fmla="*/ 2147483647 h 1278"/>
                <a:gd name="T4" fmla="*/ 2147483647 w 1488"/>
                <a:gd name="T5" fmla="*/ 2147483647 h 1278"/>
                <a:gd name="T6" fmla="*/ 2147483647 w 1488"/>
                <a:gd name="T7" fmla="*/ 2147483647 h 1278"/>
                <a:gd name="T8" fmla="*/ 2147483647 w 1488"/>
                <a:gd name="T9" fmla="*/ 2147483647 h 1278"/>
                <a:gd name="T10" fmla="*/ 2147483647 w 1488"/>
                <a:gd name="T11" fmla="*/ 2147483647 h 1278"/>
                <a:gd name="T12" fmla="*/ 2147483647 w 1488"/>
                <a:gd name="T13" fmla="*/ 2147483647 h 1278"/>
                <a:gd name="T14" fmla="*/ 2147483647 w 1488"/>
                <a:gd name="T15" fmla="*/ 2147483647 h 1278"/>
                <a:gd name="T16" fmla="*/ 2147483647 w 1488"/>
                <a:gd name="T17" fmla="*/ 2147483647 h 1278"/>
                <a:gd name="T18" fmla="*/ 2147483647 w 1488"/>
                <a:gd name="T19" fmla="*/ 2147483647 h 1278"/>
                <a:gd name="T20" fmla="*/ 2147483647 w 1488"/>
                <a:gd name="T21" fmla="*/ 2147483647 h 1278"/>
                <a:gd name="T22" fmla="*/ 2147483647 w 1488"/>
                <a:gd name="T23" fmla="*/ 2147483647 h 1278"/>
                <a:gd name="T24" fmla="*/ 2147483647 w 1488"/>
                <a:gd name="T25" fmla="*/ 2147483647 h 1278"/>
                <a:gd name="T26" fmla="*/ 2147483647 w 1488"/>
                <a:gd name="T27" fmla="*/ 2147483647 h 1278"/>
                <a:gd name="T28" fmla="*/ 2147483647 w 1488"/>
                <a:gd name="T29" fmla="*/ 2147483647 h 1278"/>
                <a:gd name="T30" fmla="*/ 2147483647 w 1488"/>
                <a:gd name="T31" fmla="*/ 2147483647 h 1278"/>
                <a:gd name="T32" fmla="*/ 2147483647 w 1488"/>
                <a:gd name="T33" fmla="*/ 2147483647 h 1278"/>
                <a:gd name="T34" fmla="*/ 2147483647 w 1488"/>
                <a:gd name="T35" fmla="*/ 2147483647 h 1278"/>
                <a:gd name="T36" fmla="*/ 2147483647 w 1488"/>
                <a:gd name="T37" fmla="*/ 2147483647 h 1278"/>
                <a:gd name="T38" fmla="*/ 2147483647 w 1488"/>
                <a:gd name="T39" fmla="*/ 0 h 1278"/>
                <a:gd name="T40" fmla="*/ 2147483647 w 1488"/>
                <a:gd name="T41" fmla="*/ 2147483647 h 1278"/>
                <a:gd name="T42" fmla="*/ 2147483647 w 1488"/>
                <a:gd name="T43" fmla="*/ 2147483647 h 1278"/>
                <a:gd name="T44" fmla="*/ 2147483647 w 1488"/>
                <a:gd name="T45" fmla="*/ 2147483647 h 1278"/>
                <a:gd name="T46" fmla="*/ 2147483647 w 1488"/>
                <a:gd name="T47" fmla="*/ 2147483647 h 1278"/>
                <a:gd name="T48" fmla="*/ 2147483647 w 1488"/>
                <a:gd name="T49" fmla="*/ 2147483647 h 1278"/>
                <a:gd name="T50" fmla="*/ 2147483647 w 1488"/>
                <a:gd name="T51" fmla="*/ 2147483647 h 1278"/>
                <a:gd name="T52" fmla="*/ 2147483647 w 1488"/>
                <a:gd name="T53" fmla="*/ 2147483647 h 1278"/>
                <a:gd name="T54" fmla="*/ 2147483647 w 1488"/>
                <a:gd name="T55" fmla="*/ 2147483647 h 1278"/>
                <a:gd name="T56" fmla="*/ 2147483647 w 1488"/>
                <a:gd name="T57" fmla="*/ 2147483647 h 1278"/>
                <a:gd name="T58" fmla="*/ 2147483647 w 1488"/>
                <a:gd name="T59" fmla="*/ 2147483647 h 1278"/>
                <a:gd name="T60" fmla="*/ 2147483647 w 1488"/>
                <a:gd name="T61" fmla="*/ 2147483647 h 1278"/>
                <a:gd name="T62" fmla="*/ 0 w 1488"/>
                <a:gd name="T63" fmla="*/ 2147483647 h 1278"/>
                <a:gd name="T64" fmla="*/ 2147483647 w 1488"/>
                <a:gd name="T65" fmla="*/ 2147483647 h 1278"/>
                <a:gd name="T66" fmla="*/ 2147483647 w 1488"/>
                <a:gd name="T67" fmla="*/ 2147483647 h 1278"/>
                <a:gd name="T68" fmla="*/ 2147483647 w 1488"/>
                <a:gd name="T69" fmla="*/ 2147483647 h 1278"/>
                <a:gd name="T70" fmla="*/ 2147483647 w 1488"/>
                <a:gd name="T71" fmla="*/ 2147483647 h 1278"/>
                <a:gd name="T72" fmla="*/ 2147483647 w 1488"/>
                <a:gd name="T73" fmla="*/ 2147483647 h 1278"/>
                <a:gd name="T74" fmla="*/ 2147483647 w 1488"/>
                <a:gd name="T75" fmla="*/ 2147483647 h 1278"/>
                <a:gd name="T76" fmla="*/ 2147483647 w 1488"/>
                <a:gd name="T77" fmla="*/ 2147483647 h 1278"/>
                <a:gd name="T78" fmla="*/ 2147483647 w 1488"/>
                <a:gd name="T79" fmla="*/ 2147483647 h 1278"/>
                <a:gd name="T80" fmla="*/ 2147483647 w 1488"/>
                <a:gd name="T81" fmla="*/ 2147483647 h 1278"/>
                <a:gd name="T82" fmla="*/ 2147483647 w 1488"/>
                <a:gd name="T83" fmla="*/ 2147483647 h 1278"/>
                <a:gd name="T84" fmla="*/ 2147483647 w 1488"/>
                <a:gd name="T85" fmla="*/ 2147483647 h 1278"/>
                <a:gd name="T86" fmla="*/ 2147483647 w 1488"/>
                <a:gd name="T87" fmla="*/ 2147483647 h 1278"/>
                <a:gd name="T88" fmla="*/ 2147483647 w 1488"/>
                <a:gd name="T89" fmla="*/ 2147483647 h 1278"/>
                <a:gd name="T90" fmla="*/ 2147483647 w 1488"/>
                <a:gd name="T91" fmla="*/ 2147483647 h 1278"/>
                <a:gd name="T92" fmla="*/ 2147483647 w 1488"/>
                <a:gd name="T93" fmla="*/ 2147483647 h 1278"/>
                <a:gd name="T94" fmla="*/ 2147483647 w 1488"/>
                <a:gd name="T95" fmla="*/ 2147483647 h 1278"/>
                <a:gd name="T96" fmla="*/ 2147483647 w 1488"/>
                <a:gd name="T97" fmla="*/ 2147483647 h 1278"/>
                <a:gd name="T98" fmla="*/ 2147483647 w 1488"/>
                <a:gd name="T99" fmla="*/ 2147483647 h 1278"/>
                <a:gd name="T100" fmla="*/ 2147483647 w 1488"/>
                <a:gd name="T101" fmla="*/ 2147483647 h 1278"/>
                <a:gd name="T102" fmla="*/ 2147483647 w 1488"/>
                <a:gd name="T103" fmla="*/ 2147483647 h 1278"/>
                <a:gd name="T104" fmla="*/ 2147483647 w 1488"/>
                <a:gd name="T105" fmla="*/ 2147483647 h 1278"/>
                <a:gd name="T106" fmla="*/ 2147483647 w 1488"/>
                <a:gd name="T107" fmla="*/ 2147483647 h 1278"/>
                <a:gd name="T108" fmla="*/ 2147483647 w 1488"/>
                <a:gd name="T109" fmla="*/ 2147483647 h 1278"/>
                <a:gd name="T110" fmla="*/ 2147483647 w 1488"/>
                <a:gd name="T111" fmla="*/ 2147483647 h 1278"/>
                <a:gd name="T112" fmla="*/ 2147483647 w 1488"/>
                <a:gd name="T113" fmla="*/ 2147483647 h 1278"/>
                <a:gd name="T114" fmla="*/ 2147483647 w 1488"/>
                <a:gd name="T115" fmla="*/ 2147483647 h 1278"/>
                <a:gd name="T116" fmla="*/ 2147483647 w 1488"/>
                <a:gd name="T117" fmla="*/ 2147483647 h 127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8"/>
                <a:gd name="T178" fmla="*/ 0 h 1278"/>
                <a:gd name="T179" fmla="*/ 1488 w 1488"/>
                <a:gd name="T180" fmla="*/ 1278 h 127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8" h="1278">
                  <a:moveTo>
                    <a:pt x="1464" y="792"/>
                  </a:moveTo>
                  <a:lnTo>
                    <a:pt x="1464" y="780"/>
                  </a:lnTo>
                  <a:lnTo>
                    <a:pt x="1458" y="774"/>
                  </a:lnTo>
                  <a:lnTo>
                    <a:pt x="1416" y="768"/>
                  </a:lnTo>
                  <a:lnTo>
                    <a:pt x="1320" y="756"/>
                  </a:lnTo>
                  <a:lnTo>
                    <a:pt x="1284" y="750"/>
                  </a:lnTo>
                  <a:lnTo>
                    <a:pt x="1266" y="750"/>
                  </a:lnTo>
                  <a:lnTo>
                    <a:pt x="1260" y="738"/>
                  </a:lnTo>
                  <a:lnTo>
                    <a:pt x="1248" y="732"/>
                  </a:lnTo>
                  <a:lnTo>
                    <a:pt x="1242" y="720"/>
                  </a:lnTo>
                  <a:lnTo>
                    <a:pt x="1218" y="696"/>
                  </a:lnTo>
                  <a:lnTo>
                    <a:pt x="1206" y="672"/>
                  </a:lnTo>
                  <a:lnTo>
                    <a:pt x="1188" y="654"/>
                  </a:lnTo>
                  <a:lnTo>
                    <a:pt x="1188" y="642"/>
                  </a:lnTo>
                  <a:lnTo>
                    <a:pt x="1182" y="636"/>
                  </a:lnTo>
                  <a:lnTo>
                    <a:pt x="1182" y="618"/>
                  </a:lnTo>
                  <a:lnTo>
                    <a:pt x="1176" y="624"/>
                  </a:lnTo>
                  <a:lnTo>
                    <a:pt x="1164" y="612"/>
                  </a:lnTo>
                  <a:lnTo>
                    <a:pt x="1146" y="612"/>
                  </a:lnTo>
                  <a:lnTo>
                    <a:pt x="1140" y="600"/>
                  </a:lnTo>
                  <a:lnTo>
                    <a:pt x="1134" y="594"/>
                  </a:lnTo>
                  <a:lnTo>
                    <a:pt x="1128" y="582"/>
                  </a:lnTo>
                  <a:lnTo>
                    <a:pt x="1122" y="564"/>
                  </a:lnTo>
                  <a:lnTo>
                    <a:pt x="1116" y="552"/>
                  </a:lnTo>
                  <a:lnTo>
                    <a:pt x="1116" y="540"/>
                  </a:lnTo>
                  <a:lnTo>
                    <a:pt x="1110" y="534"/>
                  </a:lnTo>
                  <a:lnTo>
                    <a:pt x="1098" y="528"/>
                  </a:lnTo>
                  <a:lnTo>
                    <a:pt x="1086" y="516"/>
                  </a:lnTo>
                  <a:lnTo>
                    <a:pt x="1074" y="510"/>
                  </a:lnTo>
                  <a:lnTo>
                    <a:pt x="1068" y="498"/>
                  </a:lnTo>
                  <a:lnTo>
                    <a:pt x="1068" y="462"/>
                  </a:lnTo>
                  <a:lnTo>
                    <a:pt x="1062" y="450"/>
                  </a:lnTo>
                  <a:lnTo>
                    <a:pt x="1062" y="438"/>
                  </a:lnTo>
                  <a:lnTo>
                    <a:pt x="1050" y="426"/>
                  </a:lnTo>
                  <a:lnTo>
                    <a:pt x="1002" y="402"/>
                  </a:lnTo>
                  <a:lnTo>
                    <a:pt x="996" y="396"/>
                  </a:lnTo>
                  <a:lnTo>
                    <a:pt x="990" y="384"/>
                  </a:lnTo>
                  <a:lnTo>
                    <a:pt x="990" y="360"/>
                  </a:lnTo>
                  <a:lnTo>
                    <a:pt x="972" y="342"/>
                  </a:lnTo>
                  <a:lnTo>
                    <a:pt x="966" y="330"/>
                  </a:lnTo>
                  <a:lnTo>
                    <a:pt x="960" y="324"/>
                  </a:lnTo>
                  <a:lnTo>
                    <a:pt x="960" y="300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882" y="294"/>
                  </a:lnTo>
                  <a:lnTo>
                    <a:pt x="876" y="288"/>
                  </a:lnTo>
                  <a:lnTo>
                    <a:pt x="876" y="252"/>
                  </a:lnTo>
                  <a:lnTo>
                    <a:pt x="852" y="246"/>
                  </a:lnTo>
                  <a:lnTo>
                    <a:pt x="804" y="246"/>
                  </a:lnTo>
                  <a:lnTo>
                    <a:pt x="750" y="240"/>
                  </a:lnTo>
                  <a:lnTo>
                    <a:pt x="684" y="240"/>
                  </a:lnTo>
                  <a:lnTo>
                    <a:pt x="492" y="96"/>
                  </a:lnTo>
                  <a:lnTo>
                    <a:pt x="480" y="90"/>
                  </a:lnTo>
                  <a:lnTo>
                    <a:pt x="474" y="84"/>
                  </a:lnTo>
                  <a:lnTo>
                    <a:pt x="426" y="60"/>
                  </a:lnTo>
                  <a:lnTo>
                    <a:pt x="414" y="48"/>
                  </a:lnTo>
                  <a:lnTo>
                    <a:pt x="402" y="42"/>
                  </a:lnTo>
                  <a:lnTo>
                    <a:pt x="372" y="12"/>
                  </a:lnTo>
                  <a:lnTo>
                    <a:pt x="306" y="12"/>
                  </a:lnTo>
                  <a:lnTo>
                    <a:pt x="294" y="0"/>
                  </a:lnTo>
                  <a:lnTo>
                    <a:pt x="288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64" y="18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198" y="48"/>
                  </a:lnTo>
                  <a:lnTo>
                    <a:pt x="132" y="48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32" y="60"/>
                  </a:lnTo>
                  <a:lnTo>
                    <a:pt x="144" y="66"/>
                  </a:lnTo>
                  <a:lnTo>
                    <a:pt x="156" y="66"/>
                  </a:lnTo>
                  <a:lnTo>
                    <a:pt x="180" y="90"/>
                  </a:lnTo>
                  <a:lnTo>
                    <a:pt x="192" y="114"/>
                  </a:lnTo>
                  <a:lnTo>
                    <a:pt x="198" y="120"/>
                  </a:lnTo>
                  <a:lnTo>
                    <a:pt x="198" y="132"/>
                  </a:lnTo>
                  <a:lnTo>
                    <a:pt x="192" y="138"/>
                  </a:lnTo>
                  <a:lnTo>
                    <a:pt x="192" y="150"/>
                  </a:lnTo>
                  <a:lnTo>
                    <a:pt x="186" y="156"/>
                  </a:lnTo>
                  <a:lnTo>
                    <a:pt x="180" y="168"/>
                  </a:lnTo>
                  <a:lnTo>
                    <a:pt x="174" y="174"/>
                  </a:lnTo>
                  <a:lnTo>
                    <a:pt x="162" y="180"/>
                  </a:lnTo>
                  <a:lnTo>
                    <a:pt x="150" y="180"/>
                  </a:lnTo>
                  <a:lnTo>
                    <a:pt x="138" y="186"/>
                  </a:lnTo>
                  <a:lnTo>
                    <a:pt x="132" y="186"/>
                  </a:lnTo>
                  <a:lnTo>
                    <a:pt x="120" y="198"/>
                  </a:lnTo>
                  <a:lnTo>
                    <a:pt x="120" y="210"/>
                  </a:lnTo>
                  <a:lnTo>
                    <a:pt x="108" y="234"/>
                  </a:lnTo>
                  <a:lnTo>
                    <a:pt x="96" y="246"/>
                  </a:lnTo>
                  <a:lnTo>
                    <a:pt x="60" y="246"/>
                  </a:lnTo>
                  <a:lnTo>
                    <a:pt x="36" y="234"/>
                  </a:lnTo>
                  <a:lnTo>
                    <a:pt x="6" y="234"/>
                  </a:lnTo>
                  <a:lnTo>
                    <a:pt x="6" y="264"/>
                  </a:lnTo>
                  <a:lnTo>
                    <a:pt x="0" y="306"/>
                  </a:lnTo>
                  <a:lnTo>
                    <a:pt x="0" y="348"/>
                  </a:lnTo>
                  <a:lnTo>
                    <a:pt x="6" y="372"/>
                  </a:lnTo>
                  <a:lnTo>
                    <a:pt x="24" y="378"/>
                  </a:lnTo>
                  <a:lnTo>
                    <a:pt x="36" y="390"/>
                  </a:lnTo>
                  <a:lnTo>
                    <a:pt x="54" y="390"/>
                  </a:lnTo>
                  <a:lnTo>
                    <a:pt x="72" y="408"/>
                  </a:lnTo>
                  <a:lnTo>
                    <a:pt x="90" y="438"/>
                  </a:lnTo>
                  <a:lnTo>
                    <a:pt x="102" y="474"/>
                  </a:lnTo>
                  <a:lnTo>
                    <a:pt x="120" y="504"/>
                  </a:lnTo>
                  <a:lnTo>
                    <a:pt x="132" y="516"/>
                  </a:lnTo>
                  <a:lnTo>
                    <a:pt x="150" y="528"/>
                  </a:lnTo>
                  <a:lnTo>
                    <a:pt x="162" y="540"/>
                  </a:lnTo>
                  <a:lnTo>
                    <a:pt x="174" y="558"/>
                  </a:lnTo>
                  <a:lnTo>
                    <a:pt x="180" y="570"/>
                  </a:lnTo>
                  <a:lnTo>
                    <a:pt x="186" y="594"/>
                  </a:lnTo>
                  <a:lnTo>
                    <a:pt x="192" y="612"/>
                  </a:lnTo>
                  <a:lnTo>
                    <a:pt x="198" y="636"/>
                  </a:lnTo>
                  <a:lnTo>
                    <a:pt x="210" y="648"/>
                  </a:lnTo>
                  <a:lnTo>
                    <a:pt x="234" y="660"/>
                  </a:lnTo>
                  <a:lnTo>
                    <a:pt x="264" y="660"/>
                  </a:lnTo>
                  <a:lnTo>
                    <a:pt x="282" y="666"/>
                  </a:lnTo>
                  <a:lnTo>
                    <a:pt x="294" y="678"/>
                  </a:lnTo>
                  <a:lnTo>
                    <a:pt x="312" y="708"/>
                  </a:lnTo>
                  <a:lnTo>
                    <a:pt x="330" y="756"/>
                  </a:lnTo>
                  <a:lnTo>
                    <a:pt x="336" y="804"/>
                  </a:lnTo>
                  <a:lnTo>
                    <a:pt x="342" y="840"/>
                  </a:lnTo>
                  <a:lnTo>
                    <a:pt x="348" y="870"/>
                  </a:lnTo>
                  <a:lnTo>
                    <a:pt x="366" y="906"/>
                  </a:lnTo>
                  <a:lnTo>
                    <a:pt x="384" y="924"/>
                  </a:lnTo>
                  <a:lnTo>
                    <a:pt x="390" y="936"/>
                  </a:lnTo>
                  <a:lnTo>
                    <a:pt x="414" y="936"/>
                  </a:lnTo>
                  <a:lnTo>
                    <a:pt x="438" y="948"/>
                  </a:lnTo>
                  <a:lnTo>
                    <a:pt x="456" y="972"/>
                  </a:lnTo>
                  <a:lnTo>
                    <a:pt x="480" y="1008"/>
                  </a:lnTo>
                  <a:lnTo>
                    <a:pt x="504" y="1056"/>
                  </a:lnTo>
                  <a:lnTo>
                    <a:pt x="552" y="1128"/>
                  </a:lnTo>
                  <a:lnTo>
                    <a:pt x="582" y="1170"/>
                  </a:lnTo>
                  <a:lnTo>
                    <a:pt x="606" y="1206"/>
                  </a:lnTo>
                  <a:lnTo>
                    <a:pt x="618" y="1236"/>
                  </a:lnTo>
                  <a:lnTo>
                    <a:pt x="618" y="1266"/>
                  </a:lnTo>
                  <a:lnTo>
                    <a:pt x="612" y="1278"/>
                  </a:lnTo>
                  <a:lnTo>
                    <a:pt x="624" y="1266"/>
                  </a:lnTo>
                  <a:lnTo>
                    <a:pt x="630" y="1254"/>
                  </a:lnTo>
                  <a:lnTo>
                    <a:pt x="636" y="1248"/>
                  </a:lnTo>
                  <a:lnTo>
                    <a:pt x="636" y="1200"/>
                  </a:lnTo>
                  <a:lnTo>
                    <a:pt x="642" y="1188"/>
                  </a:lnTo>
                  <a:lnTo>
                    <a:pt x="648" y="1182"/>
                  </a:lnTo>
                  <a:lnTo>
                    <a:pt x="654" y="1182"/>
                  </a:lnTo>
                  <a:lnTo>
                    <a:pt x="672" y="1200"/>
                  </a:lnTo>
                  <a:lnTo>
                    <a:pt x="696" y="1194"/>
                  </a:lnTo>
                  <a:lnTo>
                    <a:pt x="702" y="1188"/>
                  </a:lnTo>
                  <a:lnTo>
                    <a:pt x="792" y="1188"/>
                  </a:lnTo>
                  <a:lnTo>
                    <a:pt x="804" y="1194"/>
                  </a:lnTo>
                  <a:lnTo>
                    <a:pt x="810" y="1200"/>
                  </a:lnTo>
                  <a:lnTo>
                    <a:pt x="888" y="1200"/>
                  </a:lnTo>
                  <a:lnTo>
                    <a:pt x="894" y="1206"/>
                  </a:lnTo>
                  <a:lnTo>
                    <a:pt x="900" y="1218"/>
                  </a:lnTo>
                  <a:lnTo>
                    <a:pt x="912" y="1224"/>
                  </a:lnTo>
                  <a:lnTo>
                    <a:pt x="924" y="1224"/>
                  </a:lnTo>
                  <a:lnTo>
                    <a:pt x="930" y="1212"/>
                  </a:lnTo>
                  <a:lnTo>
                    <a:pt x="936" y="1206"/>
                  </a:lnTo>
                  <a:lnTo>
                    <a:pt x="936" y="1188"/>
                  </a:lnTo>
                  <a:lnTo>
                    <a:pt x="942" y="1176"/>
                  </a:lnTo>
                  <a:lnTo>
                    <a:pt x="948" y="1170"/>
                  </a:lnTo>
                  <a:lnTo>
                    <a:pt x="954" y="1158"/>
                  </a:lnTo>
                  <a:lnTo>
                    <a:pt x="966" y="1146"/>
                  </a:lnTo>
                  <a:lnTo>
                    <a:pt x="972" y="1134"/>
                  </a:lnTo>
                  <a:lnTo>
                    <a:pt x="990" y="1116"/>
                  </a:lnTo>
                  <a:lnTo>
                    <a:pt x="1020" y="1098"/>
                  </a:lnTo>
                  <a:lnTo>
                    <a:pt x="1050" y="1092"/>
                  </a:lnTo>
                  <a:lnTo>
                    <a:pt x="1068" y="1086"/>
                  </a:lnTo>
                  <a:lnTo>
                    <a:pt x="1092" y="1086"/>
                  </a:lnTo>
                  <a:lnTo>
                    <a:pt x="1140" y="1080"/>
                  </a:lnTo>
                  <a:lnTo>
                    <a:pt x="1188" y="1068"/>
                  </a:lnTo>
                  <a:lnTo>
                    <a:pt x="1230" y="1062"/>
                  </a:lnTo>
                  <a:lnTo>
                    <a:pt x="1248" y="1062"/>
                  </a:lnTo>
                  <a:lnTo>
                    <a:pt x="1452" y="990"/>
                  </a:lnTo>
                  <a:lnTo>
                    <a:pt x="1488" y="816"/>
                  </a:lnTo>
                  <a:lnTo>
                    <a:pt x="1482" y="810"/>
                  </a:lnTo>
                  <a:lnTo>
                    <a:pt x="1470" y="804"/>
                  </a:lnTo>
                  <a:lnTo>
                    <a:pt x="1464" y="798"/>
                  </a:lnTo>
                  <a:lnTo>
                    <a:pt x="146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4" name="Serb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3319" y="1781778"/>
              <a:ext cx="90469" cy="98576"/>
            </a:xfrm>
            <a:custGeom>
              <a:avLst/>
              <a:gdLst/>
              <a:ahLst/>
              <a:cxnLst>
                <a:cxn ang="0">
                  <a:pos x="464" y="374"/>
                </a:cxn>
                <a:cxn ang="0">
                  <a:pos x="453" y="310"/>
                </a:cxn>
                <a:cxn ang="0">
                  <a:pos x="453" y="235"/>
                </a:cxn>
                <a:cxn ang="0">
                  <a:pos x="378" y="224"/>
                </a:cxn>
                <a:cxn ang="0">
                  <a:pos x="302" y="171"/>
                </a:cxn>
                <a:cxn ang="0">
                  <a:pos x="291" y="118"/>
                </a:cxn>
                <a:cxn ang="0">
                  <a:pos x="259" y="128"/>
                </a:cxn>
                <a:cxn ang="0">
                  <a:pos x="216" y="53"/>
                </a:cxn>
                <a:cxn ang="0">
                  <a:pos x="87" y="0"/>
                </a:cxn>
                <a:cxn ang="0">
                  <a:pos x="0" y="43"/>
                </a:cxn>
                <a:cxn ang="0">
                  <a:pos x="32" y="96"/>
                </a:cxn>
                <a:cxn ang="0">
                  <a:pos x="65" y="139"/>
                </a:cxn>
                <a:cxn ang="0">
                  <a:pos x="54" y="150"/>
                </a:cxn>
                <a:cxn ang="0">
                  <a:pos x="32" y="181"/>
                </a:cxn>
                <a:cxn ang="0">
                  <a:pos x="32" y="192"/>
                </a:cxn>
                <a:cxn ang="0">
                  <a:pos x="76" y="203"/>
                </a:cxn>
                <a:cxn ang="0">
                  <a:pos x="87" y="267"/>
                </a:cxn>
                <a:cxn ang="0">
                  <a:pos x="65" y="310"/>
                </a:cxn>
                <a:cxn ang="0">
                  <a:pos x="98" y="363"/>
                </a:cxn>
                <a:cxn ang="0">
                  <a:pos x="119" y="395"/>
                </a:cxn>
                <a:cxn ang="0">
                  <a:pos x="157" y="442"/>
                </a:cxn>
                <a:cxn ang="0">
                  <a:pos x="173" y="438"/>
                </a:cxn>
                <a:cxn ang="0">
                  <a:pos x="180" y="444"/>
                </a:cxn>
                <a:cxn ang="0">
                  <a:pos x="230" y="446"/>
                </a:cxn>
                <a:cxn ang="0">
                  <a:pos x="237" y="431"/>
                </a:cxn>
                <a:cxn ang="0">
                  <a:pos x="258" y="416"/>
                </a:cxn>
                <a:cxn ang="0">
                  <a:pos x="266" y="418"/>
                </a:cxn>
                <a:cxn ang="0">
                  <a:pos x="268" y="407"/>
                </a:cxn>
                <a:cxn ang="0">
                  <a:pos x="267" y="399"/>
                </a:cxn>
                <a:cxn ang="0">
                  <a:pos x="254" y="388"/>
                </a:cxn>
                <a:cxn ang="0">
                  <a:pos x="262" y="387"/>
                </a:cxn>
                <a:cxn ang="0">
                  <a:pos x="279" y="380"/>
                </a:cxn>
                <a:cxn ang="0">
                  <a:pos x="288" y="372"/>
                </a:cxn>
                <a:cxn ang="0">
                  <a:pos x="298" y="389"/>
                </a:cxn>
                <a:cxn ang="0">
                  <a:pos x="292" y="399"/>
                </a:cxn>
                <a:cxn ang="0">
                  <a:pos x="309" y="402"/>
                </a:cxn>
                <a:cxn ang="0">
                  <a:pos x="321" y="404"/>
                </a:cxn>
                <a:cxn ang="0">
                  <a:pos x="326" y="408"/>
                </a:cxn>
                <a:cxn ang="0">
                  <a:pos x="328" y="433"/>
                </a:cxn>
                <a:cxn ang="0">
                  <a:pos x="334" y="429"/>
                </a:cxn>
                <a:cxn ang="0">
                  <a:pos x="335" y="448"/>
                </a:cxn>
                <a:cxn ang="0">
                  <a:pos x="348" y="452"/>
                </a:cxn>
                <a:cxn ang="0">
                  <a:pos x="356" y="467"/>
                </a:cxn>
                <a:cxn ang="0">
                  <a:pos x="354" y="478"/>
                </a:cxn>
                <a:cxn ang="0">
                  <a:pos x="356" y="482"/>
                </a:cxn>
                <a:cxn ang="0">
                  <a:pos x="369" y="485"/>
                </a:cxn>
                <a:cxn ang="0">
                  <a:pos x="381" y="492"/>
                </a:cxn>
                <a:cxn ang="0">
                  <a:pos x="390" y="496"/>
                </a:cxn>
                <a:cxn ang="0">
                  <a:pos x="399" y="501"/>
                </a:cxn>
                <a:cxn ang="0">
                  <a:pos x="392" y="513"/>
                </a:cxn>
                <a:cxn ang="0">
                  <a:pos x="384" y="528"/>
                </a:cxn>
                <a:cxn ang="0">
                  <a:pos x="376" y="542"/>
                </a:cxn>
                <a:cxn ang="0">
                  <a:pos x="453" y="492"/>
                </a:cxn>
                <a:cxn ang="0">
                  <a:pos x="486" y="470"/>
                </a:cxn>
                <a:cxn ang="0">
                  <a:pos x="486" y="406"/>
                </a:cxn>
              </a:cxnLst>
              <a:rect l="0" t="0" r="r" b="b"/>
              <a:pathLst>
                <a:path w="496" h="542">
                  <a:moveTo>
                    <a:pt x="486" y="406"/>
                  </a:moveTo>
                  <a:cubicBezTo>
                    <a:pt x="453" y="395"/>
                    <a:pt x="453" y="395"/>
                    <a:pt x="453" y="395"/>
                  </a:cubicBezTo>
                  <a:cubicBezTo>
                    <a:pt x="464" y="374"/>
                    <a:pt x="464" y="374"/>
                    <a:pt x="464" y="374"/>
                  </a:cubicBezTo>
                  <a:cubicBezTo>
                    <a:pt x="432" y="363"/>
                    <a:pt x="432" y="363"/>
                    <a:pt x="432" y="363"/>
                  </a:cubicBezTo>
                  <a:cubicBezTo>
                    <a:pt x="432" y="331"/>
                    <a:pt x="432" y="331"/>
                    <a:pt x="432" y="331"/>
                  </a:cubicBezTo>
                  <a:cubicBezTo>
                    <a:pt x="453" y="310"/>
                    <a:pt x="453" y="310"/>
                    <a:pt x="453" y="310"/>
                  </a:cubicBezTo>
                  <a:cubicBezTo>
                    <a:pt x="453" y="267"/>
                    <a:pt x="453" y="267"/>
                    <a:pt x="453" y="267"/>
                  </a:cubicBezTo>
                  <a:cubicBezTo>
                    <a:pt x="442" y="256"/>
                    <a:pt x="442" y="256"/>
                    <a:pt x="442" y="256"/>
                  </a:cubicBezTo>
                  <a:cubicBezTo>
                    <a:pt x="453" y="235"/>
                    <a:pt x="453" y="235"/>
                    <a:pt x="453" y="235"/>
                  </a:cubicBezTo>
                  <a:cubicBezTo>
                    <a:pt x="464" y="224"/>
                    <a:pt x="464" y="224"/>
                    <a:pt x="464" y="224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378" y="224"/>
                    <a:pt x="378" y="224"/>
                    <a:pt x="378" y="224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24" y="203"/>
                    <a:pt x="324" y="203"/>
                    <a:pt x="324" y="203"/>
                  </a:cubicBezTo>
                  <a:cubicBezTo>
                    <a:pt x="302" y="171"/>
                    <a:pt x="302" y="171"/>
                    <a:pt x="302" y="171"/>
                  </a:cubicBezTo>
                  <a:cubicBezTo>
                    <a:pt x="313" y="160"/>
                    <a:pt x="313" y="160"/>
                    <a:pt x="313" y="160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70" y="128"/>
                    <a:pt x="270" y="128"/>
                    <a:pt x="270" y="128"/>
                  </a:cubicBezTo>
                  <a:cubicBezTo>
                    <a:pt x="259" y="128"/>
                    <a:pt x="259" y="128"/>
                    <a:pt x="259" y="128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27" y="53"/>
                    <a:pt x="227" y="53"/>
                    <a:pt x="227" y="53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65" y="139"/>
                    <a:pt x="65" y="139"/>
                    <a:pt x="65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6" y="203"/>
                    <a:pt x="76" y="203"/>
                    <a:pt x="76" y="203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67"/>
                    <a:pt x="43" y="267"/>
                    <a:pt x="43" y="267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98" y="278"/>
                    <a:pt x="98" y="278"/>
                    <a:pt x="98" y="278"/>
                  </a:cubicBezTo>
                  <a:cubicBezTo>
                    <a:pt x="108" y="299"/>
                    <a:pt x="108" y="299"/>
                    <a:pt x="108" y="299"/>
                  </a:cubicBezTo>
                  <a:cubicBezTo>
                    <a:pt x="65" y="310"/>
                    <a:pt x="65" y="310"/>
                    <a:pt x="65" y="310"/>
                  </a:cubicBezTo>
                  <a:cubicBezTo>
                    <a:pt x="87" y="331"/>
                    <a:pt x="87" y="331"/>
                    <a:pt x="87" y="331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63"/>
                    <a:pt x="98" y="363"/>
                    <a:pt x="98" y="363"/>
                  </a:cubicBezTo>
                  <a:cubicBezTo>
                    <a:pt x="87" y="363"/>
                    <a:pt x="87" y="363"/>
                    <a:pt x="87" y="363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119" y="395"/>
                    <a:pt x="119" y="395"/>
                    <a:pt x="119" y="395"/>
                  </a:cubicBezTo>
                  <a:cubicBezTo>
                    <a:pt x="140" y="417"/>
                    <a:pt x="140" y="417"/>
                    <a:pt x="140" y="417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9" y="442"/>
                    <a:pt x="161" y="443"/>
                    <a:pt x="166" y="444"/>
                  </a:cubicBezTo>
                  <a:cubicBezTo>
                    <a:pt x="166" y="444"/>
                    <a:pt x="166" y="444"/>
                    <a:pt x="167" y="444"/>
                  </a:cubicBezTo>
                  <a:cubicBezTo>
                    <a:pt x="173" y="438"/>
                    <a:pt x="173" y="438"/>
                    <a:pt x="173" y="438"/>
                  </a:cubicBezTo>
                  <a:cubicBezTo>
                    <a:pt x="173" y="447"/>
                    <a:pt x="173" y="447"/>
                    <a:pt x="173" y="447"/>
                  </a:cubicBezTo>
                  <a:cubicBezTo>
                    <a:pt x="174" y="448"/>
                    <a:pt x="175" y="448"/>
                    <a:pt x="176" y="449"/>
                  </a:cubicBezTo>
                  <a:cubicBezTo>
                    <a:pt x="176" y="449"/>
                    <a:pt x="176" y="449"/>
                    <a:pt x="180" y="444"/>
                  </a:cubicBezTo>
                  <a:cubicBezTo>
                    <a:pt x="180" y="444"/>
                    <a:pt x="180" y="444"/>
                    <a:pt x="199" y="447"/>
                  </a:cubicBezTo>
                  <a:cubicBezTo>
                    <a:pt x="199" y="447"/>
                    <a:pt x="199" y="447"/>
                    <a:pt x="212" y="446"/>
                  </a:cubicBezTo>
                  <a:cubicBezTo>
                    <a:pt x="212" y="446"/>
                    <a:pt x="212" y="446"/>
                    <a:pt x="230" y="446"/>
                  </a:cubicBezTo>
                  <a:cubicBezTo>
                    <a:pt x="230" y="446"/>
                    <a:pt x="230" y="446"/>
                    <a:pt x="240" y="443"/>
                  </a:cubicBezTo>
                  <a:cubicBezTo>
                    <a:pt x="240" y="443"/>
                    <a:pt x="240" y="443"/>
                    <a:pt x="239" y="437"/>
                  </a:cubicBezTo>
                  <a:cubicBezTo>
                    <a:pt x="239" y="437"/>
                    <a:pt x="239" y="437"/>
                    <a:pt x="237" y="431"/>
                  </a:cubicBezTo>
                  <a:cubicBezTo>
                    <a:pt x="237" y="431"/>
                    <a:pt x="237" y="431"/>
                    <a:pt x="245" y="425"/>
                  </a:cubicBezTo>
                  <a:cubicBezTo>
                    <a:pt x="245" y="425"/>
                    <a:pt x="245" y="425"/>
                    <a:pt x="255" y="417"/>
                  </a:cubicBezTo>
                  <a:cubicBezTo>
                    <a:pt x="255" y="417"/>
                    <a:pt x="255" y="417"/>
                    <a:pt x="258" y="416"/>
                  </a:cubicBezTo>
                  <a:cubicBezTo>
                    <a:pt x="258" y="416"/>
                    <a:pt x="258" y="416"/>
                    <a:pt x="258" y="421"/>
                  </a:cubicBezTo>
                  <a:cubicBezTo>
                    <a:pt x="258" y="421"/>
                    <a:pt x="258" y="421"/>
                    <a:pt x="262" y="419"/>
                  </a:cubicBezTo>
                  <a:cubicBezTo>
                    <a:pt x="262" y="419"/>
                    <a:pt x="262" y="419"/>
                    <a:pt x="266" y="418"/>
                  </a:cubicBezTo>
                  <a:cubicBezTo>
                    <a:pt x="266" y="418"/>
                    <a:pt x="266" y="418"/>
                    <a:pt x="263" y="414"/>
                  </a:cubicBezTo>
                  <a:cubicBezTo>
                    <a:pt x="263" y="414"/>
                    <a:pt x="263" y="414"/>
                    <a:pt x="267" y="412"/>
                  </a:cubicBezTo>
                  <a:cubicBezTo>
                    <a:pt x="267" y="412"/>
                    <a:pt x="267" y="412"/>
                    <a:pt x="268" y="407"/>
                  </a:cubicBezTo>
                  <a:cubicBezTo>
                    <a:pt x="268" y="407"/>
                    <a:pt x="268" y="407"/>
                    <a:pt x="264" y="405"/>
                  </a:cubicBezTo>
                  <a:cubicBezTo>
                    <a:pt x="264" y="405"/>
                    <a:pt x="264" y="405"/>
                    <a:pt x="264" y="402"/>
                  </a:cubicBezTo>
                  <a:cubicBezTo>
                    <a:pt x="264" y="402"/>
                    <a:pt x="264" y="402"/>
                    <a:pt x="267" y="399"/>
                  </a:cubicBezTo>
                  <a:cubicBezTo>
                    <a:pt x="267" y="399"/>
                    <a:pt x="267" y="399"/>
                    <a:pt x="266" y="396"/>
                  </a:cubicBezTo>
                  <a:cubicBezTo>
                    <a:pt x="266" y="396"/>
                    <a:pt x="266" y="396"/>
                    <a:pt x="258" y="394"/>
                  </a:cubicBezTo>
                  <a:cubicBezTo>
                    <a:pt x="258" y="394"/>
                    <a:pt x="258" y="394"/>
                    <a:pt x="254" y="388"/>
                  </a:cubicBezTo>
                  <a:cubicBezTo>
                    <a:pt x="254" y="388"/>
                    <a:pt x="254" y="388"/>
                    <a:pt x="256" y="385"/>
                  </a:cubicBezTo>
                  <a:cubicBezTo>
                    <a:pt x="256" y="385"/>
                    <a:pt x="256" y="385"/>
                    <a:pt x="259" y="389"/>
                  </a:cubicBezTo>
                  <a:cubicBezTo>
                    <a:pt x="259" y="389"/>
                    <a:pt x="259" y="389"/>
                    <a:pt x="262" y="387"/>
                  </a:cubicBezTo>
                  <a:cubicBezTo>
                    <a:pt x="262" y="387"/>
                    <a:pt x="262" y="387"/>
                    <a:pt x="267" y="388"/>
                  </a:cubicBezTo>
                  <a:cubicBezTo>
                    <a:pt x="267" y="388"/>
                    <a:pt x="267" y="388"/>
                    <a:pt x="271" y="385"/>
                  </a:cubicBezTo>
                  <a:cubicBezTo>
                    <a:pt x="271" y="385"/>
                    <a:pt x="271" y="385"/>
                    <a:pt x="279" y="380"/>
                  </a:cubicBezTo>
                  <a:cubicBezTo>
                    <a:pt x="279" y="380"/>
                    <a:pt x="279" y="380"/>
                    <a:pt x="282" y="378"/>
                  </a:cubicBezTo>
                  <a:cubicBezTo>
                    <a:pt x="282" y="378"/>
                    <a:pt x="282" y="378"/>
                    <a:pt x="283" y="374"/>
                  </a:cubicBezTo>
                  <a:cubicBezTo>
                    <a:pt x="283" y="374"/>
                    <a:pt x="283" y="374"/>
                    <a:pt x="288" y="372"/>
                  </a:cubicBezTo>
                  <a:cubicBezTo>
                    <a:pt x="288" y="372"/>
                    <a:pt x="288" y="372"/>
                    <a:pt x="293" y="377"/>
                  </a:cubicBezTo>
                  <a:cubicBezTo>
                    <a:pt x="293" y="377"/>
                    <a:pt x="293" y="377"/>
                    <a:pt x="297" y="384"/>
                  </a:cubicBezTo>
                  <a:cubicBezTo>
                    <a:pt x="297" y="384"/>
                    <a:pt x="297" y="384"/>
                    <a:pt x="298" y="389"/>
                  </a:cubicBezTo>
                  <a:cubicBezTo>
                    <a:pt x="298" y="389"/>
                    <a:pt x="298" y="389"/>
                    <a:pt x="298" y="392"/>
                  </a:cubicBezTo>
                  <a:cubicBezTo>
                    <a:pt x="298" y="392"/>
                    <a:pt x="298" y="392"/>
                    <a:pt x="291" y="396"/>
                  </a:cubicBezTo>
                  <a:cubicBezTo>
                    <a:pt x="291" y="396"/>
                    <a:pt x="291" y="396"/>
                    <a:pt x="292" y="399"/>
                  </a:cubicBezTo>
                  <a:cubicBezTo>
                    <a:pt x="292" y="399"/>
                    <a:pt x="292" y="399"/>
                    <a:pt x="299" y="400"/>
                  </a:cubicBezTo>
                  <a:cubicBezTo>
                    <a:pt x="299" y="400"/>
                    <a:pt x="299" y="400"/>
                    <a:pt x="303" y="404"/>
                  </a:cubicBezTo>
                  <a:cubicBezTo>
                    <a:pt x="303" y="404"/>
                    <a:pt x="303" y="404"/>
                    <a:pt x="309" y="402"/>
                  </a:cubicBezTo>
                  <a:cubicBezTo>
                    <a:pt x="309" y="402"/>
                    <a:pt x="309" y="402"/>
                    <a:pt x="314" y="404"/>
                  </a:cubicBezTo>
                  <a:cubicBezTo>
                    <a:pt x="314" y="404"/>
                    <a:pt x="314" y="404"/>
                    <a:pt x="319" y="401"/>
                  </a:cubicBezTo>
                  <a:cubicBezTo>
                    <a:pt x="319" y="401"/>
                    <a:pt x="319" y="401"/>
                    <a:pt x="321" y="404"/>
                  </a:cubicBezTo>
                  <a:cubicBezTo>
                    <a:pt x="321" y="404"/>
                    <a:pt x="321" y="404"/>
                    <a:pt x="318" y="408"/>
                  </a:cubicBezTo>
                  <a:cubicBezTo>
                    <a:pt x="318" y="408"/>
                    <a:pt x="318" y="408"/>
                    <a:pt x="324" y="407"/>
                  </a:cubicBezTo>
                  <a:cubicBezTo>
                    <a:pt x="324" y="407"/>
                    <a:pt x="324" y="407"/>
                    <a:pt x="326" y="408"/>
                  </a:cubicBezTo>
                  <a:cubicBezTo>
                    <a:pt x="326" y="408"/>
                    <a:pt x="326" y="408"/>
                    <a:pt x="324" y="425"/>
                  </a:cubicBezTo>
                  <a:cubicBezTo>
                    <a:pt x="324" y="425"/>
                    <a:pt x="324" y="425"/>
                    <a:pt x="324" y="432"/>
                  </a:cubicBezTo>
                  <a:cubicBezTo>
                    <a:pt x="324" y="432"/>
                    <a:pt x="324" y="432"/>
                    <a:pt x="328" y="433"/>
                  </a:cubicBezTo>
                  <a:cubicBezTo>
                    <a:pt x="328" y="433"/>
                    <a:pt x="328" y="433"/>
                    <a:pt x="330" y="431"/>
                  </a:cubicBezTo>
                  <a:cubicBezTo>
                    <a:pt x="330" y="431"/>
                    <a:pt x="330" y="431"/>
                    <a:pt x="331" y="428"/>
                  </a:cubicBezTo>
                  <a:cubicBezTo>
                    <a:pt x="331" y="428"/>
                    <a:pt x="331" y="428"/>
                    <a:pt x="334" y="429"/>
                  </a:cubicBezTo>
                  <a:cubicBezTo>
                    <a:pt x="334" y="429"/>
                    <a:pt x="334" y="429"/>
                    <a:pt x="336" y="433"/>
                  </a:cubicBezTo>
                  <a:cubicBezTo>
                    <a:pt x="336" y="433"/>
                    <a:pt x="336" y="433"/>
                    <a:pt x="336" y="443"/>
                  </a:cubicBezTo>
                  <a:cubicBezTo>
                    <a:pt x="336" y="443"/>
                    <a:pt x="336" y="443"/>
                    <a:pt x="335" y="448"/>
                  </a:cubicBezTo>
                  <a:cubicBezTo>
                    <a:pt x="335" y="448"/>
                    <a:pt x="335" y="448"/>
                    <a:pt x="339" y="450"/>
                  </a:cubicBezTo>
                  <a:cubicBezTo>
                    <a:pt x="339" y="450"/>
                    <a:pt x="339" y="450"/>
                    <a:pt x="344" y="450"/>
                  </a:cubicBezTo>
                  <a:cubicBezTo>
                    <a:pt x="344" y="450"/>
                    <a:pt x="344" y="450"/>
                    <a:pt x="348" y="452"/>
                  </a:cubicBezTo>
                  <a:cubicBezTo>
                    <a:pt x="348" y="452"/>
                    <a:pt x="348" y="452"/>
                    <a:pt x="353" y="456"/>
                  </a:cubicBezTo>
                  <a:cubicBezTo>
                    <a:pt x="353" y="456"/>
                    <a:pt x="353" y="456"/>
                    <a:pt x="357" y="457"/>
                  </a:cubicBezTo>
                  <a:cubicBezTo>
                    <a:pt x="357" y="457"/>
                    <a:pt x="357" y="457"/>
                    <a:pt x="356" y="467"/>
                  </a:cubicBezTo>
                  <a:cubicBezTo>
                    <a:pt x="356" y="467"/>
                    <a:pt x="356" y="467"/>
                    <a:pt x="356" y="472"/>
                  </a:cubicBezTo>
                  <a:cubicBezTo>
                    <a:pt x="356" y="472"/>
                    <a:pt x="356" y="472"/>
                    <a:pt x="352" y="473"/>
                  </a:cubicBezTo>
                  <a:cubicBezTo>
                    <a:pt x="352" y="473"/>
                    <a:pt x="352" y="473"/>
                    <a:pt x="354" y="478"/>
                  </a:cubicBezTo>
                  <a:cubicBezTo>
                    <a:pt x="354" y="478"/>
                    <a:pt x="354" y="478"/>
                    <a:pt x="351" y="482"/>
                  </a:cubicBezTo>
                  <a:cubicBezTo>
                    <a:pt x="351" y="482"/>
                    <a:pt x="351" y="482"/>
                    <a:pt x="353" y="483"/>
                  </a:cubicBezTo>
                  <a:cubicBezTo>
                    <a:pt x="353" y="483"/>
                    <a:pt x="353" y="483"/>
                    <a:pt x="356" y="482"/>
                  </a:cubicBezTo>
                  <a:cubicBezTo>
                    <a:pt x="356" y="482"/>
                    <a:pt x="356" y="482"/>
                    <a:pt x="361" y="485"/>
                  </a:cubicBezTo>
                  <a:cubicBezTo>
                    <a:pt x="361" y="485"/>
                    <a:pt x="361" y="485"/>
                    <a:pt x="364" y="483"/>
                  </a:cubicBezTo>
                  <a:cubicBezTo>
                    <a:pt x="364" y="483"/>
                    <a:pt x="364" y="483"/>
                    <a:pt x="369" y="485"/>
                  </a:cubicBezTo>
                  <a:cubicBezTo>
                    <a:pt x="369" y="485"/>
                    <a:pt x="369" y="485"/>
                    <a:pt x="372" y="485"/>
                  </a:cubicBezTo>
                  <a:cubicBezTo>
                    <a:pt x="372" y="485"/>
                    <a:pt x="372" y="485"/>
                    <a:pt x="377" y="489"/>
                  </a:cubicBezTo>
                  <a:cubicBezTo>
                    <a:pt x="377" y="489"/>
                    <a:pt x="377" y="489"/>
                    <a:pt x="381" y="492"/>
                  </a:cubicBezTo>
                  <a:cubicBezTo>
                    <a:pt x="381" y="492"/>
                    <a:pt x="381" y="492"/>
                    <a:pt x="383" y="496"/>
                  </a:cubicBezTo>
                  <a:cubicBezTo>
                    <a:pt x="383" y="496"/>
                    <a:pt x="383" y="496"/>
                    <a:pt x="385" y="499"/>
                  </a:cubicBezTo>
                  <a:cubicBezTo>
                    <a:pt x="385" y="499"/>
                    <a:pt x="385" y="499"/>
                    <a:pt x="390" y="496"/>
                  </a:cubicBezTo>
                  <a:cubicBezTo>
                    <a:pt x="390" y="496"/>
                    <a:pt x="390" y="496"/>
                    <a:pt x="394" y="494"/>
                  </a:cubicBezTo>
                  <a:cubicBezTo>
                    <a:pt x="394" y="494"/>
                    <a:pt x="394" y="494"/>
                    <a:pt x="398" y="496"/>
                  </a:cubicBezTo>
                  <a:cubicBezTo>
                    <a:pt x="398" y="496"/>
                    <a:pt x="398" y="496"/>
                    <a:pt x="399" y="501"/>
                  </a:cubicBezTo>
                  <a:cubicBezTo>
                    <a:pt x="399" y="501"/>
                    <a:pt x="399" y="501"/>
                    <a:pt x="395" y="505"/>
                  </a:cubicBezTo>
                  <a:cubicBezTo>
                    <a:pt x="395" y="505"/>
                    <a:pt x="395" y="505"/>
                    <a:pt x="395" y="509"/>
                  </a:cubicBezTo>
                  <a:cubicBezTo>
                    <a:pt x="395" y="509"/>
                    <a:pt x="395" y="509"/>
                    <a:pt x="392" y="513"/>
                  </a:cubicBezTo>
                  <a:cubicBezTo>
                    <a:pt x="392" y="513"/>
                    <a:pt x="392" y="513"/>
                    <a:pt x="392" y="516"/>
                  </a:cubicBezTo>
                  <a:cubicBezTo>
                    <a:pt x="392" y="516"/>
                    <a:pt x="392" y="516"/>
                    <a:pt x="386" y="519"/>
                  </a:cubicBezTo>
                  <a:cubicBezTo>
                    <a:pt x="386" y="519"/>
                    <a:pt x="386" y="519"/>
                    <a:pt x="384" y="528"/>
                  </a:cubicBezTo>
                  <a:cubicBezTo>
                    <a:pt x="384" y="528"/>
                    <a:pt x="384" y="528"/>
                    <a:pt x="379" y="531"/>
                  </a:cubicBezTo>
                  <a:cubicBezTo>
                    <a:pt x="379" y="531"/>
                    <a:pt x="379" y="531"/>
                    <a:pt x="376" y="535"/>
                  </a:cubicBezTo>
                  <a:cubicBezTo>
                    <a:pt x="376" y="535"/>
                    <a:pt x="376" y="535"/>
                    <a:pt x="376" y="542"/>
                  </a:cubicBezTo>
                  <a:cubicBezTo>
                    <a:pt x="432" y="535"/>
                    <a:pt x="432" y="535"/>
                    <a:pt x="432" y="535"/>
                  </a:cubicBezTo>
                  <a:cubicBezTo>
                    <a:pt x="453" y="535"/>
                    <a:pt x="453" y="535"/>
                    <a:pt x="453" y="535"/>
                  </a:cubicBezTo>
                  <a:cubicBezTo>
                    <a:pt x="453" y="492"/>
                    <a:pt x="453" y="492"/>
                    <a:pt x="453" y="492"/>
                  </a:cubicBezTo>
                  <a:cubicBezTo>
                    <a:pt x="442" y="481"/>
                    <a:pt x="442" y="481"/>
                    <a:pt x="442" y="481"/>
                  </a:cubicBezTo>
                  <a:cubicBezTo>
                    <a:pt x="442" y="470"/>
                    <a:pt x="442" y="470"/>
                    <a:pt x="442" y="470"/>
                  </a:cubicBezTo>
                  <a:cubicBezTo>
                    <a:pt x="486" y="470"/>
                    <a:pt x="486" y="470"/>
                    <a:pt x="486" y="470"/>
                  </a:cubicBezTo>
                  <a:cubicBezTo>
                    <a:pt x="496" y="460"/>
                    <a:pt x="496" y="460"/>
                    <a:pt x="496" y="460"/>
                  </a:cubicBezTo>
                  <a:cubicBezTo>
                    <a:pt x="496" y="417"/>
                    <a:pt x="496" y="417"/>
                    <a:pt x="496" y="417"/>
                  </a:cubicBezTo>
                  <a:lnTo>
                    <a:pt x="486" y="40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5" name="Senegal" descr="© INSCALE GmbH, 05.05.2010&#10;http://www.presentationload.com/"/>
            <p:cNvSpPr>
              <a:spLocks/>
            </p:cNvSpPr>
            <p:nvPr/>
          </p:nvSpPr>
          <p:spPr bwMode="gray">
            <a:xfrm>
              <a:off x="3354602" y="2556301"/>
              <a:ext cx="136997" cy="120738"/>
            </a:xfrm>
            <a:custGeom>
              <a:avLst/>
              <a:gdLst>
                <a:gd name="T0" fmla="*/ 2147483647 w 414"/>
                <a:gd name="T1" fmla="*/ 2147483647 h 366"/>
                <a:gd name="T2" fmla="*/ 2147483647 w 414"/>
                <a:gd name="T3" fmla="*/ 2147483647 h 366"/>
                <a:gd name="T4" fmla="*/ 2147483647 w 414"/>
                <a:gd name="T5" fmla="*/ 2147483647 h 366"/>
                <a:gd name="T6" fmla="*/ 2147483647 w 414"/>
                <a:gd name="T7" fmla="*/ 2147483647 h 366"/>
                <a:gd name="T8" fmla="*/ 2147483647 w 414"/>
                <a:gd name="T9" fmla="*/ 2147483647 h 366"/>
                <a:gd name="T10" fmla="*/ 2147483647 w 414"/>
                <a:gd name="T11" fmla="*/ 2147483647 h 366"/>
                <a:gd name="T12" fmla="*/ 2147483647 w 414"/>
                <a:gd name="T13" fmla="*/ 2147483647 h 366"/>
                <a:gd name="T14" fmla="*/ 2147483647 w 414"/>
                <a:gd name="T15" fmla="*/ 2147483647 h 366"/>
                <a:gd name="T16" fmla="*/ 2147483647 w 414"/>
                <a:gd name="T17" fmla="*/ 2147483647 h 366"/>
                <a:gd name="T18" fmla="*/ 2147483647 w 414"/>
                <a:gd name="T19" fmla="*/ 2147483647 h 366"/>
                <a:gd name="T20" fmla="*/ 2147483647 w 414"/>
                <a:gd name="T21" fmla="*/ 2147483647 h 366"/>
                <a:gd name="T22" fmla="*/ 2147483647 w 414"/>
                <a:gd name="T23" fmla="*/ 2147483647 h 366"/>
                <a:gd name="T24" fmla="*/ 2147483647 w 414"/>
                <a:gd name="T25" fmla="*/ 2147483647 h 366"/>
                <a:gd name="T26" fmla="*/ 2147483647 w 414"/>
                <a:gd name="T27" fmla="*/ 2147483647 h 366"/>
                <a:gd name="T28" fmla="*/ 2147483647 w 414"/>
                <a:gd name="T29" fmla="*/ 0 h 366"/>
                <a:gd name="T30" fmla="*/ 2147483647 w 414"/>
                <a:gd name="T31" fmla="*/ 2147483647 h 366"/>
                <a:gd name="T32" fmla="*/ 2147483647 w 414"/>
                <a:gd name="T33" fmla="*/ 2147483647 h 366"/>
                <a:gd name="T34" fmla="*/ 2147483647 w 414"/>
                <a:gd name="T35" fmla="*/ 2147483647 h 366"/>
                <a:gd name="T36" fmla="*/ 2147483647 w 414"/>
                <a:gd name="T37" fmla="*/ 2147483647 h 366"/>
                <a:gd name="T38" fmla="*/ 2147483647 w 414"/>
                <a:gd name="T39" fmla="*/ 2147483647 h 366"/>
                <a:gd name="T40" fmla="*/ 2147483647 w 414"/>
                <a:gd name="T41" fmla="*/ 2147483647 h 366"/>
                <a:gd name="T42" fmla="*/ 0 w 414"/>
                <a:gd name="T43" fmla="*/ 2147483647 h 366"/>
                <a:gd name="T44" fmla="*/ 2147483647 w 414"/>
                <a:gd name="T45" fmla="*/ 2147483647 h 366"/>
                <a:gd name="T46" fmla="*/ 2147483647 w 414"/>
                <a:gd name="T47" fmla="*/ 2147483647 h 366"/>
                <a:gd name="T48" fmla="*/ 2147483647 w 414"/>
                <a:gd name="T49" fmla="*/ 2147483647 h 366"/>
                <a:gd name="T50" fmla="*/ 2147483647 w 414"/>
                <a:gd name="T51" fmla="*/ 2147483647 h 366"/>
                <a:gd name="T52" fmla="*/ 2147483647 w 414"/>
                <a:gd name="T53" fmla="*/ 2147483647 h 366"/>
                <a:gd name="T54" fmla="*/ 2147483647 w 414"/>
                <a:gd name="T55" fmla="*/ 2147483647 h 366"/>
                <a:gd name="T56" fmla="*/ 2147483647 w 414"/>
                <a:gd name="T57" fmla="*/ 2147483647 h 366"/>
                <a:gd name="T58" fmla="*/ 2147483647 w 414"/>
                <a:gd name="T59" fmla="*/ 2147483647 h 366"/>
                <a:gd name="T60" fmla="*/ 2147483647 w 414"/>
                <a:gd name="T61" fmla="*/ 2147483647 h 366"/>
                <a:gd name="T62" fmla="*/ 2147483647 w 414"/>
                <a:gd name="T63" fmla="*/ 2147483647 h 366"/>
                <a:gd name="T64" fmla="*/ 2147483647 w 414"/>
                <a:gd name="T65" fmla="*/ 2147483647 h 366"/>
                <a:gd name="T66" fmla="*/ 2147483647 w 414"/>
                <a:gd name="T67" fmla="*/ 2147483647 h 366"/>
                <a:gd name="T68" fmla="*/ 2147483647 w 414"/>
                <a:gd name="T69" fmla="*/ 2147483647 h 366"/>
                <a:gd name="T70" fmla="*/ 2147483647 w 414"/>
                <a:gd name="T71" fmla="*/ 2147483647 h 366"/>
                <a:gd name="T72" fmla="*/ 2147483647 w 414"/>
                <a:gd name="T73" fmla="*/ 2147483647 h 366"/>
                <a:gd name="T74" fmla="*/ 2147483647 w 414"/>
                <a:gd name="T75" fmla="*/ 2147483647 h 366"/>
                <a:gd name="T76" fmla="*/ 2147483647 w 414"/>
                <a:gd name="T77" fmla="*/ 2147483647 h 366"/>
                <a:gd name="T78" fmla="*/ 2147483647 w 414"/>
                <a:gd name="T79" fmla="*/ 2147483647 h 366"/>
                <a:gd name="T80" fmla="*/ 2147483647 w 414"/>
                <a:gd name="T81" fmla="*/ 2147483647 h 366"/>
                <a:gd name="T82" fmla="*/ 2147483647 w 414"/>
                <a:gd name="T83" fmla="*/ 2147483647 h 366"/>
                <a:gd name="T84" fmla="*/ 2147483647 w 414"/>
                <a:gd name="T85" fmla="*/ 2147483647 h 366"/>
                <a:gd name="T86" fmla="*/ 2147483647 w 414"/>
                <a:gd name="T87" fmla="*/ 2147483647 h 366"/>
                <a:gd name="T88" fmla="*/ 2147483647 w 414"/>
                <a:gd name="T89" fmla="*/ 2147483647 h 366"/>
                <a:gd name="T90" fmla="*/ 2147483647 w 414"/>
                <a:gd name="T91" fmla="*/ 2147483647 h 366"/>
                <a:gd name="T92" fmla="*/ 2147483647 w 414"/>
                <a:gd name="T93" fmla="*/ 2147483647 h 366"/>
                <a:gd name="T94" fmla="*/ 2147483647 w 414"/>
                <a:gd name="T95" fmla="*/ 2147483647 h 366"/>
                <a:gd name="T96" fmla="*/ 2147483647 w 414"/>
                <a:gd name="T97" fmla="*/ 2147483647 h 366"/>
                <a:gd name="T98" fmla="*/ 2147483647 w 414"/>
                <a:gd name="T99" fmla="*/ 2147483647 h 366"/>
                <a:gd name="T100" fmla="*/ 2147483647 w 414"/>
                <a:gd name="T101" fmla="*/ 2147483647 h 366"/>
                <a:gd name="T102" fmla="*/ 2147483647 w 414"/>
                <a:gd name="T103" fmla="*/ 2147483647 h 366"/>
                <a:gd name="T104" fmla="*/ 2147483647 w 414"/>
                <a:gd name="T105" fmla="*/ 2147483647 h 3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14"/>
                <a:gd name="T160" fmla="*/ 0 h 366"/>
                <a:gd name="T161" fmla="*/ 414 w 414"/>
                <a:gd name="T162" fmla="*/ 366 h 3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14" h="366">
                  <a:moveTo>
                    <a:pt x="402" y="270"/>
                  </a:moveTo>
                  <a:lnTo>
                    <a:pt x="396" y="270"/>
                  </a:lnTo>
                  <a:lnTo>
                    <a:pt x="396" y="276"/>
                  </a:lnTo>
                  <a:lnTo>
                    <a:pt x="384" y="276"/>
                  </a:lnTo>
                  <a:lnTo>
                    <a:pt x="378" y="270"/>
                  </a:lnTo>
                  <a:lnTo>
                    <a:pt x="378" y="246"/>
                  </a:lnTo>
                  <a:lnTo>
                    <a:pt x="384" y="240"/>
                  </a:lnTo>
                  <a:lnTo>
                    <a:pt x="384" y="222"/>
                  </a:lnTo>
                  <a:lnTo>
                    <a:pt x="372" y="210"/>
                  </a:lnTo>
                  <a:lnTo>
                    <a:pt x="372" y="204"/>
                  </a:lnTo>
                  <a:lnTo>
                    <a:pt x="360" y="186"/>
                  </a:lnTo>
                  <a:lnTo>
                    <a:pt x="360" y="162"/>
                  </a:lnTo>
                  <a:lnTo>
                    <a:pt x="348" y="138"/>
                  </a:lnTo>
                  <a:lnTo>
                    <a:pt x="318" y="132"/>
                  </a:lnTo>
                  <a:lnTo>
                    <a:pt x="318" y="108"/>
                  </a:lnTo>
                  <a:lnTo>
                    <a:pt x="312" y="102"/>
                  </a:lnTo>
                  <a:lnTo>
                    <a:pt x="294" y="102"/>
                  </a:lnTo>
                  <a:lnTo>
                    <a:pt x="294" y="72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64" y="48"/>
                  </a:lnTo>
                  <a:lnTo>
                    <a:pt x="252" y="54"/>
                  </a:lnTo>
                  <a:lnTo>
                    <a:pt x="246" y="42"/>
                  </a:lnTo>
                  <a:lnTo>
                    <a:pt x="234" y="30"/>
                  </a:lnTo>
                  <a:lnTo>
                    <a:pt x="228" y="18"/>
                  </a:lnTo>
                  <a:lnTo>
                    <a:pt x="222" y="18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2" y="0"/>
                  </a:lnTo>
                  <a:lnTo>
                    <a:pt x="162" y="18"/>
                  </a:lnTo>
                  <a:lnTo>
                    <a:pt x="132" y="12"/>
                  </a:lnTo>
                  <a:lnTo>
                    <a:pt x="120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102" y="12"/>
                  </a:lnTo>
                  <a:lnTo>
                    <a:pt x="90" y="18"/>
                  </a:lnTo>
                  <a:lnTo>
                    <a:pt x="84" y="24"/>
                  </a:lnTo>
                  <a:lnTo>
                    <a:pt x="66" y="60"/>
                  </a:lnTo>
                  <a:lnTo>
                    <a:pt x="60" y="66"/>
                  </a:lnTo>
                  <a:lnTo>
                    <a:pt x="60" y="90"/>
                  </a:lnTo>
                  <a:lnTo>
                    <a:pt x="48" y="96"/>
                  </a:lnTo>
                  <a:lnTo>
                    <a:pt x="30" y="132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18" y="174"/>
                  </a:lnTo>
                  <a:lnTo>
                    <a:pt x="24" y="186"/>
                  </a:lnTo>
                  <a:lnTo>
                    <a:pt x="24" y="204"/>
                  </a:lnTo>
                  <a:lnTo>
                    <a:pt x="42" y="222"/>
                  </a:lnTo>
                  <a:lnTo>
                    <a:pt x="42" y="246"/>
                  </a:lnTo>
                  <a:lnTo>
                    <a:pt x="48" y="252"/>
                  </a:lnTo>
                  <a:lnTo>
                    <a:pt x="126" y="252"/>
                  </a:lnTo>
                  <a:lnTo>
                    <a:pt x="126" y="240"/>
                  </a:lnTo>
                  <a:lnTo>
                    <a:pt x="180" y="240"/>
                  </a:lnTo>
                  <a:lnTo>
                    <a:pt x="180" y="252"/>
                  </a:lnTo>
                  <a:lnTo>
                    <a:pt x="192" y="246"/>
                  </a:lnTo>
                  <a:lnTo>
                    <a:pt x="198" y="252"/>
                  </a:lnTo>
                  <a:lnTo>
                    <a:pt x="204" y="264"/>
                  </a:lnTo>
                  <a:lnTo>
                    <a:pt x="216" y="264"/>
                  </a:lnTo>
                  <a:lnTo>
                    <a:pt x="222" y="258"/>
                  </a:lnTo>
                  <a:lnTo>
                    <a:pt x="246" y="258"/>
                  </a:lnTo>
                  <a:lnTo>
                    <a:pt x="252" y="264"/>
                  </a:lnTo>
                  <a:lnTo>
                    <a:pt x="252" y="270"/>
                  </a:lnTo>
                  <a:lnTo>
                    <a:pt x="246" y="276"/>
                  </a:lnTo>
                  <a:lnTo>
                    <a:pt x="234" y="282"/>
                  </a:lnTo>
                  <a:lnTo>
                    <a:pt x="228" y="288"/>
                  </a:lnTo>
                  <a:lnTo>
                    <a:pt x="204" y="288"/>
                  </a:lnTo>
                  <a:lnTo>
                    <a:pt x="186" y="282"/>
                  </a:lnTo>
                  <a:lnTo>
                    <a:pt x="180" y="270"/>
                  </a:lnTo>
                  <a:lnTo>
                    <a:pt x="168" y="264"/>
                  </a:lnTo>
                  <a:lnTo>
                    <a:pt x="162" y="258"/>
                  </a:lnTo>
                  <a:lnTo>
                    <a:pt x="156" y="264"/>
                  </a:lnTo>
                  <a:lnTo>
                    <a:pt x="150" y="276"/>
                  </a:lnTo>
                  <a:lnTo>
                    <a:pt x="126" y="276"/>
                  </a:lnTo>
                  <a:lnTo>
                    <a:pt x="120" y="282"/>
                  </a:lnTo>
                  <a:lnTo>
                    <a:pt x="108" y="282"/>
                  </a:lnTo>
                  <a:lnTo>
                    <a:pt x="108" y="294"/>
                  </a:lnTo>
                  <a:lnTo>
                    <a:pt x="36" y="294"/>
                  </a:lnTo>
                  <a:lnTo>
                    <a:pt x="36" y="318"/>
                  </a:lnTo>
                  <a:lnTo>
                    <a:pt x="30" y="324"/>
                  </a:lnTo>
                  <a:lnTo>
                    <a:pt x="30" y="336"/>
                  </a:lnTo>
                  <a:lnTo>
                    <a:pt x="36" y="342"/>
                  </a:lnTo>
                  <a:lnTo>
                    <a:pt x="42" y="354"/>
                  </a:lnTo>
                  <a:lnTo>
                    <a:pt x="48" y="360"/>
                  </a:lnTo>
                  <a:lnTo>
                    <a:pt x="60" y="366"/>
                  </a:lnTo>
                  <a:lnTo>
                    <a:pt x="66" y="366"/>
                  </a:lnTo>
                  <a:lnTo>
                    <a:pt x="72" y="360"/>
                  </a:lnTo>
                  <a:lnTo>
                    <a:pt x="78" y="360"/>
                  </a:lnTo>
                  <a:lnTo>
                    <a:pt x="90" y="348"/>
                  </a:lnTo>
                  <a:lnTo>
                    <a:pt x="126" y="348"/>
                  </a:lnTo>
                  <a:lnTo>
                    <a:pt x="156" y="324"/>
                  </a:lnTo>
                  <a:lnTo>
                    <a:pt x="294" y="330"/>
                  </a:lnTo>
                  <a:lnTo>
                    <a:pt x="294" y="336"/>
                  </a:lnTo>
                  <a:lnTo>
                    <a:pt x="300" y="348"/>
                  </a:lnTo>
                  <a:lnTo>
                    <a:pt x="318" y="348"/>
                  </a:lnTo>
                  <a:lnTo>
                    <a:pt x="324" y="342"/>
                  </a:lnTo>
                  <a:lnTo>
                    <a:pt x="330" y="348"/>
                  </a:lnTo>
                  <a:lnTo>
                    <a:pt x="336" y="360"/>
                  </a:lnTo>
                  <a:lnTo>
                    <a:pt x="342" y="366"/>
                  </a:lnTo>
                  <a:lnTo>
                    <a:pt x="354" y="366"/>
                  </a:lnTo>
                  <a:lnTo>
                    <a:pt x="366" y="360"/>
                  </a:lnTo>
                  <a:lnTo>
                    <a:pt x="372" y="354"/>
                  </a:lnTo>
                  <a:lnTo>
                    <a:pt x="414" y="354"/>
                  </a:lnTo>
                  <a:lnTo>
                    <a:pt x="414" y="288"/>
                  </a:lnTo>
                  <a:lnTo>
                    <a:pt x="408" y="276"/>
                  </a:lnTo>
                  <a:lnTo>
                    <a:pt x="402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6" name="Rwanda" descr="© INSCALE GmbH, 05.05.2010&#10;http://www.presentationload.com/"/>
            <p:cNvSpPr>
              <a:spLocks/>
            </p:cNvSpPr>
            <p:nvPr/>
          </p:nvSpPr>
          <p:spPr bwMode="gray">
            <a:xfrm>
              <a:off x="4410505" y="3028975"/>
              <a:ext cx="49113" cy="48808"/>
            </a:xfrm>
            <a:custGeom>
              <a:avLst/>
              <a:gdLst>
                <a:gd name="T0" fmla="*/ 2147483647 w 150"/>
                <a:gd name="T1" fmla="*/ 2147483647 h 150"/>
                <a:gd name="T2" fmla="*/ 2147483647 w 150"/>
                <a:gd name="T3" fmla="*/ 2147483647 h 150"/>
                <a:gd name="T4" fmla="*/ 2147483647 w 150"/>
                <a:gd name="T5" fmla="*/ 2147483647 h 150"/>
                <a:gd name="T6" fmla="*/ 2147483647 w 150"/>
                <a:gd name="T7" fmla="*/ 2147483647 h 150"/>
                <a:gd name="T8" fmla="*/ 2147483647 w 150"/>
                <a:gd name="T9" fmla="*/ 2147483647 h 150"/>
                <a:gd name="T10" fmla="*/ 2147483647 w 150"/>
                <a:gd name="T11" fmla="*/ 2147483647 h 150"/>
                <a:gd name="T12" fmla="*/ 2147483647 w 150"/>
                <a:gd name="T13" fmla="*/ 2147483647 h 150"/>
                <a:gd name="T14" fmla="*/ 2147483647 w 150"/>
                <a:gd name="T15" fmla="*/ 2147483647 h 150"/>
                <a:gd name="T16" fmla="*/ 2147483647 w 150"/>
                <a:gd name="T17" fmla="*/ 2147483647 h 150"/>
                <a:gd name="T18" fmla="*/ 2147483647 w 150"/>
                <a:gd name="T19" fmla="*/ 2147483647 h 150"/>
                <a:gd name="T20" fmla="*/ 2147483647 w 150"/>
                <a:gd name="T21" fmla="*/ 2147483647 h 150"/>
                <a:gd name="T22" fmla="*/ 2147483647 w 150"/>
                <a:gd name="T23" fmla="*/ 2147483647 h 150"/>
                <a:gd name="T24" fmla="*/ 2147483647 w 150"/>
                <a:gd name="T25" fmla="*/ 2147483647 h 150"/>
                <a:gd name="T26" fmla="*/ 2147483647 w 150"/>
                <a:gd name="T27" fmla="*/ 0 h 150"/>
                <a:gd name="T28" fmla="*/ 2147483647 w 150"/>
                <a:gd name="T29" fmla="*/ 2147483647 h 150"/>
                <a:gd name="T30" fmla="*/ 2147483647 w 150"/>
                <a:gd name="T31" fmla="*/ 2147483647 h 150"/>
                <a:gd name="T32" fmla="*/ 2147483647 w 150"/>
                <a:gd name="T33" fmla="*/ 2147483647 h 150"/>
                <a:gd name="T34" fmla="*/ 2147483647 w 150"/>
                <a:gd name="T35" fmla="*/ 2147483647 h 150"/>
                <a:gd name="T36" fmla="*/ 2147483647 w 150"/>
                <a:gd name="T37" fmla="*/ 2147483647 h 150"/>
                <a:gd name="T38" fmla="*/ 2147483647 w 150"/>
                <a:gd name="T39" fmla="*/ 2147483647 h 150"/>
                <a:gd name="T40" fmla="*/ 2147483647 w 150"/>
                <a:gd name="T41" fmla="*/ 2147483647 h 150"/>
                <a:gd name="T42" fmla="*/ 2147483647 w 150"/>
                <a:gd name="T43" fmla="*/ 2147483647 h 150"/>
                <a:gd name="T44" fmla="*/ 2147483647 w 150"/>
                <a:gd name="T45" fmla="*/ 2147483647 h 150"/>
                <a:gd name="T46" fmla="*/ 2147483647 w 150"/>
                <a:gd name="T47" fmla="*/ 2147483647 h 150"/>
                <a:gd name="T48" fmla="*/ 2147483647 w 150"/>
                <a:gd name="T49" fmla="*/ 2147483647 h 150"/>
                <a:gd name="T50" fmla="*/ 2147483647 w 150"/>
                <a:gd name="T51" fmla="*/ 2147483647 h 150"/>
                <a:gd name="T52" fmla="*/ 2147483647 w 150"/>
                <a:gd name="T53" fmla="*/ 2147483647 h 150"/>
                <a:gd name="T54" fmla="*/ 2147483647 w 150"/>
                <a:gd name="T55" fmla="*/ 2147483647 h 150"/>
                <a:gd name="T56" fmla="*/ 2147483647 w 150"/>
                <a:gd name="T57" fmla="*/ 2147483647 h 150"/>
                <a:gd name="T58" fmla="*/ 2147483647 w 150"/>
                <a:gd name="T59" fmla="*/ 2147483647 h 150"/>
                <a:gd name="T60" fmla="*/ 0 w 150"/>
                <a:gd name="T61" fmla="*/ 2147483647 h 150"/>
                <a:gd name="T62" fmla="*/ 0 w 150"/>
                <a:gd name="T63" fmla="*/ 2147483647 h 150"/>
                <a:gd name="T64" fmla="*/ 2147483647 w 150"/>
                <a:gd name="T65" fmla="*/ 2147483647 h 150"/>
                <a:gd name="T66" fmla="*/ 2147483647 w 150"/>
                <a:gd name="T67" fmla="*/ 2147483647 h 150"/>
                <a:gd name="T68" fmla="*/ 2147483647 w 150"/>
                <a:gd name="T69" fmla="*/ 2147483647 h 150"/>
                <a:gd name="T70" fmla="*/ 2147483647 w 150"/>
                <a:gd name="T71" fmla="*/ 2147483647 h 150"/>
                <a:gd name="T72" fmla="*/ 2147483647 w 150"/>
                <a:gd name="T73" fmla="*/ 2147483647 h 1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0"/>
                <a:gd name="T112" fmla="*/ 0 h 150"/>
                <a:gd name="T113" fmla="*/ 150 w 150"/>
                <a:gd name="T114" fmla="*/ 150 h 15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0" h="150">
                  <a:moveTo>
                    <a:pt x="48" y="150"/>
                  </a:moveTo>
                  <a:lnTo>
                    <a:pt x="54" y="150"/>
                  </a:lnTo>
                  <a:lnTo>
                    <a:pt x="60" y="144"/>
                  </a:lnTo>
                  <a:lnTo>
                    <a:pt x="72" y="138"/>
                  </a:lnTo>
                  <a:lnTo>
                    <a:pt x="78" y="114"/>
                  </a:lnTo>
                  <a:lnTo>
                    <a:pt x="138" y="114"/>
                  </a:lnTo>
                  <a:lnTo>
                    <a:pt x="150" y="102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48"/>
                  </a:lnTo>
                  <a:lnTo>
                    <a:pt x="138" y="42"/>
                  </a:lnTo>
                  <a:lnTo>
                    <a:pt x="132" y="30"/>
                  </a:lnTo>
                  <a:lnTo>
                    <a:pt x="126" y="24"/>
                  </a:lnTo>
                  <a:lnTo>
                    <a:pt x="132" y="0"/>
                  </a:lnTo>
                  <a:lnTo>
                    <a:pt x="108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72" y="30"/>
                  </a:lnTo>
                  <a:lnTo>
                    <a:pt x="54" y="30"/>
                  </a:lnTo>
                  <a:lnTo>
                    <a:pt x="48" y="36"/>
                  </a:lnTo>
                  <a:lnTo>
                    <a:pt x="24" y="48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30" y="78"/>
                  </a:lnTo>
                  <a:lnTo>
                    <a:pt x="30" y="90"/>
                  </a:lnTo>
                  <a:lnTo>
                    <a:pt x="18" y="102"/>
                  </a:lnTo>
                  <a:lnTo>
                    <a:pt x="6" y="108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30" y="132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7" name="Russia (Urup,Simushir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845419" y="1451684"/>
              <a:ext cx="99517" cy="393038"/>
            </a:xfrm>
            <a:custGeom>
              <a:avLst/>
              <a:gdLst>
                <a:gd name="T0" fmla="*/ 0 w 300"/>
                <a:gd name="T1" fmla="*/ 2147483647 h 1194"/>
                <a:gd name="T2" fmla="*/ 2147483647 w 300"/>
                <a:gd name="T3" fmla="*/ 2147483647 h 1194"/>
                <a:gd name="T4" fmla="*/ 2147483647 w 300"/>
                <a:gd name="T5" fmla="*/ 2147483647 h 1194"/>
                <a:gd name="T6" fmla="*/ 2147483647 w 300"/>
                <a:gd name="T7" fmla="*/ 2147483647 h 1194"/>
                <a:gd name="T8" fmla="*/ 0 w 300"/>
                <a:gd name="T9" fmla="*/ 2147483647 h 1194"/>
                <a:gd name="T10" fmla="*/ 2147483647 w 300"/>
                <a:gd name="T11" fmla="*/ 2147483647 h 1194"/>
                <a:gd name="T12" fmla="*/ 2147483647 w 300"/>
                <a:gd name="T13" fmla="*/ 2147483647 h 1194"/>
                <a:gd name="T14" fmla="*/ 2147483647 w 300"/>
                <a:gd name="T15" fmla="*/ 2147483647 h 1194"/>
                <a:gd name="T16" fmla="*/ 2147483647 w 300"/>
                <a:gd name="T17" fmla="*/ 2147483647 h 1194"/>
                <a:gd name="T18" fmla="*/ 2147483647 w 300"/>
                <a:gd name="T19" fmla="*/ 2147483647 h 1194"/>
                <a:gd name="T20" fmla="*/ 2147483647 w 300"/>
                <a:gd name="T21" fmla="*/ 2147483647 h 1194"/>
                <a:gd name="T22" fmla="*/ 2147483647 w 300"/>
                <a:gd name="T23" fmla="*/ 2147483647 h 1194"/>
                <a:gd name="T24" fmla="*/ 2147483647 w 300"/>
                <a:gd name="T25" fmla="*/ 2147483647 h 1194"/>
                <a:gd name="T26" fmla="*/ 2147483647 w 300"/>
                <a:gd name="T27" fmla="*/ 2147483647 h 1194"/>
                <a:gd name="T28" fmla="*/ 2147483647 w 300"/>
                <a:gd name="T29" fmla="*/ 2147483647 h 1194"/>
                <a:gd name="T30" fmla="*/ 2147483647 w 300"/>
                <a:gd name="T31" fmla="*/ 2147483647 h 1194"/>
                <a:gd name="T32" fmla="*/ 2147483647 w 300"/>
                <a:gd name="T33" fmla="*/ 2147483647 h 1194"/>
                <a:gd name="T34" fmla="*/ 2147483647 w 300"/>
                <a:gd name="T35" fmla="*/ 2147483647 h 1194"/>
                <a:gd name="T36" fmla="*/ 2147483647 w 300"/>
                <a:gd name="T37" fmla="*/ 2147483647 h 1194"/>
                <a:gd name="T38" fmla="*/ 2147483647 w 300"/>
                <a:gd name="T39" fmla="*/ 2147483647 h 1194"/>
                <a:gd name="T40" fmla="*/ 2147483647 w 300"/>
                <a:gd name="T41" fmla="*/ 2147483647 h 1194"/>
                <a:gd name="T42" fmla="*/ 2147483647 w 300"/>
                <a:gd name="T43" fmla="*/ 2147483647 h 1194"/>
                <a:gd name="T44" fmla="*/ 2147483647 w 300"/>
                <a:gd name="T45" fmla="*/ 2147483647 h 1194"/>
                <a:gd name="T46" fmla="*/ 2147483647 w 300"/>
                <a:gd name="T47" fmla="*/ 2147483647 h 1194"/>
                <a:gd name="T48" fmla="*/ 2147483647 w 300"/>
                <a:gd name="T49" fmla="*/ 2147483647 h 1194"/>
                <a:gd name="T50" fmla="*/ 2147483647 w 300"/>
                <a:gd name="T51" fmla="*/ 2147483647 h 1194"/>
                <a:gd name="T52" fmla="*/ 2147483647 w 300"/>
                <a:gd name="T53" fmla="*/ 2147483647 h 1194"/>
                <a:gd name="T54" fmla="*/ 2147483647 w 300"/>
                <a:gd name="T55" fmla="*/ 2147483647 h 1194"/>
                <a:gd name="T56" fmla="*/ 2147483647 w 300"/>
                <a:gd name="T57" fmla="*/ 2147483647 h 1194"/>
                <a:gd name="T58" fmla="*/ 2147483647 w 300"/>
                <a:gd name="T59" fmla="*/ 2147483647 h 1194"/>
                <a:gd name="T60" fmla="*/ 2147483647 w 300"/>
                <a:gd name="T61" fmla="*/ 2147483647 h 1194"/>
                <a:gd name="T62" fmla="*/ 2147483647 w 300"/>
                <a:gd name="T63" fmla="*/ 2147483647 h 1194"/>
                <a:gd name="T64" fmla="*/ 2147483647 w 300"/>
                <a:gd name="T65" fmla="*/ 2147483647 h 1194"/>
                <a:gd name="T66" fmla="*/ 2147483647 w 300"/>
                <a:gd name="T67" fmla="*/ 2147483647 h 1194"/>
                <a:gd name="T68" fmla="*/ 2147483647 w 300"/>
                <a:gd name="T69" fmla="*/ 2147483647 h 1194"/>
                <a:gd name="T70" fmla="*/ 2147483647 w 300"/>
                <a:gd name="T71" fmla="*/ 2147483647 h 1194"/>
                <a:gd name="T72" fmla="*/ 2147483647 w 300"/>
                <a:gd name="T73" fmla="*/ 2147483647 h 1194"/>
                <a:gd name="T74" fmla="*/ 2147483647 w 300"/>
                <a:gd name="T75" fmla="*/ 2147483647 h 1194"/>
                <a:gd name="T76" fmla="*/ 2147483647 w 300"/>
                <a:gd name="T77" fmla="*/ 2147483647 h 1194"/>
                <a:gd name="T78" fmla="*/ 2147483647 w 300"/>
                <a:gd name="T79" fmla="*/ 2147483647 h 1194"/>
                <a:gd name="T80" fmla="*/ 2147483647 w 300"/>
                <a:gd name="T81" fmla="*/ 2147483647 h 1194"/>
                <a:gd name="T82" fmla="*/ 2147483647 w 300"/>
                <a:gd name="T83" fmla="*/ 2147483647 h 1194"/>
                <a:gd name="T84" fmla="*/ 2147483647 w 300"/>
                <a:gd name="T85" fmla="*/ 2147483647 h 1194"/>
                <a:gd name="T86" fmla="*/ 2147483647 w 300"/>
                <a:gd name="T87" fmla="*/ 2147483647 h 1194"/>
                <a:gd name="T88" fmla="*/ 2147483647 w 300"/>
                <a:gd name="T89" fmla="*/ 2147483647 h 1194"/>
                <a:gd name="T90" fmla="*/ 2147483647 w 300"/>
                <a:gd name="T91" fmla="*/ 2147483647 h 1194"/>
                <a:gd name="T92" fmla="*/ 2147483647 w 300"/>
                <a:gd name="T93" fmla="*/ 2147483647 h 1194"/>
                <a:gd name="T94" fmla="*/ 2147483647 w 300"/>
                <a:gd name="T95" fmla="*/ 2147483647 h 1194"/>
                <a:gd name="T96" fmla="*/ 2147483647 w 300"/>
                <a:gd name="T97" fmla="*/ 2147483647 h 1194"/>
                <a:gd name="T98" fmla="*/ 2147483647 w 300"/>
                <a:gd name="T99" fmla="*/ 0 h 1194"/>
                <a:gd name="T100" fmla="*/ 2147483647 w 300"/>
                <a:gd name="T101" fmla="*/ 2147483647 h 11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0"/>
                <a:gd name="T154" fmla="*/ 0 h 1194"/>
                <a:gd name="T155" fmla="*/ 300 w 300"/>
                <a:gd name="T156" fmla="*/ 1194 h 11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0" h="1194">
                  <a:moveTo>
                    <a:pt x="0" y="1194"/>
                  </a:moveTo>
                  <a:lnTo>
                    <a:pt x="12" y="1188"/>
                  </a:lnTo>
                  <a:lnTo>
                    <a:pt x="36" y="1146"/>
                  </a:lnTo>
                  <a:lnTo>
                    <a:pt x="18" y="1134"/>
                  </a:lnTo>
                  <a:lnTo>
                    <a:pt x="0" y="1194"/>
                  </a:lnTo>
                  <a:close/>
                  <a:moveTo>
                    <a:pt x="114" y="1068"/>
                  </a:moveTo>
                  <a:lnTo>
                    <a:pt x="72" y="1062"/>
                  </a:lnTo>
                  <a:lnTo>
                    <a:pt x="54" y="1134"/>
                  </a:lnTo>
                  <a:lnTo>
                    <a:pt x="66" y="1134"/>
                  </a:lnTo>
                  <a:lnTo>
                    <a:pt x="84" y="1104"/>
                  </a:lnTo>
                  <a:lnTo>
                    <a:pt x="132" y="1074"/>
                  </a:lnTo>
                  <a:lnTo>
                    <a:pt x="120" y="1050"/>
                  </a:lnTo>
                  <a:lnTo>
                    <a:pt x="114" y="1068"/>
                  </a:lnTo>
                  <a:close/>
                  <a:moveTo>
                    <a:pt x="192" y="1008"/>
                  </a:moveTo>
                  <a:lnTo>
                    <a:pt x="186" y="1008"/>
                  </a:lnTo>
                  <a:lnTo>
                    <a:pt x="180" y="1020"/>
                  </a:lnTo>
                  <a:lnTo>
                    <a:pt x="174" y="1026"/>
                  </a:lnTo>
                  <a:lnTo>
                    <a:pt x="168" y="1038"/>
                  </a:lnTo>
                  <a:lnTo>
                    <a:pt x="168" y="1044"/>
                  </a:lnTo>
                  <a:lnTo>
                    <a:pt x="174" y="1050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192" y="1008"/>
                  </a:lnTo>
                  <a:close/>
                  <a:moveTo>
                    <a:pt x="282" y="636"/>
                  </a:moveTo>
                  <a:lnTo>
                    <a:pt x="264" y="654"/>
                  </a:lnTo>
                  <a:lnTo>
                    <a:pt x="276" y="678"/>
                  </a:lnTo>
                  <a:lnTo>
                    <a:pt x="258" y="678"/>
                  </a:lnTo>
                  <a:lnTo>
                    <a:pt x="258" y="702"/>
                  </a:lnTo>
                  <a:lnTo>
                    <a:pt x="282" y="702"/>
                  </a:lnTo>
                  <a:lnTo>
                    <a:pt x="294" y="684"/>
                  </a:lnTo>
                  <a:lnTo>
                    <a:pt x="282" y="654"/>
                  </a:lnTo>
                  <a:lnTo>
                    <a:pt x="300" y="654"/>
                  </a:lnTo>
                  <a:lnTo>
                    <a:pt x="282" y="636"/>
                  </a:lnTo>
                  <a:close/>
                  <a:moveTo>
                    <a:pt x="276" y="768"/>
                  </a:moveTo>
                  <a:lnTo>
                    <a:pt x="294" y="750"/>
                  </a:lnTo>
                  <a:lnTo>
                    <a:pt x="270" y="732"/>
                  </a:lnTo>
                  <a:lnTo>
                    <a:pt x="276" y="768"/>
                  </a:lnTo>
                  <a:close/>
                  <a:moveTo>
                    <a:pt x="258" y="954"/>
                  </a:moveTo>
                  <a:lnTo>
                    <a:pt x="258" y="924"/>
                  </a:lnTo>
                  <a:lnTo>
                    <a:pt x="240" y="948"/>
                  </a:lnTo>
                  <a:lnTo>
                    <a:pt x="258" y="954"/>
                  </a:lnTo>
                  <a:close/>
                  <a:moveTo>
                    <a:pt x="252" y="858"/>
                  </a:moveTo>
                  <a:lnTo>
                    <a:pt x="270" y="858"/>
                  </a:lnTo>
                  <a:lnTo>
                    <a:pt x="252" y="840"/>
                  </a:lnTo>
                  <a:lnTo>
                    <a:pt x="252" y="858"/>
                  </a:lnTo>
                  <a:close/>
                  <a:moveTo>
                    <a:pt x="126" y="24"/>
                  </a:moveTo>
                  <a:lnTo>
                    <a:pt x="144" y="60"/>
                  </a:lnTo>
                  <a:lnTo>
                    <a:pt x="174" y="24"/>
                  </a:lnTo>
                  <a:lnTo>
                    <a:pt x="162" y="0"/>
                  </a:lnTo>
                  <a:lnTo>
                    <a:pt x="126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8" name="Rus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62362" y="964884"/>
              <a:ext cx="2990655" cy="946633"/>
            </a:xfrm>
            <a:custGeom>
              <a:avLst/>
              <a:gdLst>
                <a:gd name="T0" fmla="*/ 2147483647 w 9048"/>
                <a:gd name="T1" fmla="*/ 2147483647 h 2880"/>
                <a:gd name="T2" fmla="*/ 2147483647 w 9048"/>
                <a:gd name="T3" fmla="*/ 2147483647 h 2880"/>
                <a:gd name="T4" fmla="*/ 2147483647 w 9048"/>
                <a:gd name="T5" fmla="*/ 2147483647 h 2880"/>
                <a:gd name="T6" fmla="*/ 2147483647 w 9048"/>
                <a:gd name="T7" fmla="*/ 2147483647 h 2880"/>
                <a:gd name="T8" fmla="*/ 2147483647 w 9048"/>
                <a:gd name="T9" fmla="*/ 2147483647 h 2880"/>
                <a:gd name="T10" fmla="*/ 2147483647 w 9048"/>
                <a:gd name="T11" fmla="*/ 2147483647 h 2880"/>
                <a:gd name="T12" fmla="*/ 2147483647 w 9048"/>
                <a:gd name="T13" fmla="*/ 2147483647 h 2880"/>
                <a:gd name="T14" fmla="*/ 2147483647 w 9048"/>
                <a:gd name="T15" fmla="*/ 2147483647 h 2880"/>
                <a:gd name="T16" fmla="*/ 2147483647 w 9048"/>
                <a:gd name="T17" fmla="*/ 2147483647 h 2880"/>
                <a:gd name="T18" fmla="*/ 2147483647 w 9048"/>
                <a:gd name="T19" fmla="*/ 2147483647 h 2880"/>
                <a:gd name="T20" fmla="*/ 2147483647 w 9048"/>
                <a:gd name="T21" fmla="*/ 2147483647 h 2880"/>
                <a:gd name="T22" fmla="*/ 2147483647 w 9048"/>
                <a:gd name="T23" fmla="*/ 2147483647 h 2880"/>
                <a:gd name="T24" fmla="*/ 2147483647 w 9048"/>
                <a:gd name="T25" fmla="*/ 2147483647 h 2880"/>
                <a:gd name="T26" fmla="*/ 2147483647 w 9048"/>
                <a:gd name="T27" fmla="*/ 2147483647 h 2880"/>
                <a:gd name="T28" fmla="*/ 2147483647 w 9048"/>
                <a:gd name="T29" fmla="*/ 2147483647 h 2880"/>
                <a:gd name="T30" fmla="*/ 2147483647 w 9048"/>
                <a:gd name="T31" fmla="*/ 2147483647 h 2880"/>
                <a:gd name="T32" fmla="*/ 2147483647 w 9048"/>
                <a:gd name="T33" fmla="*/ 2147483647 h 2880"/>
                <a:gd name="T34" fmla="*/ 2147483647 w 9048"/>
                <a:gd name="T35" fmla="*/ 2147483647 h 2880"/>
                <a:gd name="T36" fmla="*/ 2147483647 w 9048"/>
                <a:gd name="T37" fmla="*/ 2147483647 h 2880"/>
                <a:gd name="T38" fmla="*/ 2147483647 w 9048"/>
                <a:gd name="T39" fmla="*/ 2147483647 h 2880"/>
                <a:gd name="T40" fmla="*/ 2147483647 w 9048"/>
                <a:gd name="T41" fmla="*/ 2147483647 h 2880"/>
                <a:gd name="T42" fmla="*/ 2147483647 w 9048"/>
                <a:gd name="T43" fmla="*/ 2147483647 h 2880"/>
                <a:gd name="T44" fmla="*/ 2147483647 w 9048"/>
                <a:gd name="T45" fmla="*/ 2147483647 h 2880"/>
                <a:gd name="T46" fmla="*/ 2147483647 w 9048"/>
                <a:gd name="T47" fmla="*/ 2147483647 h 2880"/>
                <a:gd name="T48" fmla="*/ 2147483647 w 9048"/>
                <a:gd name="T49" fmla="*/ 2147483647 h 2880"/>
                <a:gd name="T50" fmla="*/ 2147483647 w 9048"/>
                <a:gd name="T51" fmla="*/ 2147483647 h 2880"/>
                <a:gd name="T52" fmla="*/ 2147483647 w 9048"/>
                <a:gd name="T53" fmla="*/ 2147483647 h 2880"/>
                <a:gd name="T54" fmla="*/ 2147483647 w 9048"/>
                <a:gd name="T55" fmla="*/ 2147483647 h 2880"/>
                <a:gd name="T56" fmla="*/ 2147483647 w 9048"/>
                <a:gd name="T57" fmla="*/ 2147483647 h 2880"/>
                <a:gd name="T58" fmla="*/ 2147483647 w 9048"/>
                <a:gd name="T59" fmla="*/ 2147483647 h 2880"/>
                <a:gd name="T60" fmla="*/ 2147483647 w 9048"/>
                <a:gd name="T61" fmla="*/ 2147483647 h 2880"/>
                <a:gd name="T62" fmla="*/ 2147483647 w 9048"/>
                <a:gd name="T63" fmla="*/ 2147483647 h 2880"/>
                <a:gd name="T64" fmla="*/ 2147483647 w 9048"/>
                <a:gd name="T65" fmla="*/ 2147483647 h 2880"/>
                <a:gd name="T66" fmla="*/ 2147483647 w 9048"/>
                <a:gd name="T67" fmla="*/ 2147483647 h 2880"/>
                <a:gd name="T68" fmla="*/ 2147483647 w 9048"/>
                <a:gd name="T69" fmla="*/ 2147483647 h 2880"/>
                <a:gd name="T70" fmla="*/ 2147483647 w 9048"/>
                <a:gd name="T71" fmla="*/ 2147483647 h 2880"/>
                <a:gd name="T72" fmla="*/ 2147483647 w 9048"/>
                <a:gd name="T73" fmla="*/ 2147483647 h 2880"/>
                <a:gd name="T74" fmla="*/ 2147483647 w 9048"/>
                <a:gd name="T75" fmla="*/ 2147483647 h 2880"/>
                <a:gd name="T76" fmla="*/ 2147483647 w 9048"/>
                <a:gd name="T77" fmla="*/ 2147483647 h 2880"/>
                <a:gd name="T78" fmla="*/ 2147483647 w 9048"/>
                <a:gd name="T79" fmla="*/ 2147483647 h 2880"/>
                <a:gd name="T80" fmla="*/ 2147483647 w 9048"/>
                <a:gd name="T81" fmla="*/ 2147483647 h 2880"/>
                <a:gd name="T82" fmla="*/ 2147483647 w 9048"/>
                <a:gd name="T83" fmla="*/ 2147483647 h 2880"/>
                <a:gd name="T84" fmla="*/ 2147483647 w 9048"/>
                <a:gd name="T85" fmla="*/ 2147483647 h 2880"/>
                <a:gd name="T86" fmla="*/ 2147483647 w 9048"/>
                <a:gd name="T87" fmla="*/ 2147483647 h 2880"/>
                <a:gd name="T88" fmla="*/ 2147483647 w 9048"/>
                <a:gd name="T89" fmla="*/ 2147483647 h 2880"/>
                <a:gd name="T90" fmla="*/ 2147483647 w 9048"/>
                <a:gd name="T91" fmla="*/ 2147483647 h 2880"/>
                <a:gd name="T92" fmla="*/ 2147483647 w 9048"/>
                <a:gd name="T93" fmla="*/ 2147483647 h 2880"/>
                <a:gd name="T94" fmla="*/ 2147483647 w 9048"/>
                <a:gd name="T95" fmla="*/ 2147483647 h 2880"/>
                <a:gd name="T96" fmla="*/ 2147483647 w 9048"/>
                <a:gd name="T97" fmla="*/ 2147483647 h 2880"/>
                <a:gd name="T98" fmla="*/ 2147483647 w 9048"/>
                <a:gd name="T99" fmla="*/ 2147483647 h 2880"/>
                <a:gd name="T100" fmla="*/ 2147483647 w 9048"/>
                <a:gd name="T101" fmla="*/ 2147483647 h 2880"/>
                <a:gd name="T102" fmla="*/ 2147483647 w 9048"/>
                <a:gd name="T103" fmla="*/ 2147483647 h 2880"/>
                <a:gd name="T104" fmla="*/ 2147483647 w 9048"/>
                <a:gd name="T105" fmla="*/ 2147483647 h 2880"/>
                <a:gd name="T106" fmla="*/ 2147483647 w 9048"/>
                <a:gd name="T107" fmla="*/ 2147483647 h 2880"/>
                <a:gd name="T108" fmla="*/ 2147483647 w 9048"/>
                <a:gd name="T109" fmla="*/ 2147483647 h 2880"/>
                <a:gd name="T110" fmla="*/ 2147483647 w 9048"/>
                <a:gd name="T111" fmla="*/ 2147483647 h 2880"/>
                <a:gd name="T112" fmla="*/ 2147483647 w 9048"/>
                <a:gd name="T113" fmla="*/ 2147483647 h 2880"/>
                <a:gd name="T114" fmla="*/ 2147483647 w 9048"/>
                <a:gd name="T115" fmla="*/ 2147483647 h 2880"/>
                <a:gd name="T116" fmla="*/ 2147483647 w 9048"/>
                <a:gd name="T117" fmla="*/ 2147483647 h 2880"/>
                <a:gd name="T118" fmla="*/ 2147483647 w 9048"/>
                <a:gd name="T119" fmla="*/ 2147483647 h 2880"/>
                <a:gd name="T120" fmla="*/ 2147483647 w 9048"/>
                <a:gd name="T121" fmla="*/ 2147483647 h 2880"/>
                <a:gd name="T122" fmla="*/ 2147483647 w 9048"/>
                <a:gd name="T123" fmla="*/ 2147483647 h 2880"/>
                <a:gd name="T124" fmla="*/ 2147483647 w 9048"/>
                <a:gd name="T125" fmla="*/ 2147483647 h 28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48"/>
                <a:gd name="T190" fmla="*/ 0 h 2880"/>
                <a:gd name="T191" fmla="*/ 9048 w 9048"/>
                <a:gd name="T192" fmla="*/ 2880 h 288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48" h="2880">
                  <a:moveTo>
                    <a:pt x="2790" y="546"/>
                  </a:moveTo>
                  <a:lnTo>
                    <a:pt x="2760" y="540"/>
                  </a:lnTo>
                  <a:lnTo>
                    <a:pt x="2736" y="558"/>
                  </a:lnTo>
                  <a:lnTo>
                    <a:pt x="2778" y="570"/>
                  </a:lnTo>
                  <a:lnTo>
                    <a:pt x="2790" y="546"/>
                  </a:lnTo>
                  <a:close/>
                  <a:moveTo>
                    <a:pt x="2832" y="522"/>
                  </a:moveTo>
                  <a:lnTo>
                    <a:pt x="2820" y="516"/>
                  </a:lnTo>
                  <a:lnTo>
                    <a:pt x="2814" y="510"/>
                  </a:lnTo>
                  <a:lnTo>
                    <a:pt x="2808" y="510"/>
                  </a:lnTo>
                  <a:lnTo>
                    <a:pt x="2808" y="528"/>
                  </a:lnTo>
                  <a:lnTo>
                    <a:pt x="2820" y="534"/>
                  </a:lnTo>
                  <a:lnTo>
                    <a:pt x="2832" y="534"/>
                  </a:lnTo>
                  <a:lnTo>
                    <a:pt x="2844" y="540"/>
                  </a:lnTo>
                  <a:lnTo>
                    <a:pt x="2850" y="540"/>
                  </a:lnTo>
                  <a:lnTo>
                    <a:pt x="2850" y="534"/>
                  </a:lnTo>
                  <a:lnTo>
                    <a:pt x="2844" y="528"/>
                  </a:lnTo>
                  <a:lnTo>
                    <a:pt x="2832" y="522"/>
                  </a:lnTo>
                  <a:close/>
                  <a:moveTo>
                    <a:pt x="1704" y="18"/>
                  </a:moveTo>
                  <a:lnTo>
                    <a:pt x="1710" y="18"/>
                  </a:lnTo>
                  <a:lnTo>
                    <a:pt x="1716" y="12"/>
                  </a:lnTo>
                  <a:lnTo>
                    <a:pt x="1728" y="6"/>
                  </a:lnTo>
                  <a:lnTo>
                    <a:pt x="1734" y="0"/>
                  </a:lnTo>
                  <a:lnTo>
                    <a:pt x="1644" y="0"/>
                  </a:lnTo>
                  <a:lnTo>
                    <a:pt x="1638" y="12"/>
                  </a:lnTo>
                  <a:lnTo>
                    <a:pt x="1680" y="12"/>
                  </a:lnTo>
                  <a:lnTo>
                    <a:pt x="1686" y="18"/>
                  </a:lnTo>
                  <a:lnTo>
                    <a:pt x="1704" y="18"/>
                  </a:lnTo>
                  <a:close/>
                  <a:moveTo>
                    <a:pt x="1740" y="60"/>
                  </a:moveTo>
                  <a:lnTo>
                    <a:pt x="1746" y="60"/>
                  </a:lnTo>
                  <a:lnTo>
                    <a:pt x="1758" y="48"/>
                  </a:lnTo>
                  <a:lnTo>
                    <a:pt x="1764" y="48"/>
                  </a:lnTo>
                  <a:lnTo>
                    <a:pt x="1770" y="54"/>
                  </a:lnTo>
                  <a:lnTo>
                    <a:pt x="1782" y="54"/>
                  </a:lnTo>
                  <a:lnTo>
                    <a:pt x="1788" y="60"/>
                  </a:lnTo>
                  <a:lnTo>
                    <a:pt x="1800" y="60"/>
                  </a:lnTo>
                  <a:lnTo>
                    <a:pt x="1812" y="48"/>
                  </a:lnTo>
                  <a:lnTo>
                    <a:pt x="1812" y="36"/>
                  </a:lnTo>
                  <a:lnTo>
                    <a:pt x="1806" y="30"/>
                  </a:lnTo>
                  <a:lnTo>
                    <a:pt x="1794" y="24"/>
                  </a:lnTo>
                  <a:lnTo>
                    <a:pt x="1758" y="24"/>
                  </a:lnTo>
                  <a:lnTo>
                    <a:pt x="1710" y="48"/>
                  </a:lnTo>
                  <a:lnTo>
                    <a:pt x="1716" y="54"/>
                  </a:lnTo>
                  <a:lnTo>
                    <a:pt x="1728" y="60"/>
                  </a:lnTo>
                  <a:lnTo>
                    <a:pt x="1740" y="60"/>
                  </a:lnTo>
                  <a:close/>
                  <a:moveTo>
                    <a:pt x="2382" y="510"/>
                  </a:moveTo>
                  <a:lnTo>
                    <a:pt x="2400" y="504"/>
                  </a:lnTo>
                  <a:lnTo>
                    <a:pt x="2412" y="498"/>
                  </a:lnTo>
                  <a:lnTo>
                    <a:pt x="2412" y="486"/>
                  </a:lnTo>
                  <a:lnTo>
                    <a:pt x="2406" y="486"/>
                  </a:lnTo>
                  <a:lnTo>
                    <a:pt x="2400" y="480"/>
                  </a:lnTo>
                  <a:lnTo>
                    <a:pt x="2346" y="480"/>
                  </a:lnTo>
                  <a:lnTo>
                    <a:pt x="2346" y="492"/>
                  </a:lnTo>
                  <a:lnTo>
                    <a:pt x="2358" y="504"/>
                  </a:lnTo>
                  <a:lnTo>
                    <a:pt x="2370" y="510"/>
                  </a:lnTo>
                  <a:lnTo>
                    <a:pt x="2382" y="510"/>
                  </a:lnTo>
                  <a:close/>
                  <a:moveTo>
                    <a:pt x="1590" y="30"/>
                  </a:moveTo>
                  <a:lnTo>
                    <a:pt x="1548" y="24"/>
                  </a:lnTo>
                  <a:lnTo>
                    <a:pt x="1554" y="36"/>
                  </a:lnTo>
                  <a:lnTo>
                    <a:pt x="1590" y="30"/>
                  </a:lnTo>
                  <a:close/>
                  <a:moveTo>
                    <a:pt x="1890" y="696"/>
                  </a:moveTo>
                  <a:lnTo>
                    <a:pt x="1896" y="708"/>
                  </a:lnTo>
                  <a:lnTo>
                    <a:pt x="1920" y="720"/>
                  </a:lnTo>
                  <a:lnTo>
                    <a:pt x="1950" y="738"/>
                  </a:lnTo>
                  <a:lnTo>
                    <a:pt x="1974" y="744"/>
                  </a:lnTo>
                  <a:lnTo>
                    <a:pt x="1992" y="738"/>
                  </a:lnTo>
                  <a:lnTo>
                    <a:pt x="1980" y="720"/>
                  </a:lnTo>
                  <a:lnTo>
                    <a:pt x="1950" y="702"/>
                  </a:lnTo>
                  <a:lnTo>
                    <a:pt x="1914" y="696"/>
                  </a:lnTo>
                  <a:lnTo>
                    <a:pt x="1890" y="696"/>
                  </a:lnTo>
                  <a:close/>
                  <a:moveTo>
                    <a:pt x="3108" y="126"/>
                  </a:moveTo>
                  <a:lnTo>
                    <a:pt x="3120" y="108"/>
                  </a:lnTo>
                  <a:lnTo>
                    <a:pt x="3030" y="108"/>
                  </a:lnTo>
                  <a:lnTo>
                    <a:pt x="3108" y="126"/>
                  </a:lnTo>
                  <a:close/>
                  <a:moveTo>
                    <a:pt x="1560" y="102"/>
                  </a:moveTo>
                  <a:lnTo>
                    <a:pt x="1632" y="102"/>
                  </a:lnTo>
                  <a:lnTo>
                    <a:pt x="1608" y="84"/>
                  </a:lnTo>
                  <a:lnTo>
                    <a:pt x="1560" y="102"/>
                  </a:lnTo>
                  <a:close/>
                  <a:moveTo>
                    <a:pt x="1572" y="60"/>
                  </a:moveTo>
                  <a:lnTo>
                    <a:pt x="1584" y="66"/>
                  </a:lnTo>
                  <a:lnTo>
                    <a:pt x="1596" y="78"/>
                  </a:lnTo>
                  <a:lnTo>
                    <a:pt x="1620" y="66"/>
                  </a:lnTo>
                  <a:lnTo>
                    <a:pt x="1620" y="72"/>
                  </a:lnTo>
                  <a:lnTo>
                    <a:pt x="1644" y="72"/>
                  </a:lnTo>
                  <a:lnTo>
                    <a:pt x="1668" y="60"/>
                  </a:lnTo>
                  <a:lnTo>
                    <a:pt x="1674" y="54"/>
                  </a:lnTo>
                  <a:lnTo>
                    <a:pt x="1680" y="54"/>
                  </a:lnTo>
                  <a:lnTo>
                    <a:pt x="1626" y="48"/>
                  </a:lnTo>
                  <a:lnTo>
                    <a:pt x="1614" y="54"/>
                  </a:lnTo>
                  <a:lnTo>
                    <a:pt x="1608" y="54"/>
                  </a:lnTo>
                  <a:lnTo>
                    <a:pt x="1602" y="48"/>
                  </a:lnTo>
                  <a:lnTo>
                    <a:pt x="1584" y="48"/>
                  </a:lnTo>
                  <a:lnTo>
                    <a:pt x="1572" y="60"/>
                  </a:lnTo>
                  <a:close/>
                  <a:moveTo>
                    <a:pt x="1662" y="36"/>
                  </a:moveTo>
                  <a:lnTo>
                    <a:pt x="1602" y="36"/>
                  </a:lnTo>
                  <a:lnTo>
                    <a:pt x="1650" y="48"/>
                  </a:lnTo>
                  <a:lnTo>
                    <a:pt x="1662" y="36"/>
                  </a:lnTo>
                  <a:close/>
                  <a:moveTo>
                    <a:pt x="1542" y="522"/>
                  </a:moveTo>
                  <a:lnTo>
                    <a:pt x="1500" y="528"/>
                  </a:lnTo>
                  <a:lnTo>
                    <a:pt x="1512" y="552"/>
                  </a:lnTo>
                  <a:lnTo>
                    <a:pt x="1542" y="534"/>
                  </a:lnTo>
                  <a:lnTo>
                    <a:pt x="1524" y="558"/>
                  </a:lnTo>
                  <a:lnTo>
                    <a:pt x="1518" y="558"/>
                  </a:lnTo>
                  <a:lnTo>
                    <a:pt x="1512" y="564"/>
                  </a:lnTo>
                  <a:lnTo>
                    <a:pt x="1506" y="564"/>
                  </a:lnTo>
                  <a:lnTo>
                    <a:pt x="1494" y="570"/>
                  </a:lnTo>
                  <a:lnTo>
                    <a:pt x="1488" y="576"/>
                  </a:lnTo>
                  <a:lnTo>
                    <a:pt x="1488" y="582"/>
                  </a:lnTo>
                  <a:lnTo>
                    <a:pt x="1500" y="594"/>
                  </a:lnTo>
                  <a:lnTo>
                    <a:pt x="1524" y="606"/>
                  </a:lnTo>
                  <a:lnTo>
                    <a:pt x="1566" y="606"/>
                  </a:lnTo>
                  <a:lnTo>
                    <a:pt x="1590" y="612"/>
                  </a:lnTo>
                  <a:lnTo>
                    <a:pt x="1608" y="618"/>
                  </a:lnTo>
                  <a:lnTo>
                    <a:pt x="1614" y="624"/>
                  </a:lnTo>
                  <a:lnTo>
                    <a:pt x="1620" y="636"/>
                  </a:lnTo>
                  <a:lnTo>
                    <a:pt x="1620" y="648"/>
                  </a:lnTo>
                  <a:lnTo>
                    <a:pt x="1626" y="654"/>
                  </a:lnTo>
                  <a:lnTo>
                    <a:pt x="1626" y="660"/>
                  </a:lnTo>
                  <a:lnTo>
                    <a:pt x="1644" y="660"/>
                  </a:lnTo>
                  <a:lnTo>
                    <a:pt x="1662" y="666"/>
                  </a:lnTo>
                  <a:lnTo>
                    <a:pt x="1674" y="666"/>
                  </a:lnTo>
                  <a:lnTo>
                    <a:pt x="1692" y="672"/>
                  </a:lnTo>
                  <a:lnTo>
                    <a:pt x="1704" y="672"/>
                  </a:lnTo>
                  <a:lnTo>
                    <a:pt x="1818" y="666"/>
                  </a:lnTo>
                  <a:lnTo>
                    <a:pt x="1806" y="666"/>
                  </a:lnTo>
                  <a:lnTo>
                    <a:pt x="1734" y="642"/>
                  </a:lnTo>
                  <a:lnTo>
                    <a:pt x="1704" y="618"/>
                  </a:lnTo>
                  <a:lnTo>
                    <a:pt x="1692" y="600"/>
                  </a:lnTo>
                  <a:lnTo>
                    <a:pt x="1686" y="588"/>
                  </a:lnTo>
                  <a:lnTo>
                    <a:pt x="1674" y="582"/>
                  </a:lnTo>
                  <a:lnTo>
                    <a:pt x="1674" y="570"/>
                  </a:lnTo>
                  <a:lnTo>
                    <a:pt x="1668" y="564"/>
                  </a:lnTo>
                  <a:lnTo>
                    <a:pt x="1692" y="516"/>
                  </a:lnTo>
                  <a:lnTo>
                    <a:pt x="1686" y="510"/>
                  </a:lnTo>
                  <a:lnTo>
                    <a:pt x="1686" y="504"/>
                  </a:lnTo>
                  <a:lnTo>
                    <a:pt x="1674" y="504"/>
                  </a:lnTo>
                  <a:lnTo>
                    <a:pt x="1710" y="498"/>
                  </a:lnTo>
                  <a:lnTo>
                    <a:pt x="1698" y="480"/>
                  </a:lnTo>
                  <a:lnTo>
                    <a:pt x="1734" y="480"/>
                  </a:lnTo>
                  <a:lnTo>
                    <a:pt x="1710" y="468"/>
                  </a:lnTo>
                  <a:lnTo>
                    <a:pt x="1734" y="474"/>
                  </a:lnTo>
                  <a:lnTo>
                    <a:pt x="1740" y="462"/>
                  </a:lnTo>
                  <a:lnTo>
                    <a:pt x="1722" y="450"/>
                  </a:lnTo>
                  <a:lnTo>
                    <a:pt x="1764" y="450"/>
                  </a:lnTo>
                  <a:lnTo>
                    <a:pt x="1770" y="444"/>
                  </a:lnTo>
                  <a:lnTo>
                    <a:pt x="1752" y="426"/>
                  </a:lnTo>
                  <a:lnTo>
                    <a:pt x="1782" y="432"/>
                  </a:lnTo>
                  <a:lnTo>
                    <a:pt x="1782" y="402"/>
                  </a:lnTo>
                  <a:lnTo>
                    <a:pt x="1788" y="408"/>
                  </a:lnTo>
                  <a:lnTo>
                    <a:pt x="1800" y="414"/>
                  </a:lnTo>
                  <a:lnTo>
                    <a:pt x="1812" y="414"/>
                  </a:lnTo>
                  <a:lnTo>
                    <a:pt x="1830" y="408"/>
                  </a:lnTo>
                  <a:lnTo>
                    <a:pt x="1842" y="402"/>
                  </a:lnTo>
                  <a:lnTo>
                    <a:pt x="1860" y="390"/>
                  </a:lnTo>
                  <a:lnTo>
                    <a:pt x="1878" y="372"/>
                  </a:lnTo>
                  <a:lnTo>
                    <a:pt x="1896" y="372"/>
                  </a:lnTo>
                  <a:lnTo>
                    <a:pt x="1938" y="366"/>
                  </a:lnTo>
                  <a:lnTo>
                    <a:pt x="1992" y="354"/>
                  </a:lnTo>
                  <a:lnTo>
                    <a:pt x="2046" y="348"/>
                  </a:lnTo>
                  <a:lnTo>
                    <a:pt x="2094" y="336"/>
                  </a:lnTo>
                  <a:lnTo>
                    <a:pt x="2124" y="330"/>
                  </a:lnTo>
                  <a:lnTo>
                    <a:pt x="2136" y="324"/>
                  </a:lnTo>
                  <a:lnTo>
                    <a:pt x="2154" y="318"/>
                  </a:lnTo>
                  <a:lnTo>
                    <a:pt x="2160" y="312"/>
                  </a:lnTo>
                  <a:lnTo>
                    <a:pt x="2166" y="300"/>
                  </a:lnTo>
                  <a:lnTo>
                    <a:pt x="2166" y="294"/>
                  </a:lnTo>
                  <a:lnTo>
                    <a:pt x="2154" y="282"/>
                  </a:lnTo>
                  <a:lnTo>
                    <a:pt x="2136" y="276"/>
                  </a:lnTo>
                  <a:lnTo>
                    <a:pt x="2088" y="270"/>
                  </a:lnTo>
                  <a:lnTo>
                    <a:pt x="2046" y="276"/>
                  </a:lnTo>
                  <a:lnTo>
                    <a:pt x="2016" y="288"/>
                  </a:lnTo>
                  <a:lnTo>
                    <a:pt x="1980" y="300"/>
                  </a:lnTo>
                  <a:lnTo>
                    <a:pt x="1938" y="318"/>
                  </a:lnTo>
                  <a:lnTo>
                    <a:pt x="1860" y="318"/>
                  </a:lnTo>
                  <a:lnTo>
                    <a:pt x="1842" y="312"/>
                  </a:lnTo>
                  <a:lnTo>
                    <a:pt x="1824" y="312"/>
                  </a:lnTo>
                  <a:lnTo>
                    <a:pt x="1806" y="336"/>
                  </a:lnTo>
                  <a:lnTo>
                    <a:pt x="1782" y="318"/>
                  </a:lnTo>
                  <a:lnTo>
                    <a:pt x="1728" y="342"/>
                  </a:lnTo>
                  <a:lnTo>
                    <a:pt x="1698" y="342"/>
                  </a:lnTo>
                  <a:lnTo>
                    <a:pt x="1668" y="366"/>
                  </a:lnTo>
                  <a:lnTo>
                    <a:pt x="1692" y="372"/>
                  </a:lnTo>
                  <a:lnTo>
                    <a:pt x="1644" y="372"/>
                  </a:lnTo>
                  <a:lnTo>
                    <a:pt x="1614" y="378"/>
                  </a:lnTo>
                  <a:lnTo>
                    <a:pt x="1614" y="396"/>
                  </a:lnTo>
                  <a:lnTo>
                    <a:pt x="1638" y="378"/>
                  </a:lnTo>
                  <a:lnTo>
                    <a:pt x="1644" y="396"/>
                  </a:lnTo>
                  <a:lnTo>
                    <a:pt x="1668" y="396"/>
                  </a:lnTo>
                  <a:lnTo>
                    <a:pt x="1662" y="408"/>
                  </a:lnTo>
                  <a:lnTo>
                    <a:pt x="1620" y="408"/>
                  </a:lnTo>
                  <a:lnTo>
                    <a:pt x="1614" y="420"/>
                  </a:lnTo>
                  <a:lnTo>
                    <a:pt x="1644" y="426"/>
                  </a:lnTo>
                  <a:lnTo>
                    <a:pt x="1596" y="432"/>
                  </a:lnTo>
                  <a:lnTo>
                    <a:pt x="1632" y="438"/>
                  </a:lnTo>
                  <a:lnTo>
                    <a:pt x="1584" y="444"/>
                  </a:lnTo>
                  <a:lnTo>
                    <a:pt x="1584" y="462"/>
                  </a:lnTo>
                  <a:lnTo>
                    <a:pt x="1554" y="474"/>
                  </a:lnTo>
                  <a:lnTo>
                    <a:pt x="1560" y="486"/>
                  </a:lnTo>
                  <a:lnTo>
                    <a:pt x="1602" y="468"/>
                  </a:lnTo>
                  <a:lnTo>
                    <a:pt x="1590" y="498"/>
                  </a:lnTo>
                  <a:lnTo>
                    <a:pt x="1554" y="498"/>
                  </a:lnTo>
                  <a:lnTo>
                    <a:pt x="1542" y="504"/>
                  </a:lnTo>
                  <a:lnTo>
                    <a:pt x="1542" y="522"/>
                  </a:lnTo>
                  <a:close/>
                  <a:moveTo>
                    <a:pt x="5778" y="498"/>
                  </a:moveTo>
                  <a:lnTo>
                    <a:pt x="5850" y="486"/>
                  </a:lnTo>
                  <a:lnTo>
                    <a:pt x="5958" y="504"/>
                  </a:lnTo>
                  <a:lnTo>
                    <a:pt x="5952" y="492"/>
                  </a:lnTo>
                  <a:lnTo>
                    <a:pt x="5940" y="486"/>
                  </a:lnTo>
                  <a:lnTo>
                    <a:pt x="5928" y="474"/>
                  </a:lnTo>
                  <a:lnTo>
                    <a:pt x="5904" y="462"/>
                  </a:lnTo>
                  <a:lnTo>
                    <a:pt x="5844" y="462"/>
                  </a:lnTo>
                  <a:lnTo>
                    <a:pt x="5808" y="468"/>
                  </a:lnTo>
                  <a:lnTo>
                    <a:pt x="5796" y="468"/>
                  </a:lnTo>
                  <a:lnTo>
                    <a:pt x="5778" y="498"/>
                  </a:lnTo>
                  <a:close/>
                  <a:moveTo>
                    <a:pt x="5784" y="378"/>
                  </a:moveTo>
                  <a:lnTo>
                    <a:pt x="5838" y="384"/>
                  </a:lnTo>
                  <a:lnTo>
                    <a:pt x="5844" y="378"/>
                  </a:lnTo>
                  <a:lnTo>
                    <a:pt x="5850" y="366"/>
                  </a:lnTo>
                  <a:lnTo>
                    <a:pt x="5838" y="354"/>
                  </a:lnTo>
                  <a:lnTo>
                    <a:pt x="5802" y="354"/>
                  </a:lnTo>
                  <a:lnTo>
                    <a:pt x="5742" y="342"/>
                  </a:lnTo>
                  <a:lnTo>
                    <a:pt x="5724" y="342"/>
                  </a:lnTo>
                  <a:lnTo>
                    <a:pt x="5718" y="348"/>
                  </a:lnTo>
                  <a:lnTo>
                    <a:pt x="5730" y="354"/>
                  </a:lnTo>
                  <a:lnTo>
                    <a:pt x="5742" y="366"/>
                  </a:lnTo>
                  <a:lnTo>
                    <a:pt x="5754" y="372"/>
                  </a:lnTo>
                  <a:lnTo>
                    <a:pt x="5772" y="372"/>
                  </a:lnTo>
                  <a:lnTo>
                    <a:pt x="5778" y="378"/>
                  </a:lnTo>
                  <a:lnTo>
                    <a:pt x="5784" y="378"/>
                  </a:lnTo>
                  <a:close/>
                  <a:moveTo>
                    <a:pt x="5724" y="432"/>
                  </a:moveTo>
                  <a:lnTo>
                    <a:pt x="5712" y="444"/>
                  </a:lnTo>
                  <a:lnTo>
                    <a:pt x="5712" y="456"/>
                  </a:lnTo>
                  <a:lnTo>
                    <a:pt x="5724" y="462"/>
                  </a:lnTo>
                  <a:lnTo>
                    <a:pt x="5772" y="462"/>
                  </a:lnTo>
                  <a:lnTo>
                    <a:pt x="5778" y="456"/>
                  </a:lnTo>
                  <a:lnTo>
                    <a:pt x="5778" y="450"/>
                  </a:lnTo>
                  <a:lnTo>
                    <a:pt x="5766" y="438"/>
                  </a:lnTo>
                  <a:lnTo>
                    <a:pt x="5742" y="426"/>
                  </a:lnTo>
                  <a:lnTo>
                    <a:pt x="5730" y="426"/>
                  </a:lnTo>
                  <a:lnTo>
                    <a:pt x="5724" y="432"/>
                  </a:lnTo>
                  <a:close/>
                  <a:moveTo>
                    <a:pt x="3072" y="96"/>
                  </a:moveTo>
                  <a:lnTo>
                    <a:pt x="3192" y="96"/>
                  </a:lnTo>
                  <a:lnTo>
                    <a:pt x="3204" y="90"/>
                  </a:lnTo>
                  <a:lnTo>
                    <a:pt x="3228" y="90"/>
                  </a:lnTo>
                  <a:lnTo>
                    <a:pt x="3240" y="84"/>
                  </a:lnTo>
                  <a:lnTo>
                    <a:pt x="3240" y="72"/>
                  </a:lnTo>
                  <a:lnTo>
                    <a:pt x="3222" y="60"/>
                  </a:lnTo>
                  <a:lnTo>
                    <a:pt x="3192" y="42"/>
                  </a:lnTo>
                  <a:lnTo>
                    <a:pt x="3156" y="30"/>
                  </a:lnTo>
                  <a:lnTo>
                    <a:pt x="3132" y="24"/>
                  </a:lnTo>
                  <a:lnTo>
                    <a:pt x="3120" y="18"/>
                  </a:lnTo>
                  <a:lnTo>
                    <a:pt x="3108" y="18"/>
                  </a:lnTo>
                  <a:lnTo>
                    <a:pt x="3096" y="12"/>
                  </a:lnTo>
                  <a:lnTo>
                    <a:pt x="3060" y="12"/>
                  </a:lnTo>
                  <a:lnTo>
                    <a:pt x="3048" y="18"/>
                  </a:lnTo>
                  <a:lnTo>
                    <a:pt x="3036" y="18"/>
                  </a:lnTo>
                  <a:lnTo>
                    <a:pt x="3030" y="30"/>
                  </a:lnTo>
                  <a:lnTo>
                    <a:pt x="3030" y="42"/>
                  </a:lnTo>
                  <a:lnTo>
                    <a:pt x="3036" y="54"/>
                  </a:lnTo>
                  <a:lnTo>
                    <a:pt x="3048" y="66"/>
                  </a:lnTo>
                  <a:lnTo>
                    <a:pt x="3054" y="78"/>
                  </a:lnTo>
                  <a:lnTo>
                    <a:pt x="3072" y="96"/>
                  </a:lnTo>
                  <a:close/>
                  <a:moveTo>
                    <a:pt x="6138" y="408"/>
                  </a:moveTo>
                  <a:lnTo>
                    <a:pt x="6144" y="402"/>
                  </a:lnTo>
                  <a:lnTo>
                    <a:pt x="6132" y="396"/>
                  </a:lnTo>
                  <a:lnTo>
                    <a:pt x="6102" y="390"/>
                  </a:lnTo>
                  <a:lnTo>
                    <a:pt x="6036" y="390"/>
                  </a:lnTo>
                  <a:lnTo>
                    <a:pt x="6012" y="366"/>
                  </a:lnTo>
                  <a:lnTo>
                    <a:pt x="6000" y="360"/>
                  </a:lnTo>
                  <a:lnTo>
                    <a:pt x="5970" y="360"/>
                  </a:lnTo>
                  <a:lnTo>
                    <a:pt x="5958" y="366"/>
                  </a:lnTo>
                  <a:lnTo>
                    <a:pt x="5910" y="366"/>
                  </a:lnTo>
                  <a:lnTo>
                    <a:pt x="5946" y="390"/>
                  </a:lnTo>
                  <a:lnTo>
                    <a:pt x="5964" y="396"/>
                  </a:lnTo>
                  <a:lnTo>
                    <a:pt x="6000" y="402"/>
                  </a:lnTo>
                  <a:lnTo>
                    <a:pt x="6054" y="414"/>
                  </a:lnTo>
                  <a:lnTo>
                    <a:pt x="6102" y="414"/>
                  </a:lnTo>
                  <a:lnTo>
                    <a:pt x="6138" y="408"/>
                  </a:lnTo>
                  <a:close/>
                  <a:moveTo>
                    <a:pt x="7602" y="744"/>
                  </a:moveTo>
                  <a:lnTo>
                    <a:pt x="7596" y="732"/>
                  </a:lnTo>
                  <a:lnTo>
                    <a:pt x="7572" y="726"/>
                  </a:lnTo>
                  <a:lnTo>
                    <a:pt x="7512" y="714"/>
                  </a:lnTo>
                  <a:lnTo>
                    <a:pt x="7500" y="714"/>
                  </a:lnTo>
                  <a:lnTo>
                    <a:pt x="7512" y="726"/>
                  </a:lnTo>
                  <a:lnTo>
                    <a:pt x="7548" y="738"/>
                  </a:lnTo>
                  <a:lnTo>
                    <a:pt x="7584" y="744"/>
                  </a:lnTo>
                  <a:lnTo>
                    <a:pt x="7602" y="744"/>
                  </a:lnTo>
                  <a:close/>
                  <a:moveTo>
                    <a:pt x="3162" y="120"/>
                  </a:moveTo>
                  <a:lnTo>
                    <a:pt x="3216" y="138"/>
                  </a:lnTo>
                  <a:lnTo>
                    <a:pt x="3246" y="144"/>
                  </a:lnTo>
                  <a:lnTo>
                    <a:pt x="3264" y="144"/>
                  </a:lnTo>
                  <a:lnTo>
                    <a:pt x="3312" y="138"/>
                  </a:lnTo>
                  <a:lnTo>
                    <a:pt x="3372" y="156"/>
                  </a:lnTo>
                  <a:lnTo>
                    <a:pt x="3432" y="156"/>
                  </a:lnTo>
                  <a:lnTo>
                    <a:pt x="3426" y="138"/>
                  </a:lnTo>
                  <a:lnTo>
                    <a:pt x="3402" y="102"/>
                  </a:lnTo>
                  <a:lnTo>
                    <a:pt x="3384" y="96"/>
                  </a:lnTo>
                  <a:lnTo>
                    <a:pt x="3372" y="90"/>
                  </a:lnTo>
                  <a:lnTo>
                    <a:pt x="3354" y="96"/>
                  </a:lnTo>
                  <a:lnTo>
                    <a:pt x="3318" y="114"/>
                  </a:lnTo>
                  <a:lnTo>
                    <a:pt x="3294" y="90"/>
                  </a:lnTo>
                  <a:lnTo>
                    <a:pt x="3282" y="90"/>
                  </a:lnTo>
                  <a:lnTo>
                    <a:pt x="3210" y="102"/>
                  </a:lnTo>
                  <a:lnTo>
                    <a:pt x="3174" y="114"/>
                  </a:lnTo>
                  <a:lnTo>
                    <a:pt x="3162" y="120"/>
                  </a:lnTo>
                  <a:close/>
                  <a:moveTo>
                    <a:pt x="3582" y="198"/>
                  </a:moveTo>
                  <a:lnTo>
                    <a:pt x="3744" y="192"/>
                  </a:lnTo>
                  <a:lnTo>
                    <a:pt x="3702" y="168"/>
                  </a:lnTo>
                  <a:lnTo>
                    <a:pt x="3696" y="168"/>
                  </a:lnTo>
                  <a:lnTo>
                    <a:pt x="3690" y="162"/>
                  </a:lnTo>
                  <a:lnTo>
                    <a:pt x="3666" y="150"/>
                  </a:lnTo>
                  <a:lnTo>
                    <a:pt x="3648" y="144"/>
                  </a:lnTo>
                  <a:lnTo>
                    <a:pt x="3636" y="138"/>
                  </a:lnTo>
                  <a:lnTo>
                    <a:pt x="3618" y="138"/>
                  </a:lnTo>
                  <a:lnTo>
                    <a:pt x="3606" y="144"/>
                  </a:lnTo>
                  <a:lnTo>
                    <a:pt x="3600" y="150"/>
                  </a:lnTo>
                  <a:lnTo>
                    <a:pt x="3588" y="156"/>
                  </a:lnTo>
                  <a:lnTo>
                    <a:pt x="3588" y="150"/>
                  </a:lnTo>
                  <a:lnTo>
                    <a:pt x="3582" y="144"/>
                  </a:lnTo>
                  <a:lnTo>
                    <a:pt x="3576" y="132"/>
                  </a:lnTo>
                  <a:lnTo>
                    <a:pt x="3570" y="126"/>
                  </a:lnTo>
                  <a:lnTo>
                    <a:pt x="3546" y="114"/>
                  </a:lnTo>
                  <a:lnTo>
                    <a:pt x="3522" y="126"/>
                  </a:lnTo>
                  <a:lnTo>
                    <a:pt x="3504" y="162"/>
                  </a:lnTo>
                  <a:lnTo>
                    <a:pt x="3498" y="192"/>
                  </a:lnTo>
                  <a:lnTo>
                    <a:pt x="3492" y="210"/>
                  </a:lnTo>
                  <a:lnTo>
                    <a:pt x="3516" y="222"/>
                  </a:lnTo>
                  <a:lnTo>
                    <a:pt x="3534" y="216"/>
                  </a:lnTo>
                  <a:lnTo>
                    <a:pt x="3546" y="216"/>
                  </a:lnTo>
                  <a:lnTo>
                    <a:pt x="3582" y="198"/>
                  </a:lnTo>
                  <a:close/>
                  <a:moveTo>
                    <a:pt x="5622" y="420"/>
                  </a:moveTo>
                  <a:lnTo>
                    <a:pt x="5640" y="390"/>
                  </a:lnTo>
                  <a:lnTo>
                    <a:pt x="5754" y="390"/>
                  </a:lnTo>
                  <a:lnTo>
                    <a:pt x="5688" y="360"/>
                  </a:lnTo>
                  <a:lnTo>
                    <a:pt x="5700" y="336"/>
                  </a:lnTo>
                  <a:lnTo>
                    <a:pt x="5610" y="318"/>
                  </a:lnTo>
                  <a:lnTo>
                    <a:pt x="5628" y="348"/>
                  </a:lnTo>
                  <a:lnTo>
                    <a:pt x="5616" y="342"/>
                  </a:lnTo>
                  <a:lnTo>
                    <a:pt x="5592" y="336"/>
                  </a:lnTo>
                  <a:lnTo>
                    <a:pt x="5556" y="330"/>
                  </a:lnTo>
                  <a:lnTo>
                    <a:pt x="5514" y="318"/>
                  </a:lnTo>
                  <a:lnTo>
                    <a:pt x="5454" y="318"/>
                  </a:lnTo>
                  <a:lnTo>
                    <a:pt x="5448" y="330"/>
                  </a:lnTo>
                  <a:lnTo>
                    <a:pt x="5460" y="354"/>
                  </a:lnTo>
                  <a:lnTo>
                    <a:pt x="5496" y="372"/>
                  </a:lnTo>
                  <a:lnTo>
                    <a:pt x="5538" y="390"/>
                  </a:lnTo>
                  <a:lnTo>
                    <a:pt x="5574" y="408"/>
                  </a:lnTo>
                  <a:lnTo>
                    <a:pt x="5610" y="414"/>
                  </a:lnTo>
                  <a:lnTo>
                    <a:pt x="5622" y="420"/>
                  </a:lnTo>
                  <a:close/>
                  <a:moveTo>
                    <a:pt x="4320" y="432"/>
                  </a:moveTo>
                  <a:lnTo>
                    <a:pt x="4368" y="444"/>
                  </a:lnTo>
                  <a:lnTo>
                    <a:pt x="4380" y="444"/>
                  </a:lnTo>
                  <a:lnTo>
                    <a:pt x="4392" y="438"/>
                  </a:lnTo>
                  <a:lnTo>
                    <a:pt x="4398" y="438"/>
                  </a:lnTo>
                  <a:lnTo>
                    <a:pt x="4404" y="432"/>
                  </a:lnTo>
                  <a:lnTo>
                    <a:pt x="4404" y="426"/>
                  </a:lnTo>
                  <a:lnTo>
                    <a:pt x="4398" y="426"/>
                  </a:lnTo>
                  <a:lnTo>
                    <a:pt x="4362" y="414"/>
                  </a:lnTo>
                  <a:lnTo>
                    <a:pt x="4344" y="420"/>
                  </a:lnTo>
                  <a:lnTo>
                    <a:pt x="4332" y="420"/>
                  </a:lnTo>
                  <a:lnTo>
                    <a:pt x="4320" y="432"/>
                  </a:lnTo>
                  <a:close/>
                  <a:moveTo>
                    <a:pt x="5424" y="354"/>
                  </a:moveTo>
                  <a:lnTo>
                    <a:pt x="5370" y="336"/>
                  </a:lnTo>
                  <a:lnTo>
                    <a:pt x="5394" y="366"/>
                  </a:lnTo>
                  <a:lnTo>
                    <a:pt x="5424" y="354"/>
                  </a:lnTo>
                  <a:close/>
                  <a:moveTo>
                    <a:pt x="7986" y="666"/>
                  </a:moveTo>
                  <a:lnTo>
                    <a:pt x="8034" y="654"/>
                  </a:lnTo>
                  <a:lnTo>
                    <a:pt x="8088" y="654"/>
                  </a:lnTo>
                  <a:lnTo>
                    <a:pt x="8100" y="648"/>
                  </a:lnTo>
                  <a:lnTo>
                    <a:pt x="8106" y="642"/>
                  </a:lnTo>
                  <a:lnTo>
                    <a:pt x="8106" y="636"/>
                  </a:lnTo>
                  <a:lnTo>
                    <a:pt x="8100" y="630"/>
                  </a:lnTo>
                  <a:lnTo>
                    <a:pt x="8088" y="630"/>
                  </a:lnTo>
                  <a:lnTo>
                    <a:pt x="8052" y="618"/>
                  </a:lnTo>
                  <a:lnTo>
                    <a:pt x="8028" y="612"/>
                  </a:lnTo>
                  <a:lnTo>
                    <a:pt x="8010" y="606"/>
                  </a:lnTo>
                  <a:lnTo>
                    <a:pt x="7968" y="606"/>
                  </a:lnTo>
                  <a:lnTo>
                    <a:pt x="7944" y="618"/>
                  </a:lnTo>
                  <a:lnTo>
                    <a:pt x="7938" y="630"/>
                  </a:lnTo>
                  <a:lnTo>
                    <a:pt x="7938" y="654"/>
                  </a:lnTo>
                  <a:lnTo>
                    <a:pt x="7944" y="666"/>
                  </a:lnTo>
                  <a:lnTo>
                    <a:pt x="7950" y="666"/>
                  </a:lnTo>
                  <a:lnTo>
                    <a:pt x="7962" y="672"/>
                  </a:lnTo>
                  <a:lnTo>
                    <a:pt x="7968" y="672"/>
                  </a:lnTo>
                  <a:lnTo>
                    <a:pt x="7980" y="666"/>
                  </a:lnTo>
                  <a:lnTo>
                    <a:pt x="7986" y="666"/>
                  </a:lnTo>
                  <a:close/>
                  <a:moveTo>
                    <a:pt x="162" y="1788"/>
                  </a:moveTo>
                  <a:lnTo>
                    <a:pt x="150" y="1788"/>
                  </a:lnTo>
                  <a:lnTo>
                    <a:pt x="138" y="1794"/>
                  </a:lnTo>
                  <a:lnTo>
                    <a:pt x="114" y="1794"/>
                  </a:lnTo>
                  <a:lnTo>
                    <a:pt x="108" y="1788"/>
                  </a:lnTo>
                  <a:lnTo>
                    <a:pt x="96" y="1788"/>
                  </a:lnTo>
                  <a:lnTo>
                    <a:pt x="96" y="1782"/>
                  </a:lnTo>
                  <a:lnTo>
                    <a:pt x="84" y="1782"/>
                  </a:lnTo>
                  <a:lnTo>
                    <a:pt x="84" y="1788"/>
                  </a:lnTo>
                  <a:lnTo>
                    <a:pt x="72" y="1800"/>
                  </a:lnTo>
                  <a:lnTo>
                    <a:pt x="12" y="1800"/>
                  </a:lnTo>
                  <a:lnTo>
                    <a:pt x="0" y="1812"/>
                  </a:lnTo>
                  <a:lnTo>
                    <a:pt x="0" y="1818"/>
                  </a:lnTo>
                  <a:lnTo>
                    <a:pt x="12" y="1830"/>
                  </a:lnTo>
                  <a:lnTo>
                    <a:pt x="6" y="1842"/>
                  </a:lnTo>
                  <a:lnTo>
                    <a:pt x="12" y="1848"/>
                  </a:lnTo>
                  <a:lnTo>
                    <a:pt x="18" y="1848"/>
                  </a:lnTo>
                  <a:lnTo>
                    <a:pt x="24" y="1842"/>
                  </a:lnTo>
                  <a:lnTo>
                    <a:pt x="48" y="1842"/>
                  </a:lnTo>
                  <a:lnTo>
                    <a:pt x="54" y="1848"/>
                  </a:lnTo>
                  <a:lnTo>
                    <a:pt x="66" y="1848"/>
                  </a:lnTo>
                  <a:lnTo>
                    <a:pt x="72" y="1854"/>
                  </a:lnTo>
                  <a:lnTo>
                    <a:pt x="162" y="1854"/>
                  </a:lnTo>
                  <a:lnTo>
                    <a:pt x="162" y="1848"/>
                  </a:lnTo>
                  <a:lnTo>
                    <a:pt x="168" y="1848"/>
                  </a:lnTo>
                  <a:lnTo>
                    <a:pt x="162" y="1830"/>
                  </a:lnTo>
                  <a:lnTo>
                    <a:pt x="174" y="1818"/>
                  </a:lnTo>
                  <a:lnTo>
                    <a:pt x="174" y="1800"/>
                  </a:lnTo>
                  <a:lnTo>
                    <a:pt x="168" y="1788"/>
                  </a:lnTo>
                  <a:lnTo>
                    <a:pt x="162" y="1788"/>
                  </a:lnTo>
                  <a:close/>
                  <a:moveTo>
                    <a:pt x="1038" y="90"/>
                  </a:moveTo>
                  <a:lnTo>
                    <a:pt x="1062" y="72"/>
                  </a:lnTo>
                  <a:lnTo>
                    <a:pt x="1032" y="72"/>
                  </a:lnTo>
                  <a:lnTo>
                    <a:pt x="1032" y="84"/>
                  </a:lnTo>
                  <a:lnTo>
                    <a:pt x="1038" y="90"/>
                  </a:lnTo>
                  <a:close/>
                  <a:moveTo>
                    <a:pt x="990" y="72"/>
                  </a:moveTo>
                  <a:lnTo>
                    <a:pt x="1074" y="54"/>
                  </a:lnTo>
                  <a:lnTo>
                    <a:pt x="1044" y="42"/>
                  </a:lnTo>
                  <a:lnTo>
                    <a:pt x="996" y="54"/>
                  </a:lnTo>
                  <a:lnTo>
                    <a:pt x="948" y="54"/>
                  </a:lnTo>
                  <a:lnTo>
                    <a:pt x="966" y="66"/>
                  </a:lnTo>
                  <a:lnTo>
                    <a:pt x="990" y="72"/>
                  </a:lnTo>
                  <a:close/>
                  <a:moveTo>
                    <a:pt x="1122" y="90"/>
                  </a:moveTo>
                  <a:lnTo>
                    <a:pt x="1128" y="78"/>
                  </a:lnTo>
                  <a:lnTo>
                    <a:pt x="1152" y="78"/>
                  </a:lnTo>
                  <a:lnTo>
                    <a:pt x="1164" y="66"/>
                  </a:lnTo>
                  <a:lnTo>
                    <a:pt x="1218" y="66"/>
                  </a:lnTo>
                  <a:lnTo>
                    <a:pt x="1218" y="60"/>
                  </a:lnTo>
                  <a:lnTo>
                    <a:pt x="1206" y="54"/>
                  </a:lnTo>
                  <a:lnTo>
                    <a:pt x="1182" y="54"/>
                  </a:lnTo>
                  <a:lnTo>
                    <a:pt x="1182" y="48"/>
                  </a:lnTo>
                  <a:lnTo>
                    <a:pt x="1176" y="48"/>
                  </a:lnTo>
                  <a:lnTo>
                    <a:pt x="1164" y="42"/>
                  </a:lnTo>
                  <a:lnTo>
                    <a:pt x="1140" y="42"/>
                  </a:lnTo>
                  <a:lnTo>
                    <a:pt x="1134" y="48"/>
                  </a:lnTo>
                  <a:lnTo>
                    <a:pt x="1128" y="60"/>
                  </a:lnTo>
                  <a:lnTo>
                    <a:pt x="1128" y="66"/>
                  </a:lnTo>
                  <a:lnTo>
                    <a:pt x="1122" y="66"/>
                  </a:lnTo>
                  <a:lnTo>
                    <a:pt x="1116" y="72"/>
                  </a:lnTo>
                  <a:lnTo>
                    <a:pt x="1104" y="72"/>
                  </a:lnTo>
                  <a:lnTo>
                    <a:pt x="1086" y="78"/>
                  </a:lnTo>
                  <a:lnTo>
                    <a:pt x="1080" y="78"/>
                  </a:lnTo>
                  <a:lnTo>
                    <a:pt x="1074" y="84"/>
                  </a:lnTo>
                  <a:lnTo>
                    <a:pt x="1080" y="84"/>
                  </a:lnTo>
                  <a:lnTo>
                    <a:pt x="1092" y="90"/>
                  </a:lnTo>
                  <a:lnTo>
                    <a:pt x="1122" y="90"/>
                  </a:lnTo>
                  <a:close/>
                  <a:moveTo>
                    <a:pt x="1176" y="78"/>
                  </a:moveTo>
                  <a:lnTo>
                    <a:pt x="1158" y="90"/>
                  </a:lnTo>
                  <a:lnTo>
                    <a:pt x="1176" y="102"/>
                  </a:lnTo>
                  <a:lnTo>
                    <a:pt x="1194" y="108"/>
                  </a:lnTo>
                  <a:lnTo>
                    <a:pt x="1248" y="102"/>
                  </a:lnTo>
                  <a:lnTo>
                    <a:pt x="1242" y="90"/>
                  </a:lnTo>
                  <a:lnTo>
                    <a:pt x="1212" y="90"/>
                  </a:lnTo>
                  <a:lnTo>
                    <a:pt x="1176" y="78"/>
                  </a:lnTo>
                  <a:close/>
                  <a:moveTo>
                    <a:pt x="7812" y="2436"/>
                  </a:moveTo>
                  <a:lnTo>
                    <a:pt x="7782" y="2400"/>
                  </a:lnTo>
                  <a:lnTo>
                    <a:pt x="7776" y="2400"/>
                  </a:lnTo>
                  <a:lnTo>
                    <a:pt x="7770" y="2394"/>
                  </a:lnTo>
                  <a:lnTo>
                    <a:pt x="7752" y="2388"/>
                  </a:lnTo>
                  <a:lnTo>
                    <a:pt x="7728" y="2364"/>
                  </a:lnTo>
                  <a:lnTo>
                    <a:pt x="7722" y="2352"/>
                  </a:lnTo>
                  <a:lnTo>
                    <a:pt x="7704" y="2298"/>
                  </a:lnTo>
                  <a:lnTo>
                    <a:pt x="7698" y="2286"/>
                  </a:lnTo>
                  <a:lnTo>
                    <a:pt x="7698" y="2274"/>
                  </a:lnTo>
                  <a:lnTo>
                    <a:pt x="7674" y="2250"/>
                  </a:lnTo>
                  <a:lnTo>
                    <a:pt x="7680" y="2244"/>
                  </a:lnTo>
                  <a:lnTo>
                    <a:pt x="7698" y="2244"/>
                  </a:lnTo>
                  <a:lnTo>
                    <a:pt x="7770" y="2268"/>
                  </a:lnTo>
                  <a:lnTo>
                    <a:pt x="7800" y="2280"/>
                  </a:lnTo>
                  <a:lnTo>
                    <a:pt x="7812" y="2286"/>
                  </a:lnTo>
                  <a:lnTo>
                    <a:pt x="7740" y="2232"/>
                  </a:lnTo>
                  <a:lnTo>
                    <a:pt x="7734" y="2226"/>
                  </a:lnTo>
                  <a:lnTo>
                    <a:pt x="7722" y="2202"/>
                  </a:lnTo>
                  <a:lnTo>
                    <a:pt x="7710" y="2196"/>
                  </a:lnTo>
                  <a:lnTo>
                    <a:pt x="7704" y="2184"/>
                  </a:lnTo>
                  <a:lnTo>
                    <a:pt x="7698" y="2178"/>
                  </a:lnTo>
                  <a:lnTo>
                    <a:pt x="7674" y="2166"/>
                  </a:lnTo>
                  <a:lnTo>
                    <a:pt x="7668" y="2160"/>
                  </a:lnTo>
                  <a:lnTo>
                    <a:pt x="7656" y="2154"/>
                  </a:lnTo>
                  <a:lnTo>
                    <a:pt x="7578" y="2070"/>
                  </a:lnTo>
                  <a:lnTo>
                    <a:pt x="7554" y="2070"/>
                  </a:lnTo>
                  <a:lnTo>
                    <a:pt x="7542" y="2040"/>
                  </a:lnTo>
                  <a:lnTo>
                    <a:pt x="7524" y="2040"/>
                  </a:lnTo>
                  <a:lnTo>
                    <a:pt x="7512" y="2028"/>
                  </a:lnTo>
                  <a:lnTo>
                    <a:pt x="7500" y="2004"/>
                  </a:lnTo>
                  <a:lnTo>
                    <a:pt x="7500" y="1980"/>
                  </a:lnTo>
                  <a:lnTo>
                    <a:pt x="7470" y="1944"/>
                  </a:lnTo>
                  <a:lnTo>
                    <a:pt x="7446" y="1950"/>
                  </a:lnTo>
                  <a:lnTo>
                    <a:pt x="7434" y="1920"/>
                  </a:lnTo>
                  <a:lnTo>
                    <a:pt x="7392" y="1890"/>
                  </a:lnTo>
                  <a:lnTo>
                    <a:pt x="7380" y="1866"/>
                  </a:lnTo>
                  <a:lnTo>
                    <a:pt x="7368" y="1860"/>
                  </a:lnTo>
                  <a:lnTo>
                    <a:pt x="7362" y="1854"/>
                  </a:lnTo>
                  <a:lnTo>
                    <a:pt x="7344" y="1854"/>
                  </a:lnTo>
                  <a:lnTo>
                    <a:pt x="7344" y="1860"/>
                  </a:lnTo>
                  <a:lnTo>
                    <a:pt x="7392" y="1908"/>
                  </a:lnTo>
                  <a:lnTo>
                    <a:pt x="7392" y="1914"/>
                  </a:lnTo>
                  <a:lnTo>
                    <a:pt x="7386" y="1914"/>
                  </a:lnTo>
                  <a:lnTo>
                    <a:pt x="7380" y="1908"/>
                  </a:lnTo>
                  <a:lnTo>
                    <a:pt x="7368" y="1908"/>
                  </a:lnTo>
                  <a:lnTo>
                    <a:pt x="7362" y="1914"/>
                  </a:lnTo>
                  <a:lnTo>
                    <a:pt x="7362" y="1926"/>
                  </a:lnTo>
                  <a:lnTo>
                    <a:pt x="7374" y="1950"/>
                  </a:lnTo>
                  <a:lnTo>
                    <a:pt x="7386" y="1962"/>
                  </a:lnTo>
                  <a:lnTo>
                    <a:pt x="7392" y="1974"/>
                  </a:lnTo>
                  <a:lnTo>
                    <a:pt x="7404" y="1980"/>
                  </a:lnTo>
                  <a:lnTo>
                    <a:pt x="7404" y="1992"/>
                  </a:lnTo>
                  <a:lnTo>
                    <a:pt x="7416" y="2016"/>
                  </a:lnTo>
                  <a:lnTo>
                    <a:pt x="7422" y="2022"/>
                  </a:lnTo>
                  <a:lnTo>
                    <a:pt x="7440" y="2034"/>
                  </a:lnTo>
                  <a:lnTo>
                    <a:pt x="7470" y="2052"/>
                  </a:lnTo>
                  <a:lnTo>
                    <a:pt x="7500" y="2076"/>
                  </a:lnTo>
                  <a:lnTo>
                    <a:pt x="7518" y="2100"/>
                  </a:lnTo>
                  <a:lnTo>
                    <a:pt x="7524" y="2112"/>
                  </a:lnTo>
                  <a:lnTo>
                    <a:pt x="7536" y="2130"/>
                  </a:lnTo>
                  <a:lnTo>
                    <a:pt x="7536" y="2142"/>
                  </a:lnTo>
                  <a:lnTo>
                    <a:pt x="7548" y="2154"/>
                  </a:lnTo>
                  <a:lnTo>
                    <a:pt x="7554" y="2166"/>
                  </a:lnTo>
                  <a:lnTo>
                    <a:pt x="7572" y="2184"/>
                  </a:lnTo>
                  <a:lnTo>
                    <a:pt x="7590" y="2208"/>
                  </a:lnTo>
                  <a:lnTo>
                    <a:pt x="7608" y="2238"/>
                  </a:lnTo>
                  <a:lnTo>
                    <a:pt x="7620" y="2262"/>
                  </a:lnTo>
                  <a:lnTo>
                    <a:pt x="7626" y="2268"/>
                  </a:lnTo>
                  <a:lnTo>
                    <a:pt x="7626" y="2280"/>
                  </a:lnTo>
                  <a:lnTo>
                    <a:pt x="7632" y="2292"/>
                  </a:lnTo>
                  <a:lnTo>
                    <a:pt x="7644" y="2304"/>
                  </a:lnTo>
                  <a:lnTo>
                    <a:pt x="7656" y="2304"/>
                  </a:lnTo>
                  <a:lnTo>
                    <a:pt x="7668" y="2310"/>
                  </a:lnTo>
                  <a:lnTo>
                    <a:pt x="7674" y="2322"/>
                  </a:lnTo>
                  <a:lnTo>
                    <a:pt x="7686" y="2334"/>
                  </a:lnTo>
                  <a:lnTo>
                    <a:pt x="7698" y="2358"/>
                  </a:lnTo>
                  <a:lnTo>
                    <a:pt x="7698" y="2376"/>
                  </a:lnTo>
                  <a:lnTo>
                    <a:pt x="7740" y="2412"/>
                  </a:lnTo>
                  <a:lnTo>
                    <a:pt x="7752" y="2466"/>
                  </a:lnTo>
                  <a:lnTo>
                    <a:pt x="7794" y="2508"/>
                  </a:lnTo>
                  <a:lnTo>
                    <a:pt x="7794" y="2502"/>
                  </a:lnTo>
                  <a:lnTo>
                    <a:pt x="7788" y="2496"/>
                  </a:lnTo>
                  <a:lnTo>
                    <a:pt x="7788" y="2484"/>
                  </a:lnTo>
                  <a:lnTo>
                    <a:pt x="7782" y="2472"/>
                  </a:lnTo>
                  <a:lnTo>
                    <a:pt x="7782" y="2460"/>
                  </a:lnTo>
                  <a:lnTo>
                    <a:pt x="7776" y="2448"/>
                  </a:lnTo>
                  <a:lnTo>
                    <a:pt x="7782" y="2442"/>
                  </a:lnTo>
                  <a:lnTo>
                    <a:pt x="7788" y="2442"/>
                  </a:lnTo>
                  <a:lnTo>
                    <a:pt x="7800" y="2454"/>
                  </a:lnTo>
                  <a:lnTo>
                    <a:pt x="7830" y="2454"/>
                  </a:lnTo>
                  <a:lnTo>
                    <a:pt x="7866" y="2496"/>
                  </a:lnTo>
                  <a:lnTo>
                    <a:pt x="7866" y="2472"/>
                  </a:lnTo>
                  <a:lnTo>
                    <a:pt x="7836" y="2430"/>
                  </a:lnTo>
                  <a:lnTo>
                    <a:pt x="7812" y="2436"/>
                  </a:lnTo>
                  <a:close/>
                  <a:moveTo>
                    <a:pt x="1344" y="84"/>
                  </a:moveTo>
                  <a:lnTo>
                    <a:pt x="1350" y="72"/>
                  </a:lnTo>
                  <a:lnTo>
                    <a:pt x="1308" y="66"/>
                  </a:lnTo>
                  <a:lnTo>
                    <a:pt x="1284" y="78"/>
                  </a:lnTo>
                  <a:lnTo>
                    <a:pt x="1290" y="90"/>
                  </a:lnTo>
                  <a:lnTo>
                    <a:pt x="1344" y="84"/>
                  </a:lnTo>
                  <a:close/>
                  <a:moveTo>
                    <a:pt x="9048" y="996"/>
                  </a:moveTo>
                  <a:lnTo>
                    <a:pt x="9036" y="984"/>
                  </a:lnTo>
                  <a:lnTo>
                    <a:pt x="9024" y="978"/>
                  </a:lnTo>
                  <a:lnTo>
                    <a:pt x="9006" y="972"/>
                  </a:lnTo>
                  <a:lnTo>
                    <a:pt x="8994" y="966"/>
                  </a:lnTo>
                  <a:lnTo>
                    <a:pt x="8982" y="966"/>
                  </a:lnTo>
                  <a:lnTo>
                    <a:pt x="8940" y="948"/>
                  </a:lnTo>
                  <a:lnTo>
                    <a:pt x="8898" y="948"/>
                  </a:lnTo>
                  <a:lnTo>
                    <a:pt x="8868" y="930"/>
                  </a:lnTo>
                  <a:lnTo>
                    <a:pt x="8778" y="924"/>
                  </a:lnTo>
                  <a:lnTo>
                    <a:pt x="8736" y="906"/>
                  </a:lnTo>
                  <a:lnTo>
                    <a:pt x="8700" y="906"/>
                  </a:lnTo>
                  <a:lnTo>
                    <a:pt x="8754" y="942"/>
                  </a:lnTo>
                  <a:lnTo>
                    <a:pt x="8808" y="966"/>
                  </a:lnTo>
                  <a:lnTo>
                    <a:pt x="8796" y="966"/>
                  </a:lnTo>
                  <a:lnTo>
                    <a:pt x="8784" y="972"/>
                  </a:lnTo>
                  <a:lnTo>
                    <a:pt x="8754" y="972"/>
                  </a:lnTo>
                  <a:lnTo>
                    <a:pt x="8730" y="960"/>
                  </a:lnTo>
                  <a:lnTo>
                    <a:pt x="8676" y="906"/>
                  </a:lnTo>
                  <a:lnTo>
                    <a:pt x="8580" y="870"/>
                  </a:lnTo>
                  <a:lnTo>
                    <a:pt x="8496" y="846"/>
                  </a:lnTo>
                  <a:lnTo>
                    <a:pt x="8442" y="834"/>
                  </a:lnTo>
                  <a:lnTo>
                    <a:pt x="8370" y="822"/>
                  </a:lnTo>
                  <a:lnTo>
                    <a:pt x="8280" y="804"/>
                  </a:lnTo>
                  <a:lnTo>
                    <a:pt x="8190" y="780"/>
                  </a:lnTo>
                  <a:lnTo>
                    <a:pt x="8112" y="762"/>
                  </a:lnTo>
                  <a:lnTo>
                    <a:pt x="8052" y="750"/>
                  </a:lnTo>
                  <a:lnTo>
                    <a:pt x="7998" y="738"/>
                  </a:lnTo>
                  <a:lnTo>
                    <a:pt x="7956" y="732"/>
                  </a:lnTo>
                  <a:lnTo>
                    <a:pt x="7758" y="732"/>
                  </a:lnTo>
                  <a:lnTo>
                    <a:pt x="7746" y="714"/>
                  </a:lnTo>
                  <a:lnTo>
                    <a:pt x="7698" y="720"/>
                  </a:lnTo>
                  <a:lnTo>
                    <a:pt x="7680" y="708"/>
                  </a:lnTo>
                  <a:lnTo>
                    <a:pt x="7626" y="708"/>
                  </a:lnTo>
                  <a:lnTo>
                    <a:pt x="7650" y="726"/>
                  </a:lnTo>
                  <a:lnTo>
                    <a:pt x="7644" y="744"/>
                  </a:lnTo>
                  <a:lnTo>
                    <a:pt x="7656" y="744"/>
                  </a:lnTo>
                  <a:lnTo>
                    <a:pt x="7680" y="756"/>
                  </a:lnTo>
                  <a:lnTo>
                    <a:pt x="7716" y="762"/>
                  </a:lnTo>
                  <a:lnTo>
                    <a:pt x="7740" y="774"/>
                  </a:lnTo>
                  <a:lnTo>
                    <a:pt x="7758" y="786"/>
                  </a:lnTo>
                  <a:lnTo>
                    <a:pt x="7752" y="798"/>
                  </a:lnTo>
                  <a:lnTo>
                    <a:pt x="7728" y="804"/>
                  </a:lnTo>
                  <a:lnTo>
                    <a:pt x="7698" y="804"/>
                  </a:lnTo>
                  <a:lnTo>
                    <a:pt x="7686" y="798"/>
                  </a:lnTo>
                  <a:lnTo>
                    <a:pt x="7680" y="792"/>
                  </a:lnTo>
                  <a:lnTo>
                    <a:pt x="7656" y="774"/>
                  </a:lnTo>
                  <a:lnTo>
                    <a:pt x="7584" y="774"/>
                  </a:lnTo>
                  <a:lnTo>
                    <a:pt x="7530" y="738"/>
                  </a:lnTo>
                  <a:lnTo>
                    <a:pt x="7524" y="738"/>
                  </a:lnTo>
                  <a:lnTo>
                    <a:pt x="7518" y="744"/>
                  </a:lnTo>
                  <a:lnTo>
                    <a:pt x="7506" y="744"/>
                  </a:lnTo>
                  <a:lnTo>
                    <a:pt x="7500" y="750"/>
                  </a:lnTo>
                  <a:lnTo>
                    <a:pt x="7446" y="750"/>
                  </a:lnTo>
                  <a:lnTo>
                    <a:pt x="7440" y="738"/>
                  </a:lnTo>
                  <a:lnTo>
                    <a:pt x="7344" y="744"/>
                  </a:lnTo>
                  <a:lnTo>
                    <a:pt x="7320" y="726"/>
                  </a:lnTo>
                  <a:lnTo>
                    <a:pt x="7314" y="732"/>
                  </a:lnTo>
                  <a:lnTo>
                    <a:pt x="7212" y="732"/>
                  </a:lnTo>
                  <a:lnTo>
                    <a:pt x="7206" y="738"/>
                  </a:lnTo>
                  <a:lnTo>
                    <a:pt x="7212" y="744"/>
                  </a:lnTo>
                  <a:lnTo>
                    <a:pt x="7218" y="756"/>
                  </a:lnTo>
                  <a:lnTo>
                    <a:pt x="7254" y="792"/>
                  </a:lnTo>
                  <a:lnTo>
                    <a:pt x="7248" y="792"/>
                  </a:lnTo>
                  <a:lnTo>
                    <a:pt x="7242" y="786"/>
                  </a:lnTo>
                  <a:lnTo>
                    <a:pt x="7230" y="780"/>
                  </a:lnTo>
                  <a:lnTo>
                    <a:pt x="7218" y="768"/>
                  </a:lnTo>
                  <a:lnTo>
                    <a:pt x="7206" y="762"/>
                  </a:lnTo>
                  <a:lnTo>
                    <a:pt x="7194" y="750"/>
                  </a:lnTo>
                  <a:lnTo>
                    <a:pt x="7176" y="744"/>
                  </a:lnTo>
                  <a:lnTo>
                    <a:pt x="7104" y="732"/>
                  </a:lnTo>
                  <a:lnTo>
                    <a:pt x="7086" y="732"/>
                  </a:lnTo>
                  <a:lnTo>
                    <a:pt x="7086" y="726"/>
                  </a:lnTo>
                  <a:lnTo>
                    <a:pt x="7056" y="696"/>
                  </a:lnTo>
                  <a:lnTo>
                    <a:pt x="7032" y="684"/>
                  </a:lnTo>
                  <a:lnTo>
                    <a:pt x="6990" y="666"/>
                  </a:lnTo>
                  <a:lnTo>
                    <a:pt x="6948" y="660"/>
                  </a:lnTo>
                  <a:lnTo>
                    <a:pt x="6912" y="654"/>
                  </a:lnTo>
                  <a:lnTo>
                    <a:pt x="6882" y="654"/>
                  </a:lnTo>
                  <a:lnTo>
                    <a:pt x="6864" y="648"/>
                  </a:lnTo>
                  <a:lnTo>
                    <a:pt x="6834" y="648"/>
                  </a:lnTo>
                  <a:lnTo>
                    <a:pt x="6786" y="636"/>
                  </a:lnTo>
                  <a:lnTo>
                    <a:pt x="6774" y="642"/>
                  </a:lnTo>
                  <a:lnTo>
                    <a:pt x="6714" y="642"/>
                  </a:lnTo>
                  <a:lnTo>
                    <a:pt x="6696" y="660"/>
                  </a:lnTo>
                  <a:lnTo>
                    <a:pt x="6684" y="666"/>
                  </a:lnTo>
                  <a:lnTo>
                    <a:pt x="6648" y="666"/>
                  </a:lnTo>
                  <a:lnTo>
                    <a:pt x="6630" y="660"/>
                  </a:lnTo>
                  <a:lnTo>
                    <a:pt x="6594" y="660"/>
                  </a:lnTo>
                  <a:lnTo>
                    <a:pt x="6582" y="654"/>
                  </a:lnTo>
                  <a:lnTo>
                    <a:pt x="6576" y="648"/>
                  </a:lnTo>
                  <a:lnTo>
                    <a:pt x="6552" y="636"/>
                  </a:lnTo>
                  <a:lnTo>
                    <a:pt x="6534" y="630"/>
                  </a:lnTo>
                  <a:lnTo>
                    <a:pt x="6522" y="624"/>
                  </a:lnTo>
                  <a:lnTo>
                    <a:pt x="6498" y="624"/>
                  </a:lnTo>
                  <a:lnTo>
                    <a:pt x="6486" y="630"/>
                  </a:lnTo>
                  <a:lnTo>
                    <a:pt x="6474" y="612"/>
                  </a:lnTo>
                  <a:lnTo>
                    <a:pt x="6438" y="612"/>
                  </a:lnTo>
                  <a:lnTo>
                    <a:pt x="6372" y="606"/>
                  </a:lnTo>
                  <a:lnTo>
                    <a:pt x="6408" y="594"/>
                  </a:lnTo>
                  <a:lnTo>
                    <a:pt x="6372" y="570"/>
                  </a:lnTo>
                  <a:lnTo>
                    <a:pt x="6360" y="570"/>
                  </a:lnTo>
                  <a:lnTo>
                    <a:pt x="6324" y="564"/>
                  </a:lnTo>
                  <a:lnTo>
                    <a:pt x="6282" y="558"/>
                  </a:lnTo>
                  <a:lnTo>
                    <a:pt x="6246" y="558"/>
                  </a:lnTo>
                  <a:lnTo>
                    <a:pt x="6228" y="564"/>
                  </a:lnTo>
                  <a:lnTo>
                    <a:pt x="6228" y="594"/>
                  </a:lnTo>
                  <a:lnTo>
                    <a:pt x="6222" y="600"/>
                  </a:lnTo>
                  <a:lnTo>
                    <a:pt x="6192" y="600"/>
                  </a:lnTo>
                  <a:lnTo>
                    <a:pt x="6180" y="594"/>
                  </a:lnTo>
                  <a:lnTo>
                    <a:pt x="6168" y="594"/>
                  </a:lnTo>
                  <a:lnTo>
                    <a:pt x="6186" y="582"/>
                  </a:lnTo>
                  <a:lnTo>
                    <a:pt x="6168" y="570"/>
                  </a:lnTo>
                  <a:lnTo>
                    <a:pt x="6096" y="570"/>
                  </a:lnTo>
                  <a:lnTo>
                    <a:pt x="6114" y="558"/>
                  </a:lnTo>
                  <a:lnTo>
                    <a:pt x="6156" y="558"/>
                  </a:lnTo>
                  <a:lnTo>
                    <a:pt x="6216" y="588"/>
                  </a:lnTo>
                  <a:lnTo>
                    <a:pt x="6216" y="564"/>
                  </a:lnTo>
                  <a:lnTo>
                    <a:pt x="6162" y="540"/>
                  </a:lnTo>
                  <a:lnTo>
                    <a:pt x="6048" y="546"/>
                  </a:lnTo>
                  <a:lnTo>
                    <a:pt x="6048" y="534"/>
                  </a:lnTo>
                  <a:lnTo>
                    <a:pt x="5928" y="540"/>
                  </a:lnTo>
                  <a:lnTo>
                    <a:pt x="5880" y="522"/>
                  </a:lnTo>
                  <a:lnTo>
                    <a:pt x="5862" y="522"/>
                  </a:lnTo>
                  <a:lnTo>
                    <a:pt x="5898" y="546"/>
                  </a:lnTo>
                  <a:lnTo>
                    <a:pt x="5850" y="546"/>
                  </a:lnTo>
                  <a:lnTo>
                    <a:pt x="5838" y="552"/>
                  </a:lnTo>
                  <a:lnTo>
                    <a:pt x="5832" y="552"/>
                  </a:lnTo>
                  <a:lnTo>
                    <a:pt x="5832" y="558"/>
                  </a:lnTo>
                  <a:lnTo>
                    <a:pt x="5844" y="564"/>
                  </a:lnTo>
                  <a:lnTo>
                    <a:pt x="5850" y="570"/>
                  </a:lnTo>
                  <a:lnTo>
                    <a:pt x="5862" y="576"/>
                  </a:lnTo>
                  <a:lnTo>
                    <a:pt x="5892" y="576"/>
                  </a:lnTo>
                  <a:lnTo>
                    <a:pt x="5892" y="582"/>
                  </a:lnTo>
                  <a:lnTo>
                    <a:pt x="5952" y="618"/>
                  </a:lnTo>
                  <a:lnTo>
                    <a:pt x="5904" y="618"/>
                  </a:lnTo>
                  <a:lnTo>
                    <a:pt x="5898" y="612"/>
                  </a:lnTo>
                  <a:lnTo>
                    <a:pt x="5886" y="606"/>
                  </a:lnTo>
                  <a:lnTo>
                    <a:pt x="5874" y="606"/>
                  </a:lnTo>
                  <a:lnTo>
                    <a:pt x="5862" y="600"/>
                  </a:lnTo>
                  <a:lnTo>
                    <a:pt x="5844" y="618"/>
                  </a:lnTo>
                  <a:lnTo>
                    <a:pt x="5868" y="636"/>
                  </a:lnTo>
                  <a:lnTo>
                    <a:pt x="5814" y="630"/>
                  </a:lnTo>
                  <a:lnTo>
                    <a:pt x="5808" y="630"/>
                  </a:lnTo>
                  <a:lnTo>
                    <a:pt x="5802" y="624"/>
                  </a:lnTo>
                  <a:lnTo>
                    <a:pt x="5784" y="618"/>
                  </a:lnTo>
                  <a:lnTo>
                    <a:pt x="5766" y="618"/>
                  </a:lnTo>
                  <a:lnTo>
                    <a:pt x="5754" y="612"/>
                  </a:lnTo>
                  <a:lnTo>
                    <a:pt x="5736" y="606"/>
                  </a:lnTo>
                  <a:lnTo>
                    <a:pt x="5724" y="606"/>
                  </a:lnTo>
                  <a:lnTo>
                    <a:pt x="5712" y="612"/>
                  </a:lnTo>
                  <a:lnTo>
                    <a:pt x="5700" y="612"/>
                  </a:lnTo>
                  <a:lnTo>
                    <a:pt x="5688" y="618"/>
                  </a:lnTo>
                  <a:lnTo>
                    <a:pt x="5682" y="624"/>
                  </a:lnTo>
                  <a:lnTo>
                    <a:pt x="5676" y="624"/>
                  </a:lnTo>
                  <a:lnTo>
                    <a:pt x="5610" y="618"/>
                  </a:lnTo>
                  <a:lnTo>
                    <a:pt x="5604" y="618"/>
                  </a:lnTo>
                  <a:lnTo>
                    <a:pt x="5598" y="612"/>
                  </a:lnTo>
                  <a:lnTo>
                    <a:pt x="5562" y="594"/>
                  </a:lnTo>
                  <a:lnTo>
                    <a:pt x="5556" y="594"/>
                  </a:lnTo>
                  <a:lnTo>
                    <a:pt x="5550" y="588"/>
                  </a:lnTo>
                  <a:lnTo>
                    <a:pt x="5538" y="588"/>
                  </a:lnTo>
                  <a:lnTo>
                    <a:pt x="5538" y="606"/>
                  </a:lnTo>
                  <a:lnTo>
                    <a:pt x="5544" y="612"/>
                  </a:lnTo>
                  <a:lnTo>
                    <a:pt x="5550" y="624"/>
                  </a:lnTo>
                  <a:lnTo>
                    <a:pt x="5556" y="630"/>
                  </a:lnTo>
                  <a:lnTo>
                    <a:pt x="5562" y="642"/>
                  </a:lnTo>
                  <a:lnTo>
                    <a:pt x="5562" y="660"/>
                  </a:lnTo>
                  <a:lnTo>
                    <a:pt x="5556" y="666"/>
                  </a:lnTo>
                  <a:lnTo>
                    <a:pt x="5532" y="660"/>
                  </a:lnTo>
                  <a:lnTo>
                    <a:pt x="5424" y="624"/>
                  </a:lnTo>
                  <a:lnTo>
                    <a:pt x="5412" y="618"/>
                  </a:lnTo>
                  <a:lnTo>
                    <a:pt x="5406" y="618"/>
                  </a:lnTo>
                  <a:lnTo>
                    <a:pt x="5400" y="612"/>
                  </a:lnTo>
                  <a:lnTo>
                    <a:pt x="5394" y="600"/>
                  </a:lnTo>
                  <a:lnTo>
                    <a:pt x="5382" y="594"/>
                  </a:lnTo>
                  <a:lnTo>
                    <a:pt x="5376" y="588"/>
                  </a:lnTo>
                  <a:lnTo>
                    <a:pt x="5376" y="606"/>
                  </a:lnTo>
                  <a:lnTo>
                    <a:pt x="5322" y="588"/>
                  </a:lnTo>
                  <a:lnTo>
                    <a:pt x="5292" y="570"/>
                  </a:lnTo>
                  <a:lnTo>
                    <a:pt x="5298" y="570"/>
                  </a:lnTo>
                  <a:lnTo>
                    <a:pt x="5304" y="576"/>
                  </a:lnTo>
                  <a:lnTo>
                    <a:pt x="5328" y="576"/>
                  </a:lnTo>
                  <a:lnTo>
                    <a:pt x="5340" y="582"/>
                  </a:lnTo>
                  <a:lnTo>
                    <a:pt x="5352" y="582"/>
                  </a:lnTo>
                  <a:lnTo>
                    <a:pt x="5358" y="576"/>
                  </a:lnTo>
                  <a:lnTo>
                    <a:pt x="5358" y="570"/>
                  </a:lnTo>
                  <a:lnTo>
                    <a:pt x="5346" y="564"/>
                  </a:lnTo>
                  <a:lnTo>
                    <a:pt x="5334" y="552"/>
                  </a:lnTo>
                  <a:lnTo>
                    <a:pt x="5292" y="552"/>
                  </a:lnTo>
                  <a:lnTo>
                    <a:pt x="5304" y="540"/>
                  </a:lnTo>
                  <a:lnTo>
                    <a:pt x="5298" y="534"/>
                  </a:lnTo>
                  <a:lnTo>
                    <a:pt x="5286" y="528"/>
                  </a:lnTo>
                  <a:lnTo>
                    <a:pt x="5256" y="528"/>
                  </a:lnTo>
                  <a:lnTo>
                    <a:pt x="5268" y="510"/>
                  </a:lnTo>
                  <a:lnTo>
                    <a:pt x="5262" y="510"/>
                  </a:lnTo>
                  <a:lnTo>
                    <a:pt x="5256" y="504"/>
                  </a:lnTo>
                  <a:lnTo>
                    <a:pt x="5232" y="504"/>
                  </a:lnTo>
                  <a:lnTo>
                    <a:pt x="5220" y="498"/>
                  </a:lnTo>
                  <a:lnTo>
                    <a:pt x="5208" y="498"/>
                  </a:lnTo>
                  <a:lnTo>
                    <a:pt x="5202" y="492"/>
                  </a:lnTo>
                  <a:lnTo>
                    <a:pt x="5190" y="492"/>
                  </a:lnTo>
                  <a:lnTo>
                    <a:pt x="5184" y="486"/>
                  </a:lnTo>
                  <a:lnTo>
                    <a:pt x="5142" y="486"/>
                  </a:lnTo>
                  <a:lnTo>
                    <a:pt x="5130" y="492"/>
                  </a:lnTo>
                  <a:lnTo>
                    <a:pt x="5094" y="492"/>
                  </a:lnTo>
                  <a:lnTo>
                    <a:pt x="5076" y="486"/>
                  </a:lnTo>
                  <a:lnTo>
                    <a:pt x="5070" y="480"/>
                  </a:lnTo>
                  <a:lnTo>
                    <a:pt x="5064" y="480"/>
                  </a:lnTo>
                  <a:lnTo>
                    <a:pt x="5040" y="486"/>
                  </a:lnTo>
                  <a:lnTo>
                    <a:pt x="5040" y="474"/>
                  </a:lnTo>
                  <a:lnTo>
                    <a:pt x="4992" y="468"/>
                  </a:lnTo>
                  <a:lnTo>
                    <a:pt x="4980" y="456"/>
                  </a:lnTo>
                  <a:lnTo>
                    <a:pt x="4974" y="474"/>
                  </a:lnTo>
                  <a:lnTo>
                    <a:pt x="4956" y="480"/>
                  </a:lnTo>
                  <a:lnTo>
                    <a:pt x="4986" y="498"/>
                  </a:lnTo>
                  <a:lnTo>
                    <a:pt x="5010" y="528"/>
                  </a:lnTo>
                  <a:lnTo>
                    <a:pt x="4962" y="522"/>
                  </a:lnTo>
                  <a:lnTo>
                    <a:pt x="4956" y="516"/>
                  </a:lnTo>
                  <a:lnTo>
                    <a:pt x="4890" y="522"/>
                  </a:lnTo>
                  <a:lnTo>
                    <a:pt x="4872" y="528"/>
                  </a:lnTo>
                  <a:lnTo>
                    <a:pt x="4872" y="516"/>
                  </a:lnTo>
                  <a:lnTo>
                    <a:pt x="4824" y="522"/>
                  </a:lnTo>
                  <a:lnTo>
                    <a:pt x="4818" y="510"/>
                  </a:lnTo>
                  <a:lnTo>
                    <a:pt x="4764" y="510"/>
                  </a:lnTo>
                  <a:lnTo>
                    <a:pt x="4728" y="504"/>
                  </a:lnTo>
                  <a:lnTo>
                    <a:pt x="4746" y="480"/>
                  </a:lnTo>
                  <a:lnTo>
                    <a:pt x="4620" y="480"/>
                  </a:lnTo>
                  <a:lnTo>
                    <a:pt x="4608" y="468"/>
                  </a:lnTo>
                  <a:lnTo>
                    <a:pt x="4602" y="474"/>
                  </a:lnTo>
                  <a:lnTo>
                    <a:pt x="4590" y="468"/>
                  </a:lnTo>
                  <a:lnTo>
                    <a:pt x="4542" y="474"/>
                  </a:lnTo>
                  <a:lnTo>
                    <a:pt x="4548" y="486"/>
                  </a:lnTo>
                  <a:lnTo>
                    <a:pt x="4488" y="480"/>
                  </a:lnTo>
                  <a:lnTo>
                    <a:pt x="4476" y="486"/>
                  </a:lnTo>
                  <a:lnTo>
                    <a:pt x="4506" y="498"/>
                  </a:lnTo>
                  <a:lnTo>
                    <a:pt x="4464" y="492"/>
                  </a:lnTo>
                  <a:lnTo>
                    <a:pt x="4464" y="474"/>
                  </a:lnTo>
                  <a:lnTo>
                    <a:pt x="4434" y="456"/>
                  </a:lnTo>
                  <a:lnTo>
                    <a:pt x="4416" y="456"/>
                  </a:lnTo>
                  <a:lnTo>
                    <a:pt x="4428" y="474"/>
                  </a:lnTo>
                  <a:lnTo>
                    <a:pt x="4374" y="474"/>
                  </a:lnTo>
                  <a:lnTo>
                    <a:pt x="4368" y="468"/>
                  </a:lnTo>
                  <a:lnTo>
                    <a:pt x="4356" y="468"/>
                  </a:lnTo>
                  <a:lnTo>
                    <a:pt x="4350" y="456"/>
                  </a:lnTo>
                  <a:lnTo>
                    <a:pt x="4320" y="456"/>
                  </a:lnTo>
                  <a:lnTo>
                    <a:pt x="4296" y="444"/>
                  </a:lnTo>
                  <a:lnTo>
                    <a:pt x="4266" y="468"/>
                  </a:lnTo>
                  <a:lnTo>
                    <a:pt x="4320" y="474"/>
                  </a:lnTo>
                  <a:lnTo>
                    <a:pt x="4332" y="474"/>
                  </a:lnTo>
                  <a:lnTo>
                    <a:pt x="4326" y="480"/>
                  </a:lnTo>
                  <a:lnTo>
                    <a:pt x="4314" y="486"/>
                  </a:lnTo>
                  <a:lnTo>
                    <a:pt x="4308" y="492"/>
                  </a:lnTo>
                  <a:lnTo>
                    <a:pt x="4272" y="492"/>
                  </a:lnTo>
                  <a:lnTo>
                    <a:pt x="4266" y="498"/>
                  </a:lnTo>
                  <a:lnTo>
                    <a:pt x="4254" y="504"/>
                  </a:lnTo>
                  <a:lnTo>
                    <a:pt x="4182" y="504"/>
                  </a:lnTo>
                  <a:lnTo>
                    <a:pt x="4146" y="510"/>
                  </a:lnTo>
                  <a:lnTo>
                    <a:pt x="4134" y="534"/>
                  </a:lnTo>
                  <a:lnTo>
                    <a:pt x="4110" y="528"/>
                  </a:lnTo>
                  <a:lnTo>
                    <a:pt x="4110" y="516"/>
                  </a:lnTo>
                  <a:lnTo>
                    <a:pt x="4116" y="504"/>
                  </a:lnTo>
                  <a:lnTo>
                    <a:pt x="4122" y="498"/>
                  </a:lnTo>
                  <a:lnTo>
                    <a:pt x="4134" y="492"/>
                  </a:lnTo>
                  <a:lnTo>
                    <a:pt x="4152" y="492"/>
                  </a:lnTo>
                  <a:lnTo>
                    <a:pt x="4164" y="480"/>
                  </a:lnTo>
                  <a:lnTo>
                    <a:pt x="4206" y="474"/>
                  </a:lnTo>
                  <a:lnTo>
                    <a:pt x="4248" y="438"/>
                  </a:lnTo>
                  <a:lnTo>
                    <a:pt x="4248" y="426"/>
                  </a:lnTo>
                  <a:lnTo>
                    <a:pt x="4254" y="420"/>
                  </a:lnTo>
                  <a:lnTo>
                    <a:pt x="4266" y="414"/>
                  </a:lnTo>
                  <a:lnTo>
                    <a:pt x="4278" y="414"/>
                  </a:lnTo>
                  <a:lnTo>
                    <a:pt x="4290" y="408"/>
                  </a:lnTo>
                  <a:lnTo>
                    <a:pt x="4302" y="408"/>
                  </a:lnTo>
                  <a:lnTo>
                    <a:pt x="4320" y="402"/>
                  </a:lnTo>
                  <a:lnTo>
                    <a:pt x="4332" y="402"/>
                  </a:lnTo>
                  <a:lnTo>
                    <a:pt x="4344" y="396"/>
                  </a:lnTo>
                  <a:lnTo>
                    <a:pt x="4350" y="390"/>
                  </a:lnTo>
                  <a:lnTo>
                    <a:pt x="4356" y="378"/>
                  </a:lnTo>
                  <a:lnTo>
                    <a:pt x="4350" y="366"/>
                  </a:lnTo>
                  <a:lnTo>
                    <a:pt x="4344" y="360"/>
                  </a:lnTo>
                  <a:lnTo>
                    <a:pt x="4332" y="354"/>
                  </a:lnTo>
                  <a:lnTo>
                    <a:pt x="4326" y="348"/>
                  </a:lnTo>
                  <a:lnTo>
                    <a:pt x="4290" y="348"/>
                  </a:lnTo>
                  <a:lnTo>
                    <a:pt x="4320" y="336"/>
                  </a:lnTo>
                  <a:lnTo>
                    <a:pt x="4314" y="330"/>
                  </a:lnTo>
                  <a:lnTo>
                    <a:pt x="4302" y="324"/>
                  </a:lnTo>
                  <a:lnTo>
                    <a:pt x="4290" y="312"/>
                  </a:lnTo>
                  <a:lnTo>
                    <a:pt x="4284" y="312"/>
                  </a:lnTo>
                  <a:lnTo>
                    <a:pt x="4278" y="318"/>
                  </a:lnTo>
                  <a:lnTo>
                    <a:pt x="4254" y="318"/>
                  </a:lnTo>
                  <a:lnTo>
                    <a:pt x="4248" y="312"/>
                  </a:lnTo>
                  <a:lnTo>
                    <a:pt x="4242" y="300"/>
                  </a:lnTo>
                  <a:lnTo>
                    <a:pt x="4236" y="294"/>
                  </a:lnTo>
                  <a:lnTo>
                    <a:pt x="4194" y="294"/>
                  </a:lnTo>
                  <a:lnTo>
                    <a:pt x="4188" y="300"/>
                  </a:lnTo>
                  <a:lnTo>
                    <a:pt x="4182" y="300"/>
                  </a:lnTo>
                  <a:lnTo>
                    <a:pt x="4128" y="288"/>
                  </a:lnTo>
                  <a:lnTo>
                    <a:pt x="3990" y="282"/>
                  </a:lnTo>
                  <a:lnTo>
                    <a:pt x="3990" y="300"/>
                  </a:lnTo>
                  <a:lnTo>
                    <a:pt x="3924" y="300"/>
                  </a:lnTo>
                  <a:lnTo>
                    <a:pt x="3942" y="282"/>
                  </a:lnTo>
                  <a:lnTo>
                    <a:pt x="3942" y="276"/>
                  </a:lnTo>
                  <a:lnTo>
                    <a:pt x="3936" y="270"/>
                  </a:lnTo>
                  <a:lnTo>
                    <a:pt x="3912" y="264"/>
                  </a:lnTo>
                  <a:lnTo>
                    <a:pt x="3882" y="264"/>
                  </a:lnTo>
                  <a:lnTo>
                    <a:pt x="3852" y="270"/>
                  </a:lnTo>
                  <a:lnTo>
                    <a:pt x="3840" y="270"/>
                  </a:lnTo>
                  <a:lnTo>
                    <a:pt x="3780" y="264"/>
                  </a:lnTo>
                  <a:lnTo>
                    <a:pt x="3792" y="264"/>
                  </a:lnTo>
                  <a:lnTo>
                    <a:pt x="3810" y="258"/>
                  </a:lnTo>
                  <a:lnTo>
                    <a:pt x="3822" y="258"/>
                  </a:lnTo>
                  <a:lnTo>
                    <a:pt x="3834" y="252"/>
                  </a:lnTo>
                  <a:lnTo>
                    <a:pt x="3840" y="252"/>
                  </a:lnTo>
                  <a:lnTo>
                    <a:pt x="3840" y="246"/>
                  </a:lnTo>
                  <a:lnTo>
                    <a:pt x="3834" y="240"/>
                  </a:lnTo>
                  <a:lnTo>
                    <a:pt x="3822" y="240"/>
                  </a:lnTo>
                  <a:lnTo>
                    <a:pt x="3804" y="234"/>
                  </a:lnTo>
                  <a:lnTo>
                    <a:pt x="3762" y="234"/>
                  </a:lnTo>
                  <a:lnTo>
                    <a:pt x="3720" y="228"/>
                  </a:lnTo>
                  <a:lnTo>
                    <a:pt x="3714" y="240"/>
                  </a:lnTo>
                  <a:lnTo>
                    <a:pt x="3684" y="240"/>
                  </a:lnTo>
                  <a:lnTo>
                    <a:pt x="3672" y="246"/>
                  </a:lnTo>
                  <a:lnTo>
                    <a:pt x="3660" y="246"/>
                  </a:lnTo>
                  <a:lnTo>
                    <a:pt x="3648" y="252"/>
                  </a:lnTo>
                  <a:lnTo>
                    <a:pt x="3648" y="258"/>
                  </a:lnTo>
                  <a:lnTo>
                    <a:pt x="3654" y="270"/>
                  </a:lnTo>
                  <a:lnTo>
                    <a:pt x="3678" y="282"/>
                  </a:lnTo>
                  <a:lnTo>
                    <a:pt x="3696" y="294"/>
                  </a:lnTo>
                  <a:lnTo>
                    <a:pt x="3708" y="294"/>
                  </a:lnTo>
                  <a:lnTo>
                    <a:pt x="3714" y="300"/>
                  </a:lnTo>
                  <a:lnTo>
                    <a:pt x="3720" y="300"/>
                  </a:lnTo>
                  <a:lnTo>
                    <a:pt x="3576" y="294"/>
                  </a:lnTo>
                  <a:lnTo>
                    <a:pt x="3630" y="312"/>
                  </a:lnTo>
                  <a:lnTo>
                    <a:pt x="3576" y="324"/>
                  </a:lnTo>
                  <a:lnTo>
                    <a:pt x="3564" y="330"/>
                  </a:lnTo>
                  <a:lnTo>
                    <a:pt x="3534" y="336"/>
                  </a:lnTo>
                  <a:lnTo>
                    <a:pt x="3498" y="342"/>
                  </a:lnTo>
                  <a:lnTo>
                    <a:pt x="3474" y="342"/>
                  </a:lnTo>
                  <a:lnTo>
                    <a:pt x="3468" y="336"/>
                  </a:lnTo>
                  <a:lnTo>
                    <a:pt x="3474" y="324"/>
                  </a:lnTo>
                  <a:lnTo>
                    <a:pt x="3486" y="312"/>
                  </a:lnTo>
                  <a:lnTo>
                    <a:pt x="3420" y="312"/>
                  </a:lnTo>
                  <a:lnTo>
                    <a:pt x="3408" y="318"/>
                  </a:lnTo>
                  <a:lnTo>
                    <a:pt x="3390" y="318"/>
                  </a:lnTo>
                  <a:lnTo>
                    <a:pt x="3378" y="324"/>
                  </a:lnTo>
                  <a:lnTo>
                    <a:pt x="3366" y="336"/>
                  </a:lnTo>
                  <a:lnTo>
                    <a:pt x="3348" y="336"/>
                  </a:lnTo>
                  <a:lnTo>
                    <a:pt x="3318" y="342"/>
                  </a:lnTo>
                  <a:lnTo>
                    <a:pt x="3276" y="342"/>
                  </a:lnTo>
                  <a:lnTo>
                    <a:pt x="3246" y="348"/>
                  </a:lnTo>
                  <a:lnTo>
                    <a:pt x="3234" y="354"/>
                  </a:lnTo>
                  <a:lnTo>
                    <a:pt x="3216" y="354"/>
                  </a:lnTo>
                  <a:lnTo>
                    <a:pt x="3204" y="360"/>
                  </a:lnTo>
                  <a:lnTo>
                    <a:pt x="3186" y="360"/>
                  </a:lnTo>
                  <a:lnTo>
                    <a:pt x="3180" y="366"/>
                  </a:lnTo>
                  <a:lnTo>
                    <a:pt x="3174" y="366"/>
                  </a:lnTo>
                  <a:lnTo>
                    <a:pt x="3132" y="396"/>
                  </a:lnTo>
                  <a:lnTo>
                    <a:pt x="3114" y="396"/>
                  </a:lnTo>
                  <a:lnTo>
                    <a:pt x="3108" y="402"/>
                  </a:lnTo>
                  <a:lnTo>
                    <a:pt x="3102" y="402"/>
                  </a:lnTo>
                  <a:lnTo>
                    <a:pt x="3096" y="408"/>
                  </a:lnTo>
                  <a:lnTo>
                    <a:pt x="3102" y="414"/>
                  </a:lnTo>
                  <a:lnTo>
                    <a:pt x="3120" y="426"/>
                  </a:lnTo>
                  <a:lnTo>
                    <a:pt x="3132" y="438"/>
                  </a:lnTo>
                  <a:lnTo>
                    <a:pt x="3150" y="444"/>
                  </a:lnTo>
                  <a:lnTo>
                    <a:pt x="3156" y="450"/>
                  </a:lnTo>
                  <a:lnTo>
                    <a:pt x="3162" y="450"/>
                  </a:lnTo>
                  <a:lnTo>
                    <a:pt x="3120" y="462"/>
                  </a:lnTo>
                  <a:lnTo>
                    <a:pt x="3096" y="474"/>
                  </a:lnTo>
                  <a:lnTo>
                    <a:pt x="2994" y="474"/>
                  </a:lnTo>
                  <a:lnTo>
                    <a:pt x="2988" y="480"/>
                  </a:lnTo>
                  <a:lnTo>
                    <a:pt x="2952" y="468"/>
                  </a:lnTo>
                  <a:lnTo>
                    <a:pt x="2934" y="474"/>
                  </a:lnTo>
                  <a:lnTo>
                    <a:pt x="2880" y="474"/>
                  </a:lnTo>
                  <a:lnTo>
                    <a:pt x="2874" y="480"/>
                  </a:lnTo>
                  <a:lnTo>
                    <a:pt x="2874" y="498"/>
                  </a:lnTo>
                  <a:lnTo>
                    <a:pt x="2880" y="510"/>
                  </a:lnTo>
                  <a:lnTo>
                    <a:pt x="2892" y="522"/>
                  </a:lnTo>
                  <a:lnTo>
                    <a:pt x="2898" y="522"/>
                  </a:lnTo>
                  <a:lnTo>
                    <a:pt x="2904" y="528"/>
                  </a:lnTo>
                  <a:lnTo>
                    <a:pt x="2910" y="540"/>
                  </a:lnTo>
                  <a:lnTo>
                    <a:pt x="2916" y="546"/>
                  </a:lnTo>
                  <a:lnTo>
                    <a:pt x="2922" y="546"/>
                  </a:lnTo>
                  <a:lnTo>
                    <a:pt x="2928" y="552"/>
                  </a:lnTo>
                  <a:lnTo>
                    <a:pt x="2940" y="552"/>
                  </a:lnTo>
                  <a:lnTo>
                    <a:pt x="2952" y="558"/>
                  </a:lnTo>
                  <a:lnTo>
                    <a:pt x="2964" y="558"/>
                  </a:lnTo>
                  <a:lnTo>
                    <a:pt x="2976" y="564"/>
                  </a:lnTo>
                  <a:lnTo>
                    <a:pt x="2994" y="564"/>
                  </a:lnTo>
                  <a:lnTo>
                    <a:pt x="3012" y="570"/>
                  </a:lnTo>
                  <a:lnTo>
                    <a:pt x="3024" y="570"/>
                  </a:lnTo>
                  <a:lnTo>
                    <a:pt x="3036" y="576"/>
                  </a:lnTo>
                  <a:lnTo>
                    <a:pt x="3042" y="576"/>
                  </a:lnTo>
                  <a:lnTo>
                    <a:pt x="3054" y="588"/>
                  </a:lnTo>
                  <a:lnTo>
                    <a:pt x="3054" y="594"/>
                  </a:lnTo>
                  <a:lnTo>
                    <a:pt x="3060" y="600"/>
                  </a:lnTo>
                  <a:lnTo>
                    <a:pt x="3030" y="600"/>
                  </a:lnTo>
                  <a:lnTo>
                    <a:pt x="3012" y="606"/>
                  </a:lnTo>
                  <a:lnTo>
                    <a:pt x="3000" y="606"/>
                  </a:lnTo>
                  <a:lnTo>
                    <a:pt x="2964" y="588"/>
                  </a:lnTo>
                  <a:lnTo>
                    <a:pt x="2928" y="576"/>
                  </a:lnTo>
                  <a:lnTo>
                    <a:pt x="2904" y="570"/>
                  </a:lnTo>
                  <a:lnTo>
                    <a:pt x="2886" y="564"/>
                  </a:lnTo>
                  <a:lnTo>
                    <a:pt x="2862" y="564"/>
                  </a:lnTo>
                  <a:lnTo>
                    <a:pt x="2844" y="558"/>
                  </a:lnTo>
                  <a:lnTo>
                    <a:pt x="2802" y="558"/>
                  </a:lnTo>
                  <a:lnTo>
                    <a:pt x="2796" y="564"/>
                  </a:lnTo>
                  <a:lnTo>
                    <a:pt x="2796" y="576"/>
                  </a:lnTo>
                  <a:lnTo>
                    <a:pt x="2802" y="582"/>
                  </a:lnTo>
                  <a:lnTo>
                    <a:pt x="2808" y="582"/>
                  </a:lnTo>
                  <a:lnTo>
                    <a:pt x="2820" y="594"/>
                  </a:lnTo>
                  <a:lnTo>
                    <a:pt x="2784" y="594"/>
                  </a:lnTo>
                  <a:lnTo>
                    <a:pt x="2772" y="582"/>
                  </a:lnTo>
                  <a:lnTo>
                    <a:pt x="2754" y="582"/>
                  </a:lnTo>
                  <a:lnTo>
                    <a:pt x="2748" y="576"/>
                  </a:lnTo>
                  <a:lnTo>
                    <a:pt x="2724" y="576"/>
                  </a:lnTo>
                  <a:lnTo>
                    <a:pt x="2724" y="582"/>
                  </a:lnTo>
                  <a:lnTo>
                    <a:pt x="2730" y="600"/>
                  </a:lnTo>
                  <a:lnTo>
                    <a:pt x="2736" y="612"/>
                  </a:lnTo>
                  <a:lnTo>
                    <a:pt x="2748" y="618"/>
                  </a:lnTo>
                  <a:lnTo>
                    <a:pt x="2766" y="624"/>
                  </a:lnTo>
                  <a:lnTo>
                    <a:pt x="2802" y="624"/>
                  </a:lnTo>
                  <a:lnTo>
                    <a:pt x="2820" y="630"/>
                  </a:lnTo>
                  <a:lnTo>
                    <a:pt x="2844" y="630"/>
                  </a:lnTo>
                  <a:lnTo>
                    <a:pt x="2856" y="636"/>
                  </a:lnTo>
                  <a:lnTo>
                    <a:pt x="2862" y="648"/>
                  </a:lnTo>
                  <a:lnTo>
                    <a:pt x="2874" y="654"/>
                  </a:lnTo>
                  <a:lnTo>
                    <a:pt x="2844" y="654"/>
                  </a:lnTo>
                  <a:lnTo>
                    <a:pt x="2838" y="648"/>
                  </a:lnTo>
                  <a:lnTo>
                    <a:pt x="2826" y="642"/>
                  </a:lnTo>
                  <a:lnTo>
                    <a:pt x="2772" y="642"/>
                  </a:lnTo>
                  <a:lnTo>
                    <a:pt x="2760" y="636"/>
                  </a:lnTo>
                  <a:lnTo>
                    <a:pt x="2730" y="636"/>
                  </a:lnTo>
                  <a:lnTo>
                    <a:pt x="2724" y="624"/>
                  </a:lnTo>
                  <a:lnTo>
                    <a:pt x="2700" y="624"/>
                  </a:lnTo>
                  <a:lnTo>
                    <a:pt x="2694" y="606"/>
                  </a:lnTo>
                  <a:lnTo>
                    <a:pt x="2664" y="594"/>
                  </a:lnTo>
                  <a:lnTo>
                    <a:pt x="2670" y="588"/>
                  </a:lnTo>
                  <a:lnTo>
                    <a:pt x="2682" y="582"/>
                  </a:lnTo>
                  <a:lnTo>
                    <a:pt x="2688" y="576"/>
                  </a:lnTo>
                  <a:lnTo>
                    <a:pt x="2688" y="564"/>
                  </a:lnTo>
                  <a:lnTo>
                    <a:pt x="2658" y="534"/>
                  </a:lnTo>
                  <a:lnTo>
                    <a:pt x="2646" y="528"/>
                  </a:lnTo>
                  <a:lnTo>
                    <a:pt x="2616" y="528"/>
                  </a:lnTo>
                  <a:lnTo>
                    <a:pt x="2628" y="534"/>
                  </a:lnTo>
                  <a:lnTo>
                    <a:pt x="2652" y="558"/>
                  </a:lnTo>
                  <a:lnTo>
                    <a:pt x="2640" y="570"/>
                  </a:lnTo>
                  <a:lnTo>
                    <a:pt x="2616" y="582"/>
                  </a:lnTo>
                  <a:lnTo>
                    <a:pt x="2604" y="582"/>
                  </a:lnTo>
                  <a:lnTo>
                    <a:pt x="2586" y="624"/>
                  </a:lnTo>
                  <a:lnTo>
                    <a:pt x="2658" y="660"/>
                  </a:lnTo>
                  <a:lnTo>
                    <a:pt x="2676" y="660"/>
                  </a:lnTo>
                  <a:lnTo>
                    <a:pt x="2676" y="696"/>
                  </a:lnTo>
                  <a:lnTo>
                    <a:pt x="2670" y="708"/>
                  </a:lnTo>
                  <a:lnTo>
                    <a:pt x="2670" y="720"/>
                  </a:lnTo>
                  <a:lnTo>
                    <a:pt x="2676" y="738"/>
                  </a:lnTo>
                  <a:lnTo>
                    <a:pt x="2712" y="744"/>
                  </a:lnTo>
                  <a:lnTo>
                    <a:pt x="2712" y="768"/>
                  </a:lnTo>
                  <a:lnTo>
                    <a:pt x="2772" y="780"/>
                  </a:lnTo>
                  <a:lnTo>
                    <a:pt x="2778" y="780"/>
                  </a:lnTo>
                  <a:lnTo>
                    <a:pt x="2784" y="774"/>
                  </a:lnTo>
                  <a:lnTo>
                    <a:pt x="2796" y="774"/>
                  </a:lnTo>
                  <a:lnTo>
                    <a:pt x="2814" y="768"/>
                  </a:lnTo>
                  <a:lnTo>
                    <a:pt x="2850" y="768"/>
                  </a:lnTo>
                  <a:lnTo>
                    <a:pt x="2868" y="774"/>
                  </a:lnTo>
                  <a:lnTo>
                    <a:pt x="2874" y="780"/>
                  </a:lnTo>
                  <a:lnTo>
                    <a:pt x="2886" y="786"/>
                  </a:lnTo>
                  <a:lnTo>
                    <a:pt x="2904" y="786"/>
                  </a:lnTo>
                  <a:lnTo>
                    <a:pt x="2916" y="792"/>
                  </a:lnTo>
                  <a:lnTo>
                    <a:pt x="2952" y="804"/>
                  </a:lnTo>
                  <a:lnTo>
                    <a:pt x="2976" y="828"/>
                  </a:lnTo>
                  <a:lnTo>
                    <a:pt x="2976" y="834"/>
                  </a:lnTo>
                  <a:lnTo>
                    <a:pt x="2964" y="834"/>
                  </a:lnTo>
                  <a:lnTo>
                    <a:pt x="2958" y="840"/>
                  </a:lnTo>
                  <a:lnTo>
                    <a:pt x="2946" y="840"/>
                  </a:lnTo>
                  <a:lnTo>
                    <a:pt x="2940" y="846"/>
                  </a:lnTo>
                  <a:lnTo>
                    <a:pt x="2946" y="852"/>
                  </a:lnTo>
                  <a:lnTo>
                    <a:pt x="2958" y="858"/>
                  </a:lnTo>
                  <a:lnTo>
                    <a:pt x="2976" y="876"/>
                  </a:lnTo>
                  <a:lnTo>
                    <a:pt x="3024" y="876"/>
                  </a:lnTo>
                  <a:lnTo>
                    <a:pt x="3012" y="882"/>
                  </a:lnTo>
                  <a:lnTo>
                    <a:pt x="3006" y="882"/>
                  </a:lnTo>
                  <a:lnTo>
                    <a:pt x="2994" y="888"/>
                  </a:lnTo>
                  <a:lnTo>
                    <a:pt x="2970" y="888"/>
                  </a:lnTo>
                  <a:lnTo>
                    <a:pt x="2958" y="882"/>
                  </a:lnTo>
                  <a:lnTo>
                    <a:pt x="2952" y="876"/>
                  </a:lnTo>
                  <a:lnTo>
                    <a:pt x="2940" y="870"/>
                  </a:lnTo>
                  <a:lnTo>
                    <a:pt x="2940" y="858"/>
                  </a:lnTo>
                  <a:lnTo>
                    <a:pt x="2928" y="834"/>
                  </a:lnTo>
                  <a:lnTo>
                    <a:pt x="2916" y="822"/>
                  </a:lnTo>
                  <a:lnTo>
                    <a:pt x="2892" y="810"/>
                  </a:lnTo>
                  <a:lnTo>
                    <a:pt x="2886" y="804"/>
                  </a:lnTo>
                  <a:lnTo>
                    <a:pt x="2880" y="804"/>
                  </a:lnTo>
                  <a:lnTo>
                    <a:pt x="2874" y="798"/>
                  </a:lnTo>
                  <a:lnTo>
                    <a:pt x="2874" y="786"/>
                  </a:lnTo>
                  <a:lnTo>
                    <a:pt x="2868" y="780"/>
                  </a:lnTo>
                  <a:lnTo>
                    <a:pt x="2844" y="780"/>
                  </a:lnTo>
                  <a:lnTo>
                    <a:pt x="2832" y="786"/>
                  </a:lnTo>
                  <a:lnTo>
                    <a:pt x="2814" y="786"/>
                  </a:lnTo>
                  <a:lnTo>
                    <a:pt x="2802" y="792"/>
                  </a:lnTo>
                  <a:lnTo>
                    <a:pt x="2778" y="792"/>
                  </a:lnTo>
                  <a:lnTo>
                    <a:pt x="2760" y="810"/>
                  </a:lnTo>
                  <a:lnTo>
                    <a:pt x="2766" y="816"/>
                  </a:lnTo>
                  <a:lnTo>
                    <a:pt x="2772" y="828"/>
                  </a:lnTo>
                  <a:lnTo>
                    <a:pt x="2784" y="834"/>
                  </a:lnTo>
                  <a:lnTo>
                    <a:pt x="2802" y="852"/>
                  </a:lnTo>
                  <a:lnTo>
                    <a:pt x="2814" y="858"/>
                  </a:lnTo>
                  <a:lnTo>
                    <a:pt x="2814" y="864"/>
                  </a:lnTo>
                  <a:lnTo>
                    <a:pt x="2790" y="888"/>
                  </a:lnTo>
                  <a:lnTo>
                    <a:pt x="2784" y="888"/>
                  </a:lnTo>
                  <a:lnTo>
                    <a:pt x="2778" y="930"/>
                  </a:lnTo>
                  <a:lnTo>
                    <a:pt x="2736" y="948"/>
                  </a:lnTo>
                  <a:lnTo>
                    <a:pt x="2736" y="954"/>
                  </a:lnTo>
                  <a:lnTo>
                    <a:pt x="2730" y="966"/>
                  </a:lnTo>
                  <a:lnTo>
                    <a:pt x="2724" y="972"/>
                  </a:lnTo>
                  <a:lnTo>
                    <a:pt x="2694" y="972"/>
                  </a:lnTo>
                  <a:lnTo>
                    <a:pt x="2682" y="966"/>
                  </a:lnTo>
                  <a:lnTo>
                    <a:pt x="2652" y="966"/>
                  </a:lnTo>
                  <a:lnTo>
                    <a:pt x="2592" y="960"/>
                  </a:lnTo>
                  <a:lnTo>
                    <a:pt x="2586" y="960"/>
                  </a:lnTo>
                  <a:lnTo>
                    <a:pt x="2580" y="954"/>
                  </a:lnTo>
                  <a:lnTo>
                    <a:pt x="2568" y="948"/>
                  </a:lnTo>
                  <a:lnTo>
                    <a:pt x="2556" y="948"/>
                  </a:lnTo>
                  <a:lnTo>
                    <a:pt x="2544" y="936"/>
                  </a:lnTo>
                  <a:lnTo>
                    <a:pt x="2598" y="936"/>
                  </a:lnTo>
                  <a:lnTo>
                    <a:pt x="2616" y="942"/>
                  </a:lnTo>
                  <a:lnTo>
                    <a:pt x="2640" y="924"/>
                  </a:lnTo>
                  <a:lnTo>
                    <a:pt x="2652" y="924"/>
                  </a:lnTo>
                  <a:lnTo>
                    <a:pt x="2664" y="930"/>
                  </a:lnTo>
                  <a:lnTo>
                    <a:pt x="2682" y="930"/>
                  </a:lnTo>
                  <a:lnTo>
                    <a:pt x="2694" y="924"/>
                  </a:lnTo>
                  <a:lnTo>
                    <a:pt x="2694" y="906"/>
                  </a:lnTo>
                  <a:lnTo>
                    <a:pt x="2700" y="894"/>
                  </a:lnTo>
                  <a:lnTo>
                    <a:pt x="2700" y="882"/>
                  </a:lnTo>
                  <a:lnTo>
                    <a:pt x="2724" y="876"/>
                  </a:lnTo>
                  <a:lnTo>
                    <a:pt x="2724" y="852"/>
                  </a:lnTo>
                  <a:lnTo>
                    <a:pt x="2712" y="852"/>
                  </a:lnTo>
                  <a:lnTo>
                    <a:pt x="2718" y="846"/>
                  </a:lnTo>
                  <a:lnTo>
                    <a:pt x="2724" y="834"/>
                  </a:lnTo>
                  <a:lnTo>
                    <a:pt x="2724" y="822"/>
                  </a:lnTo>
                  <a:lnTo>
                    <a:pt x="2718" y="816"/>
                  </a:lnTo>
                  <a:lnTo>
                    <a:pt x="2712" y="816"/>
                  </a:lnTo>
                  <a:lnTo>
                    <a:pt x="2700" y="810"/>
                  </a:lnTo>
                  <a:lnTo>
                    <a:pt x="2682" y="810"/>
                  </a:lnTo>
                  <a:lnTo>
                    <a:pt x="2664" y="804"/>
                  </a:lnTo>
                  <a:lnTo>
                    <a:pt x="2652" y="804"/>
                  </a:lnTo>
                  <a:lnTo>
                    <a:pt x="2634" y="786"/>
                  </a:lnTo>
                  <a:lnTo>
                    <a:pt x="2634" y="744"/>
                  </a:lnTo>
                  <a:lnTo>
                    <a:pt x="2628" y="732"/>
                  </a:lnTo>
                  <a:lnTo>
                    <a:pt x="2616" y="720"/>
                  </a:lnTo>
                  <a:lnTo>
                    <a:pt x="2604" y="714"/>
                  </a:lnTo>
                  <a:lnTo>
                    <a:pt x="2598" y="702"/>
                  </a:lnTo>
                  <a:lnTo>
                    <a:pt x="2592" y="696"/>
                  </a:lnTo>
                  <a:lnTo>
                    <a:pt x="2586" y="660"/>
                  </a:lnTo>
                  <a:lnTo>
                    <a:pt x="2520" y="624"/>
                  </a:lnTo>
                  <a:lnTo>
                    <a:pt x="2532" y="612"/>
                  </a:lnTo>
                  <a:lnTo>
                    <a:pt x="2544" y="588"/>
                  </a:lnTo>
                  <a:lnTo>
                    <a:pt x="2544" y="576"/>
                  </a:lnTo>
                  <a:lnTo>
                    <a:pt x="2538" y="564"/>
                  </a:lnTo>
                  <a:lnTo>
                    <a:pt x="2514" y="540"/>
                  </a:lnTo>
                  <a:lnTo>
                    <a:pt x="2496" y="540"/>
                  </a:lnTo>
                  <a:lnTo>
                    <a:pt x="2484" y="534"/>
                  </a:lnTo>
                  <a:lnTo>
                    <a:pt x="2472" y="534"/>
                  </a:lnTo>
                  <a:lnTo>
                    <a:pt x="2340" y="522"/>
                  </a:lnTo>
                  <a:lnTo>
                    <a:pt x="2328" y="552"/>
                  </a:lnTo>
                  <a:lnTo>
                    <a:pt x="2346" y="570"/>
                  </a:lnTo>
                  <a:lnTo>
                    <a:pt x="2334" y="600"/>
                  </a:lnTo>
                  <a:lnTo>
                    <a:pt x="2280" y="624"/>
                  </a:lnTo>
                  <a:lnTo>
                    <a:pt x="2268" y="654"/>
                  </a:lnTo>
                  <a:lnTo>
                    <a:pt x="2304" y="660"/>
                  </a:lnTo>
                  <a:lnTo>
                    <a:pt x="2334" y="708"/>
                  </a:lnTo>
                  <a:lnTo>
                    <a:pt x="2322" y="726"/>
                  </a:lnTo>
                  <a:lnTo>
                    <a:pt x="2352" y="750"/>
                  </a:lnTo>
                  <a:lnTo>
                    <a:pt x="2388" y="744"/>
                  </a:lnTo>
                  <a:lnTo>
                    <a:pt x="2394" y="750"/>
                  </a:lnTo>
                  <a:lnTo>
                    <a:pt x="2400" y="762"/>
                  </a:lnTo>
                  <a:lnTo>
                    <a:pt x="2412" y="768"/>
                  </a:lnTo>
                  <a:lnTo>
                    <a:pt x="2418" y="774"/>
                  </a:lnTo>
                  <a:lnTo>
                    <a:pt x="2430" y="780"/>
                  </a:lnTo>
                  <a:lnTo>
                    <a:pt x="2472" y="780"/>
                  </a:lnTo>
                  <a:lnTo>
                    <a:pt x="2466" y="840"/>
                  </a:lnTo>
                  <a:lnTo>
                    <a:pt x="2448" y="816"/>
                  </a:lnTo>
                  <a:lnTo>
                    <a:pt x="2430" y="828"/>
                  </a:lnTo>
                  <a:lnTo>
                    <a:pt x="2418" y="822"/>
                  </a:lnTo>
                  <a:lnTo>
                    <a:pt x="2388" y="804"/>
                  </a:lnTo>
                  <a:lnTo>
                    <a:pt x="2352" y="792"/>
                  </a:lnTo>
                  <a:lnTo>
                    <a:pt x="2328" y="780"/>
                  </a:lnTo>
                  <a:lnTo>
                    <a:pt x="2268" y="780"/>
                  </a:lnTo>
                  <a:lnTo>
                    <a:pt x="2250" y="762"/>
                  </a:lnTo>
                  <a:lnTo>
                    <a:pt x="2244" y="780"/>
                  </a:lnTo>
                  <a:lnTo>
                    <a:pt x="2220" y="756"/>
                  </a:lnTo>
                  <a:lnTo>
                    <a:pt x="2214" y="756"/>
                  </a:lnTo>
                  <a:lnTo>
                    <a:pt x="2208" y="750"/>
                  </a:lnTo>
                  <a:lnTo>
                    <a:pt x="2196" y="744"/>
                  </a:lnTo>
                  <a:lnTo>
                    <a:pt x="2178" y="744"/>
                  </a:lnTo>
                  <a:lnTo>
                    <a:pt x="2154" y="732"/>
                  </a:lnTo>
                  <a:lnTo>
                    <a:pt x="2130" y="732"/>
                  </a:lnTo>
                  <a:lnTo>
                    <a:pt x="2118" y="738"/>
                  </a:lnTo>
                  <a:lnTo>
                    <a:pt x="2088" y="738"/>
                  </a:lnTo>
                  <a:lnTo>
                    <a:pt x="2076" y="732"/>
                  </a:lnTo>
                  <a:lnTo>
                    <a:pt x="2022" y="732"/>
                  </a:lnTo>
                  <a:lnTo>
                    <a:pt x="2016" y="738"/>
                  </a:lnTo>
                  <a:lnTo>
                    <a:pt x="2010" y="738"/>
                  </a:lnTo>
                  <a:lnTo>
                    <a:pt x="2004" y="744"/>
                  </a:lnTo>
                  <a:lnTo>
                    <a:pt x="2004" y="750"/>
                  </a:lnTo>
                  <a:lnTo>
                    <a:pt x="2016" y="762"/>
                  </a:lnTo>
                  <a:lnTo>
                    <a:pt x="2028" y="768"/>
                  </a:lnTo>
                  <a:lnTo>
                    <a:pt x="2040" y="780"/>
                  </a:lnTo>
                  <a:lnTo>
                    <a:pt x="2046" y="780"/>
                  </a:lnTo>
                  <a:lnTo>
                    <a:pt x="2022" y="810"/>
                  </a:lnTo>
                  <a:lnTo>
                    <a:pt x="2010" y="798"/>
                  </a:lnTo>
                  <a:lnTo>
                    <a:pt x="2010" y="828"/>
                  </a:lnTo>
                  <a:lnTo>
                    <a:pt x="1998" y="828"/>
                  </a:lnTo>
                  <a:lnTo>
                    <a:pt x="1986" y="822"/>
                  </a:lnTo>
                  <a:lnTo>
                    <a:pt x="1980" y="822"/>
                  </a:lnTo>
                  <a:lnTo>
                    <a:pt x="1974" y="816"/>
                  </a:lnTo>
                  <a:lnTo>
                    <a:pt x="1974" y="786"/>
                  </a:lnTo>
                  <a:lnTo>
                    <a:pt x="1968" y="780"/>
                  </a:lnTo>
                  <a:lnTo>
                    <a:pt x="1950" y="780"/>
                  </a:lnTo>
                  <a:lnTo>
                    <a:pt x="1938" y="786"/>
                  </a:lnTo>
                  <a:lnTo>
                    <a:pt x="1920" y="792"/>
                  </a:lnTo>
                  <a:lnTo>
                    <a:pt x="1908" y="804"/>
                  </a:lnTo>
                  <a:lnTo>
                    <a:pt x="1884" y="816"/>
                  </a:lnTo>
                  <a:lnTo>
                    <a:pt x="1866" y="816"/>
                  </a:lnTo>
                  <a:lnTo>
                    <a:pt x="1842" y="804"/>
                  </a:lnTo>
                  <a:lnTo>
                    <a:pt x="1824" y="804"/>
                  </a:lnTo>
                  <a:lnTo>
                    <a:pt x="1800" y="810"/>
                  </a:lnTo>
                  <a:lnTo>
                    <a:pt x="1782" y="816"/>
                  </a:lnTo>
                  <a:lnTo>
                    <a:pt x="1764" y="828"/>
                  </a:lnTo>
                  <a:lnTo>
                    <a:pt x="1752" y="834"/>
                  </a:lnTo>
                  <a:lnTo>
                    <a:pt x="1746" y="840"/>
                  </a:lnTo>
                  <a:lnTo>
                    <a:pt x="1680" y="840"/>
                  </a:lnTo>
                  <a:lnTo>
                    <a:pt x="1692" y="816"/>
                  </a:lnTo>
                  <a:lnTo>
                    <a:pt x="1692" y="780"/>
                  </a:lnTo>
                  <a:lnTo>
                    <a:pt x="1680" y="780"/>
                  </a:lnTo>
                  <a:lnTo>
                    <a:pt x="1668" y="786"/>
                  </a:lnTo>
                  <a:lnTo>
                    <a:pt x="1650" y="792"/>
                  </a:lnTo>
                  <a:lnTo>
                    <a:pt x="1638" y="792"/>
                  </a:lnTo>
                  <a:lnTo>
                    <a:pt x="1626" y="804"/>
                  </a:lnTo>
                  <a:lnTo>
                    <a:pt x="1626" y="816"/>
                  </a:lnTo>
                  <a:lnTo>
                    <a:pt x="1632" y="822"/>
                  </a:lnTo>
                  <a:lnTo>
                    <a:pt x="1632" y="828"/>
                  </a:lnTo>
                  <a:lnTo>
                    <a:pt x="1608" y="834"/>
                  </a:lnTo>
                  <a:lnTo>
                    <a:pt x="1608" y="810"/>
                  </a:lnTo>
                  <a:lnTo>
                    <a:pt x="1584" y="816"/>
                  </a:lnTo>
                  <a:lnTo>
                    <a:pt x="1530" y="822"/>
                  </a:lnTo>
                  <a:lnTo>
                    <a:pt x="1488" y="852"/>
                  </a:lnTo>
                  <a:lnTo>
                    <a:pt x="1440" y="858"/>
                  </a:lnTo>
                  <a:lnTo>
                    <a:pt x="1452" y="876"/>
                  </a:lnTo>
                  <a:lnTo>
                    <a:pt x="1440" y="876"/>
                  </a:lnTo>
                  <a:lnTo>
                    <a:pt x="1428" y="870"/>
                  </a:lnTo>
                  <a:lnTo>
                    <a:pt x="1422" y="870"/>
                  </a:lnTo>
                  <a:lnTo>
                    <a:pt x="1410" y="876"/>
                  </a:lnTo>
                  <a:lnTo>
                    <a:pt x="1404" y="882"/>
                  </a:lnTo>
                  <a:lnTo>
                    <a:pt x="1404" y="924"/>
                  </a:lnTo>
                  <a:lnTo>
                    <a:pt x="1332" y="930"/>
                  </a:lnTo>
                  <a:lnTo>
                    <a:pt x="1326" y="924"/>
                  </a:lnTo>
                  <a:lnTo>
                    <a:pt x="1314" y="918"/>
                  </a:lnTo>
                  <a:lnTo>
                    <a:pt x="1308" y="912"/>
                  </a:lnTo>
                  <a:lnTo>
                    <a:pt x="1266" y="912"/>
                  </a:lnTo>
                  <a:lnTo>
                    <a:pt x="1260" y="906"/>
                  </a:lnTo>
                  <a:lnTo>
                    <a:pt x="1260" y="876"/>
                  </a:lnTo>
                  <a:lnTo>
                    <a:pt x="1266" y="870"/>
                  </a:lnTo>
                  <a:lnTo>
                    <a:pt x="1266" y="864"/>
                  </a:lnTo>
                  <a:lnTo>
                    <a:pt x="1272" y="858"/>
                  </a:lnTo>
                  <a:lnTo>
                    <a:pt x="1284" y="864"/>
                  </a:lnTo>
                  <a:lnTo>
                    <a:pt x="1344" y="864"/>
                  </a:lnTo>
                  <a:lnTo>
                    <a:pt x="1332" y="858"/>
                  </a:lnTo>
                  <a:lnTo>
                    <a:pt x="1326" y="846"/>
                  </a:lnTo>
                  <a:lnTo>
                    <a:pt x="1314" y="840"/>
                  </a:lnTo>
                  <a:lnTo>
                    <a:pt x="1302" y="828"/>
                  </a:lnTo>
                  <a:lnTo>
                    <a:pt x="1290" y="822"/>
                  </a:lnTo>
                  <a:lnTo>
                    <a:pt x="1278" y="810"/>
                  </a:lnTo>
                  <a:lnTo>
                    <a:pt x="1152" y="810"/>
                  </a:lnTo>
                  <a:lnTo>
                    <a:pt x="1164" y="822"/>
                  </a:lnTo>
                  <a:lnTo>
                    <a:pt x="1188" y="822"/>
                  </a:lnTo>
                  <a:lnTo>
                    <a:pt x="1200" y="828"/>
                  </a:lnTo>
                  <a:lnTo>
                    <a:pt x="1200" y="846"/>
                  </a:lnTo>
                  <a:lnTo>
                    <a:pt x="1194" y="864"/>
                  </a:lnTo>
                  <a:lnTo>
                    <a:pt x="1194" y="876"/>
                  </a:lnTo>
                  <a:lnTo>
                    <a:pt x="1188" y="894"/>
                  </a:lnTo>
                  <a:lnTo>
                    <a:pt x="1188" y="918"/>
                  </a:lnTo>
                  <a:lnTo>
                    <a:pt x="1194" y="918"/>
                  </a:lnTo>
                  <a:lnTo>
                    <a:pt x="1206" y="924"/>
                  </a:lnTo>
                  <a:lnTo>
                    <a:pt x="1230" y="924"/>
                  </a:lnTo>
                  <a:lnTo>
                    <a:pt x="1236" y="930"/>
                  </a:lnTo>
                  <a:lnTo>
                    <a:pt x="1242" y="930"/>
                  </a:lnTo>
                  <a:lnTo>
                    <a:pt x="1236" y="966"/>
                  </a:lnTo>
                  <a:lnTo>
                    <a:pt x="1248" y="996"/>
                  </a:lnTo>
                  <a:lnTo>
                    <a:pt x="1212" y="972"/>
                  </a:lnTo>
                  <a:lnTo>
                    <a:pt x="1194" y="996"/>
                  </a:lnTo>
                  <a:lnTo>
                    <a:pt x="1188" y="966"/>
                  </a:lnTo>
                  <a:lnTo>
                    <a:pt x="1116" y="948"/>
                  </a:lnTo>
                  <a:lnTo>
                    <a:pt x="1086" y="984"/>
                  </a:lnTo>
                  <a:lnTo>
                    <a:pt x="1062" y="984"/>
                  </a:lnTo>
                  <a:lnTo>
                    <a:pt x="1056" y="996"/>
                  </a:lnTo>
                  <a:lnTo>
                    <a:pt x="1044" y="1002"/>
                  </a:lnTo>
                  <a:lnTo>
                    <a:pt x="1038" y="1008"/>
                  </a:lnTo>
                  <a:lnTo>
                    <a:pt x="1026" y="1014"/>
                  </a:lnTo>
                  <a:lnTo>
                    <a:pt x="1014" y="1014"/>
                  </a:lnTo>
                  <a:lnTo>
                    <a:pt x="1002" y="1020"/>
                  </a:lnTo>
                  <a:lnTo>
                    <a:pt x="1002" y="1032"/>
                  </a:lnTo>
                  <a:lnTo>
                    <a:pt x="1008" y="1038"/>
                  </a:lnTo>
                  <a:lnTo>
                    <a:pt x="1020" y="1044"/>
                  </a:lnTo>
                  <a:lnTo>
                    <a:pt x="1032" y="1056"/>
                  </a:lnTo>
                  <a:lnTo>
                    <a:pt x="1044" y="1062"/>
                  </a:lnTo>
                  <a:lnTo>
                    <a:pt x="1050" y="1068"/>
                  </a:lnTo>
                  <a:lnTo>
                    <a:pt x="1062" y="1074"/>
                  </a:lnTo>
                  <a:lnTo>
                    <a:pt x="1080" y="1104"/>
                  </a:lnTo>
                  <a:lnTo>
                    <a:pt x="1050" y="1086"/>
                  </a:lnTo>
                  <a:lnTo>
                    <a:pt x="1038" y="1092"/>
                  </a:lnTo>
                  <a:lnTo>
                    <a:pt x="1032" y="1098"/>
                  </a:lnTo>
                  <a:lnTo>
                    <a:pt x="1020" y="1098"/>
                  </a:lnTo>
                  <a:lnTo>
                    <a:pt x="1008" y="1092"/>
                  </a:lnTo>
                  <a:lnTo>
                    <a:pt x="996" y="1092"/>
                  </a:lnTo>
                  <a:lnTo>
                    <a:pt x="978" y="1086"/>
                  </a:lnTo>
                  <a:lnTo>
                    <a:pt x="966" y="1080"/>
                  </a:lnTo>
                  <a:lnTo>
                    <a:pt x="948" y="1080"/>
                  </a:lnTo>
                  <a:lnTo>
                    <a:pt x="936" y="1074"/>
                  </a:lnTo>
                  <a:lnTo>
                    <a:pt x="924" y="1074"/>
                  </a:lnTo>
                  <a:lnTo>
                    <a:pt x="918" y="1068"/>
                  </a:lnTo>
                  <a:lnTo>
                    <a:pt x="918" y="1056"/>
                  </a:lnTo>
                  <a:lnTo>
                    <a:pt x="906" y="1050"/>
                  </a:lnTo>
                  <a:lnTo>
                    <a:pt x="888" y="1050"/>
                  </a:lnTo>
                  <a:lnTo>
                    <a:pt x="864" y="1062"/>
                  </a:lnTo>
                  <a:lnTo>
                    <a:pt x="858" y="1068"/>
                  </a:lnTo>
                  <a:lnTo>
                    <a:pt x="840" y="1068"/>
                  </a:lnTo>
                  <a:lnTo>
                    <a:pt x="882" y="1104"/>
                  </a:lnTo>
                  <a:lnTo>
                    <a:pt x="900" y="1104"/>
                  </a:lnTo>
                  <a:lnTo>
                    <a:pt x="912" y="1110"/>
                  </a:lnTo>
                  <a:lnTo>
                    <a:pt x="924" y="1110"/>
                  </a:lnTo>
                  <a:lnTo>
                    <a:pt x="936" y="1116"/>
                  </a:lnTo>
                  <a:lnTo>
                    <a:pt x="942" y="1116"/>
                  </a:lnTo>
                  <a:lnTo>
                    <a:pt x="942" y="1122"/>
                  </a:lnTo>
                  <a:lnTo>
                    <a:pt x="936" y="1134"/>
                  </a:lnTo>
                  <a:lnTo>
                    <a:pt x="924" y="1140"/>
                  </a:lnTo>
                  <a:lnTo>
                    <a:pt x="918" y="1146"/>
                  </a:lnTo>
                  <a:lnTo>
                    <a:pt x="852" y="1128"/>
                  </a:lnTo>
                  <a:lnTo>
                    <a:pt x="840" y="1122"/>
                  </a:lnTo>
                  <a:lnTo>
                    <a:pt x="834" y="1116"/>
                  </a:lnTo>
                  <a:lnTo>
                    <a:pt x="822" y="1110"/>
                  </a:lnTo>
                  <a:lnTo>
                    <a:pt x="762" y="1110"/>
                  </a:lnTo>
                  <a:lnTo>
                    <a:pt x="756" y="1104"/>
                  </a:lnTo>
                  <a:lnTo>
                    <a:pt x="756" y="1056"/>
                  </a:lnTo>
                  <a:lnTo>
                    <a:pt x="738" y="1044"/>
                  </a:lnTo>
                  <a:lnTo>
                    <a:pt x="750" y="1032"/>
                  </a:lnTo>
                  <a:lnTo>
                    <a:pt x="756" y="1020"/>
                  </a:lnTo>
                  <a:lnTo>
                    <a:pt x="756" y="1002"/>
                  </a:lnTo>
                  <a:lnTo>
                    <a:pt x="738" y="990"/>
                  </a:lnTo>
                  <a:lnTo>
                    <a:pt x="702" y="978"/>
                  </a:lnTo>
                  <a:lnTo>
                    <a:pt x="672" y="972"/>
                  </a:lnTo>
                  <a:lnTo>
                    <a:pt x="660" y="966"/>
                  </a:lnTo>
                  <a:lnTo>
                    <a:pt x="630" y="948"/>
                  </a:lnTo>
                  <a:lnTo>
                    <a:pt x="606" y="930"/>
                  </a:lnTo>
                  <a:lnTo>
                    <a:pt x="594" y="912"/>
                  </a:lnTo>
                  <a:lnTo>
                    <a:pt x="630" y="912"/>
                  </a:lnTo>
                  <a:lnTo>
                    <a:pt x="630" y="924"/>
                  </a:lnTo>
                  <a:lnTo>
                    <a:pt x="642" y="924"/>
                  </a:lnTo>
                  <a:lnTo>
                    <a:pt x="654" y="930"/>
                  </a:lnTo>
                  <a:lnTo>
                    <a:pt x="672" y="930"/>
                  </a:lnTo>
                  <a:lnTo>
                    <a:pt x="690" y="936"/>
                  </a:lnTo>
                  <a:lnTo>
                    <a:pt x="720" y="936"/>
                  </a:lnTo>
                  <a:lnTo>
                    <a:pt x="732" y="942"/>
                  </a:lnTo>
                  <a:lnTo>
                    <a:pt x="738" y="954"/>
                  </a:lnTo>
                  <a:lnTo>
                    <a:pt x="762" y="966"/>
                  </a:lnTo>
                  <a:lnTo>
                    <a:pt x="816" y="966"/>
                  </a:lnTo>
                  <a:lnTo>
                    <a:pt x="846" y="972"/>
                  </a:lnTo>
                  <a:lnTo>
                    <a:pt x="858" y="972"/>
                  </a:lnTo>
                  <a:lnTo>
                    <a:pt x="870" y="978"/>
                  </a:lnTo>
                  <a:lnTo>
                    <a:pt x="894" y="984"/>
                  </a:lnTo>
                  <a:lnTo>
                    <a:pt x="930" y="990"/>
                  </a:lnTo>
                  <a:lnTo>
                    <a:pt x="978" y="984"/>
                  </a:lnTo>
                  <a:lnTo>
                    <a:pt x="1026" y="972"/>
                  </a:lnTo>
                  <a:lnTo>
                    <a:pt x="1062" y="954"/>
                  </a:lnTo>
                  <a:lnTo>
                    <a:pt x="1080" y="936"/>
                  </a:lnTo>
                  <a:lnTo>
                    <a:pt x="1074" y="912"/>
                  </a:lnTo>
                  <a:lnTo>
                    <a:pt x="1032" y="870"/>
                  </a:lnTo>
                  <a:lnTo>
                    <a:pt x="1014" y="858"/>
                  </a:lnTo>
                  <a:lnTo>
                    <a:pt x="996" y="852"/>
                  </a:lnTo>
                  <a:lnTo>
                    <a:pt x="948" y="840"/>
                  </a:lnTo>
                  <a:lnTo>
                    <a:pt x="900" y="822"/>
                  </a:lnTo>
                  <a:lnTo>
                    <a:pt x="828" y="798"/>
                  </a:lnTo>
                  <a:lnTo>
                    <a:pt x="792" y="780"/>
                  </a:lnTo>
                  <a:lnTo>
                    <a:pt x="756" y="774"/>
                  </a:lnTo>
                  <a:lnTo>
                    <a:pt x="624" y="774"/>
                  </a:lnTo>
                  <a:lnTo>
                    <a:pt x="612" y="756"/>
                  </a:lnTo>
                  <a:lnTo>
                    <a:pt x="588" y="762"/>
                  </a:lnTo>
                  <a:lnTo>
                    <a:pt x="552" y="744"/>
                  </a:lnTo>
                  <a:lnTo>
                    <a:pt x="588" y="738"/>
                  </a:lnTo>
                  <a:lnTo>
                    <a:pt x="606" y="726"/>
                  </a:lnTo>
                  <a:lnTo>
                    <a:pt x="600" y="726"/>
                  </a:lnTo>
                  <a:lnTo>
                    <a:pt x="594" y="720"/>
                  </a:lnTo>
                  <a:lnTo>
                    <a:pt x="582" y="720"/>
                  </a:lnTo>
                  <a:lnTo>
                    <a:pt x="564" y="714"/>
                  </a:lnTo>
                  <a:lnTo>
                    <a:pt x="546" y="714"/>
                  </a:lnTo>
                  <a:lnTo>
                    <a:pt x="534" y="708"/>
                  </a:lnTo>
                  <a:lnTo>
                    <a:pt x="522" y="720"/>
                  </a:lnTo>
                  <a:lnTo>
                    <a:pt x="522" y="726"/>
                  </a:lnTo>
                  <a:lnTo>
                    <a:pt x="516" y="732"/>
                  </a:lnTo>
                  <a:lnTo>
                    <a:pt x="498" y="732"/>
                  </a:lnTo>
                  <a:lnTo>
                    <a:pt x="486" y="744"/>
                  </a:lnTo>
                  <a:lnTo>
                    <a:pt x="450" y="744"/>
                  </a:lnTo>
                  <a:lnTo>
                    <a:pt x="444" y="756"/>
                  </a:lnTo>
                  <a:lnTo>
                    <a:pt x="420" y="762"/>
                  </a:lnTo>
                  <a:lnTo>
                    <a:pt x="420" y="768"/>
                  </a:lnTo>
                  <a:lnTo>
                    <a:pt x="414" y="780"/>
                  </a:lnTo>
                  <a:lnTo>
                    <a:pt x="390" y="780"/>
                  </a:lnTo>
                  <a:lnTo>
                    <a:pt x="384" y="792"/>
                  </a:lnTo>
                  <a:lnTo>
                    <a:pt x="396" y="804"/>
                  </a:lnTo>
                  <a:lnTo>
                    <a:pt x="396" y="810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84" y="834"/>
                  </a:lnTo>
                  <a:lnTo>
                    <a:pt x="384" y="840"/>
                  </a:lnTo>
                  <a:lnTo>
                    <a:pt x="390" y="846"/>
                  </a:lnTo>
                  <a:lnTo>
                    <a:pt x="396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68" y="888"/>
                  </a:lnTo>
                  <a:lnTo>
                    <a:pt x="468" y="900"/>
                  </a:lnTo>
                  <a:lnTo>
                    <a:pt x="462" y="900"/>
                  </a:lnTo>
                  <a:lnTo>
                    <a:pt x="450" y="906"/>
                  </a:lnTo>
                  <a:lnTo>
                    <a:pt x="444" y="906"/>
                  </a:lnTo>
                  <a:lnTo>
                    <a:pt x="444" y="918"/>
                  </a:lnTo>
                  <a:lnTo>
                    <a:pt x="438" y="918"/>
                  </a:lnTo>
                  <a:lnTo>
                    <a:pt x="426" y="924"/>
                  </a:lnTo>
                  <a:lnTo>
                    <a:pt x="420" y="930"/>
                  </a:lnTo>
                  <a:lnTo>
                    <a:pt x="438" y="948"/>
                  </a:lnTo>
                  <a:lnTo>
                    <a:pt x="450" y="954"/>
                  </a:lnTo>
                  <a:lnTo>
                    <a:pt x="456" y="966"/>
                  </a:lnTo>
                  <a:lnTo>
                    <a:pt x="468" y="972"/>
                  </a:lnTo>
                  <a:lnTo>
                    <a:pt x="492" y="996"/>
                  </a:lnTo>
                  <a:lnTo>
                    <a:pt x="504" y="1002"/>
                  </a:lnTo>
                  <a:lnTo>
                    <a:pt x="510" y="1008"/>
                  </a:lnTo>
                  <a:lnTo>
                    <a:pt x="510" y="1014"/>
                  </a:lnTo>
                  <a:lnTo>
                    <a:pt x="504" y="1020"/>
                  </a:lnTo>
                  <a:lnTo>
                    <a:pt x="492" y="1020"/>
                  </a:lnTo>
                  <a:lnTo>
                    <a:pt x="480" y="1014"/>
                  </a:lnTo>
                  <a:lnTo>
                    <a:pt x="474" y="1014"/>
                  </a:lnTo>
                  <a:lnTo>
                    <a:pt x="468" y="1044"/>
                  </a:lnTo>
                  <a:lnTo>
                    <a:pt x="480" y="1056"/>
                  </a:lnTo>
                  <a:lnTo>
                    <a:pt x="480" y="1068"/>
                  </a:lnTo>
                  <a:lnTo>
                    <a:pt x="492" y="1068"/>
                  </a:lnTo>
                  <a:lnTo>
                    <a:pt x="498" y="1074"/>
                  </a:lnTo>
                  <a:lnTo>
                    <a:pt x="504" y="1074"/>
                  </a:lnTo>
                  <a:lnTo>
                    <a:pt x="510" y="1080"/>
                  </a:lnTo>
                  <a:lnTo>
                    <a:pt x="510" y="1086"/>
                  </a:lnTo>
                  <a:lnTo>
                    <a:pt x="504" y="1092"/>
                  </a:lnTo>
                  <a:lnTo>
                    <a:pt x="498" y="1104"/>
                  </a:lnTo>
                  <a:lnTo>
                    <a:pt x="522" y="1110"/>
                  </a:lnTo>
                  <a:lnTo>
                    <a:pt x="534" y="1116"/>
                  </a:lnTo>
                  <a:lnTo>
                    <a:pt x="540" y="1122"/>
                  </a:lnTo>
                  <a:lnTo>
                    <a:pt x="540" y="1128"/>
                  </a:lnTo>
                  <a:lnTo>
                    <a:pt x="516" y="1152"/>
                  </a:lnTo>
                  <a:lnTo>
                    <a:pt x="510" y="1152"/>
                  </a:lnTo>
                  <a:lnTo>
                    <a:pt x="582" y="1188"/>
                  </a:lnTo>
                  <a:lnTo>
                    <a:pt x="588" y="1200"/>
                  </a:lnTo>
                  <a:lnTo>
                    <a:pt x="594" y="1206"/>
                  </a:lnTo>
                  <a:lnTo>
                    <a:pt x="600" y="1218"/>
                  </a:lnTo>
                  <a:lnTo>
                    <a:pt x="600" y="1230"/>
                  </a:lnTo>
                  <a:lnTo>
                    <a:pt x="594" y="1236"/>
                  </a:lnTo>
                  <a:lnTo>
                    <a:pt x="588" y="1248"/>
                  </a:lnTo>
                  <a:lnTo>
                    <a:pt x="552" y="1284"/>
                  </a:lnTo>
                  <a:lnTo>
                    <a:pt x="546" y="1284"/>
                  </a:lnTo>
                  <a:lnTo>
                    <a:pt x="486" y="1344"/>
                  </a:lnTo>
                  <a:lnTo>
                    <a:pt x="426" y="1374"/>
                  </a:lnTo>
                  <a:lnTo>
                    <a:pt x="432" y="1386"/>
                  </a:lnTo>
                  <a:lnTo>
                    <a:pt x="462" y="1368"/>
                  </a:lnTo>
                  <a:lnTo>
                    <a:pt x="468" y="1386"/>
                  </a:lnTo>
                  <a:lnTo>
                    <a:pt x="480" y="1398"/>
                  </a:lnTo>
                  <a:lnTo>
                    <a:pt x="492" y="1404"/>
                  </a:lnTo>
                  <a:lnTo>
                    <a:pt x="498" y="1410"/>
                  </a:lnTo>
                  <a:lnTo>
                    <a:pt x="546" y="1410"/>
                  </a:lnTo>
                  <a:lnTo>
                    <a:pt x="558" y="1428"/>
                  </a:lnTo>
                  <a:lnTo>
                    <a:pt x="546" y="1428"/>
                  </a:lnTo>
                  <a:lnTo>
                    <a:pt x="534" y="1422"/>
                  </a:lnTo>
                  <a:lnTo>
                    <a:pt x="504" y="1422"/>
                  </a:lnTo>
                  <a:lnTo>
                    <a:pt x="492" y="1434"/>
                  </a:lnTo>
                  <a:lnTo>
                    <a:pt x="492" y="1440"/>
                  </a:lnTo>
                  <a:lnTo>
                    <a:pt x="456" y="1440"/>
                  </a:lnTo>
                  <a:lnTo>
                    <a:pt x="450" y="1470"/>
                  </a:lnTo>
                  <a:lnTo>
                    <a:pt x="438" y="1470"/>
                  </a:lnTo>
                  <a:lnTo>
                    <a:pt x="432" y="1482"/>
                  </a:lnTo>
                  <a:lnTo>
                    <a:pt x="438" y="1494"/>
                  </a:lnTo>
                  <a:lnTo>
                    <a:pt x="432" y="1500"/>
                  </a:lnTo>
                  <a:lnTo>
                    <a:pt x="426" y="1500"/>
                  </a:lnTo>
                  <a:lnTo>
                    <a:pt x="414" y="1512"/>
                  </a:lnTo>
                  <a:lnTo>
                    <a:pt x="414" y="1530"/>
                  </a:lnTo>
                  <a:lnTo>
                    <a:pt x="432" y="1536"/>
                  </a:lnTo>
                  <a:lnTo>
                    <a:pt x="420" y="1560"/>
                  </a:lnTo>
                  <a:lnTo>
                    <a:pt x="432" y="1566"/>
                  </a:lnTo>
                  <a:lnTo>
                    <a:pt x="444" y="1584"/>
                  </a:lnTo>
                  <a:lnTo>
                    <a:pt x="426" y="1596"/>
                  </a:lnTo>
                  <a:lnTo>
                    <a:pt x="426" y="1608"/>
                  </a:lnTo>
                  <a:lnTo>
                    <a:pt x="432" y="1608"/>
                  </a:lnTo>
                  <a:lnTo>
                    <a:pt x="444" y="1620"/>
                  </a:lnTo>
                  <a:lnTo>
                    <a:pt x="456" y="1626"/>
                  </a:lnTo>
                  <a:lnTo>
                    <a:pt x="462" y="1632"/>
                  </a:lnTo>
                  <a:lnTo>
                    <a:pt x="462" y="1638"/>
                  </a:lnTo>
                  <a:lnTo>
                    <a:pt x="444" y="1638"/>
                  </a:lnTo>
                  <a:lnTo>
                    <a:pt x="438" y="1656"/>
                  </a:lnTo>
                  <a:lnTo>
                    <a:pt x="462" y="1662"/>
                  </a:lnTo>
                  <a:lnTo>
                    <a:pt x="468" y="1668"/>
                  </a:lnTo>
                  <a:lnTo>
                    <a:pt x="474" y="1680"/>
                  </a:lnTo>
                  <a:lnTo>
                    <a:pt x="486" y="1692"/>
                  </a:lnTo>
                  <a:lnTo>
                    <a:pt x="486" y="1716"/>
                  </a:lnTo>
                  <a:lnTo>
                    <a:pt x="510" y="1716"/>
                  </a:lnTo>
                  <a:lnTo>
                    <a:pt x="516" y="1722"/>
                  </a:lnTo>
                  <a:lnTo>
                    <a:pt x="516" y="1728"/>
                  </a:lnTo>
                  <a:lnTo>
                    <a:pt x="528" y="1722"/>
                  </a:lnTo>
                  <a:lnTo>
                    <a:pt x="564" y="1728"/>
                  </a:lnTo>
                  <a:lnTo>
                    <a:pt x="570" y="1746"/>
                  </a:lnTo>
                  <a:lnTo>
                    <a:pt x="600" y="1728"/>
                  </a:lnTo>
                  <a:lnTo>
                    <a:pt x="606" y="1728"/>
                  </a:lnTo>
                  <a:lnTo>
                    <a:pt x="612" y="1734"/>
                  </a:lnTo>
                  <a:lnTo>
                    <a:pt x="648" y="1752"/>
                  </a:lnTo>
                  <a:lnTo>
                    <a:pt x="654" y="1758"/>
                  </a:lnTo>
                  <a:lnTo>
                    <a:pt x="654" y="1770"/>
                  </a:lnTo>
                  <a:lnTo>
                    <a:pt x="648" y="1776"/>
                  </a:lnTo>
                  <a:lnTo>
                    <a:pt x="660" y="1794"/>
                  </a:lnTo>
                  <a:lnTo>
                    <a:pt x="654" y="1812"/>
                  </a:lnTo>
                  <a:lnTo>
                    <a:pt x="660" y="1818"/>
                  </a:lnTo>
                  <a:lnTo>
                    <a:pt x="672" y="1824"/>
                  </a:lnTo>
                  <a:lnTo>
                    <a:pt x="690" y="1842"/>
                  </a:lnTo>
                  <a:lnTo>
                    <a:pt x="690" y="1854"/>
                  </a:lnTo>
                  <a:lnTo>
                    <a:pt x="720" y="1866"/>
                  </a:lnTo>
                  <a:lnTo>
                    <a:pt x="720" y="1890"/>
                  </a:lnTo>
                  <a:lnTo>
                    <a:pt x="756" y="1890"/>
                  </a:lnTo>
                  <a:lnTo>
                    <a:pt x="762" y="1896"/>
                  </a:lnTo>
                  <a:lnTo>
                    <a:pt x="768" y="1896"/>
                  </a:lnTo>
                  <a:lnTo>
                    <a:pt x="768" y="1902"/>
                  </a:lnTo>
                  <a:lnTo>
                    <a:pt x="762" y="1908"/>
                  </a:lnTo>
                  <a:lnTo>
                    <a:pt x="786" y="1920"/>
                  </a:lnTo>
                  <a:lnTo>
                    <a:pt x="774" y="1926"/>
                  </a:lnTo>
                  <a:lnTo>
                    <a:pt x="768" y="1938"/>
                  </a:lnTo>
                  <a:lnTo>
                    <a:pt x="744" y="1950"/>
                  </a:lnTo>
                  <a:lnTo>
                    <a:pt x="738" y="1950"/>
                  </a:lnTo>
                  <a:lnTo>
                    <a:pt x="732" y="1944"/>
                  </a:lnTo>
                  <a:lnTo>
                    <a:pt x="726" y="1944"/>
                  </a:lnTo>
                  <a:lnTo>
                    <a:pt x="726" y="1938"/>
                  </a:lnTo>
                  <a:lnTo>
                    <a:pt x="702" y="1938"/>
                  </a:lnTo>
                  <a:lnTo>
                    <a:pt x="696" y="1944"/>
                  </a:lnTo>
                  <a:lnTo>
                    <a:pt x="696" y="1950"/>
                  </a:lnTo>
                  <a:lnTo>
                    <a:pt x="720" y="1974"/>
                  </a:lnTo>
                  <a:lnTo>
                    <a:pt x="720" y="1992"/>
                  </a:lnTo>
                  <a:lnTo>
                    <a:pt x="726" y="1998"/>
                  </a:lnTo>
                  <a:lnTo>
                    <a:pt x="732" y="2010"/>
                  </a:lnTo>
                  <a:lnTo>
                    <a:pt x="732" y="2028"/>
                  </a:lnTo>
                  <a:lnTo>
                    <a:pt x="720" y="2028"/>
                  </a:lnTo>
                  <a:lnTo>
                    <a:pt x="714" y="2022"/>
                  </a:lnTo>
                  <a:lnTo>
                    <a:pt x="708" y="2022"/>
                  </a:lnTo>
                  <a:lnTo>
                    <a:pt x="720" y="2028"/>
                  </a:lnTo>
                  <a:lnTo>
                    <a:pt x="768" y="2028"/>
                  </a:lnTo>
                  <a:lnTo>
                    <a:pt x="774" y="2022"/>
                  </a:lnTo>
                  <a:lnTo>
                    <a:pt x="774" y="2010"/>
                  </a:lnTo>
                  <a:lnTo>
                    <a:pt x="804" y="2010"/>
                  </a:lnTo>
                  <a:lnTo>
                    <a:pt x="816" y="2004"/>
                  </a:lnTo>
                  <a:lnTo>
                    <a:pt x="864" y="2004"/>
                  </a:lnTo>
                  <a:lnTo>
                    <a:pt x="870" y="2022"/>
                  </a:lnTo>
                  <a:lnTo>
                    <a:pt x="876" y="2022"/>
                  </a:lnTo>
                  <a:lnTo>
                    <a:pt x="882" y="2028"/>
                  </a:lnTo>
                  <a:lnTo>
                    <a:pt x="894" y="2034"/>
                  </a:lnTo>
                  <a:lnTo>
                    <a:pt x="900" y="2034"/>
                  </a:lnTo>
                  <a:lnTo>
                    <a:pt x="900" y="2046"/>
                  </a:lnTo>
                  <a:lnTo>
                    <a:pt x="894" y="2052"/>
                  </a:lnTo>
                  <a:lnTo>
                    <a:pt x="888" y="2052"/>
                  </a:lnTo>
                  <a:lnTo>
                    <a:pt x="894" y="2070"/>
                  </a:lnTo>
                  <a:lnTo>
                    <a:pt x="894" y="2088"/>
                  </a:lnTo>
                  <a:lnTo>
                    <a:pt x="930" y="2088"/>
                  </a:lnTo>
                  <a:lnTo>
                    <a:pt x="972" y="2106"/>
                  </a:lnTo>
                  <a:lnTo>
                    <a:pt x="984" y="2154"/>
                  </a:lnTo>
                  <a:lnTo>
                    <a:pt x="990" y="2154"/>
                  </a:lnTo>
                  <a:lnTo>
                    <a:pt x="1014" y="2148"/>
                  </a:lnTo>
                  <a:lnTo>
                    <a:pt x="1020" y="2154"/>
                  </a:lnTo>
                  <a:lnTo>
                    <a:pt x="1032" y="2154"/>
                  </a:lnTo>
                  <a:lnTo>
                    <a:pt x="1038" y="2160"/>
                  </a:lnTo>
                  <a:lnTo>
                    <a:pt x="1086" y="2160"/>
                  </a:lnTo>
                  <a:lnTo>
                    <a:pt x="1092" y="2166"/>
                  </a:lnTo>
                  <a:lnTo>
                    <a:pt x="1092" y="2160"/>
                  </a:lnTo>
                  <a:lnTo>
                    <a:pt x="1098" y="2154"/>
                  </a:lnTo>
                  <a:lnTo>
                    <a:pt x="1110" y="2154"/>
                  </a:lnTo>
                  <a:lnTo>
                    <a:pt x="1116" y="2166"/>
                  </a:lnTo>
                  <a:lnTo>
                    <a:pt x="1140" y="2190"/>
                  </a:lnTo>
                  <a:lnTo>
                    <a:pt x="1152" y="2184"/>
                  </a:lnTo>
                  <a:lnTo>
                    <a:pt x="1170" y="2184"/>
                  </a:lnTo>
                  <a:lnTo>
                    <a:pt x="1176" y="2190"/>
                  </a:lnTo>
                  <a:lnTo>
                    <a:pt x="1188" y="2196"/>
                  </a:lnTo>
                  <a:lnTo>
                    <a:pt x="1230" y="2196"/>
                  </a:lnTo>
                  <a:lnTo>
                    <a:pt x="1230" y="2202"/>
                  </a:lnTo>
                  <a:lnTo>
                    <a:pt x="1236" y="2208"/>
                  </a:lnTo>
                  <a:lnTo>
                    <a:pt x="1254" y="2220"/>
                  </a:lnTo>
                  <a:lnTo>
                    <a:pt x="1278" y="2220"/>
                  </a:lnTo>
                  <a:lnTo>
                    <a:pt x="1284" y="2226"/>
                  </a:lnTo>
                  <a:lnTo>
                    <a:pt x="1284" y="2250"/>
                  </a:lnTo>
                  <a:lnTo>
                    <a:pt x="1266" y="2262"/>
                  </a:lnTo>
                  <a:lnTo>
                    <a:pt x="1272" y="2262"/>
                  </a:lnTo>
                  <a:lnTo>
                    <a:pt x="1278" y="2268"/>
                  </a:lnTo>
                  <a:lnTo>
                    <a:pt x="1284" y="2268"/>
                  </a:lnTo>
                  <a:lnTo>
                    <a:pt x="1290" y="2274"/>
                  </a:lnTo>
                  <a:lnTo>
                    <a:pt x="1284" y="2280"/>
                  </a:lnTo>
                  <a:lnTo>
                    <a:pt x="1266" y="2280"/>
                  </a:lnTo>
                  <a:lnTo>
                    <a:pt x="1260" y="2286"/>
                  </a:lnTo>
                  <a:lnTo>
                    <a:pt x="1272" y="2298"/>
                  </a:lnTo>
                  <a:lnTo>
                    <a:pt x="1284" y="2304"/>
                  </a:lnTo>
                  <a:lnTo>
                    <a:pt x="1284" y="2316"/>
                  </a:lnTo>
                  <a:lnTo>
                    <a:pt x="1290" y="2328"/>
                  </a:lnTo>
                  <a:lnTo>
                    <a:pt x="1290" y="2334"/>
                  </a:lnTo>
                  <a:lnTo>
                    <a:pt x="1278" y="2346"/>
                  </a:lnTo>
                  <a:lnTo>
                    <a:pt x="1266" y="2346"/>
                  </a:lnTo>
                  <a:lnTo>
                    <a:pt x="1254" y="2352"/>
                  </a:lnTo>
                  <a:lnTo>
                    <a:pt x="1224" y="2352"/>
                  </a:lnTo>
                  <a:lnTo>
                    <a:pt x="1212" y="2364"/>
                  </a:lnTo>
                  <a:lnTo>
                    <a:pt x="1212" y="2370"/>
                  </a:lnTo>
                  <a:lnTo>
                    <a:pt x="1206" y="2376"/>
                  </a:lnTo>
                  <a:lnTo>
                    <a:pt x="1188" y="2376"/>
                  </a:lnTo>
                  <a:lnTo>
                    <a:pt x="1188" y="2412"/>
                  </a:lnTo>
                  <a:lnTo>
                    <a:pt x="1194" y="2412"/>
                  </a:lnTo>
                  <a:lnTo>
                    <a:pt x="1200" y="2406"/>
                  </a:lnTo>
                  <a:lnTo>
                    <a:pt x="1212" y="2406"/>
                  </a:lnTo>
                  <a:lnTo>
                    <a:pt x="1224" y="2400"/>
                  </a:lnTo>
                  <a:lnTo>
                    <a:pt x="1254" y="2400"/>
                  </a:lnTo>
                  <a:lnTo>
                    <a:pt x="1254" y="2412"/>
                  </a:lnTo>
                  <a:lnTo>
                    <a:pt x="1248" y="2418"/>
                  </a:lnTo>
                  <a:lnTo>
                    <a:pt x="1242" y="2430"/>
                  </a:lnTo>
                  <a:lnTo>
                    <a:pt x="1230" y="2436"/>
                  </a:lnTo>
                  <a:lnTo>
                    <a:pt x="1224" y="2442"/>
                  </a:lnTo>
                  <a:lnTo>
                    <a:pt x="1170" y="2454"/>
                  </a:lnTo>
                  <a:lnTo>
                    <a:pt x="1218" y="2490"/>
                  </a:lnTo>
                  <a:lnTo>
                    <a:pt x="1212" y="2490"/>
                  </a:lnTo>
                  <a:lnTo>
                    <a:pt x="1206" y="2496"/>
                  </a:lnTo>
                  <a:lnTo>
                    <a:pt x="1194" y="2496"/>
                  </a:lnTo>
                  <a:lnTo>
                    <a:pt x="1188" y="2502"/>
                  </a:lnTo>
                  <a:lnTo>
                    <a:pt x="1176" y="2526"/>
                  </a:lnTo>
                  <a:lnTo>
                    <a:pt x="1176" y="2544"/>
                  </a:lnTo>
                  <a:lnTo>
                    <a:pt x="1164" y="2550"/>
                  </a:lnTo>
                  <a:lnTo>
                    <a:pt x="1158" y="2556"/>
                  </a:lnTo>
                  <a:lnTo>
                    <a:pt x="1146" y="2556"/>
                  </a:lnTo>
                  <a:lnTo>
                    <a:pt x="1140" y="2550"/>
                  </a:lnTo>
                  <a:lnTo>
                    <a:pt x="1128" y="2544"/>
                  </a:lnTo>
                  <a:lnTo>
                    <a:pt x="1122" y="2538"/>
                  </a:lnTo>
                  <a:lnTo>
                    <a:pt x="1116" y="2556"/>
                  </a:lnTo>
                  <a:lnTo>
                    <a:pt x="1122" y="2562"/>
                  </a:lnTo>
                  <a:lnTo>
                    <a:pt x="1128" y="2574"/>
                  </a:lnTo>
                  <a:lnTo>
                    <a:pt x="1134" y="2580"/>
                  </a:lnTo>
                  <a:lnTo>
                    <a:pt x="1146" y="2580"/>
                  </a:lnTo>
                  <a:lnTo>
                    <a:pt x="1146" y="2586"/>
                  </a:lnTo>
                  <a:lnTo>
                    <a:pt x="1152" y="2598"/>
                  </a:lnTo>
                  <a:lnTo>
                    <a:pt x="1158" y="2604"/>
                  </a:lnTo>
                  <a:lnTo>
                    <a:pt x="1194" y="2604"/>
                  </a:lnTo>
                  <a:lnTo>
                    <a:pt x="1200" y="2610"/>
                  </a:lnTo>
                  <a:lnTo>
                    <a:pt x="1212" y="2616"/>
                  </a:lnTo>
                  <a:lnTo>
                    <a:pt x="1218" y="2628"/>
                  </a:lnTo>
                  <a:lnTo>
                    <a:pt x="1224" y="2634"/>
                  </a:lnTo>
                  <a:lnTo>
                    <a:pt x="1254" y="2634"/>
                  </a:lnTo>
                  <a:lnTo>
                    <a:pt x="1272" y="2652"/>
                  </a:lnTo>
                  <a:lnTo>
                    <a:pt x="1278" y="2664"/>
                  </a:lnTo>
                  <a:lnTo>
                    <a:pt x="1290" y="2670"/>
                  </a:lnTo>
                  <a:lnTo>
                    <a:pt x="1314" y="2694"/>
                  </a:lnTo>
                  <a:lnTo>
                    <a:pt x="1320" y="2694"/>
                  </a:lnTo>
                  <a:lnTo>
                    <a:pt x="1332" y="2700"/>
                  </a:lnTo>
                  <a:lnTo>
                    <a:pt x="1338" y="2700"/>
                  </a:lnTo>
                  <a:lnTo>
                    <a:pt x="1350" y="2706"/>
                  </a:lnTo>
                  <a:lnTo>
                    <a:pt x="1344" y="2706"/>
                  </a:lnTo>
                  <a:lnTo>
                    <a:pt x="1368" y="2688"/>
                  </a:lnTo>
                  <a:lnTo>
                    <a:pt x="1380" y="2688"/>
                  </a:lnTo>
                  <a:lnTo>
                    <a:pt x="1398" y="2694"/>
                  </a:lnTo>
                  <a:lnTo>
                    <a:pt x="1410" y="2700"/>
                  </a:lnTo>
                  <a:lnTo>
                    <a:pt x="1428" y="2706"/>
                  </a:lnTo>
                  <a:lnTo>
                    <a:pt x="1488" y="2718"/>
                  </a:lnTo>
                  <a:lnTo>
                    <a:pt x="1524" y="2718"/>
                  </a:lnTo>
                  <a:lnTo>
                    <a:pt x="1530" y="2724"/>
                  </a:lnTo>
                  <a:lnTo>
                    <a:pt x="1536" y="2724"/>
                  </a:lnTo>
                  <a:lnTo>
                    <a:pt x="1584" y="2754"/>
                  </a:lnTo>
                  <a:lnTo>
                    <a:pt x="1584" y="2760"/>
                  </a:lnTo>
                  <a:lnTo>
                    <a:pt x="1590" y="2760"/>
                  </a:lnTo>
                  <a:lnTo>
                    <a:pt x="1602" y="2766"/>
                  </a:lnTo>
                  <a:lnTo>
                    <a:pt x="1626" y="2766"/>
                  </a:lnTo>
                  <a:lnTo>
                    <a:pt x="1632" y="2760"/>
                  </a:lnTo>
                  <a:lnTo>
                    <a:pt x="1644" y="2760"/>
                  </a:lnTo>
                  <a:lnTo>
                    <a:pt x="1644" y="2754"/>
                  </a:lnTo>
                  <a:lnTo>
                    <a:pt x="1674" y="2754"/>
                  </a:lnTo>
                  <a:lnTo>
                    <a:pt x="1686" y="2760"/>
                  </a:lnTo>
                  <a:lnTo>
                    <a:pt x="1698" y="2772"/>
                  </a:lnTo>
                  <a:lnTo>
                    <a:pt x="1728" y="2778"/>
                  </a:lnTo>
                  <a:lnTo>
                    <a:pt x="1728" y="2790"/>
                  </a:lnTo>
                  <a:lnTo>
                    <a:pt x="1722" y="2796"/>
                  </a:lnTo>
                  <a:lnTo>
                    <a:pt x="1722" y="2802"/>
                  </a:lnTo>
                  <a:lnTo>
                    <a:pt x="1740" y="2802"/>
                  </a:lnTo>
                  <a:lnTo>
                    <a:pt x="1752" y="2814"/>
                  </a:lnTo>
                  <a:lnTo>
                    <a:pt x="1764" y="2820"/>
                  </a:lnTo>
                  <a:lnTo>
                    <a:pt x="1776" y="2832"/>
                  </a:lnTo>
                  <a:lnTo>
                    <a:pt x="1788" y="2826"/>
                  </a:lnTo>
                  <a:lnTo>
                    <a:pt x="1794" y="2826"/>
                  </a:lnTo>
                  <a:lnTo>
                    <a:pt x="1818" y="2838"/>
                  </a:lnTo>
                  <a:lnTo>
                    <a:pt x="1836" y="2856"/>
                  </a:lnTo>
                  <a:lnTo>
                    <a:pt x="1842" y="2868"/>
                  </a:lnTo>
                  <a:lnTo>
                    <a:pt x="1854" y="2874"/>
                  </a:lnTo>
                  <a:lnTo>
                    <a:pt x="1860" y="2880"/>
                  </a:lnTo>
                  <a:lnTo>
                    <a:pt x="1884" y="2880"/>
                  </a:lnTo>
                  <a:lnTo>
                    <a:pt x="1890" y="2874"/>
                  </a:lnTo>
                  <a:lnTo>
                    <a:pt x="1890" y="2862"/>
                  </a:lnTo>
                  <a:lnTo>
                    <a:pt x="1908" y="2862"/>
                  </a:lnTo>
                  <a:lnTo>
                    <a:pt x="1914" y="2856"/>
                  </a:lnTo>
                  <a:lnTo>
                    <a:pt x="1914" y="2826"/>
                  </a:lnTo>
                  <a:lnTo>
                    <a:pt x="1908" y="2820"/>
                  </a:lnTo>
                  <a:lnTo>
                    <a:pt x="1908" y="2814"/>
                  </a:lnTo>
                  <a:lnTo>
                    <a:pt x="1896" y="2802"/>
                  </a:lnTo>
                  <a:lnTo>
                    <a:pt x="1890" y="2790"/>
                  </a:lnTo>
                  <a:lnTo>
                    <a:pt x="1884" y="2784"/>
                  </a:lnTo>
                  <a:lnTo>
                    <a:pt x="1872" y="2778"/>
                  </a:lnTo>
                  <a:lnTo>
                    <a:pt x="1866" y="2772"/>
                  </a:lnTo>
                  <a:lnTo>
                    <a:pt x="1854" y="2772"/>
                  </a:lnTo>
                  <a:lnTo>
                    <a:pt x="1854" y="2748"/>
                  </a:lnTo>
                  <a:lnTo>
                    <a:pt x="1848" y="2742"/>
                  </a:lnTo>
                  <a:lnTo>
                    <a:pt x="1836" y="2736"/>
                  </a:lnTo>
                  <a:lnTo>
                    <a:pt x="1830" y="2724"/>
                  </a:lnTo>
                  <a:lnTo>
                    <a:pt x="1824" y="2718"/>
                  </a:lnTo>
                  <a:lnTo>
                    <a:pt x="1824" y="2706"/>
                  </a:lnTo>
                  <a:lnTo>
                    <a:pt x="1830" y="2694"/>
                  </a:lnTo>
                  <a:lnTo>
                    <a:pt x="1830" y="2682"/>
                  </a:lnTo>
                  <a:lnTo>
                    <a:pt x="1818" y="2658"/>
                  </a:lnTo>
                  <a:lnTo>
                    <a:pt x="1812" y="2652"/>
                  </a:lnTo>
                  <a:lnTo>
                    <a:pt x="1806" y="2640"/>
                  </a:lnTo>
                  <a:lnTo>
                    <a:pt x="1794" y="2634"/>
                  </a:lnTo>
                  <a:lnTo>
                    <a:pt x="1788" y="2628"/>
                  </a:lnTo>
                  <a:lnTo>
                    <a:pt x="1776" y="2628"/>
                  </a:lnTo>
                  <a:lnTo>
                    <a:pt x="1758" y="2622"/>
                  </a:lnTo>
                  <a:lnTo>
                    <a:pt x="1758" y="2604"/>
                  </a:lnTo>
                  <a:lnTo>
                    <a:pt x="1794" y="2568"/>
                  </a:lnTo>
                  <a:lnTo>
                    <a:pt x="1800" y="2556"/>
                  </a:lnTo>
                  <a:lnTo>
                    <a:pt x="1806" y="2550"/>
                  </a:lnTo>
                  <a:lnTo>
                    <a:pt x="1806" y="2544"/>
                  </a:lnTo>
                  <a:lnTo>
                    <a:pt x="1800" y="2532"/>
                  </a:lnTo>
                  <a:lnTo>
                    <a:pt x="1788" y="2520"/>
                  </a:lnTo>
                  <a:lnTo>
                    <a:pt x="1800" y="2520"/>
                  </a:lnTo>
                  <a:lnTo>
                    <a:pt x="1812" y="2526"/>
                  </a:lnTo>
                  <a:lnTo>
                    <a:pt x="1830" y="2526"/>
                  </a:lnTo>
                  <a:lnTo>
                    <a:pt x="1842" y="2514"/>
                  </a:lnTo>
                  <a:lnTo>
                    <a:pt x="1872" y="2514"/>
                  </a:lnTo>
                  <a:lnTo>
                    <a:pt x="1878" y="2508"/>
                  </a:lnTo>
                  <a:lnTo>
                    <a:pt x="1860" y="2490"/>
                  </a:lnTo>
                  <a:lnTo>
                    <a:pt x="1890" y="2490"/>
                  </a:lnTo>
                  <a:lnTo>
                    <a:pt x="1890" y="2472"/>
                  </a:lnTo>
                  <a:lnTo>
                    <a:pt x="1878" y="2472"/>
                  </a:lnTo>
                  <a:lnTo>
                    <a:pt x="1854" y="2460"/>
                  </a:lnTo>
                  <a:lnTo>
                    <a:pt x="1842" y="2448"/>
                  </a:lnTo>
                  <a:lnTo>
                    <a:pt x="1842" y="2442"/>
                  </a:lnTo>
                  <a:lnTo>
                    <a:pt x="1878" y="2442"/>
                  </a:lnTo>
                  <a:lnTo>
                    <a:pt x="1878" y="2430"/>
                  </a:lnTo>
                  <a:lnTo>
                    <a:pt x="1866" y="2418"/>
                  </a:lnTo>
                  <a:lnTo>
                    <a:pt x="1860" y="2406"/>
                  </a:lnTo>
                  <a:lnTo>
                    <a:pt x="1812" y="2358"/>
                  </a:lnTo>
                  <a:lnTo>
                    <a:pt x="1800" y="2358"/>
                  </a:lnTo>
                  <a:lnTo>
                    <a:pt x="1788" y="2364"/>
                  </a:lnTo>
                  <a:lnTo>
                    <a:pt x="1746" y="2364"/>
                  </a:lnTo>
                  <a:lnTo>
                    <a:pt x="1740" y="2358"/>
                  </a:lnTo>
                  <a:lnTo>
                    <a:pt x="1740" y="2328"/>
                  </a:lnTo>
                  <a:lnTo>
                    <a:pt x="1734" y="2322"/>
                  </a:lnTo>
                  <a:lnTo>
                    <a:pt x="1710" y="2322"/>
                  </a:lnTo>
                  <a:lnTo>
                    <a:pt x="1704" y="2316"/>
                  </a:lnTo>
                  <a:lnTo>
                    <a:pt x="1698" y="2316"/>
                  </a:lnTo>
                  <a:lnTo>
                    <a:pt x="1698" y="2286"/>
                  </a:lnTo>
                  <a:lnTo>
                    <a:pt x="1710" y="2262"/>
                  </a:lnTo>
                  <a:lnTo>
                    <a:pt x="1710" y="2238"/>
                  </a:lnTo>
                  <a:lnTo>
                    <a:pt x="1704" y="2232"/>
                  </a:lnTo>
                  <a:lnTo>
                    <a:pt x="1698" y="2196"/>
                  </a:lnTo>
                  <a:lnTo>
                    <a:pt x="1722" y="2196"/>
                  </a:lnTo>
                  <a:lnTo>
                    <a:pt x="1722" y="2172"/>
                  </a:lnTo>
                  <a:lnTo>
                    <a:pt x="1716" y="2166"/>
                  </a:lnTo>
                  <a:lnTo>
                    <a:pt x="1716" y="2154"/>
                  </a:lnTo>
                  <a:lnTo>
                    <a:pt x="1722" y="2148"/>
                  </a:lnTo>
                  <a:lnTo>
                    <a:pt x="1734" y="2148"/>
                  </a:lnTo>
                  <a:lnTo>
                    <a:pt x="1746" y="2154"/>
                  </a:lnTo>
                  <a:lnTo>
                    <a:pt x="1758" y="2166"/>
                  </a:lnTo>
                  <a:lnTo>
                    <a:pt x="1770" y="2172"/>
                  </a:lnTo>
                  <a:lnTo>
                    <a:pt x="1776" y="2184"/>
                  </a:lnTo>
                  <a:lnTo>
                    <a:pt x="1788" y="2190"/>
                  </a:lnTo>
                  <a:lnTo>
                    <a:pt x="1800" y="2190"/>
                  </a:lnTo>
                  <a:lnTo>
                    <a:pt x="1806" y="2184"/>
                  </a:lnTo>
                  <a:lnTo>
                    <a:pt x="1812" y="2172"/>
                  </a:lnTo>
                  <a:lnTo>
                    <a:pt x="1818" y="2166"/>
                  </a:lnTo>
                  <a:lnTo>
                    <a:pt x="1812" y="2154"/>
                  </a:lnTo>
                  <a:lnTo>
                    <a:pt x="1800" y="2142"/>
                  </a:lnTo>
                  <a:lnTo>
                    <a:pt x="1830" y="2130"/>
                  </a:lnTo>
                  <a:lnTo>
                    <a:pt x="1830" y="2106"/>
                  </a:lnTo>
                  <a:lnTo>
                    <a:pt x="1836" y="2106"/>
                  </a:lnTo>
                  <a:lnTo>
                    <a:pt x="1848" y="2100"/>
                  </a:lnTo>
                  <a:lnTo>
                    <a:pt x="1860" y="2100"/>
                  </a:lnTo>
                  <a:lnTo>
                    <a:pt x="1872" y="2094"/>
                  </a:lnTo>
                  <a:lnTo>
                    <a:pt x="1884" y="2082"/>
                  </a:lnTo>
                  <a:lnTo>
                    <a:pt x="1884" y="2064"/>
                  </a:lnTo>
                  <a:lnTo>
                    <a:pt x="1878" y="2058"/>
                  </a:lnTo>
                  <a:lnTo>
                    <a:pt x="1878" y="2052"/>
                  </a:lnTo>
                  <a:lnTo>
                    <a:pt x="1908" y="2052"/>
                  </a:lnTo>
                  <a:lnTo>
                    <a:pt x="1920" y="2058"/>
                  </a:lnTo>
                  <a:lnTo>
                    <a:pt x="1926" y="2058"/>
                  </a:lnTo>
                  <a:lnTo>
                    <a:pt x="1926" y="2064"/>
                  </a:lnTo>
                  <a:lnTo>
                    <a:pt x="1932" y="2070"/>
                  </a:lnTo>
                  <a:lnTo>
                    <a:pt x="1962" y="2070"/>
                  </a:lnTo>
                  <a:lnTo>
                    <a:pt x="1974" y="2058"/>
                  </a:lnTo>
                  <a:lnTo>
                    <a:pt x="1986" y="2052"/>
                  </a:lnTo>
                  <a:lnTo>
                    <a:pt x="2004" y="2052"/>
                  </a:lnTo>
                  <a:lnTo>
                    <a:pt x="2010" y="2058"/>
                  </a:lnTo>
                  <a:lnTo>
                    <a:pt x="2016" y="2070"/>
                  </a:lnTo>
                  <a:lnTo>
                    <a:pt x="2076" y="2070"/>
                  </a:lnTo>
                  <a:lnTo>
                    <a:pt x="2082" y="2076"/>
                  </a:lnTo>
                  <a:lnTo>
                    <a:pt x="2082" y="2082"/>
                  </a:lnTo>
                  <a:lnTo>
                    <a:pt x="2088" y="2094"/>
                  </a:lnTo>
                  <a:lnTo>
                    <a:pt x="2124" y="2094"/>
                  </a:lnTo>
                  <a:lnTo>
                    <a:pt x="2136" y="2124"/>
                  </a:lnTo>
                  <a:lnTo>
                    <a:pt x="2136" y="2130"/>
                  </a:lnTo>
                  <a:lnTo>
                    <a:pt x="2148" y="2142"/>
                  </a:lnTo>
                  <a:lnTo>
                    <a:pt x="2160" y="2142"/>
                  </a:lnTo>
                  <a:lnTo>
                    <a:pt x="2160" y="2124"/>
                  </a:lnTo>
                  <a:lnTo>
                    <a:pt x="2148" y="2112"/>
                  </a:lnTo>
                  <a:lnTo>
                    <a:pt x="2148" y="2106"/>
                  </a:lnTo>
                  <a:lnTo>
                    <a:pt x="2160" y="2106"/>
                  </a:lnTo>
                  <a:lnTo>
                    <a:pt x="2232" y="2142"/>
                  </a:lnTo>
                  <a:lnTo>
                    <a:pt x="2238" y="2136"/>
                  </a:lnTo>
                  <a:lnTo>
                    <a:pt x="2244" y="2124"/>
                  </a:lnTo>
                  <a:lnTo>
                    <a:pt x="2256" y="2118"/>
                  </a:lnTo>
                  <a:lnTo>
                    <a:pt x="2268" y="2106"/>
                  </a:lnTo>
                  <a:lnTo>
                    <a:pt x="2280" y="2100"/>
                  </a:lnTo>
                  <a:lnTo>
                    <a:pt x="2286" y="2100"/>
                  </a:lnTo>
                  <a:lnTo>
                    <a:pt x="2322" y="2118"/>
                  </a:lnTo>
                  <a:lnTo>
                    <a:pt x="2334" y="2118"/>
                  </a:lnTo>
                  <a:lnTo>
                    <a:pt x="2352" y="2112"/>
                  </a:lnTo>
                  <a:lnTo>
                    <a:pt x="2364" y="2106"/>
                  </a:lnTo>
                  <a:lnTo>
                    <a:pt x="2370" y="2100"/>
                  </a:lnTo>
                  <a:lnTo>
                    <a:pt x="2382" y="2100"/>
                  </a:lnTo>
                  <a:lnTo>
                    <a:pt x="2388" y="2106"/>
                  </a:lnTo>
                  <a:lnTo>
                    <a:pt x="2400" y="2112"/>
                  </a:lnTo>
                  <a:lnTo>
                    <a:pt x="2406" y="2124"/>
                  </a:lnTo>
                  <a:lnTo>
                    <a:pt x="2430" y="2136"/>
                  </a:lnTo>
                  <a:lnTo>
                    <a:pt x="2454" y="2136"/>
                  </a:lnTo>
                  <a:lnTo>
                    <a:pt x="2466" y="2142"/>
                  </a:lnTo>
                  <a:lnTo>
                    <a:pt x="2478" y="2142"/>
                  </a:lnTo>
                  <a:lnTo>
                    <a:pt x="2490" y="2118"/>
                  </a:lnTo>
                  <a:lnTo>
                    <a:pt x="2496" y="2124"/>
                  </a:lnTo>
                  <a:lnTo>
                    <a:pt x="2508" y="2124"/>
                  </a:lnTo>
                  <a:lnTo>
                    <a:pt x="2514" y="2130"/>
                  </a:lnTo>
                  <a:lnTo>
                    <a:pt x="2526" y="2136"/>
                  </a:lnTo>
                  <a:lnTo>
                    <a:pt x="2562" y="2136"/>
                  </a:lnTo>
                  <a:lnTo>
                    <a:pt x="2568" y="2130"/>
                  </a:lnTo>
                  <a:lnTo>
                    <a:pt x="2574" y="2118"/>
                  </a:lnTo>
                  <a:lnTo>
                    <a:pt x="2574" y="2106"/>
                  </a:lnTo>
                  <a:lnTo>
                    <a:pt x="2568" y="2088"/>
                  </a:lnTo>
                  <a:lnTo>
                    <a:pt x="2544" y="2064"/>
                  </a:lnTo>
                  <a:lnTo>
                    <a:pt x="2532" y="2058"/>
                  </a:lnTo>
                  <a:lnTo>
                    <a:pt x="2514" y="2052"/>
                  </a:lnTo>
                  <a:lnTo>
                    <a:pt x="2490" y="2052"/>
                  </a:lnTo>
                  <a:lnTo>
                    <a:pt x="2460" y="2022"/>
                  </a:lnTo>
                  <a:lnTo>
                    <a:pt x="2472" y="2022"/>
                  </a:lnTo>
                  <a:lnTo>
                    <a:pt x="2484" y="2016"/>
                  </a:lnTo>
                  <a:lnTo>
                    <a:pt x="2496" y="2016"/>
                  </a:lnTo>
                  <a:lnTo>
                    <a:pt x="2508" y="2004"/>
                  </a:lnTo>
                  <a:lnTo>
                    <a:pt x="2508" y="1992"/>
                  </a:lnTo>
                  <a:lnTo>
                    <a:pt x="2502" y="1986"/>
                  </a:lnTo>
                  <a:lnTo>
                    <a:pt x="2496" y="1974"/>
                  </a:lnTo>
                  <a:lnTo>
                    <a:pt x="2490" y="1968"/>
                  </a:lnTo>
                  <a:lnTo>
                    <a:pt x="2502" y="1956"/>
                  </a:lnTo>
                  <a:lnTo>
                    <a:pt x="2556" y="1956"/>
                  </a:lnTo>
                  <a:lnTo>
                    <a:pt x="2544" y="1944"/>
                  </a:lnTo>
                  <a:lnTo>
                    <a:pt x="2532" y="1944"/>
                  </a:lnTo>
                  <a:lnTo>
                    <a:pt x="2508" y="1932"/>
                  </a:lnTo>
                  <a:lnTo>
                    <a:pt x="2496" y="1932"/>
                  </a:lnTo>
                  <a:lnTo>
                    <a:pt x="2508" y="1914"/>
                  </a:lnTo>
                  <a:lnTo>
                    <a:pt x="2484" y="1914"/>
                  </a:lnTo>
                  <a:lnTo>
                    <a:pt x="2484" y="1908"/>
                  </a:lnTo>
                  <a:lnTo>
                    <a:pt x="2478" y="1902"/>
                  </a:lnTo>
                  <a:lnTo>
                    <a:pt x="2478" y="1896"/>
                  </a:lnTo>
                  <a:lnTo>
                    <a:pt x="2490" y="1884"/>
                  </a:lnTo>
                  <a:lnTo>
                    <a:pt x="2526" y="1872"/>
                  </a:lnTo>
                  <a:lnTo>
                    <a:pt x="2586" y="1866"/>
                  </a:lnTo>
                  <a:lnTo>
                    <a:pt x="2640" y="1866"/>
                  </a:lnTo>
                  <a:lnTo>
                    <a:pt x="2646" y="1848"/>
                  </a:lnTo>
                  <a:lnTo>
                    <a:pt x="2712" y="1848"/>
                  </a:lnTo>
                  <a:lnTo>
                    <a:pt x="2712" y="1830"/>
                  </a:lnTo>
                  <a:lnTo>
                    <a:pt x="2718" y="1824"/>
                  </a:lnTo>
                  <a:lnTo>
                    <a:pt x="2808" y="1824"/>
                  </a:lnTo>
                  <a:lnTo>
                    <a:pt x="2862" y="1806"/>
                  </a:lnTo>
                  <a:lnTo>
                    <a:pt x="2874" y="1806"/>
                  </a:lnTo>
                  <a:lnTo>
                    <a:pt x="2874" y="1794"/>
                  </a:lnTo>
                  <a:lnTo>
                    <a:pt x="2886" y="1782"/>
                  </a:lnTo>
                  <a:lnTo>
                    <a:pt x="2898" y="1776"/>
                  </a:lnTo>
                  <a:lnTo>
                    <a:pt x="2916" y="1770"/>
                  </a:lnTo>
                  <a:lnTo>
                    <a:pt x="2940" y="1770"/>
                  </a:lnTo>
                  <a:lnTo>
                    <a:pt x="2958" y="1776"/>
                  </a:lnTo>
                  <a:lnTo>
                    <a:pt x="2976" y="1776"/>
                  </a:lnTo>
                  <a:lnTo>
                    <a:pt x="2988" y="1788"/>
                  </a:lnTo>
                  <a:lnTo>
                    <a:pt x="3000" y="1788"/>
                  </a:lnTo>
                  <a:lnTo>
                    <a:pt x="3012" y="1776"/>
                  </a:lnTo>
                  <a:lnTo>
                    <a:pt x="3018" y="1776"/>
                  </a:lnTo>
                  <a:lnTo>
                    <a:pt x="3036" y="1794"/>
                  </a:lnTo>
                  <a:lnTo>
                    <a:pt x="3042" y="1806"/>
                  </a:lnTo>
                  <a:lnTo>
                    <a:pt x="3048" y="1812"/>
                  </a:lnTo>
                  <a:lnTo>
                    <a:pt x="3060" y="1812"/>
                  </a:lnTo>
                  <a:lnTo>
                    <a:pt x="3066" y="1818"/>
                  </a:lnTo>
                  <a:lnTo>
                    <a:pt x="3066" y="1860"/>
                  </a:lnTo>
                  <a:lnTo>
                    <a:pt x="3072" y="1866"/>
                  </a:lnTo>
                  <a:lnTo>
                    <a:pt x="3090" y="1866"/>
                  </a:lnTo>
                  <a:lnTo>
                    <a:pt x="3102" y="1860"/>
                  </a:lnTo>
                  <a:lnTo>
                    <a:pt x="3120" y="1860"/>
                  </a:lnTo>
                  <a:lnTo>
                    <a:pt x="3132" y="1842"/>
                  </a:lnTo>
                  <a:lnTo>
                    <a:pt x="3156" y="1878"/>
                  </a:lnTo>
                  <a:lnTo>
                    <a:pt x="3180" y="1866"/>
                  </a:lnTo>
                  <a:lnTo>
                    <a:pt x="3204" y="1878"/>
                  </a:lnTo>
                  <a:lnTo>
                    <a:pt x="3210" y="1872"/>
                  </a:lnTo>
                  <a:lnTo>
                    <a:pt x="3216" y="1872"/>
                  </a:lnTo>
                  <a:lnTo>
                    <a:pt x="3228" y="1878"/>
                  </a:lnTo>
                  <a:lnTo>
                    <a:pt x="3228" y="1902"/>
                  </a:lnTo>
                  <a:lnTo>
                    <a:pt x="3222" y="1908"/>
                  </a:lnTo>
                  <a:lnTo>
                    <a:pt x="3222" y="1914"/>
                  </a:lnTo>
                  <a:lnTo>
                    <a:pt x="3228" y="1914"/>
                  </a:lnTo>
                  <a:lnTo>
                    <a:pt x="3234" y="1908"/>
                  </a:lnTo>
                  <a:lnTo>
                    <a:pt x="3240" y="1908"/>
                  </a:lnTo>
                  <a:lnTo>
                    <a:pt x="3246" y="1902"/>
                  </a:lnTo>
                  <a:lnTo>
                    <a:pt x="3252" y="1902"/>
                  </a:lnTo>
                  <a:lnTo>
                    <a:pt x="3258" y="1908"/>
                  </a:lnTo>
                  <a:lnTo>
                    <a:pt x="3270" y="1914"/>
                  </a:lnTo>
                  <a:lnTo>
                    <a:pt x="3276" y="1920"/>
                  </a:lnTo>
                  <a:lnTo>
                    <a:pt x="3288" y="1926"/>
                  </a:lnTo>
                  <a:lnTo>
                    <a:pt x="3300" y="1914"/>
                  </a:lnTo>
                  <a:lnTo>
                    <a:pt x="3300" y="1896"/>
                  </a:lnTo>
                  <a:lnTo>
                    <a:pt x="3306" y="1890"/>
                  </a:lnTo>
                  <a:lnTo>
                    <a:pt x="3318" y="1884"/>
                  </a:lnTo>
                  <a:lnTo>
                    <a:pt x="3330" y="1884"/>
                  </a:lnTo>
                  <a:lnTo>
                    <a:pt x="3342" y="1866"/>
                  </a:lnTo>
                  <a:lnTo>
                    <a:pt x="3378" y="1854"/>
                  </a:lnTo>
                  <a:lnTo>
                    <a:pt x="3396" y="1836"/>
                  </a:lnTo>
                  <a:lnTo>
                    <a:pt x="3402" y="1836"/>
                  </a:lnTo>
                  <a:lnTo>
                    <a:pt x="3408" y="1842"/>
                  </a:lnTo>
                  <a:lnTo>
                    <a:pt x="3408" y="1860"/>
                  </a:lnTo>
                  <a:lnTo>
                    <a:pt x="3396" y="1872"/>
                  </a:lnTo>
                  <a:lnTo>
                    <a:pt x="3390" y="1872"/>
                  </a:lnTo>
                  <a:lnTo>
                    <a:pt x="3426" y="1890"/>
                  </a:lnTo>
                  <a:lnTo>
                    <a:pt x="3456" y="1902"/>
                  </a:lnTo>
                  <a:lnTo>
                    <a:pt x="3486" y="1920"/>
                  </a:lnTo>
                  <a:lnTo>
                    <a:pt x="3498" y="1926"/>
                  </a:lnTo>
                  <a:lnTo>
                    <a:pt x="3516" y="1938"/>
                  </a:lnTo>
                  <a:lnTo>
                    <a:pt x="3546" y="1968"/>
                  </a:lnTo>
                  <a:lnTo>
                    <a:pt x="3618" y="2028"/>
                  </a:lnTo>
                  <a:lnTo>
                    <a:pt x="3636" y="2052"/>
                  </a:lnTo>
                  <a:lnTo>
                    <a:pt x="3672" y="2088"/>
                  </a:lnTo>
                  <a:lnTo>
                    <a:pt x="3684" y="2106"/>
                  </a:lnTo>
                  <a:lnTo>
                    <a:pt x="3696" y="2118"/>
                  </a:lnTo>
                  <a:lnTo>
                    <a:pt x="3708" y="2124"/>
                  </a:lnTo>
                  <a:lnTo>
                    <a:pt x="3720" y="2124"/>
                  </a:lnTo>
                  <a:lnTo>
                    <a:pt x="3732" y="2118"/>
                  </a:lnTo>
                  <a:lnTo>
                    <a:pt x="3744" y="2106"/>
                  </a:lnTo>
                  <a:lnTo>
                    <a:pt x="3744" y="2094"/>
                  </a:lnTo>
                  <a:lnTo>
                    <a:pt x="3750" y="2088"/>
                  </a:lnTo>
                  <a:lnTo>
                    <a:pt x="3750" y="2082"/>
                  </a:lnTo>
                  <a:lnTo>
                    <a:pt x="3762" y="2082"/>
                  </a:lnTo>
                  <a:lnTo>
                    <a:pt x="3768" y="2088"/>
                  </a:lnTo>
                  <a:lnTo>
                    <a:pt x="3768" y="2100"/>
                  </a:lnTo>
                  <a:lnTo>
                    <a:pt x="3774" y="2106"/>
                  </a:lnTo>
                  <a:lnTo>
                    <a:pt x="3774" y="2112"/>
                  </a:lnTo>
                  <a:lnTo>
                    <a:pt x="3804" y="2112"/>
                  </a:lnTo>
                  <a:lnTo>
                    <a:pt x="3816" y="2118"/>
                  </a:lnTo>
                  <a:lnTo>
                    <a:pt x="3822" y="2130"/>
                  </a:lnTo>
                  <a:lnTo>
                    <a:pt x="3834" y="2136"/>
                  </a:lnTo>
                  <a:lnTo>
                    <a:pt x="3858" y="2136"/>
                  </a:lnTo>
                  <a:lnTo>
                    <a:pt x="3864" y="2124"/>
                  </a:lnTo>
                  <a:lnTo>
                    <a:pt x="3876" y="2118"/>
                  </a:lnTo>
                  <a:lnTo>
                    <a:pt x="3894" y="2112"/>
                  </a:lnTo>
                  <a:lnTo>
                    <a:pt x="3906" y="2106"/>
                  </a:lnTo>
                  <a:lnTo>
                    <a:pt x="3924" y="2106"/>
                  </a:lnTo>
                  <a:lnTo>
                    <a:pt x="3948" y="2118"/>
                  </a:lnTo>
                  <a:lnTo>
                    <a:pt x="3972" y="2142"/>
                  </a:lnTo>
                  <a:lnTo>
                    <a:pt x="3984" y="2148"/>
                  </a:lnTo>
                  <a:lnTo>
                    <a:pt x="3990" y="2160"/>
                  </a:lnTo>
                  <a:lnTo>
                    <a:pt x="4002" y="2160"/>
                  </a:lnTo>
                  <a:lnTo>
                    <a:pt x="4014" y="2166"/>
                  </a:lnTo>
                  <a:lnTo>
                    <a:pt x="4026" y="2166"/>
                  </a:lnTo>
                  <a:lnTo>
                    <a:pt x="4038" y="2172"/>
                  </a:lnTo>
                  <a:lnTo>
                    <a:pt x="4044" y="2172"/>
                  </a:lnTo>
                  <a:lnTo>
                    <a:pt x="4044" y="2178"/>
                  </a:lnTo>
                  <a:lnTo>
                    <a:pt x="4050" y="2190"/>
                  </a:lnTo>
                  <a:lnTo>
                    <a:pt x="4056" y="2196"/>
                  </a:lnTo>
                  <a:lnTo>
                    <a:pt x="4062" y="2208"/>
                  </a:lnTo>
                  <a:lnTo>
                    <a:pt x="4068" y="2214"/>
                  </a:lnTo>
                  <a:lnTo>
                    <a:pt x="4068" y="2220"/>
                  </a:lnTo>
                  <a:lnTo>
                    <a:pt x="4140" y="2226"/>
                  </a:lnTo>
                  <a:lnTo>
                    <a:pt x="4152" y="2190"/>
                  </a:lnTo>
                  <a:lnTo>
                    <a:pt x="4176" y="2214"/>
                  </a:lnTo>
                  <a:lnTo>
                    <a:pt x="4212" y="2256"/>
                  </a:lnTo>
                  <a:lnTo>
                    <a:pt x="4254" y="2256"/>
                  </a:lnTo>
                  <a:lnTo>
                    <a:pt x="4266" y="2244"/>
                  </a:lnTo>
                  <a:lnTo>
                    <a:pt x="4266" y="2226"/>
                  </a:lnTo>
                  <a:lnTo>
                    <a:pt x="4326" y="2226"/>
                  </a:lnTo>
                  <a:lnTo>
                    <a:pt x="4320" y="2214"/>
                  </a:lnTo>
                  <a:lnTo>
                    <a:pt x="4344" y="2214"/>
                  </a:lnTo>
                  <a:lnTo>
                    <a:pt x="4338" y="2208"/>
                  </a:lnTo>
                  <a:lnTo>
                    <a:pt x="4338" y="2202"/>
                  </a:lnTo>
                  <a:lnTo>
                    <a:pt x="4374" y="2166"/>
                  </a:lnTo>
                  <a:lnTo>
                    <a:pt x="4392" y="2166"/>
                  </a:lnTo>
                  <a:lnTo>
                    <a:pt x="4404" y="2148"/>
                  </a:lnTo>
                  <a:lnTo>
                    <a:pt x="4428" y="2148"/>
                  </a:lnTo>
                  <a:lnTo>
                    <a:pt x="4428" y="2142"/>
                  </a:lnTo>
                  <a:lnTo>
                    <a:pt x="4434" y="2136"/>
                  </a:lnTo>
                  <a:lnTo>
                    <a:pt x="4434" y="2130"/>
                  </a:lnTo>
                  <a:lnTo>
                    <a:pt x="4440" y="2124"/>
                  </a:lnTo>
                  <a:lnTo>
                    <a:pt x="4458" y="2124"/>
                  </a:lnTo>
                  <a:lnTo>
                    <a:pt x="4464" y="2130"/>
                  </a:lnTo>
                  <a:lnTo>
                    <a:pt x="4482" y="2124"/>
                  </a:lnTo>
                  <a:lnTo>
                    <a:pt x="4482" y="2130"/>
                  </a:lnTo>
                  <a:lnTo>
                    <a:pt x="4518" y="2130"/>
                  </a:lnTo>
                  <a:lnTo>
                    <a:pt x="4524" y="2148"/>
                  </a:lnTo>
                  <a:lnTo>
                    <a:pt x="4548" y="2148"/>
                  </a:lnTo>
                  <a:lnTo>
                    <a:pt x="4566" y="2142"/>
                  </a:lnTo>
                  <a:lnTo>
                    <a:pt x="4608" y="2142"/>
                  </a:lnTo>
                  <a:lnTo>
                    <a:pt x="4608" y="2148"/>
                  </a:lnTo>
                  <a:lnTo>
                    <a:pt x="4614" y="2154"/>
                  </a:lnTo>
                  <a:lnTo>
                    <a:pt x="4614" y="2166"/>
                  </a:lnTo>
                  <a:lnTo>
                    <a:pt x="4620" y="2172"/>
                  </a:lnTo>
                  <a:lnTo>
                    <a:pt x="4638" y="2178"/>
                  </a:lnTo>
                  <a:lnTo>
                    <a:pt x="4668" y="2178"/>
                  </a:lnTo>
                  <a:lnTo>
                    <a:pt x="4674" y="2190"/>
                  </a:lnTo>
                  <a:lnTo>
                    <a:pt x="4698" y="2184"/>
                  </a:lnTo>
                  <a:lnTo>
                    <a:pt x="4704" y="2196"/>
                  </a:lnTo>
                  <a:lnTo>
                    <a:pt x="4704" y="2190"/>
                  </a:lnTo>
                  <a:lnTo>
                    <a:pt x="4710" y="2184"/>
                  </a:lnTo>
                  <a:lnTo>
                    <a:pt x="4752" y="2184"/>
                  </a:lnTo>
                  <a:lnTo>
                    <a:pt x="4752" y="2196"/>
                  </a:lnTo>
                  <a:lnTo>
                    <a:pt x="4800" y="2190"/>
                  </a:lnTo>
                  <a:lnTo>
                    <a:pt x="4800" y="2202"/>
                  </a:lnTo>
                  <a:lnTo>
                    <a:pt x="4806" y="2208"/>
                  </a:lnTo>
                  <a:lnTo>
                    <a:pt x="4830" y="2196"/>
                  </a:lnTo>
                  <a:lnTo>
                    <a:pt x="4836" y="2190"/>
                  </a:lnTo>
                  <a:lnTo>
                    <a:pt x="4836" y="2184"/>
                  </a:lnTo>
                  <a:lnTo>
                    <a:pt x="4854" y="2184"/>
                  </a:lnTo>
                  <a:lnTo>
                    <a:pt x="4854" y="2160"/>
                  </a:lnTo>
                  <a:lnTo>
                    <a:pt x="4848" y="2148"/>
                  </a:lnTo>
                  <a:lnTo>
                    <a:pt x="4842" y="2142"/>
                  </a:lnTo>
                  <a:lnTo>
                    <a:pt x="4836" y="2142"/>
                  </a:lnTo>
                  <a:lnTo>
                    <a:pt x="4812" y="2106"/>
                  </a:lnTo>
                  <a:lnTo>
                    <a:pt x="4806" y="2088"/>
                  </a:lnTo>
                  <a:lnTo>
                    <a:pt x="4794" y="2076"/>
                  </a:lnTo>
                  <a:lnTo>
                    <a:pt x="4794" y="2064"/>
                  </a:lnTo>
                  <a:lnTo>
                    <a:pt x="4812" y="2064"/>
                  </a:lnTo>
                  <a:lnTo>
                    <a:pt x="4806" y="2052"/>
                  </a:lnTo>
                  <a:lnTo>
                    <a:pt x="4812" y="2052"/>
                  </a:lnTo>
                  <a:lnTo>
                    <a:pt x="4824" y="2046"/>
                  </a:lnTo>
                  <a:lnTo>
                    <a:pt x="4830" y="2034"/>
                  </a:lnTo>
                  <a:lnTo>
                    <a:pt x="4830" y="2016"/>
                  </a:lnTo>
                  <a:lnTo>
                    <a:pt x="4890" y="2046"/>
                  </a:lnTo>
                  <a:lnTo>
                    <a:pt x="4902" y="2046"/>
                  </a:lnTo>
                  <a:lnTo>
                    <a:pt x="4926" y="2052"/>
                  </a:lnTo>
                  <a:lnTo>
                    <a:pt x="4962" y="2052"/>
                  </a:lnTo>
                  <a:lnTo>
                    <a:pt x="4974" y="2058"/>
                  </a:lnTo>
                  <a:lnTo>
                    <a:pt x="4980" y="2064"/>
                  </a:lnTo>
                  <a:lnTo>
                    <a:pt x="5004" y="2076"/>
                  </a:lnTo>
                  <a:lnTo>
                    <a:pt x="5010" y="2076"/>
                  </a:lnTo>
                  <a:lnTo>
                    <a:pt x="5022" y="2070"/>
                  </a:lnTo>
                  <a:lnTo>
                    <a:pt x="5040" y="2070"/>
                  </a:lnTo>
                  <a:lnTo>
                    <a:pt x="5052" y="2076"/>
                  </a:lnTo>
                  <a:lnTo>
                    <a:pt x="5058" y="2082"/>
                  </a:lnTo>
                  <a:lnTo>
                    <a:pt x="5064" y="2094"/>
                  </a:lnTo>
                  <a:lnTo>
                    <a:pt x="5076" y="2106"/>
                  </a:lnTo>
                  <a:lnTo>
                    <a:pt x="5088" y="2130"/>
                  </a:lnTo>
                  <a:lnTo>
                    <a:pt x="5094" y="2136"/>
                  </a:lnTo>
                  <a:lnTo>
                    <a:pt x="5094" y="2142"/>
                  </a:lnTo>
                  <a:lnTo>
                    <a:pt x="5118" y="2136"/>
                  </a:lnTo>
                  <a:lnTo>
                    <a:pt x="5118" y="2142"/>
                  </a:lnTo>
                  <a:lnTo>
                    <a:pt x="5136" y="2160"/>
                  </a:lnTo>
                  <a:lnTo>
                    <a:pt x="5166" y="2160"/>
                  </a:lnTo>
                  <a:lnTo>
                    <a:pt x="5172" y="2166"/>
                  </a:lnTo>
                  <a:lnTo>
                    <a:pt x="5184" y="2166"/>
                  </a:lnTo>
                  <a:lnTo>
                    <a:pt x="5196" y="2172"/>
                  </a:lnTo>
                  <a:lnTo>
                    <a:pt x="5208" y="2172"/>
                  </a:lnTo>
                  <a:lnTo>
                    <a:pt x="5220" y="2166"/>
                  </a:lnTo>
                  <a:lnTo>
                    <a:pt x="5274" y="2148"/>
                  </a:lnTo>
                  <a:lnTo>
                    <a:pt x="5322" y="2148"/>
                  </a:lnTo>
                  <a:lnTo>
                    <a:pt x="5334" y="2154"/>
                  </a:lnTo>
                  <a:lnTo>
                    <a:pt x="5340" y="2154"/>
                  </a:lnTo>
                  <a:lnTo>
                    <a:pt x="5346" y="2160"/>
                  </a:lnTo>
                  <a:lnTo>
                    <a:pt x="5382" y="2160"/>
                  </a:lnTo>
                  <a:lnTo>
                    <a:pt x="5406" y="2184"/>
                  </a:lnTo>
                  <a:lnTo>
                    <a:pt x="5466" y="2184"/>
                  </a:lnTo>
                  <a:lnTo>
                    <a:pt x="5472" y="2190"/>
                  </a:lnTo>
                  <a:lnTo>
                    <a:pt x="5472" y="2196"/>
                  </a:lnTo>
                  <a:lnTo>
                    <a:pt x="5484" y="2208"/>
                  </a:lnTo>
                  <a:lnTo>
                    <a:pt x="5484" y="2214"/>
                  </a:lnTo>
                  <a:lnTo>
                    <a:pt x="5502" y="2214"/>
                  </a:lnTo>
                  <a:lnTo>
                    <a:pt x="5514" y="2220"/>
                  </a:lnTo>
                  <a:lnTo>
                    <a:pt x="5514" y="2232"/>
                  </a:lnTo>
                  <a:lnTo>
                    <a:pt x="5520" y="2238"/>
                  </a:lnTo>
                  <a:lnTo>
                    <a:pt x="5586" y="2238"/>
                  </a:lnTo>
                  <a:lnTo>
                    <a:pt x="5592" y="2244"/>
                  </a:lnTo>
                  <a:lnTo>
                    <a:pt x="5598" y="2244"/>
                  </a:lnTo>
                  <a:lnTo>
                    <a:pt x="5610" y="2250"/>
                  </a:lnTo>
                  <a:lnTo>
                    <a:pt x="5634" y="2250"/>
                  </a:lnTo>
                  <a:lnTo>
                    <a:pt x="5646" y="2244"/>
                  </a:lnTo>
                  <a:lnTo>
                    <a:pt x="5664" y="2244"/>
                  </a:lnTo>
                  <a:lnTo>
                    <a:pt x="5670" y="2250"/>
                  </a:lnTo>
                  <a:lnTo>
                    <a:pt x="5670" y="2256"/>
                  </a:lnTo>
                  <a:lnTo>
                    <a:pt x="5676" y="2256"/>
                  </a:lnTo>
                  <a:lnTo>
                    <a:pt x="5694" y="2238"/>
                  </a:lnTo>
                  <a:lnTo>
                    <a:pt x="5694" y="2232"/>
                  </a:lnTo>
                  <a:lnTo>
                    <a:pt x="5742" y="2232"/>
                  </a:lnTo>
                  <a:lnTo>
                    <a:pt x="5754" y="2220"/>
                  </a:lnTo>
                  <a:lnTo>
                    <a:pt x="5790" y="2220"/>
                  </a:lnTo>
                  <a:lnTo>
                    <a:pt x="5802" y="2208"/>
                  </a:lnTo>
                  <a:lnTo>
                    <a:pt x="5802" y="2196"/>
                  </a:lnTo>
                  <a:lnTo>
                    <a:pt x="5832" y="2166"/>
                  </a:lnTo>
                  <a:lnTo>
                    <a:pt x="5850" y="2166"/>
                  </a:lnTo>
                  <a:lnTo>
                    <a:pt x="5862" y="2172"/>
                  </a:lnTo>
                  <a:lnTo>
                    <a:pt x="5898" y="2172"/>
                  </a:lnTo>
                  <a:lnTo>
                    <a:pt x="5916" y="2190"/>
                  </a:lnTo>
                  <a:lnTo>
                    <a:pt x="5928" y="2196"/>
                  </a:lnTo>
                  <a:lnTo>
                    <a:pt x="5952" y="2196"/>
                  </a:lnTo>
                  <a:lnTo>
                    <a:pt x="5964" y="2190"/>
                  </a:lnTo>
                  <a:lnTo>
                    <a:pt x="5970" y="2184"/>
                  </a:lnTo>
                  <a:lnTo>
                    <a:pt x="5994" y="2190"/>
                  </a:lnTo>
                  <a:lnTo>
                    <a:pt x="6012" y="2190"/>
                  </a:lnTo>
                  <a:lnTo>
                    <a:pt x="6048" y="2214"/>
                  </a:lnTo>
                  <a:lnTo>
                    <a:pt x="6084" y="2214"/>
                  </a:lnTo>
                  <a:lnTo>
                    <a:pt x="6090" y="2220"/>
                  </a:lnTo>
                  <a:lnTo>
                    <a:pt x="6102" y="2220"/>
                  </a:lnTo>
                  <a:lnTo>
                    <a:pt x="6120" y="2202"/>
                  </a:lnTo>
                  <a:lnTo>
                    <a:pt x="6120" y="2190"/>
                  </a:lnTo>
                  <a:lnTo>
                    <a:pt x="6144" y="2190"/>
                  </a:lnTo>
                  <a:lnTo>
                    <a:pt x="6156" y="2184"/>
                  </a:lnTo>
                  <a:lnTo>
                    <a:pt x="6162" y="2178"/>
                  </a:lnTo>
                  <a:lnTo>
                    <a:pt x="6162" y="2166"/>
                  </a:lnTo>
                  <a:lnTo>
                    <a:pt x="6150" y="2166"/>
                  </a:lnTo>
                  <a:lnTo>
                    <a:pt x="6144" y="2160"/>
                  </a:lnTo>
                  <a:lnTo>
                    <a:pt x="6138" y="2118"/>
                  </a:lnTo>
                  <a:lnTo>
                    <a:pt x="6138" y="2046"/>
                  </a:lnTo>
                  <a:lnTo>
                    <a:pt x="6156" y="2028"/>
                  </a:lnTo>
                  <a:lnTo>
                    <a:pt x="6156" y="2016"/>
                  </a:lnTo>
                  <a:lnTo>
                    <a:pt x="6150" y="2010"/>
                  </a:lnTo>
                  <a:lnTo>
                    <a:pt x="6138" y="2004"/>
                  </a:lnTo>
                  <a:lnTo>
                    <a:pt x="6126" y="1992"/>
                  </a:lnTo>
                  <a:lnTo>
                    <a:pt x="6114" y="1992"/>
                  </a:lnTo>
                  <a:lnTo>
                    <a:pt x="6108" y="1986"/>
                  </a:lnTo>
                  <a:lnTo>
                    <a:pt x="6096" y="1986"/>
                  </a:lnTo>
                  <a:lnTo>
                    <a:pt x="6078" y="1980"/>
                  </a:lnTo>
                  <a:lnTo>
                    <a:pt x="6072" y="1980"/>
                  </a:lnTo>
                  <a:lnTo>
                    <a:pt x="6072" y="1968"/>
                  </a:lnTo>
                  <a:lnTo>
                    <a:pt x="6078" y="1968"/>
                  </a:lnTo>
                  <a:lnTo>
                    <a:pt x="6120" y="1926"/>
                  </a:lnTo>
                  <a:lnTo>
                    <a:pt x="6156" y="1920"/>
                  </a:lnTo>
                  <a:lnTo>
                    <a:pt x="6162" y="1908"/>
                  </a:lnTo>
                  <a:lnTo>
                    <a:pt x="6204" y="1914"/>
                  </a:lnTo>
                  <a:lnTo>
                    <a:pt x="6258" y="1902"/>
                  </a:lnTo>
                  <a:lnTo>
                    <a:pt x="6294" y="1920"/>
                  </a:lnTo>
                  <a:lnTo>
                    <a:pt x="6330" y="1944"/>
                  </a:lnTo>
                  <a:lnTo>
                    <a:pt x="6402" y="1944"/>
                  </a:lnTo>
                  <a:lnTo>
                    <a:pt x="6408" y="1950"/>
                  </a:lnTo>
                  <a:lnTo>
                    <a:pt x="6420" y="1956"/>
                  </a:lnTo>
                  <a:lnTo>
                    <a:pt x="6426" y="1962"/>
                  </a:lnTo>
                  <a:lnTo>
                    <a:pt x="6438" y="1968"/>
                  </a:lnTo>
                  <a:lnTo>
                    <a:pt x="6438" y="1980"/>
                  </a:lnTo>
                  <a:lnTo>
                    <a:pt x="6444" y="1980"/>
                  </a:lnTo>
                  <a:lnTo>
                    <a:pt x="6456" y="1992"/>
                  </a:lnTo>
                  <a:lnTo>
                    <a:pt x="6468" y="1998"/>
                  </a:lnTo>
                  <a:lnTo>
                    <a:pt x="6480" y="2010"/>
                  </a:lnTo>
                  <a:lnTo>
                    <a:pt x="6492" y="2010"/>
                  </a:lnTo>
                  <a:lnTo>
                    <a:pt x="6498" y="2016"/>
                  </a:lnTo>
                  <a:lnTo>
                    <a:pt x="6504" y="2016"/>
                  </a:lnTo>
                  <a:lnTo>
                    <a:pt x="6510" y="2046"/>
                  </a:lnTo>
                  <a:lnTo>
                    <a:pt x="6558" y="2070"/>
                  </a:lnTo>
                  <a:lnTo>
                    <a:pt x="6570" y="2100"/>
                  </a:lnTo>
                  <a:lnTo>
                    <a:pt x="6582" y="2100"/>
                  </a:lnTo>
                  <a:lnTo>
                    <a:pt x="6630" y="2124"/>
                  </a:lnTo>
                  <a:lnTo>
                    <a:pt x="6636" y="2136"/>
                  </a:lnTo>
                  <a:lnTo>
                    <a:pt x="6654" y="2154"/>
                  </a:lnTo>
                  <a:lnTo>
                    <a:pt x="6660" y="2166"/>
                  </a:lnTo>
                  <a:lnTo>
                    <a:pt x="6672" y="2166"/>
                  </a:lnTo>
                  <a:lnTo>
                    <a:pt x="6678" y="2190"/>
                  </a:lnTo>
                  <a:lnTo>
                    <a:pt x="6684" y="2190"/>
                  </a:lnTo>
                  <a:lnTo>
                    <a:pt x="6690" y="2196"/>
                  </a:lnTo>
                  <a:lnTo>
                    <a:pt x="6714" y="2208"/>
                  </a:lnTo>
                  <a:lnTo>
                    <a:pt x="6720" y="2214"/>
                  </a:lnTo>
                  <a:lnTo>
                    <a:pt x="6732" y="2220"/>
                  </a:lnTo>
                  <a:lnTo>
                    <a:pt x="6780" y="2220"/>
                  </a:lnTo>
                  <a:lnTo>
                    <a:pt x="6792" y="2226"/>
                  </a:lnTo>
                  <a:lnTo>
                    <a:pt x="6798" y="2232"/>
                  </a:lnTo>
                  <a:lnTo>
                    <a:pt x="6810" y="2238"/>
                  </a:lnTo>
                  <a:lnTo>
                    <a:pt x="6822" y="2226"/>
                  </a:lnTo>
                  <a:lnTo>
                    <a:pt x="6834" y="2226"/>
                  </a:lnTo>
                  <a:lnTo>
                    <a:pt x="6852" y="2244"/>
                  </a:lnTo>
                  <a:lnTo>
                    <a:pt x="6864" y="2250"/>
                  </a:lnTo>
                  <a:lnTo>
                    <a:pt x="6882" y="2268"/>
                  </a:lnTo>
                  <a:lnTo>
                    <a:pt x="6924" y="2268"/>
                  </a:lnTo>
                  <a:lnTo>
                    <a:pt x="6942" y="2298"/>
                  </a:lnTo>
                  <a:lnTo>
                    <a:pt x="6960" y="2298"/>
                  </a:lnTo>
                  <a:lnTo>
                    <a:pt x="6966" y="2304"/>
                  </a:lnTo>
                  <a:lnTo>
                    <a:pt x="6966" y="2310"/>
                  </a:lnTo>
                  <a:lnTo>
                    <a:pt x="6972" y="2322"/>
                  </a:lnTo>
                  <a:lnTo>
                    <a:pt x="6972" y="2334"/>
                  </a:lnTo>
                  <a:lnTo>
                    <a:pt x="7014" y="2364"/>
                  </a:lnTo>
                  <a:lnTo>
                    <a:pt x="7038" y="2358"/>
                  </a:lnTo>
                  <a:lnTo>
                    <a:pt x="7050" y="2370"/>
                  </a:lnTo>
                  <a:lnTo>
                    <a:pt x="7068" y="2370"/>
                  </a:lnTo>
                  <a:lnTo>
                    <a:pt x="7068" y="2358"/>
                  </a:lnTo>
                  <a:lnTo>
                    <a:pt x="7098" y="2364"/>
                  </a:lnTo>
                  <a:lnTo>
                    <a:pt x="7098" y="2346"/>
                  </a:lnTo>
                  <a:lnTo>
                    <a:pt x="7104" y="2340"/>
                  </a:lnTo>
                  <a:lnTo>
                    <a:pt x="7110" y="2340"/>
                  </a:lnTo>
                  <a:lnTo>
                    <a:pt x="7122" y="2334"/>
                  </a:lnTo>
                  <a:lnTo>
                    <a:pt x="7152" y="2334"/>
                  </a:lnTo>
                  <a:lnTo>
                    <a:pt x="7158" y="2310"/>
                  </a:lnTo>
                  <a:lnTo>
                    <a:pt x="7200" y="2310"/>
                  </a:lnTo>
                  <a:lnTo>
                    <a:pt x="7212" y="2316"/>
                  </a:lnTo>
                  <a:lnTo>
                    <a:pt x="7218" y="2328"/>
                  </a:lnTo>
                  <a:lnTo>
                    <a:pt x="7218" y="2346"/>
                  </a:lnTo>
                  <a:lnTo>
                    <a:pt x="7242" y="2358"/>
                  </a:lnTo>
                  <a:lnTo>
                    <a:pt x="7242" y="2388"/>
                  </a:lnTo>
                  <a:lnTo>
                    <a:pt x="7224" y="2394"/>
                  </a:lnTo>
                  <a:lnTo>
                    <a:pt x="7236" y="2412"/>
                  </a:lnTo>
                  <a:lnTo>
                    <a:pt x="7236" y="2430"/>
                  </a:lnTo>
                  <a:lnTo>
                    <a:pt x="7248" y="2442"/>
                  </a:lnTo>
                  <a:lnTo>
                    <a:pt x="7248" y="2466"/>
                  </a:lnTo>
                  <a:lnTo>
                    <a:pt x="7266" y="2472"/>
                  </a:lnTo>
                  <a:lnTo>
                    <a:pt x="7260" y="2502"/>
                  </a:lnTo>
                  <a:lnTo>
                    <a:pt x="7266" y="2526"/>
                  </a:lnTo>
                  <a:lnTo>
                    <a:pt x="7260" y="2532"/>
                  </a:lnTo>
                  <a:lnTo>
                    <a:pt x="7254" y="2532"/>
                  </a:lnTo>
                  <a:lnTo>
                    <a:pt x="7254" y="2550"/>
                  </a:lnTo>
                  <a:lnTo>
                    <a:pt x="7260" y="2562"/>
                  </a:lnTo>
                  <a:lnTo>
                    <a:pt x="7260" y="2574"/>
                  </a:lnTo>
                  <a:lnTo>
                    <a:pt x="7254" y="2580"/>
                  </a:lnTo>
                  <a:lnTo>
                    <a:pt x="7248" y="2580"/>
                  </a:lnTo>
                  <a:lnTo>
                    <a:pt x="7236" y="2574"/>
                  </a:lnTo>
                  <a:lnTo>
                    <a:pt x="7224" y="2574"/>
                  </a:lnTo>
                  <a:lnTo>
                    <a:pt x="7206" y="2568"/>
                  </a:lnTo>
                  <a:lnTo>
                    <a:pt x="7194" y="2562"/>
                  </a:lnTo>
                  <a:lnTo>
                    <a:pt x="7170" y="2562"/>
                  </a:lnTo>
                  <a:lnTo>
                    <a:pt x="7164" y="2568"/>
                  </a:lnTo>
                  <a:lnTo>
                    <a:pt x="7170" y="2574"/>
                  </a:lnTo>
                  <a:lnTo>
                    <a:pt x="7170" y="2586"/>
                  </a:lnTo>
                  <a:lnTo>
                    <a:pt x="7146" y="2586"/>
                  </a:lnTo>
                  <a:lnTo>
                    <a:pt x="7146" y="2598"/>
                  </a:lnTo>
                  <a:lnTo>
                    <a:pt x="7152" y="2610"/>
                  </a:lnTo>
                  <a:lnTo>
                    <a:pt x="7158" y="2610"/>
                  </a:lnTo>
                  <a:lnTo>
                    <a:pt x="7170" y="2622"/>
                  </a:lnTo>
                  <a:lnTo>
                    <a:pt x="7182" y="2628"/>
                  </a:lnTo>
                  <a:lnTo>
                    <a:pt x="7194" y="2646"/>
                  </a:lnTo>
                  <a:lnTo>
                    <a:pt x="7206" y="2658"/>
                  </a:lnTo>
                  <a:lnTo>
                    <a:pt x="7212" y="2676"/>
                  </a:lnTo>
                  <a:lnTo>
                    <a:pt x="7212" y="2688"/>
                  </a:lnTo>
                  <a:lnTo>
                    <a:pt x="7224" y="2700"/>
                  </a:lnTo>
                  <a:lnTo>
                    <a:pt x="7230" y="2712"/>
                  </a:lnTo>
                  <a:lnTo>
                    <a:pt x="7236" y="2748"/>
                  </a:lnTo>
                  <a:lnTo>
                    <a:pt x="7206" y="2742"/>
                  </a:lnTo>
                  <a:lnTo>
                    <a:pt x="7200" y="2766"/>
                  </a:lnTo>
                  <a:lnTo>
                    <a:pt x="7224" y="2778"/>
                  </a:lnTo>
                  <a:lnTo>
                    <a:pt x="7260" y="2778"/>
                  </a:lnTo>
                  <a:lnTo>
                    <a:pt x="7260" y="2718"/>
                  </a:lnTo>
                  <a:lnTo>
                    <a:pt x="7266" y="2712"/>
                  </a:lnTo>
                  <a:lnTo>
                    <a:pt x="7272" y="2712"/>
                  </a:lnTo>
                  <a:lnTo>
                    <a:pt x="7284" y="2718"/>
                  </a:lnTo>
                  <a:lnTo>
                    <a:pt x="7290" y="2724"/>
                  </a:lnTo>
                  <a:lnTo>
                    <a:pt x="7302" y="2712"/>
                  </a:lnTo>
                  <a:lnTo>
                    <a:pt x="7308" y="2724"/>
                  </a:lnTo>
                  <a:lnTo>
                    <a:pt x="7314" y="2730"/>
                  </a:lnTo>
                  <a:lnTo>
                    <a:pt x="7320" y="2742"/>
                  </a:lnTo>
                  <a:lnTo>
                    <a:pt x="7332" y="2754"/>
                  </a:lnTo>
                  <a:lnTo>
                    <a:pt x="7344" y="2754"/>
                  </a:lnTo>
                  <a:lnTo>
                    <a:pt x="7356" y="2748"/>
                  </a:lnTo>
                  <a:lnTo>
                    <a:pt x="7368" y="2748"/>
                  </a:lnTo>
                  <a:lnTo>
                    <a:pt x="7374" y="2742"/>
                  </a:lnTo>
                  <a:lnTo>
                    <a:pt x="7380" y="2742"/>
                  </a:lnTo>
                  <a:lnTo>
                    <a:pt x="7380" y="2760"/>
                  </a:lnTo>
                  <a:lnTo>
                    <a:pt x="7386" y="2760"/>
                  </a:lnTo>
                  <a:lnTo>
                    <a:pt x="7392" y="2754"/>
                  </a:lnTo>
                  <a:lnTo>
                    <a:pt x="7404" y="2748"/>
                  </a:lnTo>
                  <a:lnTo>
                    <a:pt x="7422" y="2742"/>
                  </a:lnTo>
                  <a:lnTo>
                    <a:pt x="7440" y="2730"/>
                  </a:lnTo>
                  <a:lnTo>
                    <a:pt x="7452" y="2724"/>
                  </a:lnTo>
                  <a:lnTo>
                    <a:pt x="7464" y="2700"/>
                  </a:lnTo>
                  <a:lnTo>
                    <a:pt x="7464" y="2682"/>
                  </a:lnTo>
                  <a:lnTo>
                    <a:pt x="7470" y="2664"/>
                  </a:lnTo>
                  <a:lnTo>
                    <a:pt x="7470" y="2628"/>
                  </a:lnTo>
                  <a:lnTo>
                    <a:pt x="7494" y="2622"/>
                  </a:lnTo>
                  <a:lnTo>
                    <a:pt x="7494" y="2562"/>
                  </a:lnTo>
                  <a:lnTo>
                    <a:pt x="7500" y="2550"/>
                  </a:lnTo>
                  <a:lnTo>
                    <a:pt x="7506" y="2544"/>
                  </a:lnTo>
                  <a:lnTo>
                    <a:pt x="7518" y="2520"/>
                  </a:lnTo>
                  <a:lnTo>
                    <a:pt x="7518" y="2490"/>
                  </a:lnTo>
                  <a:lnTo>
                    <a:pt x="7524" y="2472"/>
                  </a:lnTo>
                  <a:lnTo>
                    <a:pt x="7524" y="2454"/>
                  </a:lnTo>
                  <a:lnTo>
                    <a:pt x="7518" y="2442"/>
                  </a:lnTo>
                  <a:lnTo>
                    <a:pt x="7518" y="2424"/>
                  </a:lnTo>
                  <a:lnTo>
                    <a:pt x="7512" y="2418"/>
                  </a:lnTo>
                  <a:lnTo>
                    <a:pt x="7512" y="2412"/>
                  </a:lnTo>
                  <a:lnTo>
                    <a:pt x="7518" y="2400"/>
                  </a:lnTo>
                  <a:lnTo>
                    <a:pt x="7524" y="2394"/>
                  </a:lnTo>
                  <a:lnTo>
                    <a:pt x="7524" y="2382"/>
                  </a:lnTo>
                  <a:lnTo>
                    <a:pt x="7530" y="2376"/>
                  </a:lnTo>
                  <a:lnTo>
                    <a:pt x="7530" y="2364"/>
                  </a:lnTo>
                  <a:lnTo>
                    <a:pt x="7524" y="2358"/>
                  </a:lnTo>
                  <a:lnTo>
                    <a:pt x="7518" y="2346"/>
                  </a:lnTo>
                  <a:lnTo>
                    <a:pt x="7524" y="2334"/>
                  </a:lnTo>
                  <a:lnTo>
                    <a:pt x="7530" y="2328"/>
                  </a:lnTo>
                  <a:lnTo>
                    <a:pt x="7536" y="2316"/>
                  </a:lnTo>
                  <a:lnTo>
                    <a:pt x="7536" y="2298"/>
                  </a:lnTo>
                  <a:lnTo>
                    <a:pt x="7530" y="2292"/>
                  </a:lnTo>
                  <a:lnTo>
                    <a:pt x="7530" y="2280"/>
                  </a:lnTo>
                  <a:lnTo>
                    <a:pt x="7518" y="2256"/>
                  </a:lnTo>
                  <a:lnTo>
                    <a:pt x="7512" y="2250"/>
                  </a:lnTo>
                  <a:lnTo>
                    <a:pt x="7512" y="2238"/>
                  </a:lnTo>
                  <a:lnTo>
                    <a:pt x="7506" y="2232"/>
                  </a:lnTo>
                  <a:lnTo>
                    <a:pt x="7506" y="2220"/>
                  </a:lnTo>
                  <a:lnTo>
                    <a:pt x="7500" y="2214"/>
                  </a:lnTo>
                  <a:lnTo>
                    <a:pt x="7500" y="2202"/>
                  </a:lnTo>
                  <a:lnTo>
                    <a:pt x="7494" y="2196"/>
                  </a:lnTo>
                  <a:lnTo>
                    <a:pt x="7482" y="2190"/>
                  </a:lnTo>
                  <a:lnTo>
                    <a:pt x="7476" y="2184"/>
                  </a:lnTo>
                  <a:lnTo>
                    <a:pt x="7482" y="2178"/>
                  </a:lnTo>
                  <a:lnTo>
                    <a:pt x="7476" y="2178"/>
                  </a:lnTo>
                  <a:lnTo>
                    <a:pt x="7470" y="2172"/>
                  </a:lnTo>
                  <a:lnTo>
                    <a:pt x="7458" y="2166"/>
                  </a:lnTo>
                  <a:lnTo>
                    <a:pt x="7446" y="2154"/>
                  </a:lnTo>
                  <a:lnTo>
                    <a:pt x="7440" y="2142"/>
                  </a:lnTo>
                  <a:lnTo>
                    <a:pt x="7434" y="2124"/>
                  </a:lnTo>
                  <a:lnTo>
                    <a:pt x="7434" y="2112"/>
                  </a:lnTo>
                  <a:lnTo>
                    <a:pt x="7428" y="2106"/>
                  </a:lnTo>
                  <a:lnTo>
                    <a:pt x="7428" y="2100"/>
                  </a:lnTo>
                  <a:lnTo>
                    <a:pt x="7416" y="2094"/>
                  </a:lnTo>
                  <a:lnTo>
                    <a:pt x="7416" y="2082"/>
                  </a:lnTo>
                  <a:lnTo>
                    <a:pt x="7422" y="2070"/>
                  </a:lnTo>
                  <a:lnTo>
                    <a:pt x="7422" y="2040"/>
                  </a:lnTo>
                  <a:lnTo>
                    <a:pt x="7410" y="2028"/>
                  </a:lnTo>
                  <a:lnTo>
                    <a:pt x="7404" y="2016"/>
                  </a:lnTo>
                  <a:lnTo>
                    <a:pt x="7398" y="2010"/>
                  </a:lnTo>
                  <a:lnTo>
                    <a:pt x="7380" y="2004"/>
                  </a:lnTo>
                  <a:lnTo>
                    <a:pt x="7380" y="1998"/>
                  </a:lnTo>
                  <a:lnTo>
                    <a:pt x="7374" y="1992"/>
                  </a:lnTo>
                  <a:lnTo>
                    <a:pt x="7368" y="1980"/>
                  </a:lnTo>
                  <a:lnTo>
                    <a:pt x="7356" y="1968"/>
                  </a:lnTo>
                  <a:lnTo>
                    <a:pt x="7344" y="1968"/>
                  </a:lnTo>
                  <a:lnTo>
                    <a:pt x="7332" y="1956"/>
                  </a:lnTo>
                  <a:lnTo>
                    <a:pt x="7326" y="1956"/>
                  </a:lnTo>
                  <a:lnTo>
                    <a:pt x="7308" y="1950"/>
                  </a:lnTo>
                  <a:lnTo>
                    <a:pt x="7302" y="1938"/>
                  </a:lnTo>
                  <a:lnTo>
                    <a:pt x="7308" y="1938"/>
                  </a:lnTo>
                  <a:lnTo>
                    <a:pt x="7314" y="1944"/>
                  </a:lnTo>
                  <a:lnTo>
                    <a:pt x="7326" y="1944"/>
                  </a:lnTo>
                  <a:lnTo>
                    <a:pt x="7332" y="1950"/>
                  </a:lnTo>
                  <a:lnTo>
                    <a:pt x="7344" y="1950"/>
                  </a:lnTo>
                  <a:lnTo>
                    <a:pt x="7350" y="1944"/>
                  </a:lnTo>
                  <a:lnTo>
                    <a:pt x="7350" y="1938"/>
                  </a:lnTo>
                  <a:lnTo>
                    <a:pt x="7344" y="1938"/>
                  </a:lnTo>
                  <a:lnTo>
                    <a:pt x="7332" y="1932"/>
                  </a:lnTo>
                  <a:lnTo>
                    <a:pt x="7326" y="1926"/>
                  </a:lnTo>
                  <a:lnTo>
                    <a:pt x="7320" y="1926"/>
                  </a:lnTo>
                  <a:lnTo>
                    <a:pt x="7242" y="1890"/>
                  </a:lnTo>
                  <a:lnTo>
                    <a:pt x="7236" y="1890"/>
                  </a:lnTo>
                  <a:lnTo>
                    <a:pt x="7230" y="1884"/>
                  </a:lnTo>
                  <a:lnTo>
                    <a:pt x="7218" y="1878"/>
                  </a:lnTo>
                  <a:lnTo>
                    <a:pt x="7206" y="1866"/>
                  </a:lnTo>
                  <a:lnTo>
                    <a:pt x="7194" y="1860"/>
                  </a:lnTo>
                  <a:lnTo>
                    <a:pt x="7188" y="1854"/>
                  </a:lnTo>
                  <a:lnTo>
                    <a:pt x="7170" y="1854"/>
                  </a:lnTo>
                  <a:lnTo>
                    <a:pt x="7164" y="1860"/>
                  </a:lnTo>
                  <a:lnTo>
                    <a:pt x="7152" y="1866"/>
                  </a:lnTo>
                  <a:lnTo>
                    <a:pt x="7116" y="1854"/>
                  </a:lnTo>
                  <a:lnTo>
                    <a:pt x="7152" y="1896"/>
                  </a:lnTo>
                  <a:lnTo>
                    <a:pt x="7146" y="1920"/>
                  </a:lnTo>
                  <a:lnTo>
                    <a:pt x="7134" y="1920"/>
                  </a:lnTo>
                  <a:lnTo>
                    <a:pt x="7134" y="1890"/>
                  </a:lnTo>
                  <a:lnTo>
                    <a:pt x="7116" y="1878"/>
                  </a:lnTo>
                  <a:lnTo>
                    <a:pt x="7116" y="1908"/>
                  </a:lnTo>
                  <a:lnTo>
                    <a:pt x="7068" y="1908"/>
                  </a:lnTo>
                  <a:lnTo>
                    <a:pt x="7074" y="1902"/>
                  </a:lnTo>
                  <a:lnTo>
                    <a:pt x="7074" y="1884"/>
                  </a:lnTo>
                  <a:lnTo>
                    <a:pt x="7068" y="1878"/>
                  </a:lnTo>
                  <a:lnTo>
                    <a:pt x="7044" y="1878"/>
                  </a:lnTo>
                  <a:lnTo>
                    <a:pt x="7038" y="1890"/>
                  </a:lnTo>
                  <a:lnTo>
                    <a:pt x="7014" y="1890"/>
                  </a:lnTo>
                  <a:lnTo>
                    <a:pt x="7002" y="1854"/>
                  </a:lnTo>
                  <a:lnTo>
                    <a:pt x="6996" y="1854"/>
                  </a:lnTo>
                  <a:lnTo>
                    <a:pt x="6984" y="1830"/>
                  </a:lnTo>
                  <a:lnTo>
                    <a:pt x="6912" y="1836"/>
                  </a:lnTo>
                  <a:lnTo>
                    <a:pt x="6906" y="1824"/>
                  </a:lnTo>
                  <a:lnTo>
                    <a:pt x="6882" y="1824"/>
                  </a:lnTo>
                  <a:lnTo>
                    <a:pt x="6870" y="1818"/>
                  </a:lnTo>
                  <a:lnTo>
                    <a:pt x="6864" y="1812"/>
                  </a:lnTo>
                  <a:lnTo>
                    <a:pt x="6864" y="1794"/>
                  </a:lnTo>
                  <a:lnTo>
                    <a:pt x="6876" y="1788"/>
                  </a:lnTo>
                  <a:lnTo>
                    <a:pt x="6888" y="1776"/>
                  </a:lnTo>
                  <a:lnTo>
                    <a:pt x="6900" y="1776"/>
                  </a:lnTo>
                  <a:lnTo>
                    <a:pt x="6900" y="1752"/>
                  </a:lnTo>
                  <a:lnTo>
                    <a:pt x="6906" y="1752"/>
                  </a:lnTo>
                  <a:lnTo>
                    <a:pt x="6918" y="1746"/>
                  </a:lnTo>
                  <a:lnTo>
                    <a:pt x="6930" y="1734"/>
                  </a:lnTo>
                  <a:lnTo>
                    <a:pt x="6930" y="1728"/>
                  </a:lnTo>
                  <a:lnTo>
                    <a:pt x="6936" y="1716"/>
                  </a:lnTo>
                  <a:lnTo>
                    <a:pt x="6936" y="1710"/>
                  </a:lnTo>
                  <a:lnTo>
                    <a:pt x="6942" y="1698"/>
                  </a:lnTo>
                  <a:lnTo>
                    <a:pt x="6930" y="1686"/>
                  </a:lnTo>
                  <a:lnTo>
                    <a:pt x="6942" y="1662"/>
                  </a:lnTo>
                  <a:lnTo>
                    <a:pt x="6930" y="1650"/>
                  </a:lnTo>
                  <a:lnTo>
                    <a:pt x="6948" y="1632"/>
                  </a:lnTo>
                  <a:lnTo>
                    <a:pt x="6972" y="1626"/>
                  </a:lnTo>
                  <a:lnTo>
                    <a:pt x="6960" y="1596"/>
                  </a:lnTo>
                  <a:lnTo>
                    <a:pt x="6984" y="1590"/>
                  </a:lnTo>
                  <a:lnTo>
                    <a:pt x="6960" y="1554"/>
                  </a:lnTo>
                  <a:lnTo>
                    <a:pt x="6990" y="1542"/>
                  </a:lnTo>
                  <a:lnTo>
                    <a:pt x="6990" y="1500"/>
                  </a:lnTo>
                  <a:lnTo>
                    <a:pt x="6996" y="1488"/>
                  </a:lnTo>
                  <a:lnTo>
                    <a:pt x="7002" y="1482"/>
                  </a:lnTo>
                  <a:lnTo>
                    <a:pt x="7020" y="1470"/>
                  </a:lnTo>
                  <a:lnTo>
                    <a:pt x="7032" y="1464"/>
                  </a:lnTo>
                  <a:lnTo>
                    <a:pt x="7050" y="1464"/>
                  </a:lnTo>
                  <a:lnTo>
                    <a:pt x="7068" y="1470"/>
                  </a:lnTo>
                  <a:lnTo>
                    <a:pt x="7188" y="1470"/>
                  </a:lnTo>
                  <a:lnTo>
                    <a:pt x="7206" y="1488"/>
                  </a:lnTo>
                  <a:lnTo>
                    <a:pt x="7224" y="1482"/>
                  </a:lnTo>
                  <a:lnTo>
                    <a:pt x="7218" y="1464"/>
                  </a:lnTo>
                  <a:lnTo>
                    <a:pt x="7290" y="1482"/>
                  </a:lnTo>
                  <a:lnTo>
                    <a:pt x="7320" y="1464"/>
                  </a:lnTo>
                  <a:lnTo>
                    <a:pt x="7350" y="1488"/>
                  </a:lnTo>
                  <a:lnTo>
                    <a:pt x="7356" y="1452"/>
                  </a:lnTo>
                  <a:lnTo>
                    <a:pt x="7434" y="1452"/>
                  </a:lnTo>
                  <a:lnTo>
                    <a:pt x="7446" y="1458"/>
                  </a:lnTo>
                  <a:lnTo>
                    <a:pt x="7452" y="1470"/>
                  </a:lnTo>
                  <a:lnTo>
                    <a:pt x="7458" y="1470"/>
                  </a:lnTo>
                  <a:lnTo>
                    <a:pt x="7464" y="1464"/>
                  </a:lnTo>
                  <a:lnTo>
                    <a:pt x="7476" y="1464"/>
                  </a:lnTo>
                  <a:lnTo>
                    <a:pt x="7482" y="1458"/>
                  </a:lnTo>
                  <a:lnTo>
                    <a:pt x="7494" y="1452"/>
                  </a:lnTo>
                  <a:lnTo>
                    <a:pt x="7518" y="1470"/>
                  </a:lnTo>
                  <a:lnTo>
                    <a:pt x="7560" y="1476"/>
                  </a:lnTo>
                  <a:lnTo>
                    <a:pt x="7506" y="1488"/>
                  </a:lnTo>
                  <a:lnTo>
                    <a:pt x="7506" y="1494"/>
                  </a:lnTo>
                  <a:lnTo>
                    <a:pt x="7512" y="1500"/>
                  </a:lnTo>
                  <a:lnTo>
                    <a:pt x="7524" y="1506"/>
                  </a:lnTo>
                  <a:lnTo>
                    <a:pt x="7530" y="1512"/>
                  </a:lnTo>
                  <a:lnTo>
                    <a:pt x="7542" y="1512"/>
                  </a:lnTo>
                  <a:lnTo>
                    <a:pt x="7548" y="1506"/>
                  </a:lnTo>
                  <a:lnTo>
                    <a:pt x="7560" y="1506"/>
                  </a:lnTo>
                  <a:lnTo>
                    <a:pt x="7572" y="1500"/>
                  </a:lnTo>
                  <a:lnTo>
                    <a:pt x="7578" y="1494"/>
                  </a:lnTo>
                  <a:lnTo>
                    <a:pt x="7584" y="1494"/>
                  </a:lnTo>
                  <a:lnTo>
                    <a:pt x="7614" y="1506"/>
                  </a:lnTo>
                  <a:lnTo>
                    <a:pt x="7638" y="1488"/>
                  </a:lnTo>
                  <a:lnTo>
                    <a:pt x="7644" y="1488"/>
                  </a:lnTo>
                  <a:lnTo>
                    <a:pt x="7650" y="1494"/>
                  </a:lnTo>
                  <a:lnTo>
                    <a:pt x="7686" y="1494"/>
                  </a:lnTo>
                  <a:lnTo>
                    <a:pt x="7692" y="1488"/>
                  </a:lnTo>
                  <a:lnTo>
                    <a:pt x="7692" y="1476"/>
                  </a:lnTo>
                  <a:lnTo>
                    <a:pt x="7728" y="1482"/>
                  </a:lnTo>
                  <a:lnTo>
                    <a:pt x="7680" y="1452"/>
                  </a:lnTo>
                  <a:lnTo>
                    <a:pt x="7650" y="1464"/>
                  </a:lnTo>
                  <a:lnTo>
                    <a:pt x="7644" y="1446"/>
                  </a:lnTo>
                  <a:lnTo>
                    <a:pt x="7638" y="1434"/>
                  </a:lnTo>
                  <a:lnTo>
                    <a:pt x="7632" y="1428"/>
                  </a:lnTo>
                  <a:lnTo>
                    <a:pt x="7626" y="1416"/>
                  </a:lnTo>
                  <a:lnTo>
                    <a:pt x="7626" y="1398"/>
                  </a:lnTo>
                  <a:lnTo>
                    <a:pt x="7650" y="1374"/>
                  </a:lnTo>
                  <a:lnTo>
                    <a:pt x="7644" y="1344"/>
                  </a:lnTo>
                  <a:lnTo>
                    <a:pt x="7662" y="1332"/>
                  </a:lnTo>
                  <a:lnTo>
                    <a:pt x="7650" y="1326"/>
                  </a:lnTo>
                  <a:lnTo>
                    <a:pt x="7638" y="1314"/>
                  </a:lnTo>
                  <a:lnTo>
                    <a:pt x="7638" y="1302"/>
                  </a:lnTo>
                  <a:lnTo>
                    <a:pt x="7644" y="1296"/>
                  </a:lnTo>
                  <a:lnTo>
                    <a:pt x="7662" y="1290"/>
                  </a:lnTo>
                  <a:lnTo>
                    <a:pt x="7698" y="1290"/>
                  </a:lnTo>
                  <a:lnTo>
                    <a:pt x="7710" y="1296"/>
                  </a:lnTo>
                  <a:lnTo>
                    <a:pt x="7728" y="1296"/>
                  </a:lnTo>
                  <a:lnTo>
                    <a:pt x="7746" y="1278"/>
                  </a:lnTo>
                  <a:lnTo>
                    <a:pt x="7782" y="1308"/>
                  </a:lnTo>
                  <a:lnTo>
                    <a:pt x="7806" y="1290"/>
                  </a:lnTo>
                  <a:lnTo>
                    <a:pt x="7812" y="1302"/>
                  </a:lnTo>
                  <a:lnTo>
                    <a:pt x="7818" y="1308"/>
                  </a:lnTo>
                  <a:lnTo>
                    <a:pt x="7830" y="1332"/>
                  </a:lnTo>
                  <a:lnTo>
                    <a:pt x="7830" y="1338"/>
                  </a:lnTo>
                  <a:lnTo>
                    <a:pt x="7836" y="1344"/>
                  </a:lnTo>
                  <a:lnTo>
                    <a:pt x="7878" y="1344"/>
                  </a:lnTo>
                  <a:lnTo>
                    <a:pt x="7878" y="1362"/>
                  </a:lnTo>
                  <a:lnTo>
                    <a:pt x="7884" y="1374"/>
                  </a:lnTo>
                  <a:lnTo>
                    <a:pt x="7890" y="1380"/>
                  </a:lnTo>
                  <a:lnTo>
                    <a:pt x="7896" y="1380"/>
                  </a:lnTo>
                  <a:lnTo>
                    <a:pt x="7914" y="1362"/>
                  </a:lnTo>
                  <a:lnTo>
                    <a:pt x="7932" y="1326"/>
                  </a:lnTo>
                  <a:lnTo>
                    <a:pt x="7938" y="1320"/>
                  </a:lnTo>
                  <a:lnTo>
                    <a:pt x="7938" y="1314"/>
                  </a:lnTo>
                  <a:lnTo>
                    <a:pt x="7962" y="1302"/>
                  </a:lnTo>
                  <a:lnTo>
                    <a:pt x="7992" y="1314"/>
                  </a:lnTo>
                  <a:lnTo>
                    <a:pt x="7986" y="1302"/>
                  </a:lnTo>
                  <a:lnTo>
                    <a:pt x="7962" y="1284"/>
                  </a:lnTo>
                  <a:lnTo>
                    <a:pt x="7956" y="1278"/>
                  </a:lnTo>
                  <a:lnTo>
                    <a:pt x="7932" y="1266"/>
                  </a:lnTo>
                  <a:lnTo>
                    <a:pt x="7926" y="1254"/>
                  </a:lnTo>
                  <a:lnTo>
                    <a:pt x="7914" y="1248"/>
                  </a:lnTo>
                  <a:lnTo>
                    <a:pt x="7908" y="1242"/>
                  </a:lnTo>
                  <a:lnTo>
                    <a:pt x="7908" y="1230"/>
                  </a:lnTo>
                  <a:lnTo>
                    <a:pt x="7962" y="1230"/>
                  </a:lnTo>
                  <a:lnTo>
                    <a:pt x="7992" y="1236"/>
                  </a:lnTo>
                  <a:lnTo>
                    <a:pt x="8052" y="1236"/>
                  </a:lnTo>
                  <a:lnTo>
                    <a:pt x="8052" y="1254"/>
                  </a:lnTo>
                  <a:lnTo>
                    <a:pt x="8040" y="1254"/>
                  </a:lnTo>
                  <a:lnTo>
                    <a:pt x="8028" y="1248"/>
                  </a:lnTo>
                  <a:lnTo>
                    <a:pt x="7992" y="1248"/>
                  </a:lnTo>
                  <a:lnTo>
                    <a:pt x="7992" y="1266"/>
                  </a:lnTo>
                  <a:lnTo>
                    <a:pt x="8016" y="1290"/>
                  </a:lnTo>
                  <a:lnTo>
                    <a:pt x="8028" y="1296"/>
                  </a:lnTo>
                  <a:lnTo>
                    <a:pt x="8034" y="1320"/>
                  </a:lnTo>
                  <a:lnTo>
                    <a:pt x="8064" y="1326"/>
                  </a:lnTo>
                  <a:lnTo>
                    <a:pt x="8058" y="1344"/>
                  </a:lnTo>
                  <a:lnTo>
                    <a:pt x="8076" y="1362"/>
                  </a:lnTo>
                  <a:lnTo>
                    <a:pt x="8046" y="1368"/>
                  </a:lnTo>
                  <a:lnTo>
                    <a:pt x="8040" y="1380"/>
                  </a:lnTo>
                  <a:lnTo>
                    <a:pt x="8022" y="1386"/>
                  </a:lnTo>
                  <a:lnTo>
                    <a:pt x="8028" y="1398"/>
                  </a:lnTo>
                  <a:lnTo>
                    <a:pt x="8028" y="1404"/>
                  </a:lnTo>
                  <a:lnTo>
                    <a:pt x="8034" y="1416"/>
                  </a:lnTo>
                  <a:lnTo>
                    <a:pt x="8034" y="1440"/>
                  </a:lnTo>
                  <a:lnTo>
                    <a:pt x="8028" y="1452"/>
                  </a:lnTo>
                  <a:lnTo>
                    <a:pt x="8016" y="1464"/>
                  </a:lnTo>
                  <a:lnTo>
                    <a:pt x="8004" y="1488"/>
                  </a:lnTo>
                  <a:lnTo>
                    <a:pt x="8004" y="1506"/>
                  </a:lnTo>
                  <a:lnTo>
                    <a:pt x="8010" y="1506"/>
                  </a:lnTo>
                  <a:lnTo>
                    <a:pt x="8016" y="1512"/>
                  </a:lnTo>
                  <a:lnTo>
                    <a:pt x="8022" y="1524"/>
                  </a:lnTo>
                  <a:lnTo>
                    <a:pt x="8016" y="1530"/>
                  </a:lnTo>
                  <a:lnTo>
                    <a:pt x="8010" y="1542"/>
                  </a:lnTo>
                  <a:lnTo>
                    <a:pt x="7986" y="1566"/>
                  </a:lnTo>
                  <a:lnTo>
                    <a:pt x="7974" y="1572"/>
                  </a:lnTo>
                  <a:lnTo>
                    <a:pt x="7968" y="1578"/>
                  </a:lnTo>
                  <a:lnTo>
                    <a:pt x="7962" y="1578"/>
                  </a:lnTo>
                  <a:lnTo>
                    <a:pt x="7962" y="1596"/>
                  </a:lnTo>
                  <a:lnTo>
                    <a:pt x="7944" y="1596"/>
                  </a:lnTo>
                  <a:lnTo>
                    <a:pt x="7950" y="1596"/>
                  </a:lnTo>
                  <a:lnTo>
                    <a:pt x="7956" y="1602"/>
                  </a:lnTo>
                  <a:lnTo>
                    <a:pt x="7968" y="1608"/>
                  </a:lnTo>
                  <a:lnTo>
                    <a:pt x="7980" y="1632"/>
                  </a:lnTo>
                  <a:lnTo>
                    <a:pt x="7974" y="1650"/>
                  </a:lnTo>
                  <a:lnTo>
                    <a:pt x="7974" y="1662"/>
                  </a:lnTo>
                  <a:lnTo>
                    <a:pt x="7968" y="1674"/>
                  </a:lnTo>
                  <a:lnTo>
                    <a:pt x="7968" y="1686"/>
                  </a:lnTo>
                  <a:lnTo>
                    <a:pt x="7974" y="1704"/>
                  </a:lnTo>
                  <a:lnTo>
                    <a:pt x="7992" y="1722"/>
                  </a:lnTo>
                  <a:lnTo>
                    <a:pt x="8016" y="1752"/>
                  </a:lnTo>
                  <a:lnTo>
                    <a:pt x="8046" y="1776"/>
                  </a:lnTo>
                  <a:lnTo>
                    <a:pt x="8070" y="1800"/>
                  </a:lnTo>
                  <a:lnTo>
                    <a:pt x="8082" y="1806"/>
                  </a:lnTo>
                  <a:lnTo>
                    <a:pt x="8142" y="1872"/>
                  </a:lnTo>
                  <a:lnTo>
                    <a:pt x="8154" y="1866"/>
                  </a:lnTo>
                  <a:lnTo>
                    <a:pt x="8238" y="1962"/>
                  </a:lnTo>
                  <a:lnTo>
                    <a:pt x="8286" y="1980"/>
                  </a:lnTo>
                  <a:lnTo>
                    <a:pt x="8310" y="2004"/>
                  </a:lnTo>
                  <a:lnTo>
                    <a:pt x="8316" y="2016"/>
                  </a:lnTo>
                  <a:lnTo>
                    <a:pt x="8328" y="2022"/>
                  </a:lnTo>
                  <a:lnTo>
                    <a:pt x="8334" y="2034"/>
                  </a:lnTo>
                  <a:lnTo>
                    <a:pt x="8388" y="2088"/>
                  </a:lnTo>
                  <a:lnTo>
                    <a:pt x="8406" y="2088"/>
                  </a:lnTo>
                  <a:lnTo>
                    <a:pt x="8406" y="2106"/>
                  </a:lnTo>
                  <a:lnTo>
                    <a:pt x="8418" y="2106"/>
                  </a:lnTo>
                  <a:lnTo>
                    <a:pt x="8430" y="2100"/>
                  </a:lnTo>
                  <a:lnTo>
                    <a:pt x="8436" y="2094"/>
                  </a:lnTo>
                  <a:lnTo>
                    <a:pt x="8442" y="2082"/>
                  </a:lnTo>
                  <a:lnTo>
                    <a:pt x="8442" y="2076"/>
                  </a:lnTo>
                  <a:lnTo>
                    <a:pt x="8430" y="2064"/>
                  </a:lnTo>
                  <a:lnTo>
                    <a:pt x="8436" y="2058"/>
                  </a:lnTo>
                  <a:lnTo>
                    <a:pt x="8442" y="2046"/>
                  </a:lnTo>
                  <a:lnTo>
                    <a:pt x="8448" y="2040"/>
                  </a:lnTo>
                  <a:lnTo>
                    <a:pt x="8448" y="2022"/>
                  </a:lnTo>
                  <a:lnTo>
                    <a:pt x="8430" y="2004"/>
                  </a:lnTo>
                  <a:lnTo>
                    <a:pt x="8418" y="1998"/>
                  </a:lnTo>
                  <a:lnTo>
                    <a:pt x="8406" y="1974"/>
                  </a:lnTo>
                  <a:lnTo>
                    <a:pt x="8406" y="1962"/>
                  </a:lnTo>
                  <a:lnTo>
                    <a:pt x="8412" y="1950"/>
                  </a:lnTo>
                  <a:lnTo>
                    <a:pt x="8430" y="1932"/>
                  </a:lnTo>
                  <a:lnTo>
                    <a:pt x="8442" y="1932"/>
                  </a:lnTo>
                  <a:lnTo>
                    <a:pt x="8454" y="1938"/>
                  </a:lnTo>
                  <a:lnTo>
                    <a:pt x="8460" y="1938"/>
                  </a:lnTo>
                  <a:lnTo>
                    <a:pt x="8466" y="1944"/>
                  </a:lnTo>
                  <a:lnTo>
                    <a:pt x="8472" y="1944"/>
                  </a:lnTo>
                  <a:lnTo>
                    <a:pt x="8466" y="1938"/>
                  </a:lnTo>
                  <a:lnTo>
                    <a:pt x="8460" y="1926"/>
                  </a:lnTo>
                  <a:lnTo>
                    <a:pt x="8448" y="1920"/>
                  </a:lnTo>
                  <a:lnTo>
                    <a:pt x="8442" y="1908"/>
                  </a:lnTo>
                  <a:lnTo>
                    <a:pt x="8424" y="1890"/>
                  </a:lnTo>
                  <a:lnTo>
                    <a:pt x="8412" y="1890"/>
                  </a:lnTo>
                  <a:lnTo>
                    <a:pt x="8406" y="1884"/>
                  </a:lnTo>
                  <a:lnTo>
                    <a:pt x="8400" y="1872"/>
                  </a:lnTo>
                  <a:lnTo>
                    <a:pt x="8400" y="1860"/>
                  </a:lnTo>
                  <a:lnTo>
                    <a:pt x="8406" y="1848"/>
                  </a:lnTo>
                  <a:lnTo>
                    <a:pt x="8412" y="1842"/>
                  </a:lnTo>
                  <a:lnTo>
                    <a:pt x="8424" y="1836"/>
                  </a:lnTo>
                  <a:lnTo>
                    <a:pt x="8430" y="1830"/>
                  </a:lnTo>
                  <a:lnTo>
                    <a:pt x="8442" y="1836"/>
                  </a:lnTo>
                  <a:lnTo>
                    <a:pt x="8466" y="1836"/>
                  </a:lnTo>
                  <a:lnTo>
                    <a:pt x="8472" y="1830"/>
                  </a:lnTo>
                  <a:lnTo>
                    <a:pt x="8472" y="1812"/>
                  </a:lnTo>
                  <a:lnTo>
                    <a:pt x="8454" y="1794"/>
                  </a:lnTo>
                  <a:lnTo>
                    <a:pt x="8436" y="1788"/>
                  </a:lnTo>
                  <a:lnTo>
                    <a:pt x="8424" y="1782"/>
                  </a:lnTo>
                  <a:lnTo>
                    <a:pt x="8406" y="1770"/>
                  </a:lnTo>
                  <a:lnTo>
                    <a:pt x="8394" y="1758"/>
                  </a:lnTo>
                  <a:lnTo>
                    <a:pt x="8388" y="1740"/>
                  </a:lnTo>
                  <a:lnTo>
                    <a:pt x="8376" y="1716"/>
                  </a:lnTo>
                  <a:lnTo>
                    <a:pt x="8376" y="1704"/>
                  </a:lnTo>
                  <a:lnTo>
                    <a:pt x="8370" y="1698"/>
                  </a:lnTo>
                  <a:lnTo>
                    <a:pt x="8370" y="1692"/>
                  </a:lnTo>
                  <a:lnTo>
                    <a:pt x="8382" y="1686"/>
                  </a:lnTo>
                  <a:lnTo>
                    <a:pt x="8406" y="1710"/>
                  </a:lnTo>
                  <a:lnTo>
                    <a:pt x="8418" y="1716"/>
                  </a:lnTo>
                  <a:lnTo>
                    <a:pt x="8430" y="1716"/>
                  </a:lnTo>
                  <a:lnTo>
                    <a:pt x="8430" y="1710"/>
                  </a:lnTo>
                  <a:lnTo>
                    <a:pt x="8424" y="1704"/>
                  </a:lnTo>
                  <a:lnTo>
                    <a:pt x="8418" y="1692"/>
                  </a:lnTo>
                  <a:lnTo>
                    <a:pt x="8412" y="1686"/>
                  </a:lnTo>
                  <a:lnTo>
                    <a:pt x="8406" y="1674"/>
                  </a:lnTo>
                  <a:lnTo>
                    <a:pt x="8400" y="1668"/>
                  </a:lnTo>
                  <a:lnTo>
                    <a:pt x="8364" y="1668"/>
                  </a:lnTo>
                  <a:lnTo>
                    <a:pt x="8316" y="1626"/>
                  </a:lnTo>
                  <a:lnTo>
                    <a:pt x="8316" y="1596"/>
                  </a:lnTo>
                  <a:lnTo>
                    <a:pt x="8310" y="1590"/>
                  </a:lnTo>
                  <a:lnTo>
                    <a:pt x="8298" y="1584"/>
                  </a:lnTo>
                  <a:lnTo>
                    <a:pt x="8280" y="1578"/>
                  </a:lnTo>
                  <a:lnTo>
                    <a:pt x="8268" y="1572"/>
                  </a:lnTo>
                  <a:lnTo>
                    <a:pt x="8256" y="1572"/>
                  </a:lnTo>
                  <a:lnTo>
                    <a:pt x="8256" y="1590"/>
                  </a:lnTo>
                  <a:lnTo>
                    <a:pt x="8250" y="1590"/>
                  </a:lnTo>
                  <a:lnTo>
                    <a:pt x="8244" y="1584"/>
                  </a:lnTo>
                  <a:lnTo>
                    <a:pt x="8232" y="1584"/>
                  </a:lnTo>
                  <a:lnTo>
                    <a:pt x="8214" y="1572"/>
                  </a:lnTo>
                  <a:lnTo>
                    <a:pt x="8202" y="1566"/>
                  </a:lnTo>
                  <a:lnTo>
                    <a:pt x="8196" y="1560"/>
                  </a:lnTo>
                  <a:lnTo>
                    <a:pt x="8190" y="1548"/>
                  </a:lnTo>
                  <a:lnTo>
                    <a:pt x="8190" y="1536"/>
                  </a:lnTo>
                  <a:lnTo>
                    <a:pt x="8196" y="1524"/>
                  </a:lnTo>
                  <a:lnTo>
                    <a:pt x="8196" y="1500"/>
                  </a:lnTo>
                  <a:lnTo>
                    <a:pt x="8184" y="1476"/>
                  </a:lnTo>
                  <a:lnTo>
                    <a:pt x="8166" y="1458"/>
                  </a:lnTo>
                  <a:lnTo>
                    <a:pt x="8154" y="1452"/>
                  </a:lnTo>
                  <a:lnTo>
                    <a:pt x="8154" y="1434"/>
                  </a:lnTo>
                  <a:lnTo>
                    <a:pt x="8160" y="1428"/>
                  </a:lnTo>
                  <a:lnTo>
                    <a:pt x="8172" y="1428"/>
                  </a:lnTo>
                  <a:lnTo>
                    <a:pt x="8184" y="1434"/>
                  </a:lnTo>
                  <a:lnTo>
                    <a:pt x="8196" y="1416"/>
                  </a:lnTo>
                  <a:lnTo>
                    <a:pt x="8232" y="1446"/>
                  </a:lnTo>
                  <a:lnTo>
                    <a:pt x="8238" y="1440"/>
                  </a:lnTo>
                  <a:lnTo>
                    <a:pt x="8226" y="1428"/>
                  </a:lnTo>
                  <a:lnTo>
                    <a:pt x="8226" y="1422"/>
                  </a:lnTo>
                  <a:lnTo>
                    <a:pt x="8232" y="1416"/>
                  </a:lnTo>
                  <a:lnTo>
                    <a:pt x="8232" y="1404"/>
                  </a:lnTo>
                  <a:lnTo>
                    <a:pt x="8238" y="1392"/>
                  </a:lnTo>
                  <a:lnTo>
                    <a:pt x="8250" y="1386"/>
                  </a:lnTo>
                  <a:lnTo>
                    <a:pt x="8256" y="1386"/>
                  </a:lnTo>
                  <a:lnTo>
                    <a:pt x="8274" y="1404"/>
                  </a:lnTo>
                  <a:lnTo>
                    <a:pt x="8280" y="1416"/>
                  </a:lnTo>
                  <a:lnTo>
                    <a:pt x="8292" y="1428"/>
                  </a:lnTo>
                  <a:lnTo>
                    <a:pt x="8304" y="1434"/>
                  </a:lnTo>
                  <a:lnTo>
                    <a:pt x="8310" y="1446"/>
                  </a:lnTo>
                  <a:lnTo>
                    <a:pt x="8322" y="1398"/>
                  </a:lnTo>
                  <a:lnTo>
                    <a:pt x="8334" y="1398"/>
                  </a:lnTo>
                  <a:lnTo>
                    <a:pt x="8364" y="1392"/>
                  </a:lnTo>
                  <a:lnTo>
                    <a:pt x="8400" y="1386"/>
                  </a:lnTo>
                  <a:lnTo>
                    <a:pt x="8430" y="1386"/>
                  </a:lnTo>
                  <a:lnTo>
                    <a:pt x="8478" y="1410"/>
                  </a:lnTo>
                  <a:lnTo>
                    <a:pt x="8484" y="1416"/>
                  </a:lnTo>
                  <a:lnTo>
                    <a:pt x="8490" y="1416"/>
                  </a:lnTo>
                  <a:lnTo>
                    <a:pt x="8532" y="1434"/>
                  </a:lnTo>
                  <a:lnTo>
                    <a:pt x="8502" y="1374"/>
                  </a:lnTo>
                  <a:lnTo>
                    <a:pt x="8526" y="1374"/>
                  </a:lnTo>
                  <a:lnTo>
                    <a:pt x="8538" y="1368"/>
                  </a:lnTo>
                  <a:lnTo>
                    <a:pt x="8550" y="1356"/>
                  </a:lnTo>
                  <a:lnTo>
                    <a:pt x="8550" y="1332"/>
                  </a:lnTo>
                  <a:lnTo>
                    <a:pt x="8544" y="1326"/>
                  </a:lnTo>
                  <a:lnTo>
                    <a:pt x="8538" y="1314"/>
                  </a:lnTo>
                  <a:lnTo>
                    <a:pt x="8562" y="1314"/>
                  </a:lnTo>
                  <a:lnTo>
                    <a:pt x="8562" y="1290"/>
                  </a:lnTo>
                  <a:lnTo>
                    <a:pt x="8574" y="1290"/>
                  </a:lnTo>
                  <a:lnTo>
                    <a:pt x="8586" y="1296"/>
                  </a:lnTo>
                  <a:lnTo>
                    <a:pt x="8616" y="1296"/>
                  </a:lnTo>
                  <a:lnTo>
                    <a:pt x="8628" y="1290"/>
                  </a:lnTo>
                  <a:lnTo>
                    <a:pt x="8634" y="1284"/>
                  </a:lnTo>
                  <a:lnTo>
                    <a:pt x="8640" y="1272"/>
                  </a:lnTo>
                  <a:lnTo>
                    <a:pt x="8652" y="1260"/>
                  </a:lnTo>
                  <a:lnTo>
                    <a:pt x="8658" y="1248"/>
                  </a:lnTo>
                  <a:lnTo>
                    <a:pt x="8664" y="1242"/>
                  </a:lnTo>
                  <a:lnTo>
                    <a:pt x="8670" y="1242"/>
                  </a:lnTo>
                  <a:lnTo>
                    <a:pt x="8652" y="1218"/>
                  </a:lnTo>
                  <a:lnTo>
                    <a:pt x="8682" y="1218"/>
                  </a:lnTo>
                  <a:lnTo>
                    <a:pt x="8688" y="1236"/>
                  </a:lnTo>
                  <a:lnTo>
                    <a:pt x="8748" y="1242"/>
                  </a:lnTo>
                  <a:lnTo>
                    <a:pt x="8760" y="1242"/>
                  </a:lnTo>
                  <a:lnTo>
                    <a:pt x="8772" y="1248"/>
                  </a:lnTo>
                  <a:lnTo>
                    <a:pt x="8808" y="1248"/>
                  </a:lnTo>
                  <a:lnTo>
                    <a:pt x="8808" y="1230"/>
                  </a:lnTo>
                  <a:lnTo>
                    <a:pt x="8802" y="1218"/>
                  </a:lnTo>
                  <a:lnTo>
                    <a:pt x="8766" y="1218"/>
                  </a:lnTo>
                  <a:lnTo>
                    <a:pt x="8760" y="1194"/>
                  </a:lnTo>
                  <a:lnTo>
                    <a:pt x="8754" y="1194"/>
                  </a:lnTo>
                  <a:lnTo>
                    <a:pt x="8748" y="1188"/>
                  </a:lnTo>
                  <a:lnTo>
                    <a:pt x="8736" y="1188"/>
                  </a:lnTo>
                  <a:lnTo>
                    <a:pt x="8712" y="1176"/>
                  </a:lnTo>
                  <a:lnTo>
                    <a:pt x="8700" y="1176"/>
                  </a:lnTo>
                  <a:lnTo>
                    <a:pt x="8688" y="1170"/>
                  </a:lnTo>
                  <a:lnTo>
                    <a:pt x="8658" y="1170"/>
                  </a:lnTo>
                  <a:lnTo>
                    <a:pt x="8664" y="1152"/>
                  </a:lnTo>
                  <a:lnTo>
                    <a:pt x="8592" y="1104"/>
                  </a:lnTo>
                  <a:lnTo>
                    <a:pt x="8574" y="1122"/>
                  </a:lnTo>
                  <a:lnTo>
                    <a:pt x="8568" y="1122"/>
                  </a:lnTo>
                  <a:lnTo>
                    <a:pt x="8562" y="1116"/>
                  </a:lnTo>
                  <a:lnTo>
                    <a:pt x="8550" y="1116"/>
                  </a:lnTo>
                  <a:lnTo>
                    <a:pt x="8538" y="1110"/>
                  </a:lnTo>
                  <a:lnTo>
                    <a:pt x="8532" y="1110"/>
                  </a:lnTo>
                  <a:lnTo>
                    <a:pt x="8520" y="1104"/>
                  </a:lnTo>
                  <a:lnTo>
                    <a:pt x="8508" y="1092"/>
                  </a:lnTo>
                  <a:lnTo>
                    <a:pt x="8502" y="1092"/>
                  </a:lnTo>
                  <a:lnTo>
                    <a:pt x="8466" y="1098"/>
                  </a:lnTo>
                  <a:lnTo>
                    <a:pt x="8442" y="1092"/>
                  </a:lnTo>
                  <a:lnTo>
                    <a:pt x="8430" y="1086"/>
                  </a:lnTo>
                  <a:lnTo>
                    <a:pt x="8412" y="1068"/>
                  </a:lnTo>
                  <a:lnTo>
                    <a:pt x="8406" y="1068"/>
                  </a:lnTo>
                  <a:lnTo>
                    <a:pt x="8412" y="1062"/>
                  </a:lnTo>
                  <a:lnTo>
                    <a:pt x="8436" y="1062"/>
                  </a:lnTo>
                  <a:lnTo>
                    <a:pt x="8460" y="1074"/>
                  </a:lnTo>
                  <a:lnTo>
                    <a:pt x="8478" y="1074"/>
                  </a:lnTo>
                  <a:lnTo>
                    <a:pt x="8496" y="1080"/>
                  </a:lnTo>
                  <a:lnTo>
                    <a:pt x="8514" y="1080"/>
                  </a:lnTo>
                  <a:lnTo>
                    <a:pt x="8526" y="1086"/>
                  </a:lnTo>
                  <a:lnTo>
                    <a:pt x="8544" y="1086"/>
                  </a:lnTo>
                  <a:lnTo>
                    <a:pt x="8550" y="1080"/>
                  </a:lnTo>
                  <a:lnTo>
                    <a:pt x="8562" y="1080"/>
                  </a:lnTo>
                  <a:lnTo>
                    <a:pt x="8580" y="1074"/>
                  </a:lnTo>
                  <a:lnTo>
                    <a:pt x="8604" y="1062"/>
                  </a:lnTo>
                  <a:lnTo>
                    <a:pt x="8616" y="1050"/>
                  </a:lnTo>
                  <a:lnTo>
                    <a:pt x="8604" y="1038"/>
                  </a:lnTo>
                  <a:lnTo>
                    <a:pt x="8592" y="1032"/>
                  </a:lnTo>
                  <a:lnTo>
                    <a:pt x="8586" y="1026"/>
                  </a:lnTo>
                  <a:lnTo>
                    <a:pt x="8574" y="1020"/>
                  </a:lnTo>
                  <a:lnTo>
                    <a:pt x="8568" y="1014"/>
                  </a:lnTo>
                  <a:lnTo>
                    <a:pt x="8562" y="1014"/>
                  </a:lnTo>
                  <a:lnTo>
                    <a:pt x="8556" y="1008"/>
                  </a:lnTo>
                  <a:lnTo>
                    <a:pt x="8520" y="990"/>
                  </a:lnTo>
                  <a:lnTo>
                    <a:pt x="8508" y="978"/>
                  </a:lnTo>
                  <a:lnTo>
                    <a:pt x="8514" y="972"/>
                  </a:lnTo>
                  <a:lnTo>
                    <a:pt x="8538" y="972"/>
                  </a:lnTo>
                  <a:lnTo>
                    <a:pt x="8556" y="978"/>
                  </a:lnTo>
                  <a:lnTo>
                    <a:pt x="8562" y="984"/>
                  </a:lnTo>
                  <a:lnTo>
                    <a:pt x="8574" y="990"/>
                  </a:lnTo>
                  <a:lnTo>
                    <a:pt x="8580" y="990"/>
                  </a:lnTo>
                  <a:lnTo>
                    <a:pt x="8586" y="996"/>
                  </a:lnTo>
                  <a:lnTo>
                    <a:pt x="8610" y="1008"/>
                  </a:lnTo>
                  <a:lnTo>
                    <a:pt x="8628" y="1020"/>
                  </a:lnTo>
                  <a:lnTo>
                    <a:pt x="8652" y="1032"/>
                  </a:lnTo>
                  <a:lnTo>
                    <a:pt x="8664" y="1032"/>
                  </a:lnTo>
                  <a:lnTo>
                    <a:pt x="8676" y="1026"/>
                  </a:lnTo>
                  <a:lnTo>
                    <a:pt x="8682" y="1026"/>
                  </a:lnTo>
                  <a:lnTo>
                    <a:pt x="8688" y="1020"/>
                  </a:lnTo>
                  <a:lnTo>
                    <a:pt x="8730" y="1020"/>
                  </a:lnTo>
                  <a:lnTo>
                    <a:pt x="8754" y="1026"/>
                  </a:lnTo>
                  <a:lnTo>
                    <a:pt x="8808" y="1044"/>
                  </a:lnTo>
                  <a:lnTo>
                    <a:pt x="8850" y="1062"/>
                  </a:lnTo>
                  <a:lnTo>
                    <a:pt x="8880" y="1068"/>
                  </a:lnTo>
                  <a:lnTo>
                    <a:pt x="8886" y="1074"/>
                  </a:lnTo>
                  <a:lnTo>
                    <a:pt x="8898" y="1074"/>
                  </a:lnTo>
                  <a:lnTo>
                    <a:pt x="8934" y="1086"/>
                  </a:lnTo>
                  <a:lnTo>
                    <a:pt x="8946" y="1086"/>
                  </a:lnTo>
                  <a:lnTo>
                    <a:pt x="8952" y="1092"/>
                  </a:lnTo>
                  <a:lnTo>
                    <a:pt x="8958" y="1092"/>
                  </a:lnTo>
                  <a:lnTo>
                    <a:pt x="8970" y="1098"/>
                  </a:lnTo>
                  <a:lnTo>
                    <a:pt x="8976" y="1104"/>
                  </a:lnTo>
                  <a:lnTo>
                    <a:pt x="8988" y="1110"/>
                  </a:lnTo>
                  <a:lnTo>
                    <a:pt x="9000" y="1110"/>
                  </a:lnTo>
                  <a:lnTo>
                    <a:pt x="9018" y="1116"/>
                  </a:lnTo>
                  <a:lnTo>
                    <a:pt x="9024" y="1122"/>
                  </a:lnTo>
                  <a:lnTo>
                    <a:pt x="9042" y="1122"/>
                  </a:lnTo>
                  <a:lnTo>
                    <a:pt x="9042" y="1116"/>
                  </a:lnTo>
                  <a:lnTo>
                    <a:pt x="9036" y="1098"/>
                  </a:lnTo>
                  <a:lnTo>
                    <a:pt x="9012" y="1074"/>
                  </a:lnTo>
                  <a:lnTo>
                    <a:pt x="9006" y="1074"/>
                  </a:lnTo>
                  <a:lnTo>
                    <a:pt x="9024" y="1056"/>
                  </a:lnTo>
                  <a:lnTo>
                    <a:pt x="8976" y="1038"/>
                  </a:lnTo>
                  <a:lnTo>
                    <a:pt x="8988" y="1032"/>
                  </a:lnTo>
                  <a:lnTo>
                    <a:pt x="8940" y="1008"/>
                  </a:lnTo>
                  <a:lnTo>
                    <a:pt x="8994" y="1020"/>
                  </a:lnTo>
                  <a:lnTo>
                    <a:pt x="8988" y="996"/>
                  </a:lnTo>
                  <a:lnTo>
                    <a:pt x="9000" y="996"/>
                  </a:lnTo>
                  <a:lnTo>
                    <a:pt x="9012" y="1002"/>
                  </a:lnTo>
                  <a:lnTo>
                    <a:pt x="9048" y="1002"/>
                  </a:lnTo>
                  <a:lnTo>
                    <a:pt x="9048" y="9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9" name="Rom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8" y="1727839"/>
              <a:ext cx="202910" cy="120738"/>
            </a:xfrm>
            <a:custGeom>
              <a:avLst/>
              <a:gdLst>
                <a:gd name="T0" fmla="*/ 2147483647 w 612"/>
                <a:gd name="T1" fmla="*/ 2147483647 h 366"/>
                <a:gd name="T2" fmla="*/ 2147483647 w 612"/>
                <a:gd name="T3" fmla="*/ 2147483647 h 366"/>
                <a:gd name="T4" fmla="*/ 2147483647 w 612"/>
                <a:gd name="T5" fmla="*/ 2147483647 h 366"/>
                <a:gd name="T6" fmla="*/ 2147483647 w 612"/>
                <a:gd name="T7" fmla="*/ 2147483647 h 366"/>
                <a:gd name="T8" fmla="*/ 2147483647 w 612"/>
                <a:gd name="T9" fmla="*/ 2147483647 h 366"/>
                <a:gd name="T10" fmla="*/ 2147483647 w 612"/>
                <a:gd name="T11" fmla="*/ 2147483647 h 366"/>
                <a:gd name="T12" fmla="*/ 2147483647 w 612"/>
                <a:gd name="T13" fmla="*/ 2147483647 h 366"/>
                <a:gd name="T14" fmla="*/ 2147483647 w 612"/>
                <a:gd name="T15" fmla="*/ 2147483647 h 366"/>
                <a:gd name="T16" fmla="*/ 2147483647 w 612"/>
                <a:gd name="T17" fmla="*/ 2147483647 h 366"/>
                <a:gd name="T18" fmla="*/ 2147483647 w 612"/>
                <a:gd name="T19" fmla="*/ 2147483647 h 366"/>
                <a:gd name="T20" fmla="*/ 2147483647 w 612"/>
                <a:gd name="T21" fmla="*/ 2147483647 h 366"/>
                <a:gd name="T22" fmla="*/ 2147483647 w 612"/>
                <a:gd name="T23" fmla="*/ 2147483647 h 366"/>
                <a:gd name="T24" fmla="*/ 2147483647 w 612"/>
                <a:gd name="T25" fmla="*/ 2147483647 h 366"/>
                <a:gd name="T26" fmla="*/ 2147483647 w 612"/>
                <a:gd name="T27" fmla="*/ 0 h 366"/>
                <a:gd name="T28" fmla="*/ 2147483647 w 612"/>
                <a:gd name="T29" fmla="*/ 2147483647 h 366"/>
                <a:gd name="T30" fmla="*/ 2147483647 w 612"/>
                <a:gd name="T31" fmla="*/ 2147483647 h 366"/>
                <a:gd name="T32" fmla="*/ 2147483647 w 612"/>
                <a:gd name="T33" fmla="*/ 2147483647 h 366"/>
                <a:gd name="T34" fmla="*/ 2147483647 w 612"/>
                <a:gd name="T35" fmla="*/ 2147483647 h 366"/>
                <a:gd name="T36" fmla="*/ 2147483647 w 612"/>
                <a:gd name="T37" fmla="*/ 2147483647 h 366"/>
                <a:gd name="T38" fmla="*/ 2147483647 w 612"/>
                <a:gd name="T39" fmla="*/ 2147483647 h 366"/>
                <a:gd name="T40" fmla="*/ 2147483647 w 612"/>
                <a:gd name="T41" fmla="*/ 2147483647 h 366"/>
                <a:gd name="T42" fmla="*/ 2147483647 w 612"/>
                <a:gd name="T43" fmla="*/ 2147483647 h 366"/>
                <a:gd name="T44" fmla="*/ 2147483647 w 612"/>
                <a:gd name="T45" fmla="*/ 2147483647 h 366"/>
                <a:gd name="T46" fmla="*/ 2147483647 w 612"/>
                <a:gd name="T47" fmla="*/ 2147483647 h 366"/>
                <a:gd name="T48" fmla="*/ 0 w 612"/>
                <a:gd name="T49" fmla="*/ 2147483647 h 366"/>
                <a:gd name="T50" fmla="*/ 2147483647 w 612"/>
                <a:gd name="T51" fmla="*/ 2147483647 h 366"/>
                <a:gd name="T52" fmla="*/ 2147483647 w 612"/>
                <a:gd name="T53" fmla="*/ 2147483647 h 366"/>
                <a:gd name="T54" fmla="*/ 2147483647 w 612"/>
                <a:gd name="T55" fmla="*/ 2147483647 h 366"/>
                <a:gd name="T56" fmla="*/ 2147483647 w 612"/>
                <a:gd name="T57" fmla="*/ 2147483647 h 366"/>
                <a:gd name="T58" fmla="*/ 2147483647 w 612"/>
                <a:gd name="T59" fmla="*/ 2147483647 h 366"/>
                <a:gd name="T60" fmla="*/ 2147483647 w 612"/>
                <a:gd name="T61" fmla="*/ 2147483647 h 366"/>
                <a:gd name="T62" fmla="*/ 2147483647 w 612"/>
                <a:gd name="T63" fmla="*/ 2147483647 h 366"/>
                <a:gd name="T64" fmla="*/ 2147483647 w 612"/>
                <a:gd name="T65" fmla="*/ 2147483647 h 366"/>
                <a:gd name="T66" fmla="*/ 2147483647 w 612"/>
                <a:gd name="T67" fmla="*/ 2147483647 h 366"/>
                <a:gd name="T68" fmla="*/ 2147483647 w 612"/>
                <a:gd name="T69" fmla="*/ 2147483647 h 366"/>
                <a:gd name="T70" fmla="*/ 2147483647 w 612"/>
                <a:gd name="T71" fmla="*/ 2147483647 h 366"/>
                <a:gd name="T72" fmla="*/ 2147483647 w 612"/>
                <a:gd name="T73" fmla="*/ 2147483647 h 366"/>
                <a:gd name="T74" fmla="*/ 2147483647 w 612"/>
                <a:gd name="T75" fmla="*/ 2147483647 h 366"/>
                <a:gd name="T76" fmla="*/ 2147483647 w 612"/>
                <a:gd name="T77" fmla="*/ 2147483647 h 366"/>
                <a:gd name="T78" fmla="*/ 2147483647 w 612"/>
                <a:gd name="T79" fmla="*/ 2147483647 h 366"/>
                <a:gd name="T80" fmla="*/ 2147483647 w 612"/>
                <a:gd name="T81" fmla="*/ 2147483647 h 366"/>
                <a:gd name="T82" fmla="*/ 2147483647 w 612"/>
                <a:gd name="T83" fmla="*/ 2147483647 h 366"/>
                <a:gd name="T84" fmla="*/ 2147483647 w 612"/>
                <a:gd name="T85" fmla="*/ 2147483647 h 3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2"/>
                <a:gd name="T130" fmla="*/ 0 h 366"/>
                <a:gd name="T131" fmla="*/ 612 w 612"/>
                <a:gd name="T132" fmla="*/ 366 h 36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2" h="366">
                  <a:moveTo>
                    <a:pt x="516" y="354"/>
                  </a:moveTo>
                  <a:lnTo>
                    <a:pt x="522" y="360"/>
                  </a:lnTo>
                  <a:lnTo>
                    <a:pt x="540" y="360"/>
                  </a:lnTo>
                  <a:lnTo>
                    <a:pt x="540" y="318"/>
                  </a:lnTo>
                  <a:lnTo>
                    <a:pt x="546" y="312"/>
                  </a:lnTo>
                  <a:lnTo>
                    <a:pt x="558" y="294"/>
                  </a:lnTo>
                  <a:lnTo>
                    <a:pt x="564" y="282"/>
                  </a:lnTo>
                  <a:lnTo>
                    <a:pt x="570" y="276"/>
                  </a:lnTo>
                  <a:lnTo>
                    <a:pt x="606" y="276"/>
                  </a:lnTo>
                  <a:lnTo>
                    <a:pt x="612" y="270"/>
                  </a:lnTo>
                  <a:lnTo>
                    <a:pt x="612" y="258"/>
                  </a:lnTo>
                  <a:lnTo>
                    <a:pt x="600" y="222"/>
                  </a:lnTo>
                  <a:lnTo>
                    <a:pt x="600" y="216"/>
                  </a:lnTo>
                  <a:lnTo>
                    <a:pt x="594" y="216"/>
                  </a:lnTo>
                  <a:lnTo>
                    <a:pt x="588" y="222"/>
                  </a:lnTo>
                  <a:lnTo>
                    <a:pt x="570" y="222"/>
                  </a:lnTo>
                  <a:lnTo>
                    <a:pt x="564" y="228"/>
                  </a:lnTo>
                  <a:lnTo>
                    <a:pt x="558" y="228"/>
                  </a:lnTo>
                  <a:lnTo>
                    <a:pt x="552" y="234"/>
                  </a:lnTo>
                  <a:lnTo>
                    <a:pt x="522" y="234"/>
                  </a:lnTo>
                  <a:lnTo>
                    <a:pt x="510" y="222"/>
                  </a:lnTo>
                  <a:lnTo>
                    <a:pt x="510" y="198"/>
                  </a:lnTo>
                  <a:lnTo>
                    <a:pt x="504" y="192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44"/>
                  </a:lnTo>
                  <a:lnTo>
                    <a:pt x="504" y="144"/>
                  </a:lnTo>
                  <a:lnTo>
                    <a:pt x="504" y="102"/>
                  </a:lnTo>
                  <a:lnTo>
                    <a:pt x="498" y="96"/>
                  </a:lnTo>
                  <a:lnTo>
                    <a:pt x="480" y="96"/>
                  </a:lnTo>
                  <a:lnTo>
                    <a:pt x="474" y="78"/>
                  </a:lnTo>
                  <a:lnTo>
                    <a:pt x="462" y="78"/>
                  </a:lnTo>
                  <a:lnTo>
                    <a:pt x="456" y="54"/>
                  </a:lnTo>
                  <a:lnTo>
                    <a:pt x="432" y="42"/>
                  </a:lnTo>
                  <a:lnTo>
                    <a:pt x="432" y="30"/>
                  </a:lnTo>
                  <a:lnTo>
                    <a:pt x="426" y="24"/>
                  </a:lnTo>
                  <a:lnTo>
                    <a:pt x="420" y="12"/>
                  </a:lnTo>
                  <a:lnTo>
                    <a:pt x="414" y="6"/>
                  </a:lnTo>
                  <a:lnTo>
                    <a:pt x="396" y="0"/>
                  </a:lnTo>
                  <a:lnTo>
                    <a:pt x="384" y="0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66" y="24"/>
                  </a:lnTo>
                  <a:lnTo>
                    <a:pt x="348" y="24"/>
                  </a:lnTo>
                  <a:lnTo>
                    <a:pt x="342" y="18"/>
                  </a:lnTo>
                  <a:lnTo>
                    <a:pt x="336" y="30"/>
                  </a:lnTo>
                  <a:lnTo>
                    <a:pt x="312" y="24"/>
                  </a:lnTo>
                  <a:lnTo>
                    <a:pt x="312" y="30"/>
                  </a:lnTo>
                  <a:lnTo>
                    <a:pt x="300" y="42"/>
                  </a:lnTo>
                  <a:lnTo>
                    <a:pt x="288" y="42"/>
                  </a:lnTo>
                  <a:lnTo>
                    <a:pt x="264" y="18"/>
                  </a:lnTo>
                  <a:lnTo>
                    <a:pt x="258" y="18"/>
                  </a:lnTo>
                  <a:lnTo>
                    <a:pt x="246" y="24"/>
                  </a:lnTo>
                  <a:lnTo>
                    <a:pt x="240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18"/>
                  </a:lnTo>
                  <a:lnTo>
                    <a:pt x="168" y="18"/>
                  </a:lnTo>
                  <a:lnTo>
                    <a:pt x="150" y="36"/>
                  </a:lnTo>
                  <a:lnTo>
                    <a:pt x="120" y="36"/>
                  </a:lnTo>
                  <a:lnTo>
                    <a:pt x="108" y="48"/>
                  </a:lnTo>
                  <a:lnTo>
                    <a:pt x="108" y="90"/>
                  </a:lnTo>
                  <a:lnTo>
                    <a:pt x="90" y="108"/>
                  </a:lnTo>
                  <a:lnTo>
                    <a:pt x="78" y="114"/>
                  </a:lnTo>
                  <a:lnTo>
                    <a:pt x="72" y="120"/>
                  </a:lnTo>
                  <a:lnTo>
                    <a:pt x="72" y="138"/>
                  </a:lnTo>
                  <a:lnTo>
                    <a:pt x="66" y="144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30" y="150"/>
                  </a:lnTo>
                  <a:lnTo>
                    <a:pt x="30" y="168"/>
                  </a:lnTo>
                  <a:lnTo>
                    <a:pt x="0" y="174"/>
                  </a:lnTo>
                  <a:lnTo>
                    <a:pt x="6" y="174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48" y="228"/>
                  </a:lnTo>
                  <a:lnTo>
                    <a:pt x="54" y="234"/>
                  </a:lnTo>
                  <a:lnTo>
                    <a:pt x="60" y="234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4" y="234"/>
                  </a:lnTo>
                  <a:lnTo>
                    <a:pt x="84" y="252"/>
                  </a:lnTo>
                  <a:lnTo>
                    <a:pt x="78" y="258"/>
                  </a:lnTo>
                  <a:lnTo>
                    <a:pt x="90" y="276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44" y="282"/>
                  </a:lnTo>
                  <a:lnTo>
                    <a:pt x="168" y="288"/>
                  </a:lnTo>
                  <a:lnTo>
                    <a:pt x="162" y="294"/>
                  </a:lnTo>
                  <a:lnTo>
                    <a:pt x="156" y="306"/>
                  </a:lnTo>
                  <a:lnTo>
                    <a:pt x="162" y="312"/>
                  </a:lnTo>
                  <a:lnTo>
                    <a:pt x="162" y="324"/>
                  </a:lnTo>
                  <a:lnTo>
                    <a:pt x="186" y="324"/>
                  </a:lnTo>
                  <a:lnTo>
                    <a:pt x="192" y="330"/>
                  </a:lnTo>
                  <a:lnTo>
                    <a:pt x="186" y="336"/>
                  </a:lnTo>
                  <a:lnTo>
                    <a:pt x="186" y="342"/>
                  </a:lnTo>
                  <a:lnTo>
                    <a:pt x="180" y="348"/>
                  </a:lnTo>
                  <a:lnTo>
                    <a:pt x="186" y="354"/>
                  </a:lnTo>
                  <a:lnTo>
                    <a:pt x="204" y="354"/>
                  </a:lnTo>
                  <a:lnTo>
                    <a:pt x="216" y="342"/>
                  </a:lnTo>
                  <a:lnTo>
                    <a:pt x="240" y="354"/>
                  </a:lnTo>
                  <a:lnTo>
                    <a:pt x="252" y="354"/>
                  </a:lnTo>
                  <a:lnTo>
                    <a:pt x="258" y="360"/>
                  </a:lnTo>
                  <a:lnTo>
                    <a:pt x="282" y="360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306" y="354"/>
                  </a:lnTo>
                  <a:lnTo>
                    <a:pt x="330" y="354"/>
                  </a:lnTo>
                  <a:lnTo>
                    <a:pt x="336" y="360"/>
                  </a:lnTo>
                  <a:lnTo>
                    <a:pt x="348" y="366"/>
                  </a:lnTo>
                  <a:lnTo>
                    <a:pt x="366" y="366"/>
                  </a:lnTo>
                  <a:lnTo>
                    <a:pt x="372" y="360"/>
                  </a:lnTo>
                  <a:lnTo>
                    <a:pt x="372" y="348"/>
                  </a:lnTo>
                  <a:lnTo>
                    <a:pt x="378" y="342"/>
                  </a:lnTo>
                  <a:lnTo>
                    <a:pt x="384" y="342"/>
                  </a:lnTo>
                  <a:lnTo>
                    <a:pt x="396" y="336"/>
                  </a:lnTo>
                  <a:lnTo>
                    <a:pt x="402" y="336"/>
                  </a:lnTo>
                  <a:lnTo>
                    <a:pt x="402" y="330"/>
                  </a:lnTo>
                  <a:lnTo>
                    <a:pt x="432" y="336"/>
                  </a:lnTo>
                  <a:lnTo>
                    <a:pt x="432" y="324"/>
                  </a:lnTo>
                  <a:lnTo>
                    <a:pt x="438" y="324"/>
                  </a:lnTo>
                  <a:lnTo>
                    <a:pt x="450" y="330"/>
                  </a:lnTo>
                  <a:lnTo>
                    <a:pt x="462" y="330"/>
                  </a:lnTo>
                  <a:lnTo>
                    <a:pt x="474" y="336"/>
                  </a:lnTo>
                  <a:lnTo>
                    <a:pt x="498" y="336"/>
                  </a:lnTo>
                  <a:lnTo>
                    <a:pt x="51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0" name="Qatar" descr="© INSCALE GmbH, 05.05.2010&#10;http://www.presentationload.com/"/>
            <p:cNvSpPr>
              <a:spLocks/>
            </p:cNvSpPr>
            <p:nvPr/>
          </p:nvSpPr>
          <p:spPr bwMode="gray">
            <a:xfrm>
              <a:off x="4905502" y="2307123"/>
              <a:ext cx="21972" cy="47525"/>
            </a:xfrm>
            <a:custGeom>
              <a:avLst/>
              <a:gdLst>
                <a:gd name="T0" fmla="*/ 2147483647 w 66"/>
                <a:gd name="T1" fmla="*/ 2147483647 h 144"/>
                <a:gd name="T2" fmla="*/ 2147483647 w 66"/>
                <a:gd name="T3" fmla="*/ 2147483647 h 144"/>
                <a:gd name="T4" fmla="*/ 2147483647 w 66"/>
                <a:gd name="T5" fmla="*/ 2147483647 h 144"/>
                <a:gd name="T6" fmla="*/ 2147483647 w 66"/>
                <a:gd name="T7" fmla="*/ 2147483647 h 144"/>
                <a:gd name="T8" fmla="*/ 2147483647 w 66"/>
                <a:gd name="T9" fmla="*/ 2147483647 h 144"/>
                <a:gd name="T10" fmla="*/ 2147483647 w 66"/>
                <a:gd name="T11" fmla="*/ 2147483647 h 144"/>
                <a:gd name="T12" fmla="*/ 2147483647 w 66"/>
                <a:gd name="T13" fmla="*/ 2147483647 h 144"/>
                <a:gd name="T14" fmla="*/ 2147483647 w 66"/>
                <a:gd name="T15" fmla="*/ 2147483647 h 144"/>
                <a:gd name="T16" fmla="*/ 2147483647 w 66"/>
                <a:gd name="T17" fmla="*/ 2147483647 h 144"/>
                <a:gd name="T18" fmla="*/ 2147483647 w 66"/>
                <a:gd name="T19" fmla="*/ 0 h 144"/>
                <a:gd name="T20" fmla="*/ 2147483647 w 66"/>
                <a:gd name="T21" fmla="*/ 0 h 144"/>
                <a:gd name="T22" fmla="*/ 2147483647 w 66"/>
                <a:gd name="T23" fmla="*/ 2147483647 h 144"/>
                <a:gd name="T24" fmla="*/ 2147483647 w 66"/>
                <a:gd name="T25" fmla="*/ 2147483647 h 144"/>
                <a:gd name="T26" fmla="*/ 2147483647 w 66"/>
                <a:gd name="T27" fmla="*/ 2147483647 h 144"/>
                <a:gd name="T28" fmla="*/ 2147483647 w 66"/>
                <a:gd name="T29" fmla="*/ 2147483647 h 144"/>
                <a:gd name="T30" fmla="*/ 0 w 66"/>
                <a:gd name="T31" fmla="*/ 2147483647 h 144"/>
                <a:gd name="T32" fmla="*/ 2147483647 w 66"/>
                <a:gd name="T33" fmla="*/ 2147483647 h 144"/>
                <a:gd name="T34" fmla="*/ 2147483647 w 66"/>
                <a:gd name="T35" fmla="*/ 2147483647 h 1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144"/>
                <a:gd name="T56" fmla="*/ 66 w 66"/>
                <a:gd name="T57" fmla="*/ 144 h 1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144">
                  <a:moveTo>
                    <a:pt x="24" y="132"/>
                  </a:moveTo>
                  <a:lnTo>
                    <a:pt x="36" y="144"/>
                  </a:lnTo>
                  <a:lnTo>
                    <a:pt x="48" y="132"/>
                  </a:lnTo>
                  <a:lnTo>
                    <a:pt x="54" y="114"/>
                  </a:lnTo>
                  <a:lnTo>
                    <a:pt x="60" y="102"/>
                  </a:lnTo>
                  <a:lnTo>
                    <a:pt x="66" y="84"/>
                  </a:lnTo>
                  <a:lnTo>
                    <a:pt x="66" y="30"/>
                  </a:lnTo>
                  <a:lnTo>
                    <a:pt x="54" y="18"/>
                  </a:lnTo>
                  <a:lnTo>
                    <a:pt x="48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18"/>
                  </a:lnTo>
                  <a:lnTo>
                    <a:pt x="12" y="36"/>
                  </a:lnTo>
                  <a:lnTo>
                    <a:pt x="12" y="108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24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1" name="Puerto Rico" descr="© INSCALE GmbH, 05.05.2010&#10;http://www.presentationload.com/"/>
            <p:cNvSpPr>
              <a:spLocks/>
            </p:cNvSpPr>
            <p:nvPr/>
          </p:nvSpPr>
          <p:spPr bwMode="gray">
            <a:xfrm>
              <a:off x="2179794" y="2515204"/>
              <a:ext cx="45235" cy="19267"/>
            </a:xfrm>
            <a:custGeom>
              <a:avLst/>
              <a:gdLst>
                <a:gd name="T0" fmla="*/ 2147483647 w 138"/>
                <a:gd name="T1" fmla="*/ 2147483647 h 60"/>
                <a:gd name="T2" fmla="*/ 2147483647 w 138"/>
                <a:gd name="T3" fmla="*/ 2147483647 h 60"/>
                <a:gd name="T4" fmla="*/ 2147483647 w 138"/>
                <a:gd name="T5" fmla="*/ 0 h 60"/>
                <a:gd name="T6" fmla="*/ 2147483647 w 138"/>
                <a:gd name="T7" fmla="*/ 0 h 60"/>
                <a:gd name="T8" fmla="*/ 2147483647 w 138"/>
                <a:gd name="T9" fmla="*/ 2147483647 h 60"/>
                <a:gd name="T10" fmla="*/ 0 w 138"/>
                <a:gd name="T11" fmla="*/ 2147483647 h 60"/>
                <a:gd name="T12" fmla="*/ 0 w 138"/>
                <a:gd name="T13" fmla="*/ 2147483647 h 60"/>
                <a:gd name="T14" fmla="*/ 2147483647 w 138"/>
                <a:gd name="T15" fmla="*/ 2147483647 h 60"/>
                <a:gd name="T16" fmla="*/ 2147483647 w 138"/>
                <a:gd name="T17" fmla="*/ 2147483647 h 60"/>
                <a:gd name="T18" fmla="*/ 2147483647 w 138"/>
                <a:gd name="T19" fmla="*/ 2147483647 h 60"/>
                <a:gd name="T20" fmla="*/ 2147483647 w 138"/>
                <a:gd name="T21" fmla="*/ 2147483647 h 60"/>
                <a:gd name="T22" fmla="*/ 2147483647 w 138"/>
                <a:gd name="T23" fmla="*/ 2147483647 h 60"/>
                <a:gd name="T24" fmla="*/ 2147483647 w 138"/>
                <a:gd name="T25" fmla="*/ 2147483647 h 60"/>
                <a:gd name="T26" fmla="*/ 2147483647 w 138"/>
                <a:gd name="T27" fmla="*/ 2147483647 h 60"/>
                <a:gd name="T28" fmla="*/ 2147483647 w 138"/>
                <a:gd name="T29" fmla="*/ 2147483647 h 60"/>
                <a:gd name="T30" fmla="*/ 2147483647 w 138"/>
                <a:gd name="T31" fmla="*/ 2147483647 h 60"/>
                <a:gd name="T32" fmla="*/ 2147483647 w 138"/>
                <a:gd name="T33" fmla="*/ 2147483647 h 60"/>
                <a:gd name="T34" fmla="*/ 2147483647 w 138"/>
                <a:gd name="T35" fmla="*/ 2147483647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60"/>
                <a:gd name="T56" fmla="*/ 138 w 138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60">
                  <a:moveTo>
                    <a:pt x="84" y="12"/>
                  </a:moveTo>
                  <a:lnTo>
                    <a:pt x="72" y="1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36" y="60"/>
                  </a:lnTo>
                  <a:lnTo>
                    <a:pt x="48" y="48"/>
                  </a:lnTo>
                  <a:lnTo>
                    <a:pt x="102" y="48"/>
                  </a:lnTo>
                  <a:lnTo>
                    <a:pt x="120" y="36"/>
                  </a:lnTo>
                  <a:lnTo>
                    <a:pt x="132" y="30"/>
                  </a:lnTo>
                  <a:lnTo>
                    <a:pt x="138" y="18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102" y="12"/>
                  </a:lnTo>
                  <a:lnTo>
                    <a:pt x="84" y="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2" name="Portugal" descr="© INSCALE GmbH, 05.05.2010&#10;http://www.presentationload.com/"/>
            <p:cNvSpPr>
              <a:spLocks/>
            </p:cNvSpPr>
            <p:nvPr/>
          </p:nvSpPr>
          <p:spPr bwMode="gray">
            <a:xfrm>
              <a:off x="3543294" y="1888395"/>
              <a:ext cx="74961" cy="134867"/>
            </a:xfrm>
            <a:custGeom>
              <a:avLst/>
              <a:gdLst>
                <a:gd name="T0" fmla="*/ 2147483647 w 228"/>
                <a:gd name="T1" fmla="*/ 2147483647 h 414"/>
                <a:gd name="T2" fmla="*/ 2147483647 w 228"/>
                <a:gd name="T3" fmla="*/ 2147483647 h 414"/>
                <a:gd name="T4" fmla="*/ 2147483647 w 228"/>
                <a:gd name="T5" fmla="*/ 2147483647 h 414"/>
                <a:gd name="T6" fmla="*/ 2147483647 w 228"/>
                <a:gd name="T7" fmla="*/ 2147483647 h 414"/>
                <a:gd name="T8" fmla="*/ 2147483647 w 228"/>
                <a:gd name="T9" fmla="*/ 2147483647 h 414"/>
                <a:gd name="T10" fmla="*/ 2147483647 w 228"/>
                <a:gd name="T11" fmla="*/ 2147483647 h 414"/>
                <a:gd name="T12" fmla="*/ 2147483647 w 228"/>
                <a:gd name="T13" fmla="*/ 0 h 414"/>
                <a:gd name="T14" fmla="*/ 2147483647 w 228"/>
                <a:gd name="T15" fmla="*/ 2147483647 h 414"/>
                <a:gd name="T16" fmla="*/ 2147483647 w 228"/>
                <a:gd name="T17" fmla="*/ 2147483647 h 414"/>
                <a:gd name="T18" fmla="*/ 2147483647 w 228"/>
                <a:gd name="T19" fmla="*/ 2147483647 h 414"/>
                <a:gd name="T20" fmla="*/ 2147483647 w 228"/>
                <a:gd name="T21" fmla="*/ 2147483647 h 414"/>
                <a:gd name="T22" fmla="*/ 2147483647 w 228"/>
                <a:gd name="T23" fmla="*/ 2147483647 h 414"/>
                <a:gd name="T24" fmla="*/ 2147483647 w 228"/>
                <a:gd name="T25" fmla="*/ 2147483647 h 414"/>
                <a:gd name="T26" fmla="*/ 0 w 228"/>
                <a:gd name="T27" fmla="*/ 2147483647 h 414"/>
                <a:gd name="T28" fmla="*/ 2147483647 w 228"/>
                <a:gd name="T29" fmla="*/ 2147483647 h 414"/>
                <a:gd name="T30" fmla="*/ 2147483647 w 228"/>
                <a:gd name="T31" fmla="*/ 2147483647 h 414"/>
                <a:gd name="T32" fmla="*/ 2147483647 w 228"/>
                <a:gd name="T33" fmla="*/ 2147483647 h 414"/>
                <a:gd name="T34" fmla="*/ 2147483647 w 228"/>
                <a:gd name="T35" fmla="*/ 2147483647 h 414"/>
                <a:gd name="T36" fmla="*/ 2147483647 w 228"/>
                <a:gd name="T37" fmla="*/ 2147483647 h 414"/>
                <a:gd name="T38" fmla="*/ 2147483647 w 228"/>
                <a:gd name="T39" fmla="*/ 2147483647 h 414"/>
                <a:gd name="T40" fmla="*/ 2147483647 w 228"/>
                <a:gd name="T41" fmla="*/ 2147483647 h 414"/>
                <a:gd name="T42" fmla="*/ 2147483647 w 228"/>
                <a:gd name="T43" fmla="*/ 2147483647 h 414"/>
                <a:gd name="T44" fmla="*/ 2147483647 w 228"/>
                <a:gd name="T45" fmla="*/ 2147483647 h 414"/>
                <a:gd name="T46" fmla="*/ 2147483647 w 228"/>
                <a:gd name="T47" fmla="*/ 2147483647 h 414"/>
                <a:gd name="T48" fmla="*/ 2147483647 w 228"/>
                <a:gd name="T49" fmla="*/ 2147483647 h 414"/>
                <a:gd name="T50" fmla="*/ 2147483647 w 228"/>
                <a:gd name="T51" fmla="*/ 2147483647 h 414"/>
                <a:gd name="T52" fmla="*/ 2147483647 w 228"/>
                <a:gd name="T53" fmla="*/ 2147483647 h 414"/>
                <a:gd name="T54" fmla="*/ 2147483647 w 228"/>
                <a:gd name="T55" fmla="*/ 2147483647 h 414"/>
                <a:gd name="T56" fmla="*/ 2147483647 w 228"/>
                <a:gd name="T57" fmla="*/ 2147483647 h 414"/>
                <a:gd name="T58" fmla="*/ 2147483647 w 228"/>
                <a:gd name="T59" fmla="*/ 2147483647 h 414"/>
                <a:gd name="T60" fmla="*/ 2147483647 w 228"/>
                <a:gd name="T61" fmla="*/ 2147483647 h 414"/>
                <a:gd name="T62" fmla="*/ 2147483647 w 228"/>
                <a:gd name="T63" fmla="*/ 2147483647 h 414"/>
                <a:gd name="T64" fmla="*/ 2147483647 w 228"/>
                <a:gd name="T65" fmla="*/ 2147483647 h 414"/>
                <a:gd name="T66" fmla="*/ 2147483647 w 228"/>
                <a:gd name="T67" fmla="*/ 2147483647 h 414"/>
                <a:gd name="T68" fmla="*/ 2147483647 w 228"/>
                <a:gd name="T69" fmla="*/ 2147483647 h 414"/>
                <a:gd name="T70" fmla="*/ 2147483647 w 228"/>
                <a:gd name="T71" fmla="*/ 2147483647 h 414"/>
                <a:gd name="T72" fmla="*/ 2147483647 w 228"/>
                <a:gd name="T73" fmla="*/ 2147483647 h 414"/>
                <a:gd name="T74" fmla="*/ 2147483647 w 228"/>
                <a:gd name="T75" fmla="*/ 2147483647 h 414"/>
                <a:gd name="T76" fmla="*/ 2147483647 w 228"/>
                <a:gd name="T77" fmla="*/ 2147483647 h 414"/>
                <a:gd name="T78" fmla="*/ 2147483647 w 228"/>
                <a:gd name="T79" fmla="*/ 2147483647 h 414"/>
                <a:gd name="T80" fmla="*/ 2147483647 w 228"/>
                <a:gd name="T81" fmla="*/ 2147483647 h 414"/>
                <a:gd name="T82" fmla="*/ 2147483647 w 228"/>
                <a:gd name="T83" fmla="*/ 2147483647 h 4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8"/>
                <a:gd name="T127" fmla="*/ 0 h 414"/>
                <a:gd name="T128" fmla="*/ 228 w 228"/>
                <a:gd name="T129" fmla="*/ 414 h 4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8" h="414">
                  <a:moveTo>
                    <a:pt x="210" y="30"/>
                  </a:moveTo>
                  <a:lnTo>
                    <a:pt x="210" y="12"/>
                  </a:lnTo>
                  <a:lnTo>
                    <a:pt x="156" y="12"/>
                  </a:lnTo>
                  <a:lnTo>
                    <a:pt x="156" y="18"/>
                  </a:lnTo>
                  <a:lnTo>
                    <a:pt x="150" y="24"/>
                  </a:lnTo>
                  <a:lnTo>
                    <a:pt x="138" y="24"/>
                  </a:lnTo>
                  <a:lnTo>
                    <a:pt x="132" y="18"/>
                  </a:lnTo>
                  <a:lnTo>
                    <a:pt x="114" y="18"/>
                  </a:lnTo>
                  <a:lnTo>
                    <a:pt x="108" y="24"/>
                  </a:lnTo>
                  <a:lnTo>
                    <a:pt x="96" y="24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0" y="0"/>
                  </a:lnTo>
                  <a:lnTo>
                    <a:pt x="66" y="12"/>
                  </a:lnTo>
                  <a:lnTo>
                    <a:pt x="60" y="18"/>
                  </a:lnTo>
                  <a:lnTo>
                    <a:pt x="60" y="36"/>
                  </a:lnTo>
                  <a:lnTo>
                    <a:pt x="66" y="60"/>
                  </a:lnTo>
                  <a:lnTo>
                    <a:pt x="66" y="78"/>
                  </a:lnTo>
                  <a:lnTo>
                    <a:pt x="60" y="108"/>
                  </a:lnTo>
                  <a:lnTo>
                    <a:pt x="48" y="138"/>
                  </a:lnTo>
                  <a:lnTo>
                    <a:pt x="30" y="174"/>
                  </a:lnTo>
                  <a:lnTo>
                    <a:pt x="12" y="22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0" y="252"/>
                  </a:lnTo>
                  <a:lnTo>
                    <a:pt x="0" y="264"/>
                  </a:lnTo>
                  <a:lnTo>
                    <a:pt x="18" y="282"/>
                  </a:lnTo>
                  <a:lnTo>
                    <a:pt x="30" y="288"/>
                  </a:lnTo>
                  <a:lnTo>
                    <a:pt x="42" y="342"/>
                  </a:lnTo>
                  <a:lnTo>
                    <a:pt x="42" y="348"/>
                  </a:lnTo>
                  <a:lnTo>
                    <a:pt x="36" y="354"/>
                  </a:lnTo>
                  <a:lnTo>
                    <a:pt x="36" y="366"/>
                  </a:lnTo>
                  <a:lnTo>
                    <a:pt x="30" y="384"/>
                  </a:lnTo>
                  <a:lnTo>
                    <a:pt x="24" y="396"/>
                  </a:lnTo>
                  <a:lnTo>
                    <a:pt x="24" y="408"/>
                  </a:lnTo>
                  <a:lnTo>
                    <a:pt x="48" y="408"/>
                  </a:lnTo>
                  <a:lnTo>
                    <a:pt x="60" y="402"/>
                  </a:lnTo>
                  <a:lnTo>
                    <a:pt x="72" y="402"/>
                  </a:lnTo>
                  <a:lnTo>
                    <a:pt x="84" y="414"/>
                  </a:lnTo>
                  <a:lnTo>
                    <a:pt x="96" y="414"/>
                  </a:lnTo>
                  <a:lnTo>
                    <a:pt x="108" y="408"/>
                  </a:lnTo>
                  <a:lnTo>
                    <a:pt x="114" y="402"/>
                  </a:lnTo>
                  <a:lnTo>
                    <a:pt x="120" y="402"/>
                  </a:lnTo>
                  <a:lnTo>
                    <a:pt x="126" y="396"/>
                  </a:lnTo>
                  <a:lnTo>
                    <a:pt x="126" y="348"/>
                  </a:lnTo>
                  <a:lnTo>
                    <a:pt x="132" y="342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62" y="318"/>
                  </a:lnTo>
                  <a:lnTo>
                    <a:pt x="162" y="312"/>
                  </a:lnTo>
                  <a:lnTo>
                    <a:pt x="150" y="312"/>
                  </a:lnTo>
                  <a:lnTo>
                    <a:pt x="144" y="306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32" y="282"/>
                  </a:lnTo>
                  <a:lnTo>
                    <a:pt x="132" y="276"/>
                  </a:lnTo>
                  <a:lnTo>
                    <a:pt x="144" y="264"/>
                  </a:lnTo>
                  <a:lnTo>
                    <a:pt x="156" y="258"/>
                  </a:lnTo>
                  <a:lnTo>
                    <a:pt x="168" y="246"/>
                  </a:lnTo>
                  <a:lnTo>
                    <a:pt x="168" y="240"/>
                  </a:lnTo>
                  <a:lnTo>
                    <a:pt x="156" y="234"/>
                  </a:lnTo>
                  <a:lnTo>
                    <a:pt x="150" y="228"/>
                  </a:lnTo>
                  <a:lnTo>
                    <a:pt x="150" y="216"/>
                  </a:lnTo>
                  <a:lnTo>
                    <a:pt x="126" y="192"/>
                  </a:lnTo>
                  <a:lnTo>
                    <a:pt x="162" y="192"/>
                  </a:lnTo>
                  <a:lnTo>
                    <a:pt x="174" y="180"/>
                  </a:lnTo>
                  <a:lnTo>
                    <a:pt x="174" y="168"/>
                  </a:lnTo>
                  <a:lnTo>
                    <a:pt x="168" y="162"/>
                  </a:lnTo>
                  <a:lnTo>
                    <a:pt x="168" y="150"/>
                  </a:lnTo>
                  <a:lnTo>
                    <a:pt x="174" y="144"/>
                  </a:lnTo>
                  <a:lnTo>
                    <a:pt x="180" y="144"/>
                  </a:lnTo>
                  <a:lnTo>
                    <a:pt x="180" y="126"/>
                  </a:lnTo>
                  <a:lnTo>
                    <a:pt x="186" y="108"/>
                  </a:lnTo>
                  <a:lnTo>
                    <a:pt x="186" y="96"/>
                  </a:lnTo>
                  <a:lnTo>
                    <a:pt x="180" y="90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80" y="78"/>
                  </a:lnTo>
                  <a:lnTo>
                    <a:pt x="204" y="66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1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3" name="Po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051213" y="1560865"/>
              <a:ext cx="206788" cy="147710"/>
            </a:xfrm>
            <a:custGeom>
              <a:avLst/>
              <a:gdLst>
                <a:gd name="T0" fmla="*/ 2147483647 w 624"/>
                <a:gd name="T1" fmla="*/ 2147483647 h 450"/>
                <a:gd name="T2" fmla="*/ 2147483647 w 624"/>
                <a:gd name="T3" fmla="*/ 2147483647 h 450"/>
                <a:gd name="T4" fmla="*/ 2147483647 w 624"/>
                <a:gd name="T5" fmla="*/ 2147483647 h 450"/>
                <a:gd name="T6" fmla="*/ 2147483647 w 624"/>
                <a:gd name="T7" fmla="*/ 2147483647 h 450"/>
                <a:gd name="T8" fmla="*/ 2147483647 w 624"/>
                <a:gd name="T9" fmla="*/ 2147483647 h 450"/>
                <a:gd name="T10" fmla="*/ 2147483647 w 624"/>
                <a:gd name="T11" fmla="*/ 2147483647 h 450"/>
                <a:gd name="T12" fmla="*/ 2147483647 w 624"/>
                <a:gd name="T13" fmla="*/ 2147483647 h 450"/>
                <a:gd name="T14" fmla="*/ 2147483647 w 624"/>
                <a:gd name="T15" fmla="*/ 2147483647 h 450"/>
                <a:gd name="T16" fmla="*/ 2147483647 w 624"/>
                <a:gd name="T17" fmla="*/ 2147483647 h 450"/>
                <a:gd name="T18" fmla="*/ 2147483647 w 624"/>
                <a:gd name="T19" fmla="*/ 2147483647 h 450"/>
                <a:gd name="T20" fmla="*/ 2147483647 w 624"/>
                <a:gd name="T21" fmla="*/ 2147483647 h 450"/>
                <a:gd name="T22" fmla="*/ 2147483647 w 624"/>
                <a:gd name="T23" fmla="*/ 2147483647 h 450"/>
                <a:gd name="T24" fmla="*/ 2147483647 w 624"/>
                <a:gd name="T25" fmla="*/ 2147483647 h 450"/>
                <a:gd name="T26" fmla="*/ 2147483647 w 624"/>
                <a:gd name="T27" fmla="*/ 2147483647 h 450"/>
                <a:gd name="T28" fmla="*/ 2147483647 w 624"/>
                <a:gd name="T29" fmla="*/ 2147483647 h 450"/>
                <a:gd name="T30" fmla="*/ 2147483647 w 624"/>
                <a:gd name="T31" fmla="*/ 2147483647 h 450"/>
                <a:gd name="T32" fmla="*/ 2147483647 w 624"/>
                <a:gd name="T33" fmla="*/ 2147483647 h 450"/>
                <a:gd name="T34" fmla="*/ 2147483647 w 624"/>
                <a:gd name="T35" fmla="*/ 2147483647 h 450"/>
                <a:gd name="T36" fmla="*/ 2147483647 w 624"/>
                <a:gd name="T37" fmla="*/ 2147483647 h 450"/>
                <a:gd name="T38" fmla="*/ 2147483647 w 624"/>
                <a:gd name="T39" fmla="*/ 2147483647 h 450"/>
                <a:gd name="T40" fmla="*/ 2147483647 w 624"/>
                <a:gd name="T41" fmla="*/ 2147483647 h 450"/>
                <a:gd name="T42" fmla="*/ 2147483647 w 624"/>
                <a:gd name="T43" fmla="*/ 2147483647 h 450"/>
                <a:gd name="T44" fmla="*/ 2147483647 w 624"/>
                <a:gd name="T45" fmla="*/ 2147483647 h 450"/>
                <a:gd name="T46" fmla="*/ 2147483647 w 624"/>
                <a:gd name="T47" fmla="*/ 2147483647 h 450"/>
                <a:gd name="T48" fmla="*/ 2147483647 w 624"/>
                <a:gd name="T49" fmla="*/ 2147483647 h 450"/>
                <a:gd name="T50" fmla="*/ 2147483647 w 624"/>
                <a:gd name="T51" fmla="*/ 2147483647 h 450"/>
                <a:gd name="T52" fmla="*/ 2147483647 w 624"/>
                <a:gd name="T53" fmla="*/ 2147483647 h 450"/>
                <a:gd name="T54" fmla="*/ 2147483647 w 624"/>
                <a:gd name="T55" fmla="*/ 2147483647 h 450"/>
                <a:gd name="T56" fmla="*/ 2147483647 w 624"/>
                <a:gd name="T57" fmla="*/ 2147483647 h 450"/>
                <a:gd name="T58" fmla="*/ 0 w 624"/>
                <a:gd name="T59" fmla="*/ 2147483647 h 450"/>
                <a:gd name="T60" fmla="*/ 2147483647 w 624"/>
                <a:gd name="T61" fmla="*/ 2147483647 h 450"/>
                <a:gd name="T62" fmla="*/ 2147483647 w 624"/>
                <a:gd name="T63" fmla="*/ 2147483647 h 450"/>
                <a:gd name="T64" fmla="*/ 2147483647 w 624"/>
                <a:gd name="T65" fmla="*/ 2147483647 h 450"/>
                <a:gd name="T66" fmla="*/ 2147483647 w 624"/>
                <a:gd name="T67" fmla="*/ 2147483647 h 450"/>
                <a:gd name="T68" fmla="*/ 2147483647 w 624"/>
                <a:gd name="T69" fmla="*/ 2147483647 h 450"/>
                <a:gd name="T70" fmla="*/ 2147483647 w 624"/>
                <a:gd name="T71" fmla="*/ 2147483647 h 450"/>
                <a:gd name="T72" fmla="*/ 2147483647 w 624"/>
                <a:gd name="T73" fmla="*/ 2147483647 h 450"/>
                <a:gd name="T74" fmla="*/ 2147483647 w 624"/>
                <a:gd name="T75" fmla="*/ 2147483647 h 450"/>
                <a:gd name="T76" fmla="*/ 2147483647 w 624"/>
                <a:gd name="T77" fmla="*/ 2147483647 h 450"/>
                <a:gd name="T78" fmla="*/ 2147483647 w 624"/>
                <a:gd name="T79" fmla="*/ 2147483647 h 450"/>
                <a:gd name="T80" fmla="*/ 2147483647 w 624"/>
                <a:gd name="T81" fmla="*/ 2147483647 h 450"/>
                <a:gd name="T82" fmla="*/ 2147483647 w 624"/>
                <a:gd name="T83" fmla="*/ 2147483647 h 450"/>
                <a:gd name="T84" fmla="*/ 2147483647 w 624"/>
                <a:gd name="T85" fmla="*/ 2147483647 h 450"/>
                <a:gd name="T86" fmla="*/ 2147483647 w 624"/>
                <a:gd name="T87" fmla="*/ 2147483647 h 450"/>
                <a:gd name="T88" fmla="*/ 2147483647 w 624"/>
                <a:gd name="T89" fmla="*/ 2147483647 h 450"/>
                <a:gd name="T90" fmla="*/ 2147483647 w 624"/>
                <a:gd name="T91" fmla="*/ 2147483647 h 450"/>
                <a:gd name="T92" fmla="*/ 2147483647 w 624"/>
                <a:gd name="T93" fmla="*/ 2147483647 h 450"/>
                <a:gd name="T94" fmla="*/ 2147483647 w 624"/>
                <a:gd name="T95" fmla="*/ 2147483647 h 450"/>
                <a:gd name="T96" fmla="*/ 2147483647 w 624"/>
                <a:gd name="T97" fmla="*/ 2147483647 h 450"/>
                <a:gd name="T98" fmla="*/ 2147483647 w 624"/>
                <a:gd name="T99" fmla="*/ 2147483647 h 450"/>
                <a:gd name="T100" fmla="*/ 2147483647 w 624"/>
                <a:gd name="T101" fmla="*/ 2147483647 h 450"/>
                <a:gd name="T102" fmla="*/ 2147483647 w 624"/>
                <a:gd name="T103" fmla="*/ 2147483647 h 450"/>
                <a:gd name="T104" fmla="*/ 2147483647 w 624"/>
                <a:gd name="T105" fmla="*/ 2147483647 h 450"/>
                <a:gd name="T106" fmla="*/ 2147483647 w 624"/>
                <a:gd name="T107" fmla="*/ 2147483647 h 4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24"/>
                <a:gd name="T163" fmla="*/ 0 h 450"/>
                <a:gd name="T164" fmla="*/ 624 w 624"/>
                <a:gd name="T165" fmla="*/ 450 h 4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24" h="450">
                  <a:moveTo>
                    <a:pt x="426" y="426"/>
                  </a:moveTo>
                  <a:lnTo>
                    <a:pt x="432" y="426"/>
                  </a:lnTo>
                  <a:lnTo>
                    <a:pt x="444" y="420"/>
                  </a:lnTo>
                  <a:lnTo>
                    <a:pt x="450" y="414"/>
                  </a:lnTo>
                  <a:lnTo>
                    <a:pt x="474" y="414"/>
                  </a:lnTo>
                  <a:lnTo>
                    <a:pt x="498" y="438"/>
                  </a:lnTo>
                  <a:lnTo>
                    <a:pt x="528" y="438"/>
                  </a:lnTo>
                  <a:lnTo>
                    <a:pt x="528" y="450"/>
                  </a:lnTo>
                  <a:lnTo>
                    <a:pt x="552" y="450"/>
                  </a:lnTo>
                  <a:lnTo>
                    <a:pt x="540" y="438"/>
                  </a:lnTo>
                  <a:lnTo>
                    <a:pt x="540" y="396"/>
                  </a:lnTo>
                  <a:lnTo>
                    <a:pt x="594" y="348"/>
                  </a:lnTo>
                  <a:lnTo>
                    <a:pt x="606" y="348"/>
                  </a:lnTo>
                  <a:lnTo>
                    <a:pt x="612" y="342"/>
                  </a:lnTo>
                  <a:lnTo>
                    <a:pt x="618" y="342"/>
                  </a:lnTo>
                  <a:lnTo>
                    <a:pt x="624" y="336"/>
                  </a:lnTo>
                  <a:lnTo>
                    <a:pt x="618" y="330"/>
                  </a:lnTo>
                  <a:lnTo>
                    <a:pt x="618" y="324"/>
                  </a:lnTo>
                  <a:lnTo>
                    <a:pt x="612" y="318"/>
                  </a:lnTo>
                  <a:lnTo>
                    <a:pt x="618" y="306"/>
                  </a:lnTo>
                  <a:lnTo>
                    <a:pt x="612" y="300"/>
                  </a:lnTo>
                  <a:lnTo>
                    <a:pt x="600" y="294"/>
                  </a:lnTo>
                  <a:lnTo>
                    <a:pt x="600" y="288"/>
                  </a:lnTo>
                  <a:lnTo>
                    <a:pt x="582" y="270"/>
                  </a:lnTo>
                  <a:lnTo>
                    <a:pt x="576" y="252"/>
                  </a:lnTo>
                  <a:lnTo>
                    <a:pt x="582" y="252"/>
                  </a:lnTo>
                  <a:lnTo>
                    <a:pt x="576" y="240"/>
                  </a:lnTo>
                  <a:lnTo>
                    <a:pt x="576" y="210"/>
                  </a:lnTo>
                  <a:lnTo>
                    <a:pt x="564" y="198"/>
                  </a:lnTo>
                  <a:lnTo>
                    <a:pt x="558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64" y="186"/>
                  </a:lnTo>
                  <a:lnTo>
                    <a:pt x="564" y="168"/>
                  </a:lnTo>
                  <a:lnTo>
                    <a:pt x="588" y="162"/>
                  </a:lnTo>
                  <a:lnTo>
                    <a:pt x="588" y="150"/>
                  </a:lnTo>
                  <a:lnTo>
                    <a:pt x="594" y="144"/>
                  </a:lnTo>
                  <a:lnTo>
                    <a:pt x="594" y="138"/>
                  </a:lnTo>
                  <a:lnTo>
                    <a:pt x="588" y="132"/>
                  </a:lnTo>
                  <a:lnTo>
                    <a:pt x="576" y="108"/>
                  </a:lnTo>
                  <a:lnTo>
                    <a:pt x="570" y="102"/>
                  </a:lnTo>
                  <a:lnTo>
                    <a:pt x="570" y="90"/>
                  </a:lnTo>
                  <a:lnTo>
                    <a:pt x="564" y="84"/>
                  </a:lnTo>
                  <a:lnTo>
                    <a:pt x="558" y="72"/>
                  </a:lnTo>
                  <a:lnTo>
                    <a:pt x="558" y="48"/>
                  </a:lnTo>
                  <a:lnTo>
                    <a:pt x="546" y="42"/>
                  </a:lnTo>
                  <a:lnTo>
                    <a:pt x="540" y="42"/>
                  </a:lnTo>
                  <a:lnTo>
                    <a:pt x="522" y="36"/>
                  </a:lnTo>
                  <a:lnTo>
                    <a:pt x="498" y="36"/>
                  </a:lnTo>
                  <a:lnTo>
                    <a:pt x="498" y="42"/>
                  </a:lnTo>
                  <a:lnTo>
                    <a:pt x="408" y="42"/>
                  </a:lnTo>
                  <a:lnTo>
                    <a:pt x="402" y="36"/>
                  </a:lnTo>
                  <a:lnTo>
                    <a:pt x="390" y="36"/>
                  </a:lnTo>
                  <a:lnTo>
                    <a:pt x="384" y="30"/>
                  </a:lnTo>
                  <a:lnTo>
                    <a:pt x="360" y="30"/>
                  </a:lnTo>
                  <a:lnTo>
                    <a:pt x="354" y="36"/>
                  </a:lnTo>
                  <a:lnTo>
                    <a:pt x="348" y="36"/>
                  </a:lnTo>
                  <a:lnTo>
                    <a:pt x="342" y="30"/>
                  </a:lnTo>
                  <a:lnTo>
                    <a:pt x="312" y="30"/>
                  </a:lnTo>
                  <a:lnTo>
                    <a:pt x="300" y="36"/>
                  </a:lnTo>
                  <a:lnTo>
                    <a:pt x="282" y="36"/>
                  </a:lnTo>
                  <a:lnTo>
                    <a:pt x="276" y="30"/>
                  </a:lnTo>
                  <a:lnTo>
                    <a:pt x="270" y="18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44" y="24"/>
                  </a:lnTo>
                  <a:lnTo>
                    <a:pt x="138" y="24"/>
                  </a:lnTo>
                  <a:lnTo>
                    <a:pt x="120" y="42"/>
                  </a:lnTo>
                  <a:lnTo>
                    <a:pt x="60" y="48"/>
                  </a:lnTo>
                  <a:lnTo>
                    <a:pt x="54" y="48"/>
                  </a:lnTo>
                  <a:lnTo>
                    <a:pt x="48" y="54"/>
                  </a:lnTo>
                  <a:lnTo>
                    <a:pt x="24" y="66"/>
                  </a:lnTo>
                  <a:lnTo>
                    <a:pt x="18" y="6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96"/>
                  </a:lnTo>
                  <a:lnTo>
                    <a:pt x="6" y="90"/>
                  </a:lnTo>
                  <a:lnTo>
                    <a:pt x="6" y="108"/>
                  </a:lnTo>
                  <a:lnTo>
                    <a:pt x="12" y="108"/>
                  </a:lnTo>
                  <a:lnTo>
                    <a:pt x="18" y="114"/>
                  </a:lnTo>
                  <a:lnTo>
                    <a:pt x="18" y="132"/>
                  </a:lnTo>
                  <a:lnTo>
                    <a:pt x="6" y="144"/>
                  </a:lnTo>
                  <a:lnTo>
                    <a:pt x="0" y="144"/>
                  </a:lnTo>
                  <a:lnTo>
                    <a:pt x="0" y="156"/>
                  </a:lnTo>
                  <a:lnTo>
                    <a:pt x="6" y="162"/>
                  </a:lnTo>
                  <a:lnTo>
                    <a:pt x="12" y="162"/>
                  </a:lnTo>
                  <a:lnTo>
                    <a:pt x="18" y="168"/>
                  </a:lnTo>
                  <a:lnTo>
                    <a:pt x="30" y="168"/>
                  </a:lnTo>
                  <a:lnTo>
                    <a:pt x="30" y="186"/>
                  </a:lnTo>
                  <a:lnTo>
                    <a:pt x="24" y="186"/>
                  </a:lnTo>
                  <a:lnTo>
                    <a:pt x="24" y="198"/>
                  </a:lnTo>
                  <a:lnTo>
                    <a:pt x="36" y="198"/>
                  </a:lnTo>
                  <a:lnTo>
                    <a:pt x="36" y="20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42" y="216"/>
                  </a:lnTo>
                  <a:lnTo>
                    <a:pt x="36" y="222"/>
                  </a:lnTo>
                  <a:lnTo>
                    <a:pt x="24" y="228"/>
                  </a:lnTo>
                  <a:lnTo>
                    <a:pt x="24" y="234"/>
                  </a:lnTo>
                  <a:lnTo>
                    <a:pt x="30" y="240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42" y="264"/>
                  </a:lnTo>
                  <a:lnTo>
                    <a:pt x="48" y="258"/>
                  </a:lnTo>
                  <a:lnTo>
                    <a:pt x="54" y="25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60" y="276"/>
                  </a:lnTo>
                  <a:lnTo>
                    <a:pt x="60" y="282"/>
                  </a:lnTo>
                  <a:lnTo>
                    <a:pt x="54" y="282"/>
                  </a:lnTo>
                  <a:lnTo>
                    <a:pt x="54" y="294"/>
                  </a:lnTo>
                  <a:lnTo>
                    <a:pt x="72" y="294"/>
                  </a:lnTo>
                  <a:lnTo>
                    <a:pt x="78" y="312"/>
                  </a:lnTo>
                  <a:lnTo>
                    <a:pt x="96" y="312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24"/>
                  </a:lnTo>
                  <a:lnTo>
                    <a:pt x="138" y="324"/>
                  </a:lnTo>
                  <a:lnTo>
                    <a:pt x="144" y="330"/>
                  </a:lnTo>
                  <a:lnTo>
                    <a:pt x="132" y="336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0" y="354"/>
                  </a:lnTo>
                  <a:lnTo>
                    <a:pt x="156" y="360"/>
                  </a:lnTo>
                  <a:lnTo>
                    <a:pt x="174" y="360"/>
                  </a:lnTo>
                  <a:lnTo>
                    <a:pt x="174" y="354"/>
                  </a:lnTo>
                  <a:lnTo>
                    <a:pt x="180" y="354"/>
                  </a:lnTo>
                  <a:lnTo>
                    <a:pt x="192" y="348"/>
                  </a:lnTo>
                  <a:lnTo>
                    <a:pt x="210" y="348"/>
                  </a:lnTo>
                  <a:lnTo>
                    <a:pt x="204" y="354"/>
                  </a:lnTo>
                  <a:lnTo>
                    <a:pt x="222" y="354"/>
                  </a:lnTo>
                  <a:lnTo>
                    <a:pt x="228" y="360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46" y="366"/>
                  </a:lnTo>
                  <a:lnTo>
                    <a:pt x="252" y="372"/>
                  </a:lnTo>
                  <a:lnTo>
                    <a:pt x="252" y="378"/>
                  </a:lnTo>
                  <a:lnTo>
                    <a:pt x="270" y="378"/>
                  </a:lnTo>
                  <a:lnTo>
                    <a:pt x="282" y="384"/>
                  </a:lnTo>
                  <a:lnTo>
                    <a:pt x="282" y="390"/>
                  </a:lnTo>
                  <a:lnTo>
                    <a:pt x="288" y="402"/>
                  </a:lnTo>
                  <a:lnTo>
                    <a:pt x="306" y="420"/>
                  </a:lnTo>
                  <a:lnTo>
                    <a:pt x="318" y="420"/>
                  </a:lnTo>
                  <a:lnTo>
                    <a:pt x="330" y="408"/>
                  </a:lnTo>
                  <a:lnTo>
                    <a:pt x="342" y="408"/>
                  </a:lnTo>
                  <a:lnTo>
                    <a:pt x="354" y="420"/>
                  </a:lnTo>
                  <a:lnTo>
                    <a:pt x="360" y="420"/>
                  </a:lnTo>
                  <a:lnTo>
                    <a:pt x="360" y="426"/>
                  </a:lnTo>
                  <a:lnTo>
                    <a:pt x="366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84" y="420"/>
                  </a:lnTo>
                  <a:lnTo>
                    <a:pt x="414" y="420"/>
                  </a:lnTo>
                  <a:lnTo>
                    <a:pt x="420" y="426"/>
                  </a:lnTo>
                  <a:lnTo>
                    <a:pt x="426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4" name="Philippine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482250" y="2506209"/>
              <a:ext cx="236512" cy="394323"/>
            </a:xfrm>
            <a:custGeom>
              <a:avLst/>
              <a:gdLst>
                <a:gd name="T0" fmla="*/ 2147483647 w 714"/>
                <a:gd name="T1" fmla="*/ 2147483647 h 1200"/>
                <a:gd name="T2" fmla="*/ 2147483647 w 714"/>
                <a:gd name="T3" fmla="*/ 2147483647 h 1200"/>
                <a:gd name="T4" fmla="*/ 2147483647 w 714"/>
                <a:gd name="T5" fmla="*/ 2147483647 h 1200"/>
                <a:gd name="T6" fmla="*/ 2147483647 w 714"/>
                <a:gd name="T7" fmla="*/ 2147483647 h 1200"/>
                <a:gd name="T8" fmla="*/ 2147483647 w 714"/>
                <a:gd name="T9" fmla="*/ 2147483647 h 1200"/>
                <a:gd name="T10" fmla="*/ 2147483647 w 714"/>
                <a:gd name="T11" fmla="*/ 2147483647 h 1200"/>
                <a:gd name="T12" fmla="*/ 2147483647 w 714"/>
                <a:gd name="T13" fmla="*/ 2147483647 h 1200"/>
                <a:gd name="T14" fmla="*/ 2147483647 w 714"/>
                <a:gd name="T15" fmla="*/ 2147483647 h 1200"/>
                <a:gd name="T16" fmla="*/ 2147483647 w 714"/>
                <a:gd name="T17" fmla="*/ 2147483647 h 1200"/>
                <a:gd name="T18" fmla="*/ 2147483647 w 714"/>
                <a:gd name="T19" fmla="*/ 2147483647 h 1200"/>
                <a:gd name="T20" fmla="*/ 2147483647 w 714"/>
                <a:gd name="T21" fmla="*/ 2147483647 h 1200"/>
                <a:gd name="T22" fmla="*/ 2147483647 w 714"/>
                <a:gd name="T23" fmla="*/ 2147483647 h 1200"/>
                <a:gd name="T24" fmla="*/ 2147483647 w 714"/>
                <a:gd name="T25" fmla="*/ 2147483647 h 1200"/>
                <a:gd name="T26" fmla="*/ 2147483647 w 714"/>
                <a:gd name="T27" fmla="*/ 2147483647 h 1200"/>
                <a:gd name="T28" fmla="*/ 2147483647 w 714"/>
                <a:gd name="T29" fmla="*/ 2147483647 h 1200"/>
                <a:gd name="T30" fmla="*/ 2147483647 w 714"/>
                <a:gd name="T31" fmla="*/ 2147483647 h 1200"/>
                <a:gd name="T32" fmla="*/ 2147483647 w 714"/>
                <a:gd name="T33" fmla="*/ 2147483647 h 1200"/>
                <a:gd name="T34" fmla="*/ 2147483647 w 714"/>
                <a:gd name="T35" fmla="*/ 2147483647 h 1200"/>
                <a:gd name="T36" fmla="*/ 2147483647 w 714"/>
                <a:gd name="T37" fmla="*/ 2147483647 h 1200"/>
                <a:gd name="T38" fmla="*/ 2147483647 w 714"/>
                <a:gd name="T39" fmla="*/ 2147483647 h 1200"/>
                <a:gd name="T40" fmla="*/ 2147483647 w 714"/>
                <a:gd name="T41" fmla="*/ 2147483647 h 1200"/>
                <a:gd name="T42" fmla="*/ 2147483647 w 714"/>
                <a:gd name="T43" fmla="*/ 2147483647 h 1200"/>
                <a:gd name="T44" fmla="*/ 2147483647 w 714"/>
                <a:gd name="T45" fmla="*/ 2147483647 h 1200"/>
                <a:gd name="T46" fmla="*/ 2147483647 w 714"/>
                <a:gd name="T47" fmla="*/ 2147483647 h 1200"/>
                <a:gd name="T48" fmla="*/ 2147483647 w 714"/>
                <a:gd name="T49" fmla="*/ 2147483647 h 1200"/>
                <a:gd name="T50" fmla="*/ 2147483647 w 714"/>
                <a:gd name="T51" fmla="*/ 2147483647 h 1200"/>
                <a:gd name="T52" fmla="*/ 2147483647 w 714"/>
                <a:gd name="T53" fmla="*/ 2147483647 h 1200"/>
                <a:gd name="T54" fmla="*/ 2147483647 w 714"/>
                <a:gd name="T55" fmla="*/ 2147483647 h 1200"/>
                <a:gd name="T56" fmla="*/ 2147483647 w 714"/>
                <a:gd name="T57" fmla="*/ 2147483647 h 1200"/>
                <a:gd name="T58" fmla="*/ 2147483647 w 714"/>
                <a:gd name="T59" fmla="*/ 2147483647 h 1200"/>
                <a:gd name="T60" fmla="*/ 2147483647 w 714"/>
                <a:gd name="T61" fmla="*/ 2147483647 h 1200"/>
                <a:gd name="T62" fmla="*/ 2147483647 w 714"/>
                <a:gd name="T63" fmla="*/ 2147483647 h 1200"/>
                <a:gd name="T64" fmla="*/ 2147483647 w 714"/>
                <a:gd name="T65" fmla="*/ 2147483647 h 1200"/>
                <a:gd name="T66" fmla="*/ 2147483647 w 714"/>
                <a:gd name="T67" fmla="*/ 2147483647 h 1200"/>
                <a:gd name="T68" fmla="*/ 2147483647 w 714"/>
                <a:gd name="T69" fmla="*/ 2147483647 h 1200"/>
                <a:gd name="T70" fmla="*/ 2147483647 w 714"/>
                <a:gd name="T71" fmla="*/ 2147483647 h 1200"/>
                <a:gd name="T72" fmla="*/ 2147483647 w 714"/>
                <a:gd name="T73" fmla="*/ 2147483647 h 1200"/>
                <a:gd name="T74" fmla="*/ 2147483647 w 714"/>
                <a:gd name="T75" fmla="*/ 2147483647 h 1200"/>
                <a:gd name="T76" fmla="*/ 2147483647 w 714"/>
                <a:gd name="T77" fmla="*/ 2147483647 h 1200"/>
                <a:gd name="T78" fmla="*/ 2147483647 w 714"/>
                <a:gd name="T79" fmla="*/ 0 h 1200"/>
                <a:gd name="T80" fmla="*/ 2147483647 w 714"/>
                <a:gd name="T81" fmla="*/ 2147483647 h 1200"/>
                <a:gd name="T82" fmla="*/ 2147483647 w 714"/>
                <a:gd name="T83" fmla="*/ 2147483647 h 1200"/>
                <a:gd name="T84" fmla="*/ 2147483647 w 714"/>
                <a:gd name="T85" fmla="*/ 2147483647 h 1200"/>
                <a:gd name="T86" fmla="*/ 2147483647 w 714"/>
                <a:gd name="T87" fmla="*/ 2147483647 h 1200"/>
                <a:gd name="T88" fmla="*/ 2147483647 w 714"/>
                <a:gd name="T89" fmla="*/ 2147483647 h 1200"/>
                <a:gd name="T90" fmla="*/ 2147483647 w 714"/>
                <a:gd name="T91" fmla="*/ 2147483647 h 1200"/>
                <a:gd name="T92" fmla="*/ 2147483647 w 714"/>
                <a:gd name="T93" fmla="*/ 2147483647 h 1200"/>
                <a:gd name="T94" fmla="*/ 2147483647 w 714"/>
                <a:gd name="T95" fmla="*/ 2147483647 h 1200"/>
                <a:gd name="T96" fmla="*/ 2147483647 w 714"/>
                <a:gd name="T97" fmla="*/ 2147483647 h 1200"/>
                <a:gd name="T98" fmla="*/ 2147483647 w 714"/>
                <a:gd name="T99" fmla="*/ 2147483647 h 1200"/>
                <a:gd name="T100" fmla="*/ 2147483647 w 714"/>
                <a:gd name="T101" fmla="*/ 2147483647 h 1200"/>
                <a:gd name="T102" fmla="*/ 2147483647 w 714"/>
                <a:gd name="T103" fmla="*/ 2147483647 h 1200"/>
                <a:gd name="T104" fmla="*/ 2147483647 w 714"/>
                <a:gd name="T105" fmla="*/ 2147483647 h 1200"/>
                <a:gd name="T106" fmla="*/ 2147483647 w 714"/>
                <a:gd name="T107" fmla="*/ 2147483647 h 1200"/>
                <a:gd name="T108" fmla="*/ 2147483647 w 714"/>
                <a:gd name="T109" fmla="*/ 2147483647 h 1200"/>
                <a:gd name="T110" fmla="*/ 2147483647 w 714"/>
                <a:gd name="T111" fmla="*/ 2147483647 h 1200"/>
                <a:gd name="T112" fmla="*/ 2147483647 w 714"/>
                <a:gd name="T113" fmla="*/ 2147483647 h 1200"/>
                <a:gd name="T114" fmla="*/ 2147483647 w 714"/>
                <a:gd name="T115" fmla="*/ 2147483647 h 1200"/>
                <a:gd name="T116" fmla="*/ 2147483647 w 714"/>
                <a:gd name="T117" fmla="*/ 2147483647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14"/>
                <a:gd name="T178" fmla="*/ 0 h 1200"/>
                <a:gd name="T179" fmla="*/ 714 w 714"/>
                <a:gd name="T180" fmla="*/ 1200 h 1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14" h="1200">
                  <a:moveTo>
                    <a:pt x="702" y="1140"/>
                  </a:moveTo>
                  <a:lnTo>
                    <a:pt x="690" y="1170"/>
                  </a:lnTo>
                  <a:lnTo>
                    <a:pt x="696" y="1200"/>
                  </a:lnTo>
                  <a:lnTo>
                    <a:pt x="714" y="1182"/>
                  </a:lnTo>
                  <a:lnTo>
                    <a:pt x="714" y="1140"/>
                  </a:lnTo>
                  <a:lnTo>
                    <a:pt x="702" y="1140"/>
                  </a:lnTo>
                  <a:close/>
                  <a:moveTo>
                    <a:pt x="582" y="1176"/>
                  </a:moveTo>
                  <a:lnTo>
                    <a:pt x="600" y="1140"/>
                  </a:lnTo>
                  <a:lnTo>
                    <a:pt x="576" y="1134"/>
                  </a:lnTo>
                  <a:lnTo>
                    <a:pt x="582" y="1176"/>
                  </a:lnTo>
                  <a:close/>
                  <a:moveTo>
                    <a:pt x="246" y="1038"/>
                  </a:moveTo>
                  <a:lnTo>
                    <a:pt x="264" y="1050"/>
                  </a:lnTo>
                  <a:lnTo>
                    <a:pt x="282" y="1020"/>
                  </a:lnTo>
                  <a:lnTo>
                    <a:pt x="258" y="1008"/>
                  </a:lnTo>
                  <a:lnTo>
                    <a:pt x="246" y="1038"/>
                  </a:lnTo>
                  <a:close/>
                  <a:moveTo>
                    <a:pt x="504" y="558"/>
                  </a:moveTo>
                  <a:lnTo>
                    <a:pt x="540" y="576"/>
                  </a:lnTo>
                  <a:lnTo>
                    <a:pt x="540" y="582"/>
                  </a:lnTo>
                  <a:lnTo>
                    <a:pt x="534" y="588"/>
                  </a:lnTo>
                  <a:lnTo>
                    <a:pt x="504" y="588"/>
                  </a:lnTo>
                  <a:lnTo>
                    <a:pt x="570" y="642"/>
                  </a:lnTo>
                  <a:lnTo>
                    <a:pt x="570" y="618"/>
                  </a:lnTo>
                  <a:lnTo>
                    <a:pt x="600" y="624"/>
                  </a:lnTo>
                  <a:lnTo>
                    <a:pt x="576" y="588"/>
                  </a:lnTo>
                  <a:lnTo>
                    <a:pt x="576" y="582"/>
                  </a:lnTo>
                  <a:lnTo>
                    <a:pt x="570" y="576"/>
                  </a:lnTo>
                  <a:lnTo>
                    <a:pt x="570" y="558"/>
                  </a:lnTo>
                  <a:lnTo>
                    <a:pt x="564" y="546"/>
                  </a:lnTo>
                  <a:lnTo>
                    <a:pt x="534" y="516"/>
                  </a:lnTo>
                  <a:lnTo>
                    <a:pt x="522" y="510"/>
                  </a:lnTo>
                  <a:lnTo>
                    <a:pt x="504" y="504"/>
                  </a:lnTo>
                  <a:lnTo>
                    <a:pt x="492" y="498"/>
                  </a:lnTo>
                  <a:lnTo>
                    <a:pt x="474" y="498"/>
                  </a:lnTo>
                  <a:lnTo>
                    <a:pt x="468" y="504"/>
                  </a:lnTo>
                  <a:lnTo>
                    <a:pt x="468" y="528"/>
                  </a:lnTo>
                  <a:lnTo>
                    <a:pt x="492" y="552"/>
                  </a:lnTo>
                  <a:lnTo>
                    <a:pt x="504" y="558"/>
                  </a:lnTo>
                  <a:close/>
                  <a:moveTo>
                    <a:pt x="462" y="666"/>
                  </a:moveTo>
                  <a:lnTo>
                    <a:pt x="474" y="750"/>
                  </a:lnTo>
                  <a:lnTo>
                    <a:pt x="486" y="672"/>
                  </a:lnTo>
                  <a:lnTo>
                    <a:pt x="462" y="618"/>
                  </a:lnTo>
                  <a:lnTo>
                    <a:pt x="438" y="618"/>
                  </a:lnTo>
                  <a:lnTo>
                    <a:pt x="462" y="666"/>
                  </a:lnTo>
                  <a:close/>
                  <a:moveTo>
                    <a:pt x="492" y="738"/>
                  </a:moveTo>
                  <a:lnTo>
                    <a:pt x="522" y="738"/>
                  </a:lnTo>
                  <a:lnTo>
                    <a:pt x="528" y="708"/>
                  </a:lnTo>
                  <a:lnTo>
                    <a:pt x="498" y="702"/>
                  </a:lnTo>
                  <a:lnTo>
                    <a:pt x="492" y="738"/>
                  </a:lnTo>
                  <a:close/>
                  <a:moveTo>
                    <a:pt x="570" y="660"/>
                  </a:moveTo>
                  <a:lnTo>
                    <a:pt x="546" y="648"/>
                  </a:lnTo>
                  <a:lnTo>
                    <a:pt x="528" y="630"/>
                  </a:lnTo>
                  <a:lnTo>
                    <a:pt x="528" y="624"/>
                  </a:lnTo>
                  <a:lnTo>
                    <a:pt x="522" y="618"/>
                  </a:lnTo>
                  <a:lnTo>
                    <a:pt x="486" y="618"/>
                  </a:lnTo>
                  <a:lnTo>
                    <a:pt x="492" y="660"/>
                  </a:lnTo>
                  <a:lnTo>
                    <a:pt x="510" y="654"/>
                  </a:lnTo>
                  <a:lnTo>
                    <a:pt x="522" y="678"/>
                  </a:lnTo>
                  <a:lnTo>
                    <a:pt x="570" y="714"/>
                  </a:lnTo>
                  <a:lnTo>
                    <a:pt x="570" y="660"/>
                  </a:lnTo>
                  <a:close/>
                  <a:moveTo>
                    <a:pt x="162" y="600"/>
                  </a:moveTo>
                  <a:lnTo>
                    <a:pt x="144" y="582"/>
                  </a:lnTo>
                  <a:lnTo>
                    <a:pt x="138" y="606"/>
                  </a:lnTo>
                  <a:lnTo>
                    <a:pt x="132" y="618"/>
                  </a:lnTo>
                  <a:lnTo>
                    <a:pt x="126" y="624"/>
                  </a:lnTo>
                  <a:lnTo>
                    <a:pt x="120" y="642"/>
                  </a:lnTo>
                  <a:lnTo>
                    <a:pt x="120" y="654"/>
                  </a:lnTo>
                  <a:lnTo>
                    <a:pt x="126" y="660"/>
                  </a:lnTo>
                  <a:lnTo>
                    <a:pt x="138" y="666"/>
                  </a:lnTo>
                  <a:lnTo>
                    <a:pt x="150" y="678"/>
                  </a:lnTo>
                  <a:lnTo>
                    <a:pt x="144" y="684"/>
                  </a:lnTo>
                  <a:lnTo>
                    <a:pt x="120" y="696"/>
                  </a:lnTo>
                  <a:lnTo>
                    <a:pt x="114" y="702"/>
                  </a:lnTo>
                  <a:lnTo>
                    <a:pt x="102" y="708"/>
                  </a:lnTo>
                  <a:lnTo>
                    <a:pt x="96" y="732"/>
                  </a:lnTo>
                  <a:lnTo>
                    <a:pt x="72" y="750"/>
                  </a:lnTo>
                  <a:lnTo>
                    <a:pt x="72" y="762"/>
                  </a:lnTo>
                  <a:lnTo>
                    <a:pt x="60" y="774"/>
                  </a:lnTo>
                  <a:lnTo>
                    <a:pt x="48" y="780"/>
                  </a:lnTo>
                  <a:lnTo>
                    <a:pt x="42" y="786"/>
                  </a:lnTo>
                  <a:lnTo>
                    <a:pt x="30" y="792"/>
                  </a:lnTo>
                  <a:lnTo>
                    <a:pt x="24" y="798"/>
                  </a:lnTo>
                  <a:lnTo>
                    <a:pt x="18" y="798"/>
                  </a:lnTo>
                  <a:lnTo>
                    <a:pt x="18" y="804"/>
                  </a:lnTo>
                  <a:lnTo>
                    <a:pt x="12" y="810"/>
                  </a:lnTo>
                  <a:lnTo>
                    <a:pt x="0" y="834"/>
                  </a:lnTo>
                  <a:lnTo>
                    <a:pt x="0" y="864"/>
                  </a:lnTo>
                  <a:lnTo>
                    <a:pt x="30" y="834"/>
                  </a:lnTo>
                  <a:lnTo>
                    <a:pt x="30" y="816"/>
                  </a:lnTo>
                  <a:lnTo>
                    <a:pt x="36" y="810"/>
                  </a:lnTo>
                  <a:lnTo>
                    <a:pt x="42" y="810"/>
                  </a:lnTo>
                  <a:lnTo>
                    <a:pt x="78" y="798"/>
                  </a:lnTo>
                  <a:lnTo>
                    <a:pt x="84" y="792"/>
                  </a:lnTo>
                  <a:lnTo>
                    <a:pt x="84" y="762"/>
                  </a:lnTo>
                  <a:lnTo>
                    <a:pt x="90" y="750"/>
                  </a:lnTo>
                  <a:lnTo>
                    <a:pt x="96" y="744"/>
                  </a:lnTo>
                  <a:lnTo>
                    <a:pt x="114" y="738"/>
                  </a:lnTo>
                  <a:lnTo>
                    <a:pt x="126" y="732"/>
                  </a:lnTo>
                  <a:lnTo>
                    <a:pt x="144" y="720"/>
                  </a:lnTo>
                  <a:lnTo>
                    <a:pt x="162" y="714"/>
                  </a:lnTo>
                  <a:lnTo>
                    <a:pt x="168" y="702"/>
                  </a:lnTo>
                  <a:lnTo>
                    <a:pt x="174" y="696"/>
                  </a:lnTo>
                  <a:lnTo>
                    <a:pt x="174" y="684"/>
                  </a:lnTo>
                  <a:lnTo>
                    <a:pt x="156" y="648"/>
                  </a:lnTo>
                  <a:lnTo>
                    <a:pt x="156" y="624"/>
                  </a:lnTo>
                  <a:lnTo>
                    <a:pt x="162" y="612"/>
                  </a:lnTo>
                  <a:lnTo>
                    <a:pt x="162" y="600"/>
                  </a:lnTo>
                  <a:close/>
                  <a:moveTo>
                    <a:pt x="330" y="1026"/>
                  </a:moveTo>
                  <a:lnTo>
                    <a:pt x="372" y="1056"/>
                  </a:lnTo>
                  <a:lnTo>
                    <a:pt x="372" y="1020"/>
                  </a:lnTo>
                  <a:lnTo>
                    <a:pt x="348" y="1002"/>
                  </a:lnTo>
                  <a:lnTo>
                    <a:pt x="330" y="1026"/>
                  </a:lnTo>
                  <a:close/>
                  <a:moveTo>
                    <a:pt x="660" y="840"/>
                  </a:moveTo>
                  <a:lnTo>
                    <a:pt x="660" y="816"/>
                  </a:lnTo>
                  <a:lnTo>
                    <a:pt x="654" y="804"/>
                  </a:lnTo>
                  <a:lnTo>
                    <a:pt x="654" y="792"/>
                  </a:lnTo>
                  <a:lnTo>
                    <a:pt x="642" y="780"/>
                  </a:lnTo>
                  <a:lnTo>
                    <a:pt x="630" y="774"/>
                  </a:lnTo>
                  <a:lnTo>
                    <a:pt x="600" y="744"/>
                  </a:lnTo>
                  <a:lnTo>
                    <a:pt x="588" y="738"/>
                  </a:lnTo>
                  <a:lnTo>
                    <a:pt x="582" y="738"/>
                  </a:lnTo>
                  <a:lnTo>
                    <a:pt x="576" y="744"/>
                  </a:lnTo>
                  <a:lnTo>
                    <a:pt x="582" y="750"/>
                  </a:lnTo>
                  <a:lnTo>
                    <a:pt x="588" y="762"/>
                  </a:lnTo>
                  <a:lnTo>
                    <a:pt x="594" y="768"/>
                  </a:lnTo>
                  <a:lnTo>
                    <a:pt x="606" y="774"/>
                  </a:lnTo>
                  <a:lnTo>
                    <a:pt x="606" y="786"/>
                  </a:lnTo>
                  <a:lnTo>
                    <a:pt x="600" y="786"/>
                  </a:lnTo>
                  <a:lnTo>
                    <a:pt x="588" y="792"/>
                  </a:lnTo>
                  <a:lnTo>
                    <a:pt x="570" y="792"/>
                  </a:lnTo>
                  <a:lnTo>
                    <a:pt x="558" y="798"/>
                  </a:lnTo>
                  <a:lnTo>
                    <a:pt x="546" y="798"/>
                  </a:lnTo>
                  <a:lnTo>
                    <a:pt x="546" y="828"/>
                  </a:lnTo>
                  <a:lnTo>
                    <a:pt x="528" y="828"/>
                  </a:lnTo>
                  <a:lnTo>
                    <a:pt x="522" y="846"/>
                  </a:lnTo>
                  <a:lnTo>
                    <a:pt x="498" y="864"/>
                  </a:lnTo>
                  <a:lnTo>
                    <a:pt x="492" y="864"/>
                  </a:lnTo>
                  <a:lnTo>
                    <a:pt x="486" y="858"/>
                  </a:lnTo>
                  <a:lnTo>
                    <a:pt x="474" y="852"/>
                  </a:lnTo>
                  <a:lnTo>
                    <a:pt x="462" y="852"/>
                  </a:lnTo>
                  <a:lnTo>
                    <a:pt x="450" y="846"/>
                  </a:lnTo>
                  <a:lnTo>
                    <a:pt x="438" y="858"/>
                  </a:lnTo>
                  <a:lnTo>
                    <a:pt x="432" y="870"/>
                  </a:lnTo>
                  <a:lnTo>
                    <a:pt x="420" y="882"/>
                  </a:lnTo>
                  <a:lnTo>
                    <a:pt x="414" y="894"/>
                  </a:lnTo>
                  <a:lnTo>
                    <a:pt x="408" y="900"/>
                  </a:lnTo>
                  <a:lnTo>
                    <a:pt x="408" y="906"/>
                  </a:lnTo>
                  <a:lnTo>
                    <a:pt x="408" y="900"/>
                  </a:lnTo>
                  <a:lnTo>
                    <a:pt x="396" y="888"/>
                  </a:lnTo>
                  <a:lnTo>
                    <a:pt x="384" y="888"/>
                  </a:lnTo>
                  <a:lnTo>
                    <a:pt x="378" y="900"/>
                  </a:lnTo>
                  <a:lnTo>
                    <a:pt x="378" y="912"/>
                  </a:lnTo>
                  <a:lnTo>
                    <a:pt x="372" y="924"/>
                  </a:lnTo>
                  <a:lnTo>
                    <a:pt x="366" y="930"/>
                  </a:lnTo>
                  <a:lnTo>
                    <a:pt x="360" y="942"/>
                  </a:lnTo>
                  <a:lnTo>
                    <a:pt x="384" y="960"/>
                  </a:lnTo>
                  <a:lnTo>
                    <a:pt x="402" y="942"/>
                  </a:lnTo>
                  <a:lnTo>
                    <a:pt x="414" y="966"/>
                  </a:lnTo>
                  <a:lnTo>
                    <a:pt x="420" y="960"/>
                  </a:lnTo>
                  <a:lnTo>
                    <a:pt x="432" y="954"/>
                  </a:lnTo>
                  <a:lnTo>
                    <a:pt x="450" y="936"/>
                  </a:lnTo>
                  <a:lnTo>
                    <a:pt x="462" y="930"/>
                  </a:lnTo>
                  <a:lnTo>
                    <a:pt x="474" y="930"/>
                  </a:lnTo>
                  <a:lnTo>
                    <a:pt x="498" y="954"/>
                  </a:lnTo>
                  <a:lnTo>
                    <a:pt x="510" y="960"/>
                  </a:lnTo>
                  <a:lnTo>
                    <a:pt x="492" y="978"/>
                  </a:lnTo>
                  <a:lnTo>
                    <a:pt x="492" y="990"/>
                  </a:lnTo>
                  <a:lnTo>
                    <a:pt x="510" y="1026"/>
                  </a:lnTo>
                  <a:lnTo>
                    <a:pt x="522" y="1044"/>
                  </a:lnTo>
                  <a:lnTo>
                    <a:pt x="534" y="1056"/>
                  </a:lnTo>
                  <a:lnTo>
                    <a:pt x="546" y="1062"/>
                  </a:lnTo>
                  <a:lnTo>
                    <a:pt x="558" y="1062"/>
                  </a:lnTo>
                  <a:lnTo>
                    <a:pt x="570" y="1068"/>
                  </a:lnTo>
                  <a:lnTo>
                    <a:pt x="582" y="1068"/>
                  </a:lnTo>
                  <a:lnTo>
                    <a:pt x="606" y="1050"/>
                  </a:lnTo>
                  <a:lnTo>
                    <a:pt x="606" y="1074"/>
                  </a:lnTo>
                  <a:lnTo>
                    <a:pt x="630" y="1074"/>
                  </a:lnTo>
                  <a:lnTo>
                    <a:pt x="630" y="1038"/>
                  </a:lnTo>
                  <a:lnTo>
                    <a:pt x="624" y="1032"/>
                  </a:lnTo>
                  <a:lnTo>
                    <a:pt x="606" y="996"/>
                  </a:lnTo>
                  <a:lnTo>
                    <a:pt x="606" y="984"/>
                  </a:lnTo>
                  <a:lnTo>
                    <a:pt x="612" y="972"/>
                  </a:lnTo>
                  <a:lnTo>
                    <a:pt x="624" y="960"/>
                  </a:lnTo>
                  <a:lnTo>
                    <a:pt x="654" y="1014"/>
                  </a:lnTo>
                  <a:lnTo>
                    <a:pt x="654" y="1008"/>
                  </a:lnTo>
                  <a:lnTo>
                    <a:pt x="660" y="1002"/>
                  </a:lnTo>
                  <a:lnTo>
                    <a:pt x="672" y="978"/>
                  </a:lnTo>
                  <a:lnTo>
                    <a:pt x="678" y="960"/>
                  </a:lnTo>
                  <a:lnTo>
                    <a:pt x="678" y="936"/>
                  </a:lnTo>
                  <a:lnTo>
                    <a:pt x="672" y="918"/>
                  </a:lnTo>
                  <a:lnTo>
                    <a:pt x="666" y="912"/>
                  </a:lnTo>
                  <a:lnTo>
                    <a:pt x="660" y="900"/>
                  </a:lnTo>
                  <a:lnTo>
                    <a:pt x="660" y="840"/>
                  </a:lnTo>
                  <a:close/>
                  <a:moveTo>
                    <a:pt x="330" y="384"/>
                  </a:moveTo>
                  <a:lnTo>
                    <a:pt x="348" y="384"/>
                  </a:lnTo>
                  <a:lnTo>
                    <a:pt x="354" y="390"/>
                  </a:lnTo>
                  <a:lnTo>
                    <a:pt x="366" y="396"/>
                  </a:lnTo>
                  <a:lnTo>
                    <a:pt x="366" y="408"/>
                  </a:lnTo>
                  <a:lnTo>
                    <a:pt x="372" y="420"/>
                  </a:lnTo>
                  <a:lnTo>
                    <a:pt x="384" y="438"/>
                  </a:lnTo>
                  <a:lnTo>
                    <a:pt x="396" y="450"/>
                  </a:lnTo>
                  <a:lnTo>
                    <a:pt x="414" y="462"/>
                  </a:lnTo>
                  <a:lnTo>
                    <a:pt x="432" y="462"/>
                  </a:lnTo>
                  <a:lnTo>
                    <a:pt x="444" y="438"/>
                  </a:lnTo>
                  <a:lnTo>
                    <a:pt x="444" y="426"/>
                  </a:lnTo>
                  <a:lnTo>
                    <a:pt x="432" y="402"/>
                  </a:lnTo>
                  <a:lnTo>
                    <a:pt x="420" y="396"/>
                  </a:lnTo>
                  <a:lnTo>
                    <a:pt x="408" y="396"/>
                  </a:lnTo>
                  <a:lnTo>
                    <a:pt x="408" y="390"/>
                  </a:lnTo>
                  <a:lnTo>
                    <a:pt x="414" y="384"/>
                  </a:lnTo>
                  <a:lnTo>
                    <a:pt x="414" y="378"/>
                  </a:lnTo>
                  <a:lnTo>
                    <a:pt x="420" y="372"/>
                  </a:lnTo>
                  <a:lnTo>
                    <a:pt x="408" y="372"/>
                  </a:lnTo>
                  <a:lnTo>
                    <a:pt x="396" y="366"/>
                  </a:lnTo>
                  <a:lnTo>
                    <a:pt x="390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42" y="360"/>
                  </a:lnTo>
                  <a:lnTo>
                    <a:pt x="330" y="354"/>
                  </a:lnTo>
                  <a:lnTo>
                    <a:pt x="312" y="354"/>
                  </a:lnTo>
                  <a:lnTo>
                    <a:pt x="300" y="366"/>
                  </a:lnTo>
                  <a:lnTo>
                    <a:pt x="288" y="372"/>
                  </a:lnTo>
                  <a:lnTo>
                    <a:pt x="282" y="372"/>
                  </a:lnTo>
                  <a:lnTo>
                    <a:pt x="264" y="354"/>
                  </a:lnTo>
                  <a:lnTo>
                    <a:pt x="258" y="342"/>
                  </a:lnTo>
                  <a:lnTo>
                    <a:pt x="258" y="252"/>
                  </a:lnTo>
                  <a:lnTo>
                    <a:pt x="270" y="22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74"/>
                  </a:lnTo>
                  <a:lnTo>
                    <a:pt x="276" y="150"/>
                  </a:lnTo>
                  <a:lnTo>
                    <a:pt x="276" y="126"/>
                  </a:lnTo>
                  <a:lnTo>
                    <a:pt x="282" y="108"/>
                  </a:lnTo>
                  <a:lnTo>
                    <a:pt x="282" y="72"/>
                  </a:lnTo>
                  <a:lnTo>
                    <a:pt x="264" y="54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24"/>
                  </a:lnTo>
                  <a:lnTo>
                    <a:pt x="192" y="18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62" y="36"/>
                  </a:lnTo>
                  <a:lnTo>
                    <a:pt x="156" y="42"/>
                  </a:lnTo>
                  <a:lnTo>
                    <a:pt x="156" y="48"/>
                  </a:lnTo>
                  <a:lnTo>
                    <a:pt x="144" y="72"/>
                  </a:lnTo>
                  <a:lnTo>
                    <a:pt x="132" y="84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56" y="150"/>
                  </a:lnTo>
                  <a:lnTo>
                    <a:pt x="150" y="162"/>
                  </a:lnTo>
                  <a:lnTo>
                    <a:pt x="150" y="168"/>
                  </a:lnTo>
                  <a:lnTo>
                    <a:pt x="144" y="174"/>
                  </a:lnTo>
                  <a:lnTo>
                    <a:pt x="138" y="186"/>
                  </a:lnTo>
                  <a:lnTo>
                    <a:pt x="138" y="198"/>
                  </a:lnTo>
                  <a:lnTo>
                    <a:pt x="150" y="210"/>
                  </a:lnTo>
                  <a:lnTo>
                    <a:pt x="150" y="216"/>
                  </a:lnTo>
                  <a:lnTo>
                    <a:pt x="144" y="222"/>
                  </a:lnTo>
                  <a:lnTo>
                    <a:pt x="138" y="222"/>
                  </a:lnTo>
                  <a:lnTo>
                    <a:pt x="126" y="228"/>
                  </a:lnTo>
                  <a:lnTo>
                    <a:pt x="120" y="228"/>
                  </a:lnTo>
                  <a:lnTo>
                    <a:pt x="120" y="210"/>
                  </a:lnTo>
                  <a:lnTo>
                    <a:pt x="114" y="204"/>
                  </a:lnTo>
                  <a:lnTo>
                    <a:pt x="114" y="252"/>
                  </a:lnTo>
                  <a:lnTo>
                    <a:pt x="150" y="306"/>
                  </a:lnTo>
                  <a:lnTo>
                    <a:pt x="174" y="330"/>
                  </a:lnTo>
                  <a:lnTo>
                    <a:pt x="186" y="348"/>
                  </a:lnTo>
                  <a:lnTo>
                    <a:pt x="204" y="384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52" y="408"/>
                  </a:lnTo>
                  <a:lnTo>
                    <a:pt x="258" y="396"/>
                  </a:lnTo>
                  <a:lnTo>
                    <a:pt x="270" y="390"/>
                  </a:lnTo>
                  <a:lnTo>
                    <a:pt x="276" y="384"/>
                  </a:lnTo>
                  <a:lnTo>
                    <a:pt x="288" y="384"/>
                  </a:lnTo>
                  <a:lnTo>
                    <a:pt x="294" y="396"/>
                  </a:lnTo>
                  <a:lnTo>
                    <a:pt x="306" y="402"/>
                  </a:lnTo>
                  <a:lnTo>
                    <a:pt x="324" y="420"/>
                  </a:lnTo>
                  <a:lnTo>
                    <a:pt x="342" y="420"/>
                  </a:lnTo>
                  <a:lnTo>
                    <a:pt x="342" y="402"/>
                  </a:lnTo>
                  <a:lnTo>
                    <a:pt x="336" y="396"/>
                  </a:lnTo>
                  <a:lnTo>
                    <a:pt x="330" y="384"/>
                  </a:lnTo>
                  <a:close/>
                  <a:moveTo>
                    <a:pt x="258" y="432"/>
                  </a:moveTo>
                  <a:lnTo>
                    <a:pt x="246" y="426"/>
                  </a:lnTo>
                  <a:lnTo>
                    <a:pt x="204" y="426"/>
                  </a:lnTo>
                  <a:lnTo>
                    <a:pt x="234" y="468"/>
                  </a:lnTo>
                  <a:lnTo>
                    <a:pt x="258" y="534"/>
                  </a:lnTo>
                  <a:lnTo>
                    <a:pt x="270" y="528"/>
                  </a:lnTo>
                  <a:lnTo>
                    <a:pt x="276" y="516"/>
                  </a:lnTo>
                  <a:lnTo>
                    <a:pt x="282" y="510"/>
                  </a:lnTo>
                  <a:lnTo>
                    <a:pt x="282" y="486"/>
                  </a:lnTo>
                  <a:lnTo>
                    <a:pt x="276" y="480"/>
                  </a:lnTo>
                  <a:lnTo>
                    <a:pt x="270" y="468"/>
                  </a:lnTo>
                  <a:lnTo>
                    <a:pt x="270" y="450"/>
                  </a:lnTo>
                  <a:lnTo>
                    <a:pt x="264" y="438"/>
                  </a:lnTo>
                  <a:lnTo>
                    <a:pt x="258" y="432"/>
                  </a:lnTo>
                  <a:close/>
                  <a:moveTo>
                    <a:pt x="330" y="648"/>
                  </a:moveTo>
                  <a:lnTo>
                    <a:pt x="336" y="660"/>
                  </a:lnTo>
                  <a:lnTo>
                    <a:pt x="354" y="678"/>
                  </a:lnTo>
                  <a:lnTo>
                    <a:pt x="360" y="672"/>
                  </a:lnTo>
                  <a:lnTo>
                    <a:pt x="372" y="666"/>
                  </a:lnTo>
                  <a:lnTo>
                    <a:pt x="378" y="660"/>
                  </a:lnTo>
                  <a:lnTo>
                    <a:pt x="384" y="660"/>
                  </a:lnTo>
                  <a:lnTo>
                    <a:pt x="390" y="666"/>
                  </a:lnTo>
                  <a:lnTo>
                    <a:pt x="390" y="696"/>
                  </a:lnTo>
                  <a:lnTo>
                    <a:pt x="402" y="708"/>
                  </a:lnTo>
                  <a:lnTo>
                    <a:pt x="396" y="720"/>
                  </a:lnTo>
                  <a:lnTo>
                    <a:pt x="390" y="726"/>
                  </a:lnTo>
                  <a:lnTo>
                    <a:pt x="372" y="762"/>
                  </a:lnTo>
                  <a:lnTo>
                    <a:pt x="372" y="786"/>
                  </a:lnTo>
                  <a:lnTo>
                    <a:pt x="378" y="792"/>
                  </a:lnTo>
                  <a:lnTo>
                    <a:pt x="384" y="804"/>
                  </a:lnTo>
                  <a:lnTo>
                    <a:pt x="396" y="804"/>
                  </a:lnTo>
                  <a:lnTo>
                    <a:pt x="408" y="798"/>
                  </a:lnTo>
                  <a:lnTo>
                    <a:pt x="420" y="798"/>
                  </a:lnTo>
                  <a:lnTo>
                    <a:pt x="432" y="792"/>
                  </a:lnTo>
                  <a:lnTo>
                    <a:pt x="438" y="786"/>
                  </a:lnTo>
                  <a:lnTo>
                    <a:pt x="438" y="768"/>
                  </a:lnTo>
                  <a:lnTo>
                    <a:pt x="432" y="756"/>
                  </a:lnTo>
                  <a:lnTo>
                    <a:pt x="426" y="738"/>
                  </a:lnTo>
                  <a:lnTo>
                    <a:pt x="426" y="726"/>
                  </a:lnTo>
                  <a:lnTo>
                    <a:pt x="432" y="714"/>
                  </a:lnTo>
                  <a:lnTo>
                    <a:pt x="444" y="678"/>
                  </a:lnTo>
                  <a:lnTo>
                    <a:pt x="444" y="660"/>
                  </a:lnTo>
                  <a:lnTo>
                    <a:pt x="438" y="648"/>
                  </a:lnTo>
                  <a:lnTo>
                    <a:pt x="432" y="642"/>
                  </a:lnTo>
                  <a:lnTo>
                    <a:pt x="426" y="642"/>
                  </a:lnTo>
                  <a:lnTo>
                    <a:pt x="414" y="654"/>
                  </a:lnTo>
                  <a:lnTo>
                    <a:pt x="402" y="660"/>
                  </a:lnTo>
                  <a:lnTo>
                    <a:pt x="396" y="660"/>
                  </a:lnTo>
                  <a:lnTo>
                    <a:pt x="396" y="648"/>
                  </a:lnTo>
                  <a:lnTo>
                    <a:pt x="408" y="624"/>
                  </a:lnTo>
                  <a:lnTo>
                    <a:pt x="408" y="612"/>
                  </a:lnTo>
                  <a:lnTo>
                    <a:pt x="414" y="600"/>
                  </a:lnTo>
                  <a:lnTo>
                    <a:pt x="414" y="594"/>
                  </a:lnTo>
                  <a:lnTo>
                    <a:pt x="408" y="588"/>
                  </a:lnTo>
                  <a:lnTo>
                    <a:pt x="372" y="570"/>
                  </a:lnTo>
                  <a:lnTo>
                    <a:pt x="366" y="564"/>
                  </a:lnTo>
                  <a:lnTo>
                    <a:pt x="330" y="564"/>
                  </a:lnTo>
                  <a:lnTo>
                    <a:pt x="324" y="570"/>
                  </a:lnTo>
                  <a:lnTo>
                    <a:pt x="324" y="576"/>
                  </a:lnTo>
                  <a:lnTo>
                    <a:pt x="330" y="582"/>
                  </a:lnTo>
                  <a:lnTo>
                    <a:pt x="336" y="582"/>
                  </a:lnTo>
                  <a:lnTo>
                    <a:pt x="342" y="594"/>
                  </a:lnTo>
                  <a:lnTo>
                    <a:pt x="342" y="600"/>
                  </a:lnTo>
                  <a:lnTo>
                    <a:pt x="336" y="606"/>
                  </a:lnTo>
                  <a:lnTo>
                    <a:pt x="336" y="618"/>
                  </a:lnTo>
                  <a:lnTo>
                    <a:pt x="330" y="630"/>
                  </a:lnTo>
                  <a:lnTo>
                    <a:pt x="330" y="6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5" name="Peru" descr="© INSCALE GmbH, 05.05.2010&#10;http://www.presentationload.com/"/>
            <p:cNvSpPr>
              <a:spLocks/>
            </p:cNvSpPr>
            <p:nvPr/>
          </p:nvSpPr>
          <p:spPr bwMode="gray">
            <a:xfrm>
              <a:off x="1820503" y="3000719"/>
              <a:ext cx="311473" cy="489371"/>
            </a:xfrm>
            <a:custGeom>
              <a:avLst/>
              <a:gdLst>
                <a:gd name="T0" fmla="*/ 2147483647 w 942"/>
                <a:gd name="T1" fmla="*/ 2147483647 h 1488"/>
                <a:gd name="T2" fmla="*/ 2147483647 w 942"/>
                <a:gd name="T3" fmla="*/ 2147483647 h 1488"/>
                <a:gd name="T4" fmla="*/ 2147483647 w 942"/>
                <a:gd name="T5" fmla="*/ 2147483647 h 1488"/>
                <a:gd name="T6" fmla="*/ 2147483647 w 942"/>
                <a:gd name="T7" fmla="*/ 2147483647 h 1488"/>
                <a:gd name="T8" fmla="*/ 2147483647 w 942"/>
                <a:gd name="T9" fmla="*/ 2147483647 h 1488"/>
                <a:gd name="T10" fmla="*/ 2147483647 w 942"/>
                <a:gd name="T11" fmla="*/ 2147483647 h 1488"/>
                <a:gd name="T12" fmla="*/ 2147483647 w 942"/>
                <a:gd name="T13" fmla="*/ 2147483647 h 1488"/>
                <a:gd name="T14" fmla="*/ 2147483647 w 942"/>
                <a:gd name="T15" fmla="*/ 2147483647 h 1488"/>
                <a:gd name="T16" fmla="*/ 2147483647 w 942"/>
                <a:gd name="T17" fmla="*/ 2147483647 h 1488"/>
                <a:gd name="T18" fmla="*/ 2147483647 w 942"/>
                <a:gd name="T19" fmla="*/ 2147483647 h 1488"/>
                <a:gd name="T20" fmla="*/ 2147483647 w 942"/>
                <a:gd name="T21" fmla="*/ 2147483647 h 1488"/>
                <a:gd name="T22" fmla="*/ 2147483647 w 942"/>
                <a:gd name="T23" fmla="*/ 2147483647 h 1488"/>
                <a:gd name="T24" fmla="*/ 2147483647 w 942"/>
                <a:gd name="T25" fmla="*/ 2147483647 h 1488"/>
                <a:gd name="T26" fmla="*/ 2147483647 w 942"/>
                <a:gd name="T27" fmla="*/ 2147483647 h 1488"/>
                <a:gd name="T28" fmla="*/ 2147483647 w 942"/>
                <a:gd name="T29" fmla="*/ 2147483647 h 1488"/>
                <a:gd name="T30" fmla="*/ 2147483647 w 942"/>
                <a:gd name="T31" fmla="*/ 2147483647 h 1488"/>
                <a:gd name="T32" fmla="*/ 2147483647 w 942"/>
                <a:gd name="T33" fmla="*/ 2147483647 h 1488"/>
                <a:gd name="T34" fmla="*/ 2147483647 w 942"/>
                <a:gd name="T35" fmla="*/ 2147483647 h 1488"/>
                <a:gd name="T36" fmla="*/ 2147483647 w 942"/>
                <a:gd name="T37" fmla="*/ 2147483647 h 1488"/>
                <a:gd name="T38" fmla="*/ 2147483647 w 942"/>
                <a:gd name="T39" fmla="*/ 2147483647 h 1488"/>
                <a:gd name="T40" fmla="*/ 2147483647 w 942"/>
                <a:gd name="T41" fmla="*/ 2147483647 h 1488"/>
                <a:gd name="T42" fmla="*/ 2147483647 w 942"/>
                <a:gd name="T43" fmla="*/ 2147483647 h 1488"/>
                <a:gd name="T44" fmla="*/ 2147483647 w 942"/>
                <a:gd name="T45" fmla="*/ 2147483647 h 1488"/>
                <a:gd name="T46" fmla="*/ 2147483647 w 942"/>
                <a:gd name="T47" fmla="*/ 2147483647 h 1488"/>
                <a:gd name="T48" fmla="*/ 2147483647 w 942"/>
                <a:gd name="T49" fmla="*/ 2147483647 h 1488"/>
                <a:gd name="T50" fmla="*/ 2147483647 w 942"/>
                <a:gd name="T51" fmla="*/ 2147483647 h 1488"/>
                <a:gd name="T52" fmla="*/ 2147483647 w 942"/>
                <a:gd name="T53" fmla="*/ 2147483647 h 1488"/>
                <a:gd name="T54" fmla="*/ 2147483647 w 942"/>
                <a:gd name="T55" fmla="*/ 2147483647 h 1488"/>
                <a:gd name="T56" fmla="*/ 2147483647 w 942"/>
                <a:gd name="T57" fmla="*/ 2147483647 h 1488"/>
                <a:gd name="T58" fmla="*/ 2147483647 w 942"/>
                <a:gd name="T59" fmla="*/ 2147483647 h 1488"/>
                <a:gd name="T60" fmla="*/ 2147483647 w 942"/>
                <a:gd name="T61" fmla="*/ 2147483647 h 1488"/>
                <a:gd name="T62" fmla="*/ 2147483647 w 942"/>
                <a:gd name="T63" fmla="*/ 0 h 1488"/>
                <a:gd name="T64" fmla="*/ 2147483647 w 942"/>
                <a:gd name="T65" fmla="*/ 2147483647 h 1488"/>
                <a:gd name="T66" fmla="*/ 2147483647 w 942"/>
                <a:gd name="T67" fmla="*/ 2147483647 h 1488"/>
                <a:gd name="T68" fmla="*/ 2147483647 w 942"/>
                <a:gd name="T69" fmla="*/ 2147483647 h 1488"/>
                <a:gd name="T70" fmla="*/ 2147483647 w 942"/>
                <a:gd name="T71" fmla="*/ 2147483647 h 1488"/>
                <a:gd name="T72" fmla="*/ 2147483647 w 942"/>
                <a:gd name="T73" fmla="*/ 2147483647 h 1488"/>
                <a:gd name="T74" fmla="*/ 2147483647 w 942"/>
                <a:gd name="T75" fmla="*/ 2147483647 h 1488"/>
                <a:gd name="T76" fmla="*/ 2147483647 w 942"/>
                <a:gd name="T77" fmla="*/ 2147483647 h 1488"/>
                <a:gd name="T78" fmla="*/ 2147483647 w 942"/>
                <a:gd name="T79" fmla="*/ 2147483647 h 1488"/>
                <a:gd name="T80" fmla="*/ 2147483647 w 942"/>
                <a:gd name="T81" fmla="*/ 2147483647 h 1488"/>
                <a:gd name="T82" fmla="*/ 2147483647 w 942"/>
                <a:gd name="T83" fmla="*/ 2147483647 h 1488"/>
                <a:gd name="T84" fmla="*/ 0 w 942"/>
                <a:gd name="T85" fmla="*/ 2147483647 h 1488"/>
                <a:gd name="T86" fmla="*/ 2147483647 w 942"/>
                <a:gd name="T87" fmla="*/ 2147483647 h 1488"/>
                <a:gd name="T88" fmla="*/ 2147483647 w 942"/>
                <a:gd name="T89" fmla="*/ 2147483647 h 1488"/>
                <a:gd name="T90" fmla="*/ 2147483647 w 942"/>
                <a:gd name="T91" fmla="*/ 2147483647 h 1488"/>
                <a:gd name="T92" fmla="*/ 2147483647 w 942"/>
                <a:gd name="T93" fmla="*/ 2147483647 h 1488"/>
                <a:gd name="T94" fmla="*/ 2147483647 w 942"/>
                <a:gd name="T95" fmla="*/ 2147483647 h 1488"/>
                <a:gd name="T96" fmla="*/ 2147483647 w 942"/>
                <a:gd name="T97" fmla="*/ 2147483647 h 1488"/>
                <a:gd name="T98" fmla="*/ 2147483647 w 942"/>
                <a:gd name="T99" fmla="*/ 2147483647 h 1488"/>
                <a:gd name="T100" fmla="*/ 2147483647 w 942"/>
                <a:gd name="T101" fmla="*/ 2147483647 h 1488"/>
                <a:gd name="T102" fmla="*/ 2147483647 w 942"/>
                <a:gd name="T103" fmla="*/ 2147483647 h 1488"/>
                <a:gd name="T104" fmla="*/ 2147483647 w 942"/>
                <a:gd name="T105" fmla="*/ 2147483647 h 1488"/>
                <a:gd name="T106" fmla="*/ 2147483647 w 942"/>
                <a:gd name="T107" fmla="*/ 2147483647 h 1488"/>
                <a:gd name="T108" fmla="*/ 2147483647 w 942"/>
                <a:gd name="T109" fmla="*/ 2147483647 h 1488"/>
                <a:gd name="T110" fmla="*/ 2147483647 w 942"/>
                <a:gd name="T111" fmla="*/ 2147483647 h 1488"/>
                <a:gd name="T112" fmla="*/ 2147483647 w 942"/>
                <a:gd name="T113" fmla="*/ 2147483647 h 1488"/>
                <a:gd name="T114" fmla="*/ 2147483647 w 942"/>
                <a:gd name="T115" fmla="*/ 2147483647 h 1488"/>
                <a:gd name="T116" fmla="*/ 2147483647 w 942"/>
                <a:gd name="T117" fmla="*/ 2147483647 h 1488"/>
                <a:gd name="T118" fmla="*/ 2147483647 w 942"/>
                <a:gd name="T119" fmla="*/ 2147483647 h 1488"/>
                <a:gd name="T120" fmla="*/ 2147483647 w 942"/>
                <a:gd name="T121" fmla="*/ 2147483647 h 14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42"/>
                <a:gd name="T184" fmla="*/ 0 h 1488"/>
                <a:gd name="T185" fmla="*/ 942 w 942"/>
                <a:gd name="T186" fmla="*/ 1488 h 14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42" h="1488">
                  <a:moveTo>
                    <a:pt x="930" y="1320"/>
                  </a:moveTo>
                  <a:lnTo>
                    <a:pt x="924" y="1314"/>
                  </a:lnTo>
                  <a:lnTo>
                    <a:pt x="912" y="1308"/>
                  </a:lnTo>
                  <a:lnTo>
                    <a:pt x="888" y="1284"/>
                  </a:lnTo>
                  <a:lnTo>
                    <a:pt x="864" y="1284"/>
                  </a:lnTo>
                  <a:lnTo>
                    <a:pt x="858" y="1278"/>
                  </a:lnTo>
                  <a:lnTo>
                    <a:pt x="870" y="1260"/>
                  </a:lnTo>
                  <a:lnTo>
                    <a:pt x="870" y="1230"/>
                  </a:lnTo>
                  <a:lnTo>
                    <a:pt x="882" y="1230"/>
                  </a:lnTo>
                  <a:lnTo>
                    <a:pt x="906" y="1254"/>
                  </a:lnTo>
                  <a:lnTo>
                    <a:pt x="918" y="1236"/>
                  </a:lnTo>
                  <a:lnTo>
                    <a:pt x="918" y="1230"/>
                  </a:lnTo>
                  <a:lnTo>
                    <a:pt x="912" y="1224"/>
                  </a:lnTo>
                  <a:lnTo>
                    <a:pt x="906" y="1212"/>
                  </a:lnTo>
                  <a:lnTo>
                    <a:pt x="900" y="1194"/>
                  </a:lnTo>
                  <a:lnTo>
                    <a:pt x="912" y="1170"/>
                  </a:lnTo>
                  <a:lnTo>
                    <a:pt x="924" y="1158"/>
                  </a:lnTo>
                  <a:lnTo>
                    <a:pt x="930" y="1146"/>
                  </a:lnTo>
                  <a:lnTo>
                    <a:pt x="930" y="1140"/>
                  </a:lnTo>
                  <a:lnTo>
                    <a:pt x="924" y="1128"/>
                  </a:lnTo>
                  <a:lnTo>
                    <a:pt x="912" y="1116"/>
                  </a:lnTo>
                  <a:lnTo>
                    <a:pt x="906" y="1116"/>
                  </a:lnTo>
                  <a:lnTo>
                    <a:pt x="924" y="1086"/>
                  </a:lnTo>
                  <a:lnTo>
                    <a:pt x="912" y="1038"/>
                  </a:lnTo>
                  <a:lnTo>
                    <a:pt x="918" y="1032"/>
                  </a:lnTo>
                  <a:lnTo>
                    <a:pt x="924" y="1020"/>
                  </a:lnTo>
                  <a:lnTo>
                    <a:pt x="930" y="1014"/>
                  </a:lnTo>
                  <a:lnTo>
                    <a:pt x="930" y="1002"/>
                  </a:lnTo>
                  <a:lnTo>
                    <a:pt x="918" y="978"/>
                  </a:lnTo>
                  <a:lnTo>
                    <a:pt x="906" y="960"/>
                  </a:lnTo>
                  <a:lnTo>
                    <a:pt x="894" y="948"/>
                  </a:lnTo>
                  <a:lnTo>
                    <a:pt x="882" y="930"/>
                  </a:lnTo>
                  <a:lnTo>
                    <a:pt x="870" y="918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28" y="882"/>
                  </a:lnTo>
                  <a:lnTo>
                    <a:pt x="822" y="888"/>
                  </a:lnTo>
                  <a:lnTo>
                    <a:pt x="816" y="888"/>
                  </a:lnTo>
                  <a:lnTo>
                    <a:pt x="816" y="894"/>
                  </a:lnTo>
                  <a:lnTo>
                    <a:pt x="804" y="894"/>
                  </a:lnTo>
                  <a:lnTo>
                    <a:pt x="798" y="888"/>
                  </a:lnTo>
                  <a:lnTo>
                    <a:pt x="798" y="882"/>
                  </a:lnTo>
                  <a:lnTo>
                    <a:pt x="786" y="888"/>
                  </a:lnTo>
                  <a:lnTo>
                    <a:pt x="786" y="858"/>
                  </a:lnTo>
                  <a:lnTo>
                    <a:pt x="780" y="840"/>
                  </a:lnTo>
                  <a:lnTo>
                    <a:pt x="780" y="828"/>
                  </a:lnTo>
                  <a:lnTo>
                    <a:pt x="786" y="816"/>
                  </a:lnTo>
                  <a:lnTo>
                    <a:pt x="786" y="804"/>
                  </a:lnTo>
                  <a:lnTo>
                    <a:pt x="792" y="798"/>
                  </a:lnTo>
                  <a:lnTo>
                    <a:pt x="792" y="780"/>
                  </a:lnTo>
                  <a:lnTo>
                    <a:pt x="786" y="768"/>
                  </a:lnTo>
                  <a:lnTo>
                    <a:pt x="786" y="756"/>
                  </a:lnTo>
                  <a:lnTo>
                    <a:pt x="732" y="804"/>
                  </a:lnTo>
                  <a:lnTo>
                    <a:pt x="672" y="810"/>
                  </a:lnTo>
                  <a:lnTo>
                    <a:pt x="672" y="804"/>
                  </a:lnTo>
                  <a:lnTo>
                    <a:pt x="666" y="798"/>
                  </a:lnTo>
                  <a:lnTo>
                    <a:pt x="660" y="786"/>
                  </a:lnTo>
                  <a:lnTo>
                    <a:pt x="660" y="774"/>
                  </a:lnTo>
                  <a:lnTo>
                    <a:pt x="654" y="768"/>
                  </a:lnTo>
                  <a:lnTo>
                    <a:pt x="648" y="768"/>
                  </a:lnTo>
                  <a:lnTo>
                    <a:pt x="636" y="762"/>
                  </a:lnTo>
                  <a:lnTo>
                    <a:pt x="594" y="762"/>
                  </a:lnTo>
                  <a:lnTo>
                    <a:pt x="600" y="756"/>
                  </a:lnTo>
                  <a:lnTo>
                    <a:pt x="612" y="750"/>
                  </a:lnTo>
                  <a:lnTo>
                    <a:pt x="618" y="738"/>
                  </a:lnTo>
                  <a:lnTo>
                    <a:pt x="624" y="732"/>
                  </a:lnTo>
                  <a:lnTo>
                    <a:pt x="600" y="708"/>
                  </a:lnTo>
                  <a:lnTo>
                    <a:pt x="588" y="702"/>
                  </a:lnTo>
                  <a:lnTo>
                    <a:pt x="576" y="690"/>
                  </a:lnTo>
                  <a:lnTo>
                    <a:pt x="564" y="666"/>
                  </a:lnTo>
                  <a:lnTo>
                    <a:pt x="558" y="660"/>
                  </a:lnTo>
                  <a:lnTo>
                    <a:pt x="558" y="654"/>
                  </a:lnTo>
                  <a:lnTo>
                    <a:pt x="552" y="630"/>
                  </a:lnTo>
                  <a:lnTo>
                    <a:pt x="540" y="624"/>
                  </a:lnTo>
                  <a:lnTo>
                    <a:pt x="534" y="618"/>
                  </a:lnTo>
                  <a:lnTo>
                    <a:pt x="534" y="606"/>
                  </a:lnTo>
                  <a:lnTo>
                    <a:pt x="540" y="600"/>
                  </a:lnTo>
                  <a:lnTo>
                    <a:pt x="552" y="594"/>
                  </a:lnTo>
                  <a:lnTo>
                    <a:pt x="546" y="588"/>
                  </a:lnTo>
                  <a:lnTo>
                    <a:pt x="546" y="564"/>
                  </a:lnTo>
                  <a:lnTo>
                    <a:pt x="552" y="552"/>
                  </a:lnTo>
                  <a:lnTo>
                    <a:pt x="582" y="522"/>
                  </a:lnTo>
                  <a:lnTo>
                    <a:pt x="588" y="528"/>
                  </a:lnTo>
                  <a:lnTo>
                    <a:pt x="594" y="528"/>
                  </a:lnTo>
                  <a:lnTo>
                    <a:pt x="588" y="522"/>
                  </a:lnTo>
                  <a:lnTo>
                    <a:pt x="588" y="504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0" y="414"/>
                  </a:lnTo>
                  <a:lnTo>
                    <a:pt x="624" y="414"/>
                  </a:lnTo>
                  <a:lnTo>
                    <a:pt x="624" y="408"/>
                  </a:lnTo>
                  <a:lnTo>
                    <a:pt x="630" y="402"/>
                  </a:lnTo>
                  <a:lnTo>
                    <a:pt x="630" y="396"/>
                  </a:lnTo>
                  <a:lnTo>
                    <a:pt x="642" y="384"/>
                  </a:lnTo>
                  <a:lnTo>
                    <a:pt x="654" y="378"/>
                  </a:lnTo>
                  <a:lnTo>
                    <a:pt x="660" y="372"/>
                  </a:lnTo>
                  <a:lnTo>
                    <a:pt x="672" y="366"/>
                  </a:lnTo>
                  <a:lnTo>
                    <a:pt x="702" y="366"/>
                  </a:lnTo>
                  <a:lnTo>
                    <a:pt x="708" y="354"/>
                  </a:lnTo>
                  <a:lnTo>
                    <a:pt x="738" y="360"/>
                  </a:lnTo>
                  <a:lnTo>
                    <a:pt x="744" y="354"/>
                  </a:lnTo>
                  <a:lnTo>
                    <a:pt x="750" y="342"/>
                  </a:lnTo>
                  <a:lnTo>
                    <a:pt x="756" y="336"/>
                  </a:lnTo>
                  <a:lnTo>
                    <a:pt x="774" y="336"/>
                  </a:lnTo>
                  <a:lnTo>
                    <a:pt x="786" y="348"/>
                  </a:lnTo>
                  <a:lnTo>
                    <a:pt x="786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798" y="330"/>
                  </a:lnTo>
                  <a:lnTo>
                    <a:pt x="786" y="312"/>
                  </a:lnTo>
                  <a:lnTo>
                    <a:pt x="768" y="312"/>
                  </a:lnTo>
                  <a:lnTo>
                    <a:pt x="762" y="306"/>
                  </a:lnTo>
                  <a:lnTo>
                    <a:pt x="762" y="288"/>
                  </a:lnTo>
                  <a:lnTo>
                    <a:pt x="774" y="264"/>
                  </a:lnTo>
                  <a:lnTo>
                    <a:pt x="774" y="258"/>
                  </a:lnTo>
                  <a:lnTo>
                    <a:pt x="780" y="252"/>
                  </a:lnTo>
                  <a:lnTo>
                    <a:pt x="786" y="252"/>
                  </a:lnTo>
                  <a:lnTo>
                    <a:pt x="792" y="246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792" y="210"/>
                  </a:lnTo>
                  <a:lnTo>
                    <a:pt x="780" y="204"/>
                  </a:lnTo>
                  <a:lnTo>
                    <a:pt x="756" y="204"/>
                  </a:lnTo>
                  <a:lnTo>
                    <a:pt x="750" y="198"/>
                  </a:lnTo>
                  <a:lnTo>
                    <a:pt x="744" y="186"/>
                  </a:lnTo>
                  <a:lnTo>
                    <a:pt x="744" y="180"/>
                  </a:lnTo>
                  <a:lnTo>
                    <a:pt x="732" y="180"/>
                  </a:lnTo>
                  <a:lnTo>
                    <a:pt x="726" y="186"/>
                  </a:lnTo>
                  <a:lnTo>
                    <a:pt x="714" y="192"/>
                  </a:lnTo>
                  <a:lnTo>
                    <a:pt x="702" y="192"/>
                  </a:lnTo>
                  <a:lnTo>
                    <a:pt x="696" y="186"/>
                  </a:lnTo>
                  <a:lnTo>
                    <a:pt x="690" y="186"/>
                  </a:lnTo>
                  <a:lnTo>
                    <a:pt x="684" y="180"/>
                  </a:lnTo>
                  <a:lnTo>
                    <a:pt x="660" y="180"/>
                  </a:lnTo>
                  <a:lnTo>
                    <a:pt x="648" y="192"/>
                  </a:lnTo>
                  <a:lnTo>
                    <a:pt x="648" y="204"/>
                  </a:lnTo>
                  <a:lnTo>
                    <a:pt x="612" y="204"/>
                  </a:lnTo>
                  <a:lnTo>
                    <a:pt x="588" y="198"/>
                  </a:lnTo>
                  <a:lnTo>
                    <a:pt x="576" y="192"/>
                  </a:lnTo>
                  <a:lnTo>
                    <a:pt x="576" y="168"/>
                  </a:lnTo>
                  <a:lnTo>
                    <a:pt x="582" y="162"/>
                  </a:lnTo>
                  <a:lnTo>
                    <a:pt x="582" y="156"/>
                  </a:lnTo>
                  <a:lnTo>
                    <a:pt x="576" y="150"/>
                  </a:lnTo>
                  <a:lnTo>
                    <a:pt x="564" y="144"/>
                  </a:lnTo>
                  <a:lnTo>
                    <a:pt x="552" y="144"/>
                  </a:lnTo>
                  <a:lnTo>
                    <a:pt x="552" y="138"/>
                  </a:lnTo>
                  <a:lnTo>
                    <a:pt x="546" y="132"/>
                  </a:lnTo>
                  <a:lnTo>
                    <a:pt x="546" y="108"/>
                  </a:lnTo>
                  <a:lnTo>
                    <a:pt x="540" y="102"/>
                  </a:lnTo>
                  <a:lnTo>
                    <a:pt x="528" y="102"/>
                  </a:lnTo>
                  <a:lnTo>
                    <a:pt x="516" y="84"/>
                  </a:lnTo>
                  <a:lnTo>
                    <a:pt x="498" y="84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68" y="36"/>
                  </a:lnTo>
                  <a:lnTo>
                    <a:pt x="450" y="18"/>
                  </a:lnTo>
                  <a:lnTo>
                    <a:pt x="438" y="12"/>
                  </a:lnTo>
                  <a:lnTo>
                    <a:pt x="426" y="0"/>
                  </a:lnTo>
                  <a:lnTo>
                    <a:pt x="396" y="0"/>
                  </a:lnTo>
                  <a:lnTo>
                    <a:pt x="414" y="0"/>
                  </a:lnTo>
                  <a:lnTo>
                    <a:pt x="414" y="24"/>
                  </a:lnTo>
                  <a:lnTo>
                    <a:pt x="408" y="24"/>
                  </a:lnTo>
                  <a:lnTo>
                    <a:pt x="408" y="30"/>
                  </a:lnTo>
                  <a:lnTo>
                    <a:pt x="402" y="30"/>
                  </a:lnTo>
                  <a:lnTo>
                    <a:pt x="426" y="48"/>
                  </a:lnTo>
                  <a:lnTo>
                    <a:pt x="426" y="78"/>
                  </a:lnTo>
                  <a:lnTo>
                    <a:pt x="414" y="84"/>
                  </a:lnTo>
                  <a:lnTo>
                    <a:pt x="402" y="126"/>
                  </a:lnTo>
                  <a:lnTo>
                    <a:pt x="396" y="138"/>
                  </a:lnTo>
                  <a:lnTo>
                    <a:pt x="384" y="150"/>
                  </a:lnTo>
                  <a:lnTo>
                    <a:pt x="378" y="162"/>
                  </a:lnTo>
                  <a:lnTo>
                    <a:pt x="366" y="174"/>
                  </a:lnTo>
                  <a:lnTo>
                    <a:pt x="354" y="192"/>
                  </a:lnTo>
                  <a:lnTo>
                    <a:pt x="336" y="204"/>
                  </a:lnTo>
                  <a:lnTo>
                    <a:pt x="276" y="234"/>
                  </a:lnTo>
                  <a:lnTo>
                    <a:pt x="258" y="240"/>
                  </a:lnTo>
                  <a:lnTo>
                    <a:pt x="240" y="252"/>
                  </a:lnTo>
                  <a:lnTo>
                    <a:pt x="222" y="270"/>
                  </a:lnTo>
                  <a:lnTo>
                    <a:pt x="222" y="276"/>
                  </a:lnTo>
                  <a:lnTo>
                    <a:pt x="210" y="282"/>
                  </a:lnTo>
                  <a:lnTo>
                    <a:pt x="210" y="300"/>
                  </a:lnTo>
                  <a:lnTo>
                    <a:pt x="198" y="312"/>
                  </a:lnTo>
                  <a:lnTo>
                    <a:pt x="198" y="336"/>
                  </a:lnTo>
                  <a:lnTo>
                    <a:pt x="192" y="348"/>
                  </a:lnTo>
                  <a:lnTo>
                    <a:pt x="192" y="378"/>
                  </a:lnTo>
                  <a:lnTo>
                    <a:pt x="174" y="378"/>
                  </a:lnTo>
                  <a:lnTo>
                    <a:pt x="168" y="384"/>
                  </a:lnTo>
                  <a:lnTo>
                    <a:pt x="168" y="390"/>
                  </a:lnTo>
                  <a:lnTo>
                    <a:pt x="162" y="396"/>
                  </a:lnTo>
                  <a:lnTo>
                    <a:pt x="162" y="402"/>
                  </a:lnTo>
                  <a:lnTo>
                    <a:pt x="144" y="402"/>
                  </a:lnTo>
                  <a:lnTo>
                    <a:pt x="138" y="390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02" y="360"/>
                  </a:lnTo>
                  <a:lnTo>
                    <a:pt x="90" y="348"/>
                  </a:lnTo>
                  <a:lnTo>
                    <a:pt x="78" y="360"/>
                  </a:lnTo>
                  <a:lnTo>
                    <a:pt x="66" y="366"/>
                  </a:lnTo>
                  <a:lnTo>
                    <a:pt x="60" y="366"/>
                  </a:lnTo>
                  <a:lnTo>
                    <a:pt x="54" y="360"/>
                  </a:lnTo>
                  <a:lnTo>
                    <a:pt x="66" y="348"/>
                  </a:lnTo>
                  <a:lnTo>
                    <a:pt x="54" y="336"/>
                  </a:lnTo>
                  <a:lnTo>
                    <a:pt x="60" y="330"/>
                  </a:lnTo>
                  <a:lnTo>
                    <a:pt x="66" y="318"/>
                  </a:lnTo>
                  <a:lnTo>
                    <a:pt x="78" y="312"/>
                  </a:lnTo>
                  <a:lnTo>
                    <a:pt x="84" y="300"/>
                  </a:lnTo>
                  <a:lnTo>
                    <a:pt x="90" y="294"/>
                  </a:lnTo>
                  <a:lnTo>
                    <a:pt x="90" y="288"/>
                  </a:lnTo>
                  <a:lnTo>
                    <a:pt x="84" y="288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6" y="342"/>
                  </a:lnTo>
                  <a:lnTo>
                    <a:pt x="0" y="354"/>
                  </a:lnTo>
                  <a:lnTo>
                    <a:pt x="0" y="390"/>
                  </a:lnTo>
                  <a:lnTo>
                    <a:pt x="6" y="396"/>
                  </a:lnTo>
                  <a:lnTo>
                    <a:pt x="18" y="396"/>
                  </a:lnTo>
                  <a:lnTo>
                    <a:pt x="12" y="420"/>
                  </a:lnTo>
                  <a:lnTo>
                    <a:pt x="36" y="444"/>
                  </a:lnTo>
                  <a:lnTo>
                    <a:pt x="36" y="462"/>
                  </a:lnTo>
                  <a:lnTo>
                    <a:pt x="12" y="486"/>
                  </a:lnTo>
                  <a:lnTo>
                    <a:pt x="12" y="492"/>
                  </a:lnTo>
                  <a:lnTo>
                    <a:pt x="18" y="504"/>
                  </a:lnTo>
                  <a:lnTo>
                    <a:pt x="24" y="510"/>
                  </a:lnTo>
                  <a:lnTo>
                    <a:pt x="36" y="516"/>
                  </a:lnTo>
                  <a:lnTo>
                    <a:pt x="54" y="522"/>
                  </a:lnTo>
                  <a:lnTo>
                    <a:pt x="66" y="522"/>
                  </a:lnTo>
                  <a:lnTo>
                    <a:pt x="108" y="564"/>
                  </a:lnTo>
                  <a:lnTo>
                    <a:pt x="114" y="576"/>
                  </a:lnTo>
                  <a:lnTo>
                    <a:pt x="132" y="594"/>
                  </a:lnTo>
                  <a:lnTo>
                    <a:pt x="138" y="612"/>
                  </a:lnTo>
                  <a:lnTo>
                    <a:pt x="144" y="624"/>
                  </a:lnTo>
                  <a:lnTo>
                    <a:pt x="144" y="642"/>
                  </a:lnTo>
                  <a:lnTo>
                    <a:pt x="150" y="648"/>
                  </a:lnTo>
                  <a:lnTo>
                    <a:pt x="156" y="660"/>
                  </a:lnTo>
                  <a:lnTo>
                    <a:pt x="168" y="666"/>
                  </a:lnTo>
                  <a:lnTo>
                    <a:pt x="174" y="678"/>
                  </a:lnTo>
                  <a:lnTo>
                    <a:pt x="192" y="696"/>
                  </a:lnTo>
                  <a:lnTo>
                    <a:pt x="204" y="720"/>
                  </a:lnTo>
                  <a:lnTo>
                    <a:pt x="216" y="732"/>
                  </a:lnTo>
                  <a:lnTo>
                    <a:pt x="222" y="744"/>
                  </a:lnTo>
                  <a:lnTo>
                    <a:pt x="234" y="762"/>
                  </a:lnTo>
                  <a:lnTo>
                    <a:pt x="240" y="768"/>
                  </a:lnTo>
                  <a:lnTo>
                    <a:pt x="246" y="780"/>
                  </a:lnTo>
                  <a:lnTo>
                    <a:pt x="252" y="822"/>
                  </a:lnTo>
                  <a:lnTo>
                    <a:pt x="252" y="828"/>
                  </a:lnTo>
                  <a:lnTo>
                    <a:pt x="258" y="834"/>
                  </a:lnTo>
                  <a:lnTo>
                    <a:pt x="264" y="846"/>
                  </a:lnTo>
                  <a:lnTo>
                    <a:pt x="270" y="864"/>
                  </a:lnTo>
                  <a:lnTo>
                    <a:pt x="282" y="876"/>
                  </a:lnTo>
                  <a:lnTo>
                    <a:pt x="288" y="894"/>
                  </a:lnTo>
                  <a:lnTo>
                    <a:pt x="294" y="906"/>
                  </a:lnTo>
                  <a:lnTo>
                    <a:pt x="294" y="918"/>
                  </a:lnTo>
                  <a:lnTo>
                    <a:pt x="300" y="924"/>
                  </a:lnTo>
                  <a:lnTo>
                    <a:pt x="312" y="924"/>
                  </a:lnTo>
                  <a:lnTo>
                    <a:pt x="324" y="936"/>
                  </a:lnTo>
                  <a:lnTo>
                    <a:pt x="324" y="948"/>
                  </a:lnTo>
                  <a:lnTo>
                    <a:pt x="330" y="954"/>
                  </a:lnTo>
                  <a:lnTo>
                    <a:pt x="330" y="966"/>
                  </a:lnTo>
                  <a:lnTo>
                    <a:pt x="336" y="984"/>
                  </a:lnTo>
                  <a:lnTo>
                    <a:pt x="360" y="1014"/>
                  </a:lnTo>
                  <a:lnTo>
                    <a:pt x="378" y="1050"/>
                  </a:lnTo>
                  <a:lnTo>
                    <a:pt x="396" y="1074"/>
                  </a:lnTo>
                  <a:lnTo>
                    <a:pt x="402" y="1086"/>
                  </a:lnTo>
                  <a:lnTo>
                    <a:pt x="408" y="1104"/>
                  </a:lnTo>
                  <a:lnTo>
                    <a:pt x="408" y="1116"/>
                  </a:lnTo>
                  <a:lnTo>
                    <a:pt x="402" y="1128"/>
                  </a:lnTo>
                  <a:lnTo>
                    <a:pt x="402" y="1146"/>
                  </a:lnTo>
                  <a:lnTo>
                    <a:pt x="414" y="1158"/>
                  </a:lnTo>
                  <a:lnTo>
                    <a:pt x="420" y="1170"/>
                  </a:lnTo>
                  <a:lnTo>
                    <a:pt x="444" y="1194"/>
                  </a:lnTo>
                  <a:lnTo>
                    <a:pt x="456" y="1200"/>
                  </a:lnTo>
                  <a:lnTo>
                    <a:pt x="468" y="1212"/>
                  </a:lnTo>
                  <a:lnTo>
                    <a:pt x="474" y="1224"/>
                  </a:lnTo>
                  <a:lnTo>
                    <a:pt x="498" y="1248"/>
                  </a:lnTo>
                  <a:lnTo>
                    <a:pt x="516" y="1260"/>
                  </a:lnTo>
                  <a:lnTo>
                    <a:pt x="546" y="1278"/>
                  </a:lnTo>
                  <a:lnTo>
                    <a:pt x="576" y="1290"/>
                  </a:lnTo>
                  <a:lnTo>
                    <a:pt x="600" y="1302"/>
                  </a:lnTo>
                  <a:lnTo>
                    <a:pt x="642" y="1320"/>
                  </a:lnTo>
                  <a:lnTo>
                    <a:pt x="696" y="1350"/>
                  </a:lnTo>
                  <a:lnTo>
                    <a:pt x="708" y="1362"/>
                  </a:lnTo>
                  <a:lnTo>
                    <a:pt x="726" y="1374"/>
                  </a:lnTo>
                  <a:lnTo>
                    <a:pt x="738" y="1380"/>
                  </a:lnTo>
                  <a:lnTo>
                    <a:pt x="750" y="1392"/>
                  </a:lnTo>
                  <a:lnTo>
                    <a:pt x="774" y="1404"/>
                  </a:lnTo>
                  <a:lnTo>
                    <a:pt x="780" y="1428"/>
                  </a:lnTo>
                  <a:lnTo>
                    <a:pt x="792" y="1434"/>
                  </a:lnTo>
                  <a:lnTo>
                    <a:pt x="798" y="1446"/>
                  </a:lnTo>
                  <a:lnTo>
                    <a:pt x="810" y="1452"/>
                  </a:lnTo>
                  <a:lnTo>
                    <a:pt x="816" y="1458"/>
                  </a:lnTo>
                  <a:lnTo>
                    <a:pt x="840" y="1470"/>
                  </a:lnTo>
                  <a:lnTo>
                    <a:pt x="846" y="1482"/>
                  </a:lnTo>
                  <a:lnTo>
                    <a:pt x="858" y="1488"/>
                  </a:lnTo>
                  <a:lnTo>
                    <a:pt x="894" y="1464"/>
                  </a:lnTo>
                  <a:lnTo>
                    <a:pt x="900" y="1458"/>
                  </a:lnTo>
                  <a:lnTo>
                    <a:pt x="900" y="1440"/>
                  </a:lnTo>
                  <a:lnTo>
                    <a:pt x="894" y="1428"/>
                  </a:lnTo>
                  <a:lnTo>
                    <a:pt x="912" y="1416"/>
                  </a:lnTo>
                  <a:lnTo>
                    <a:pt x="900" y="1392"/>
                  </a:lnTo>
                  <a:lnTo>
                    <a:pt x="918" y="1374"/>
                  </a:lnTo>
                  <a:lnTo>
                    <a:pt x="930" y="1368"/>
                  </a:lnTo>
                  <a:lnTo>
                    <a:pt x="942" y="1344"/>
                  </a:lnTo>
                  <a:lnTo>
                    <a:pt x="942" y="1332"/>
                  </a:lnTo>
                  <a:lnTo>
                    <a:pt x="930" y="13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6" name="Papua New Guine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035404" y="3050811"/>
              <a:ext cx="359290" cy="238907"/>
            </a:xfrm>
            <a:custGeom>
              <a:avLst/>
              <a:gdLst>
                <a:gd name="T0" fmla="*/ 2147483647 w 1086"/>
                <a:gd name="T1" fmla="*/ 2147483647 h 726"/>
                <a:gd name="T2" fmla="*/ 2147483647 w 1086"/>
                <a:gd name="T3" fmla="*/ 2147483647 h 726"/>
                <a:gd name="T4" fmla="*/ 2147483647 w 1086"/>
                <a:gd name="T5" fmla="*/ 2147483647 h 726"/>
                <a:gd name="T6" fmla="*/ 2147483647 w 1086"/>
                <a:gd name="T7" fmla="*/ 2147483647 h 726"/>
                <a:gd name="T8" fmla="*/ 2147483647 w 1086"/>
                <a:gd name="T9" fmla="*/ 2147483647 h 726"/>
                <a:gd name="T10" fmla="*/ 2147483647 w 1086"/>
                <a:gd name="T11" fmla="*/ 2147483647 h 726"/>
                <a:gd name="T12" fmla="*/ 2147483647 w 1086"/>
                <a:gd name="T13" fmla="*/ 2147483647 h 726"/>
                <a:gd name="T14" fmla="*/ 2147483647 w 1086"/>
                <a:gd name="T15" fmla="*/ 2147483647 h 726"/>
                <a:gd name="T16" fmla="*/ 2147483647 w 1086"/>
                <a:gd name="T17" fmla="*/ 2147483647 h 726"/>
                <a:gd name="T18" fmla="*/ 2147483647 w 1086"/>
                <a:gd name="T19" fmla="*/ 2147483647 h 726"/>
                <a:gd name="T20" fmla="*/ 2147483647 w 1086"/>
                <a:gd name="T21" fmla="*/ 2147483647 h 726"/>
                <a:gd name="T22" fmla="*/ 2147483647 w 1086"/>
                <a:gd name="T23" fmla="*/ 2147483647 h 726"/>
                <a:gd name="T24" fmla="*/ 2147483647 w 1086"/>
                <a:gd name="T25" fmla="*/ 2147483647 h 726"/>
                <a:gd name="T26" fmla="*/ 2147483647 w 1086"/>
                <a:gd name="T27" fmla="*/ 2147483647 h 726"/>
                <a:gd name="T28" fmla="*/ 2147483647 w 1086"/>
                <a:gd name="T29" fmla="*/ 2147483647 h 726"/>
                <a:gd name="T30" fmla="*/ 2147483647 w 1086"/>
                <a:gd name="T31" fmla="*/ 2147483647 h 726"/>
                <a:gd name="T32" fmla="*/ 2147483647 w 1086"/>
                <a:gd name="T33" fmla="*/ 2147483647 h 726"/>
                <a:gd name="T34" fmla="*/ 2147483647 w 1086"/>
                <a:gd name="T35" fmla="*/ 2147483647 h 726"/>
                <a:gd name="T36" fmla="*/ 2147483647 w 1086"/>
                <a:gd name="T37" fmla="*/ 2147483647 h 726"/>
                <a:gd name="T38" fmla="*/ 2147483647 w 1086"/>
                <a:gd name="T39" fmla="*/ 2147483647 h 726"/>
                <a:gd name="T40" fmla="*/ 2147483647 w 1086"/>
                <a:gd name="T41" fmla="*/ 2147483647 h 726"/>
                <a:gd name="T42" fmla="*/ 2147483647 w 1086"/>
                <a:gd name="T43" fmla="*/ 2147483647 h 726"/>
                <a:gd name="T44" fmla="*/ 2147483647 w 1086"/>
                <a:gd name="T45" fmla="*/ 2147483647 h 726"/>
                <a:gd name="T46" fmla="*/ 2147483647 w 1086"/>
                <a:gd name="T47" fmla="*/ 2147483647 h 726"/>
                <a:gd name="T48" fmla="*/ 2147483647 w 1086"/>
                <a:gd name="T49" fmla="*/ 2147483647 h 726"/>
                <a:gd name="T50" fmla="*/ 2147483647 w 1086"/>
                <a:gd name="T51" fmla="*/ 2147483647 h 726"/>
                <a:gd name="T52" fmla="*/ 2147483647 w 1086"/>
                <a:gd name="T53" fmla="*/ 2147483647 h 726"/>
                <a:gd name="T54" fmla="*/ 2147483647 w 1086"/>
                <a:gd name="T55" fmla="*/ 2147483647 h 726"/>
                <a:gd name="T56" fmla="*/ 2147483647 w 1086"/>
                <a:gd name="T57" fmla="*/ 2147483647 h 726"/>
                <a:gd name="T58" fmla="*/ 2147483647 w 1086"/>
                <a:gd name="T59" fmla="*/ 2147483647 h 726"/>
                <a:gd name="T60" fmla="*/ 2147483647 w 1086"/>
                <a:gd name="T61" fmla="*/ 2147483647 h 726"/>
                <a:gd name="T62" fmla="*/ 2147483647 w 1086"/>
                <a:gd name="T63" fmla="*/ 2147483647 h 726"/>
                <a:gd name="T64" fmla="*/ 2147483647 w 1086"/>
                <a:gd name="T65" fmla="*/ 2147483647 h 726"/>
                <a:gd name="T66" fmla="*/ 2147483647 w 1086"/>
                <a:gd name="T67" fmla="*/ 2147483647 h 726"/>
                <a:gd name="T68" fmla="*/ 2147483647 w 1086"/>
                <a:gd name="T69" fmla="*/ 2147483647 h 726"/>
                <a:gd name="T70" fmla="*/ 2147483647 w 1086"/>
                <a:gd name="T71" fmla="*/ 2147483647 h 726"/>
                <a:gd name="T72" fmla="*/ 2147483647 w 1086"/>
                <a:gd name="T73" fmla="*/ 2147483647 h 726"/>
                <a:gd name="T74" fmla="*/ 2147483647 w 1086"/>
                <a:gd name="T75" fmla="*/ 2147483647 h 726"/>
                <a:gd name="T76" fmla="*/ 2147483647 w 1086"/>
                <a:gd name="T77" fmla="*/ 2147483647 h 726"/>
                <a:gd name="T78" fmla="*/ 2147483647 w 1086"/>
                <a:gd name="T79" fmla="*/ 2147483647 h 726"/>
                <a:gd name="T80" fmla="*/ 2147483647 w 1086"/>
                <a:gd name="T81" fmla="*/ 2147483647 h 726"/>
                <a:gd name="T82" fmla="*/ 2147483647 w 1086"/>
                <a:gd name="T83" fmla="*/ 2147483647 h 726"/>
                <a:gd name="T84" fmla="*/ 2147483647 w 1086"/>
                <a:gd name="T85" fmla="*/ 2147483647 h 726"/>
                <a:gd name="T86" fmla="*/ 2147483647 w 1086"/>
                <a:gd name="T87" fmla="*/ 2147483647 h 726"/>
                <a:gd name="T88" fmla="*/ 2147483647 w 1086"/>
                <a:gd name="T89" fmla="*/ 2147483647 h 726"/>
                <a:gd name="T90" fmla="*/ 2147483647 w 1086"/>
                <a:gd name="T91" fmla="*/ 2147483647 h 726"/>
                <a:gd name="T92" fmla="*/ 2147483647 w 1086"/>
                <a:gd name="T93" fmla="*/ 2147483647 h 726"/>
                <a:gd name="T94" fmla="*/ 2147483647 w 1086"/>
                <a:gd name="T95" fmla="*/ 2147483647 h 726"/>
                <a:gd name="T96" fmla="*/ 2147483647 w 1086"/>
                <a:gd name="T97" fmla="*/ 2147483647 h 726"/>
                <a:gd name="T98" fmla="*/ 2147483647 w 1086"/>
                <a:gd name="T99" fmla="*/ 2147483647 h 726"/>
                <a:gd name="T100" fmla="*/ 2147483647 w 1086"/>
                <a:gd name="T101" fmla="*/ 2147483647 h 726"/>
                <a:gd name="T102" fmla="*/ 2147483647 w 1086"/>
                <a:gd name="T103" fmla="*/ 2147483647 h 726"/>
                <a:gd name="T104" fmla="*/ 2147483647 w 1086"/>
                <a:gd name="T105" fmla="*/ 2147483647 h 726"/>
                <a:gd name="T106" fmla="*/ 2147483647 w 1086"/>
                <a:gd name="T107" fmla="*/ 2147483647 h 726"/>
                <a:gd name="T108" fmla="*/ 2147483647 w 1086"/>
                <a:gd name="T109" fmla="*/ 2147483647 h 726"/>
                <a:gd name="T110" fmla="*/ 2147483647 w 1086"/>
                <a:gd name="T111" fmla="*/ 2147483647 h 726"/>
                <a:gd name="T112" fmla="*/ 2147483647 w 1086"/>
                <a:gd name="T113" fmla="*/ 2147483647 h 7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86"/>
                <a:gd name="T172" fmla="*/ 0 h 726"/>
                <a:gd name="T173" fmla="*/ 1086 w 1086"/>
                <a:gd name="T174" fmla="*/ 726 h 7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86" h="726">
                  <a:moveTo>
                    <a:pt x="486" y="0"/>
                  </a:moveTo>
                  <a:lnTo>
                    <a:pt x="462" y="0"/>
                  </a:lnTo>
                  <a:lnTo>
                    <a:pt x="450" y="6"/>
                  </a:lnTo>
                  <a:lnTo>
                    <a:pt x="444" y="12"/>
                  </a:lnTo>
                  <a:lnTo>
                    <a:pt x="432" y="18"/>
                  </a:lnTo>
                  <a:lnTo>
                    <a:pt x="462" y="36"/>
                  </a:lnTo>
                  <a:lnTo>
                    <a:pt x="474" y="36"/>
                  </a:lnTo>
                  <a:lnTo>
                    <a:pt x="486" y="30"/>
                  </a:lnTo>
                  <a:lnTo>
                    <a:pt x="498" y="18"/>
                  </a:lnTo>
                  <a:lnTo>
                    <a:pt x="492" y="6"/>
                  </a:lnTo>
                  <a:lnTo>
                    <a:pt x="486" y="0"/>
                  </a:lnTo>
                  <a:close/>
                  <a:moveTo>
                    <a:pt x="756" y="216"/>
                  </a:moveTo>
                  <a:lnTo>
                    <a:pt x="750" y="222"/>
                  </a:lnTo>
                  <a:lnTo>
                    <a:pt x="750" y="228"/>
                  </a:lnTo>
                  <a:lnTo>
                    <a:pt x="756" y="234"/>
                  </a:lnTo>
                  <a:lnTo>
                    <a:pt x="768" y="240"/>
                  </a:lnTo>
                  <a:lnTo>
                    <a:pt x="774" y="246"/>
                  </a:lnTo>
                  <a:lnTo>
                    <a:pt x="774" y="264"/>
                  </a:lnTo>
                  <a:lnTo>
                    <a:pt x="702" y="300"/>
                  </a:lnTo>
                  <a:lnTo>
                    <a:pt x="666" y="300"/>
                  </a:lnTo>
                  <a:lnTo>
                    <a:pt x="630" y="312"/>
                  </a:lnTo>
                  <a:lnTo>
                    <a:pt x="594" y="330"/>
                  </a:lnTo>
                  <a:lnTo>
                    <a:pt x="588" y="336"/>
                  </a:lnTo>
                  <a:lnTo>
                    <a:pt x="570" y="336"/>
                  </a:lnTo>
                  <a:lnTo>
                    <a:pt x="564" y="342"/>
                  </a:lnTo>
                  <a:lnTo>
                    <a:pt x="588" y="378"/>
                  </a:lnTo>
                  <a:lnTo>
                    <a:pt x="684" y="378"/>
                  </a:lnTo>
                  <a:lnTo>
                    <a:pt x="702" y="366"/>
                  </a:lnTo>
                  <a:lnTo>
                    <a:pt x="738" y="366"/>
                  </a:lnTo>
                  <a:lnTo>
                    <a:pt x="750" y="360"/>
                  </a:lnTo>
                  <a:lnTo>
                    <a:pt x="774" y="336"/>
                  </a:lnTo>
                  <a:lnTo>
                    <a:pt x="774" y="330"/>
                  </a:lnTo>
                  <a:lnTo>
                    <a:pt x="804" y="324"/>
                  </a:lnTo>
                  <a:lnTo>
                    <a:pt x="798" y="300"/>
                  </a:lnTo>
                  <a:lnTo>
                    <a:pt x="822" y="300"/>
                  </a:lnTo>
                  <a:lnTo>
                    <a:pt x="822" y="288"/>
                  </a:lnTo>
                  <a:lnTo>
                    <a:pt x="828" y="258"/>
                  </a:lnTo>
                  <a:lnTo>
                    <a:pt x="828" y="22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04" y="186"/>
                  </a:lnTo>
                  <a:lnTo>
                    <a:pt x="792" y="192"/>
                  </a:lnTo>
                  <a:lnTo>
                    <a:pt x="786" y="198"/>
                  </a:lnTo>
                  <a:lnTo>
                    <a:pt x="762" y="210"/>
                  </a:lnTo>
                  <a:lnTo>
                    <a:pt x="756" y="216"/>
                  </a:lnTo>
                  <a:close/>
                  <a:moveTo>
                    <a:pt x="834" y="132"/>
                  </a:moveTo>
                  <a:lnTo>
                    <a:pt x="822" y="132"/>
                  </a:lnTo>
                  <a:lnTo>
                    <a:pt x="816" y="120"/>
                  </a:lnTo>
                  <a:lnTo>
                    <a:pt x="804" y="108"/>
                  </a:lnTo>
                  <a:lnTo>
                    <a:pt x="792" y="102"/>
                  </a:lnTo>
                  <a:lnTo>
                    <a:pt x="786" y="90"/>
                  </a:lnTo>
                  <a:lnTo>
                    <a:pt x="774" y="78"/>
                  </a:lnTo>
                  <a:lnTo>
                    <a:pt x="768" y="78"/>
                  </a:lnTo>
                  <a:lnTo>
                    <a:pt x="762" y="72"/>
                  </a:lnTo>
                  <a:lnTo>
                    <a:pt x="756" y="72"/>
                  </a:lnTo>
                  <a:lnTo>
                    <a:pt x="732" y="36"/>
                  </a:lnTo>
                  <a:lnTo>
                    <a:pt x="720" y="84"/>
                  </a:lnTo>
                  <a:lnTo>
                    <a:pt x="762" y="96"/>
                  </a:lnTo>
                  <a:lnTo>
                    <a:pt x="816" y="150"/>
                  </a:lnTo>
                  <a:lnTo>
                    <a:pt x="828" y="150"/>
                  </a:lnTo>
                  <a:lnTo>
                    <a:pt x="834" y="156"/>
                  </a:lnTo>
                  <a:lnTo>
                    <a:pt x="846" y="162"/>
                  </a:lnTo>
                  <a:lnTo>
                    <a:pt x="852" y="174"/>
                  </a:lnTo>
                  <a:lnTo>
                    <a:pt x="852" y="180"/>
                  </a:lnTo>
                  <a:lnTo>
                    <a:pt x="858" y="192"/>
                  </a:lnTo>
                  <a:lnTo>
                    <a:pt x="852" y="204"/>
                  </a:lnTo>
                  <a:lnTo>
                    <a:pt x="852" y="240"/>
                  </a:lnTo>
                  <a:lnTo>
                    <a:pt x="858" y="252"/>
                  </a:lnTo>
                  <a:lnTo>
                    <a:pt x="864" y="258"/>
                  </a:lnTo>
                  <a:lnTo>
                    <a:pt x="882" y="258"/>
                  </a:lnTo>
                  <a:lnTo>
                    <a:pt x="894" y="246"/>
                  </a:lnTo>
                  <a:lnTo>
                    <a:pt x="900" y="234"/>
                  </a:lnTo>
                  <a:lnTo>
                    <a:pt x="900" y="222"/>
                  </a:lnTo>
                  <a:lnTo>
                    <a:pt x="888" y="186"/>
                  </a:lnTo>
                  <a:lnTo>
                    <a:pt x="876" y="174"/>
                  </a:lnTo>
                  <a:lnTo>
                    <a:pt x="864" y="156"/>
                  </a:lnTo>
                  <a:lnTo>
                    <a:pt x="852" y="150"/>
                  </a:lnTo>
                  <a:lnTo>
                    <a:pt x="846" y="138"/>
                  </a:lnTo>
                  <a:lnTo>
                    <a:pt x="834" y="132"/>
                  </a:lnTo>
                  <a:close/>
                  <a:moveTo>
                    <a:pt x="1086" y="360"/>
                  </a:moveTo>
                  <a:lnTo>
                    <a:pt x="1020" y="294"/>
                  </a:lnTo>
                  <a:lnTo>
                    <a:pt x="1020" y="288"/>
                  </a:lnTo>
                  <a:lnTo>
                    <a:pt x="1002" y="270"/>
                  </a:lnTo>
                  <a:lnTo>
                    <a:pt x="984" y="270"/>
                  </a:lnTo>
                  <a:lnTo>
                    <a:pt x="978" y="276"/>
                  </a:lnTo>
                  <a:lnTo>
                    <a:pt x="978" y="300"/>
                  </a:lnTo>
                  <a:lnTo>
                    <a:pt x="996" y="330"/>
                  </a:lnTo>
                  <a:lnTo>
                    <a:pt x="1020" y="378"/>
                  </a:lnTo>
                  <a:lnTo>
                    <a:pt x="1086" y="438"/>
                  </a:lnTo>
                  <a:lnTo>
                    <a:pt x="1086" y="360"/>
                  </a:lnTo>
                  <a:close/>
                  <a:moveTo>
                    <a:pt x="672" y="672"/>
                  </a:moveTo>
                  <a:lnTo>
                    <a:pt x="630" y="642"/>
                  </a:lnTo>
                  <a:lnTo>
                    <a:pt x="648" y="630"/>
                  </a:lnTo>
                  <a:lnTo>
                    <a:pt x="636" y="630"/>
                  </a:lnTo>
                  <a:lnTo>
                    <a:pt x="624" y="624"/>
                  </a:lnTo>
                  <a:lnTo>
                    <a:pt x="612" y="624"/>
                  </a:lnTo>
                  <a:lnTo>
                    <a:pt x="600" y="618"/>
                  </a:lnTo>
                  <a:lnTo>
                    <a:pt x="594" y="606"/>
                  </a:lnTo>
                  <a:lnTo>
                    <a:pt x="594" y="594"/>
                  </a:lnTo>
                  <a:lnTo>
                    <a:pt x="600" y="582"/>
                  </a:lnTo>
                  <a:lnTo>
                    <a:pt x="600" y="564"/>
                  </a:lnTo>
                  <a:lnTo>
                    <a:pt x="588" y="570"/>
                  </a:lnTo>
                  <a:lnTo>
                    <a:pt x="582" y="570"/>
                  </a:lnTo>
                  <a:lnTo>
                    <a:pt x="570" y="576"/>
                  </a:lnTo>
                  <a:lnTo>
                    <a:pt x="564" y="576"/>
                  </a:lnTo>
                  <a:lnTo>
                    <a:pt x="552" y="582"/>
                  </a:lnTo>
                  <a:lnTo>
                    <a:pt x="552" y="552"/>
                  </a:lnTo>
                  <a:lnTo>
                    <a:pt x="528" y="540"/>
                  </a:lnTo>
                  <a:lnTo>
                    <a:pt x="528" y="492"/>
                  </a:lnTo>
                  <a:lnTo>
                    <a:pt x="474" y="456"/>
                  </a:lnTo>
                  <a:lnTo>
                    <a:pt x="450" y="402"/>
                  </a:lnTo>
                  <a:lnTo>
                    <a:pt x="474" y="390"/>
                  </a:lnTo>
                  <a:lnTo>
                    <a:pt x="480" y="384"/>
                  </a:lnTo>
                  <a:lnTo>
                    <a:pt x="492" y="378"/>
                  </a:lnTo>
                  <a:lnTo>
                    <a:pt x="504" y="366"/>
                  </a:lnTo>
                  <a:lnTo>
                    <a:pt x="504" y="360"/>
                  </a:lnTo>
                  <a:lnTo>
                    <a:pt x="492" y="336"/>
                  </a:lnTo>
                  <a:lnTo>
                    <a:pt x="468" y="324"/>
                  </a:lnTo>
                  <a:lnTo>
                    <a:pt x="462" y="318"/>
                  </a:lnTo>
                  <a:lnTo>
                    <a:pt x="456" y="318"/>
                  </a:lnTo>
                  <a:lnTo>
                    <a:pt x="450" y="312"/>
                  </a:lnTo>
                  <a:lnTo>
                    <a:pt x="438" y="312"/>
                  </a:lnTo>
                  <a:lnTo>
                    <a:pt x="402" y="300"/>
                  </a:lnTo>
                  <a:lnTo>
                    <a:pt x="390" y="300"/>
                  </a:lnTo>
                  <a:lnTo>
                    <a:pt x="378" y="294"/>
                  </a:lnTo>
                  <a:lnTo>
                    <a:pt x="372" y="294"/>
                  </a:lnTo>
                  <a:lnTo>
                    <a:pt x="372" y="234"/>
                  </a:lnTo>
                  <a:lnTo>
                    <a:pt x="366" y="222"/>
                  </a:lnTo>
                  <a:lnTo>
                    <a:pt x="354" y="210"/>
                  </a:lnTo>
                  <a:lnTo>
                    <a:pt x="342" y="210"/>
                  </a:lnTo>
                  <a:lnTo>
                    <a:pt x="288" y="156"/>
                  </a:lnTo>
                  <a:lnTo>
                    <a:pt x="252" y="162"/>
                  </a:lnTo>
                  <a:lnTo>
                    <a:pt x="216" y="126"/>
                  </a:lnTo>
                  <a:lnTo>
                    <a:pt x="186" y="120"/>
                  </a:lnTo>
                  <a:lnTo>
                    <a:pt x="66" y="60"/>
                  </a:lnTo>
                  <a:lnTo>
                    <a:pt x="42" y="72"/>
                  </a:lnTo>
                  <a:lnTo>
                    <a:pt x="0" y="42"/>
                  </a:lnTo>
                  <a:lnTo>
                    <a:pt x="42" y="72"/>
                  </a:lnTo>
                  <a:lnTo>
                    <a:pt x="36" y="102"/>
                  </a:lnTo>
                  <a:lnTo>
                    <a:pt x="36" y="240"/>
                  </a:lnTo>
                  <a:lnTo>
                    <a:pt x="30" y="258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6" y="408"/>
                  </a:lnTo>
                  <a:lnTo>
                    <a:pt x="18" y="414"/>
                  </a:lnTo>
                  <a:lnTo>
                    <a:pt x="30" y="414"/>
                  </a:lnTo>
                  <a:lnTo>
                    <a:pt x="30" y="444"/>
                  </a:lnTo>
                  <a:lnTo>
                    <a:pt x="24" y="456"/>
                  </a:lnTo>
                  <a:lnTo>
                    <a:pt x="24" y="480"/>
                  </a:lnTo>
                  <a:lnTo>
                    <a:pt x="18" y="492"/>
                  </a:lnTo>
                  <a:lnTo>
                    <a:pt x="18" y="504"/>
                  </a:lnTo>
                  <a:lnTo>
                    <a:pt x="12" y="510"/>
                  </a:lnTo>
                  <a:lnTo>
                    <a:pt x="12" y="516"/>
                  </a:lnTo>
                  <a:lnTo>
                    <a:pt x="18" y="540"/>
                  </a:lnTo>
                  <a:lnTo>
                    <a:pt x="18" y="588"/>
                  </a:lnTo>
                  <a:lnTo>
                    <a:pt x="30" y="594"/>
                  </a:lnTo>
                  <a:lnTo>
                    <a:pt x="48" y="594"/>
                  </a:lnTo>
                  <a:lnTo>
                    <a:pt x="60" y="588"/>
                  </a:lnTo>
                  <a:lnTo>
                    <a:pt x="90" y="588"/>
                  </a:lnTo>
                  <a:lnTo>
                    <a:pt x="96" y="582"/>
                  </a:lnTo>
                  <a:lnTo>
                    <a:pt x="102" y="582"/>
                  </a:lnTo>
                  <a:lnTo>
                    <a:pt x="126" y="600"/>
                  </a:lnTo>
                  <a:lnTo>
                    <a:pt x="132" y="600"/>
                  </a:lnTo>
                  <a:lnTo>
                    <a:pt x="138" y="594"/>
                  </a:lnTo>
                  <a:lnTo>
                    <a:pt x="156" y="588"/>
                  </a:lnTo>
                  <a:lnTo>
                    <a:pt x="168" y="582"/>
                  </a:lnTo>
                  <a:lnTo>
                    <a:pt x="180" y="570"/>
                  </a:lnTo>
                  <a:lnTo>
                    <a:pt x="180" y="564"/>
                  </a:lnTo>
                  <a:lnTo>
                    <a:pt x="168" y="552"/>
                  </a:lnTo>
                  <a:lnTo>
                    <a:pt x="150" y="540"/>
                  </a:lnTo>
                  <a:lnTo>
                    <a:pt x="138" y="534"/>
                  </a:lnTo>
                  <a:lnTo>
                    <a:pt x="120" y="522"/>
                  </a:lnTo>
                  <a:lnTo>
                    <a:pt x="108" y="516"/>
                  </a:lnTo>
                  <a:lnTo>
                    <a:pt x="102" y="510"/>
                  </a:lnTo>
                  <a:lnTo>
                    <a:pt x="96" y="510"/>
                  </a:lnTo>
                  <a:lnTo>
                    <a:pt x="108" y="510"/>
                  </a:lnTo>
                  <a:lnTo>
                    <a:pt x="138" y="516"/>
                  </a:lnTo>
                  <a:lnTo>
                    <a:pt x="204" y="516"/>
                  </a:lnTo>
                  <a:lnTo>
                    <a:pt x="204" y="510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186" y="486"/>
                  </a:lnTo>
                  <a:lnTo>
                    <a:pt x="192" y="492"/>
                  </a:lnTo>
                  <a:lnTo>
                    <a:pt x="204" y="492"/>
                  </a:lnTo>
                  <a:lnTo>
                    <a:pt x="210" y="498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2" y="486"/>
                  </a:lnTo>
                  <a:lnTo>
                    <a:pt x="216" y="480"/>
                  </a:lnTo>
                  <a:lnTo>
                    <a:pt x="216" y="468"/>
                  </a:lnTo>
                  <a:lnTo>
                    <a:pt x="210" y="462"/>
                  </a:lnTo>
                  <a:lnTo>
                    <a:pt x="222" y="468"/>
                  </a:lnTo>
                  <a:lnTo>
                    <a:pt x="228" y="474"/>
                  </a:lnTo>
                  <a:lnTo>
                    <a:pt x="246" y="474"/>
                  </a:lnTo>
                  <a:lnTo>
                    <a:pt x="252" y="468"/>
                  </a:lnTo>
                  <a:lnTo>
                    <a:pt x="264" y="462"/>
                  </a:lnTo>
                  <a:lnTo>
                    <a:pt x="270" y="456"/>
                  </a:lnTo>
                  <a:lnTo>
                    <a:pt x="288" y="474"/>
                  </a:lnTo>
                  <a:lnTo>
                    <a:pt x="300" y="480"/>
                  </a:lnTo>
                  <a:lnTo>
                    <a:pt x="306" y="486"/>
                  </a:lnTo>
                  <a:lnTo>
                    <a:pt x="312" y="486"/>
                  </a:lnTo>
                  <a:lnTo>
                    <a:pt x="330" y="492"/>
                  </a:lnTo>
                  <a:lnTo>
                    <a:pt x="342" y="492"/>
                  </a:lnTo>
                  <a:lnTo>
                    <a:pt x="378" y="504"/>
                  </a:lnTo>
                  <a:lnTo>
                    <a:pt x="390" y="510"/>
                  </a:lnTo>
                  <a:lnTo>
                    <a:pt x="402" y="534"/>
                  </a:lnTo>
                  <a:lnTo>
                    <a:pt x="402" y="558"/>
                  </a:lnTo>
                  <a:lnTo>
                    <a:pt x="408" y="570"/>
                  </a:lnTo>
                  <a:lnTo>
                    <a:pt x="420" y="582"/>
                  </a:lnTo>
                  <a:lnTo>
                    <a:pt x="438" y="582"/>
                  </a:lnTo>
                  <a:lnTo>
                    <a:pt x="450" y="594"/>
                  </a:lnTo>
                  <a:lnTo>
                    <a:pt x="450" y="606"/>
                  </a:lnTo>
                  <a:lnTo>
                    <a:pt x="456" y="618"/>
                  </a:lnTo>
                  <a:lnTo>
                    <a:pt x="468" y="654"/>
                  </a:lnTo>
                  <a:lnTo>
                    <a:pt x="486" y="672"/>
                  </a:lnTo>
                  <a:lnTo>
                    <a:pt x="516" y="678"/>
                  </a:lnTo>
                  <a:lnTo>
                    <a:pt x="558" y="684"/>
                  </a:lnTo>
                  <a:lnTo>
                    <a:pt x="618" y="684"/>
                  </a:lnTo>
                  <a:lnTo>
                    <a:pt x="630" y="690"/>
                  </a:lnTo>
                  <a:lnTo>
                    <a:pt x="654" y="714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84" y="720"/>
                  </a:lnTo>
                  <a:lnTo>
                    <a:pt x="678" y="708"/>
                  </a:lnTo>
                  <a:lnTo>
                    <a:pt x="678" y="702"/>
                  </a:lnTo>
                  <a:lnTo>
                    <a:pt x="672" y="690"/>
                  </a:lnTo>
                  <a:lnTo>
                    <a:pt x="666" y="684"/>
                  </a:lnTo>
                  <a:lnTo>
                    <a:pt x="672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7" name="Panama" descr="© INSCALE GmbH, 05.05.2010&#10;http://www.presentationload.com/"/>
            <p:cNvSpPr>
              <a:spLocks/>
            </p:cNvSpPr>
            <p:nvPr/>
          </p:nvSpPr>
          <p:spPr bwMode="gray">
            <a:xfrm>
              <a:off x="1786898" y="2747686"/>
              <a:ext cx="134412" cy="64222"/>
            </a:xfrm>
            <a:custGeom>
              <a:avLst/>
              <a:gdLst>
                <a:gd name="T0" fmla="*/ 2147483647 w 408"/>
                <a:gd name="T1" fmla="*/ 2147483647 h 198"/>
                <a:gd name="T2" fmla="*/ 2147483647 w 408"/>
                <a:gd name="T3" fmla="*/ 2147483647 h 198"/>
                <a:gd name="T4" fmla="*/ 2147483647 w 408"/>
                <a:gd name="T5" fmla="*/ 2147483647 h 198"/>
                <a:gd name="T6" fmla="*/ 2147483647 w 408"/>
                <a:gd name="T7" fmla="*/ 2147483647 h 198"/>
                <a:gd name="T8" fmla="*/ 2147483647 w 408"/>
                <a:gd name="T9" fmla="*/ 2147483647 h 198"/>
                <a:gd name="T10" fmla="*/ 2147483647 w 408"/>
                <a:gd name="T11" fmla="*/ 2147483647 h 198"/>
                <a:gd name="T12" fmla="*/ 2147483647 w 408"/>
                <a:gd name="T13" fmla="*/ 2147483647 h 198"/>
                <a:gd name="T14" fmla="*/ 2147483647 w 408"/>
                <a:gd name="T15" fmla="*/ 2147483647 h 198"/>
                <a:gd name="T16" fmla="*/ 2147483647 w 408"/>
                <a:gd name="T17" fmla="*/ 2147483647 h 198"/>
                <a:gd name="T18" fmla="*/ 2147483647 w 408"/>
                <a:gd name="T19" fmla="*/ 2147483647 h 198"/>
                <a:gd name="T20" fmla="*/ 2147483647 w 408"/>
                <a:gd name="T21" fmla="*/ 2147483647 h 198"/>
                <a:gd name="T22" fmla="*/ 2147483647 w 408"/>
                <a:gd name="T23" fmla="*/ 2147483647 h 198"/>
                <a:gd name="T24" fmla="*/ 2147483647 w 408"/>
                <a:gd name="T25" fmla="*/ 2147483647 h 198"/>
                <a:gd name="T26" fmla="*/ 2147483647 w 408"/>
                <a:gd name="T27" fmla="*/ 2147483647 h 198"/>
                <a:gd name="T28" fmla="*/ 2147483647 w 408"/>
                <a:gd name="T29" fmla="*/ 2147483647 h 198"/>
                <a:gd name="T30" fmla="*/ 2147483647 w 408"/>
                <a:gd name="T31" fmla="*/ 2147483647 h 198"/>
                <a:gd name="T32" fmla="*/ 2147483647 w 408"/>
                <a:gd name="T33" fmla="*/ 0 h 198"/>
                <a:gd name="T34" fmla="*/ 2147483647 w 408"/>
                <a:gd name="T35" fmla="*/ 2147483647 h 198"/>
                <a:gd name="T36" fmla="*/ 2147483647 w 408"/>
                <a:gd name="T37" fmla="*/ 2147483647 h 198"/>
                <a:gd name="T38" fmla="*/ 2147483647 w 408"/>
                <a:gd name="T39" fmla="*/ 2147483647 h 198"/>
                <a:gd name="T40" fmla="*/ 2147483647 w 408"/>
                <a:gd name="T41" fmla="*/ 2147483647 h 198"/>
                <a:gd name="T42" fmla="*/ 2147483647 w 408"/>
                <a:gd name="T43" fmla="*/ 2147483647 h 198"/>
                <a:gd name="T44" fmla="*/ 2147483647 w 408"/>
                <a:gd name="T45" fmla="*/ 2147483647 h 198"/>
                <a:gd name="T46" fmla="*/ 2147483647 w 408"/>
                <a:gd name="T47" fmla="*/ 2147483647 h 198"/>
                <a:gd name="T48" fmla="*/ 2147483647 w 408"/>
                <a:gd name="T49" fmla="*/ 2147483647 h 198"/>
                <a:gd name="T50" fmla="*/ 2147483647 w 408"/>
                <a:gd name="T51" fmla="*/ 2147483647 h 198"/>
                <a:gd name="T52" fmla="*/ 2147483647 w 408"/>
                <a:gd name="T53" fmla="*/ 2147483647 h 198"/>
                <a:gd name="T54" fmla="*/ 2147483647 w 408"/>
                <a:gd name="T55" fmla="*/ 2147483647 h 198"/>
                <a:gd name="T56" fmla="*/ 0 w 408"/>
                <a:gd name="T57" fmla="*/ 2147483647 h 198"/>
                <a:gd name="T58" fmla="*/ 2147483647 w 408"/>
                <a:gd name="T59" fmla="*/ 2147483647 h 198"/>
                <a:gd name="T60" fmla="*/ 2147483647 w 408"/>
                <a:gd name="T61" fmla="*/ 2147483647 h 198"/>
                <a:gd name="T62" fmla="*/ 2147483647 w 408"/>
                <a:gd name="T63" fmla="*/ 2147483647 h 198"/>
                <a:gd name="T64" fmla="*/ 0 w 408"/>
                <a:gd name="T65" fmla="*/ 2147483647 h 198"/>
                <a:gd name="T66" fmla="*/ 2147483647 w 408"/>
                <a:gd name="T67" fmla="*/ 2147483647 h 198"/>
                <a:gd name="T68" fmla="*/ 2147483647 w 408"/>
                <a:gd name="T69" fmla="*/ 2147483647 h 198"/>
                <a:gd name="T70" fmla="*/ 2147483647 w 408"/>
                <a:gd name="T71" fmla="*/ 2147483647 h 198"/>
                <a:gd name="T72" fmla="*/ 2147483647 w 408"/>
                <a:gd name="T73" fmla="*/ 2147483647 h 198"/>
                <a:gd name="T74" fmla="*/ 2147483647 w 408"/>
                <a:gd name="T75" fmla="*/ 2147483647 h 198"/>
                <a:gd name="T76" fmla="*/ 2147483647 w 408"/>
                <a:gd name="T77" fmla="*/ 2147483647 h 198"/>
                <a:gd name="T78" fmla="*/ 2147483647 w 408"/>
                <a:gd name="T79" fmla="*/ 2147483647 h 198"/>
                <a:gd name="T80" fmla="*/ 2147483647 w 408"/>
                <a:gd name="T81" fmla="*/ 2147483647 h 198"/>
                <a:gd name="T82" fmla="*/ 2147483647 w 408"/>
                <a:gd name="T83" fmla="*/ 2147483647 h 198"/>
                <a:gd name="T84" fmla="*/ 2147483647 w 408"/>
                <a:gd name="T85" fmla="*/ 2147483647 h 198"/>
                <a:gd name="T86" fmla="*/ 2147483647 w 408"/>
                <a:gd name="T87" fmla="*/ 2147483647 h 198"/>
                <a:gd name="T88" fmla="*/ 2147483647 w 408"/>
                <a:gd name="T89" fmla="*/ 2147483647 h 198"/>
                <a:gd name="T90" fmla="*/ 2147483647 w 408"/>
                <a:gd name="T91" fmla="*/ 2147483647 h 198"/>
                <a:gd name="T92" fmla="*/ 2147483647 w 408"/>
                <a:gd name="T93" fmla="*/ 2147483647 h 198"/>
                <a:gd name="T94" fmla="*/ 2147483647 w 408"/>
                <a:gd name="T95" fmla="*/ 2147483647 h 198"/>
                <a:gd name="T96" fmla="*/ 2147483647 w 408"/>
                <a:gd name="T97" fmla="*/ 2147483647 h 198"/>
                <a:gd name="T98" fmla="*/ 2147483647 w 408"/>
                <a:gd name="T99" fmla="*/ 2147483647 h 198"/>
                <a:gd name="T100" fmla="*/ 2147483647 w 408"/>
                <a:gd name="T101" fmla="*/ 2147483647 h 1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8"/>
                <a:gd name="T154" fmla="*/ 0 h 198"/>
                <a:gd name="T155" fmla="*/ 408 w 408"/>
                <a:gd name="T156" fmla="*/ 198 h 19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8" h="198">
                  <a:moveTo>
                    <a:pt x="306" y="66"/>
                  </a:moveTo>
                  <a:lnTo>
                    <a:pt x="318" y="78"/>
                  </a:lnTo>
                  <a:lnTo>
                    <a:pt x="324" y="90"/>
                  </a:lnTo>
                  <a:lnTo>
                    <a:pt x="330" y="96"/>
                  </a:lnTo>
                  <a:lnTo>
                    <a:pt x="342" y="90"/>
                  </a:lnTo>
                  <a:lnTo>
                    <a:pt x="372" y="120"/>
                  </a:lnTo>
                  <a:lnTo>
                    <a:pt x="342" y="102"/>
                  </a:lnTo>
                  <a:lnTo>
                    <a:pt x="342" y="120"/>
                  </a:lnTo>
                  <a:lnTo>
                    <a:pt x="336" y="132"/>
                  </a:lnTo>
                  <a:lnTo>
                    <a:pt x="336" y="162"/>
                  </a:lnTo>
                  <a:lnTo>
                    <a:pt x="342" y="168"/>
                  </a:lnTo>
                  <a:lnTo>
                    <a:pt x="348" y="180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56"/>
                  </a:lnTo>
                  <a:lnTo>
                    <a:pt x="378" y="162"/>
                  </a:lnTo>
                  <a:lnTo>
                    <a:pt x="390" y="168"/>
                  </a:lnTo>
                  <a:lnTo>
                    <a:pt x="396" y="162"/>
                  </a:lnTo>
                  <a:lnTo>
                    <a:pt x="408" y="138"/>
                  </a:lnTo>
                  <a:lnTo>
                    <a:pt x="408" y="126"/>
                  </a:lnTo>
                  <a:lnTo>
                    <a:pt x="396" y="120"/>
                  </a:lnTo>
                  <a:lnTo>
                    <a:pt x="390" y="108"/>
                  </a:lnTo>
                  <a:lnTo>
                    <a:pt x="390" y="90"/>
                  </a:lnTo>
                  <a:lnTo>
                    <a:pt x="396" y="84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66" y="54"/>
                  </a:lnTo>
                  <a:lnTo>
                    <a:pt x="366" y="42"/>
                  </a:lnTo>
                  <a:lnTo>
                    <a:pt x="360" y="30"/>
                  </a:lnTo>
                  <a:lnTo>
                    <a:pt x="348" y="24"/>
                  </a:lnTo>
                  <a:lnTo>
                    <a:pt x="330" y="18"/>
                  </a:lnTo>
                  <a:lnTo>
                    <a:pt x="288" y="18"/>
                  </a:lnTo>
                  <a:lnTo>
                    <a:pt x="282" y="0"/>
                  </a:lnTo>
                  <a:lnTo>
                    <a:pt x="246" y="0"/>
                  </a:lnTo>
                  <a:lnTo>
                    <a:pt x="234" y="6"/>
                  </a:lnTo>
                  <a:lnTo>
                    <a:pt x="228" y="12"/>
                  </a:lnTo>
                  <a:lnTo>
                    <a:pt x="222" y="24"/>
                  </a:lnTo>
                  <a:lnTo>
                    <a:pt x="210" y="36"/>
                  </a:lnTo>
                  <a:lnTo>
                    <a:pt x="204" y="36"/>
                  </a:lnTo>
                  <a:lnTo>
                    <a:pt x="198" y="30"/>
                  </a:lnTo>
                  <a:lnTo>
                    <a:pt x="192" y="30"/>
                  </a:lnTo>
                  <a:lnTo>
                    <a:pt x="168" y="42"/>
                  </a:lnTo>
                  <a:lnTo>
                    <a:pt x="144" y="66"/>
                  </a:lnTo>
                  <a:lnTo>
                    <a:pt x="132" y="72"/>
                  </a:lnTo>
                  <a:lnTo>
                    <a:pt x="120" y="72"/>
                  </a:lnTo>
                  <a:lnTo>
                    <a:pt x="114" y="66"/>
                  </a:lnTo>
                  <a:lnTo>
                    <a:pt x="102" y="60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0" y="54"/>
                  </a:lnTo>
                  <a:lnTo>
                    <a:pt x="48" y="42"/>
                  </a:lnTo>
                  <a:lnTo>
                    <a:pt x="48" y="18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8" y="12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12" y="72"/>
                  </a:lnTo>
                  <a:lnTo>
                    <a:pt x="6" y="72"/>
                  </a:lnTo>
                  <a:lnTo>
                    <a:pt x="6" y="96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8" y="102"/>
                  </a:lnTo>
                  <a:lnTo>
                    <a:pt x="60" y="120"/>
                  </a:lnTo>
                  <a:lnTo>
                    <a:pt x="90" y="114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56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0" y="132"/>
                  </a:lnTo>
                  <a:lnTo>
                    <a:pt x="138" y="126"/>
                  </a:lnTo>
                  <a:lnTo>
                    <a:pt x="138" y="150"/>
                  </a:lnTo>
                  <a:lnTo>
                    <a:pt x="144" y="168"/>
                  </a:lnTo>
                  <a:lnTo>
                    <a:pt x="144" y="180"/>
                  </a:lnTo>
                  <a:lnTo>
                    <a:pt x="150" y="192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80" y="192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198" y="168"/>
                  </a:lnTo>
                  <a:lnTo>
                    <a:pt x="186" y="162"/>
                  </a:lnTo>
                  <a:lnTo>
                    <a:pt x="180" y="150"/>
                  </a:lnTo>
                  <a:lnTo>
                    <a:pt x="174" y="144"/>
                  </a:lnTo>
                  <a:lnTo>
                    <a:pt x="168" y="132"/>
                  </a:lnTo>
                  <a:lnTo>
                    <a:pt x="162" y="126"/>
                  </a:lnTo>
                  <a:lnTo>
                    <a:pt x="186" y="102"/>
                  </a:lnTo>
                  <a:lnTo>
                    <a:pt x="222" y="84"/>
                  </a:lnTo>
                  <a:lnTo>
                    <a:pt x="228" y="72"/>
                  </a:lnTo>
                  <a:lnTo>
                    <a:pt x="246" y="54"/>
                  </a:lnTo>
                  <a:lnTo>
                    <a:pt x="258" y="48"/>
                  </a:lnTo>
                  <a:lnTo>
                    <a:pt x="276" y="54"/>
                  </a:lnTo>
                  <a:lnTo>
                    <a:pt x="288" y="60"/>
                  </a:lnTo>
                  <a:lnTo>
                    <a:pt x="30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8" name="Para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296110" y="3511924"/>
              <a:ext cx="197740" cy="222208"/>
            </a:xfrm>
            <a:custGeom>
              <a:avLst/>
              <a:gdLst>
                <a:gd name="T0" fmla="*/ 2147483647 w 600"/>
                <a:gd name="T1" fmla="*/ 2147483647 h 678"/>
                <a:gd name="T2" fmla="*/ 2147483647 w 600"/>
                <a:gd name="T3" fmla="*/ 2147483647 h 678"/>
                <a:gd name="T4" fmla="*/ 2147483647 w 600"/>
                <a:gd name="T5" fmla="*/ 2147483647 h 678"/>
                <a:gd name="T6" fmla="*/ 2147483647 w 600"/>
                <a:gd name="T7" fmla="*/ 2147483647 h 678"/>
                <a:gd name="T8" fmla="*/ 2147483647 w 600"/>
                <a:gd name="T9" fmla="*/ 2147483647 h 678"/>
                <a:gd name="T10" fmla="*/ 2147483647 w 600"/>
                <a:gd name="T11" fmla="*/ 2147483647 h 678"/>
                <a:gd name="T12" fmla="*/ 2147483647 w 600"/>
                <a:gd name="T13" fmla="*/ 2147483647 h 678"/>
                <a:gd name="T14" fmla="*/ 2147483647 w 600"/>
                <a:gd name="T15" fmla="*/ 2147483647 h 678"/>
                <a:gd name="T16" fmla="*/ 2147483647 w 600"/>
                <a:gd name="T17" fmla="*/ 2147483647 h 678"/>
                <a:gd name="T18" fmla="*/ 2147483647 w 600"/>
                <a:gd name="T19" fmla="*/ 2147483647 h 678"/>
                <a:gd name="T20" fmla="*/ 2147483647 w 600"/>
                <a:gd name="T21" fmla="*/ 2147483647 h 678"/>
                <a:gd name="T22" fmla="*/ 2147483647 w 600"/>
                <a:gd name="T23" fmla="*/ 2147483647 h 678"/>
                <a:gd name="T24" fmla="*/ 2147483647 w 600"/>
                <a:gd name="T25" fmla="*/ 2147483647 h 678"/>
                <a:gd name="T26" fmla="*/ 2147483647 w 600"/>
                <a:gd name="T27" fmla="*/ 2147483647 h 678"/>
                <a:gd name="T28" fmla="*/ 2147483647 w 600"/>
                <a:gd name="T29" fmla="*/ 2147483647 h 678"/>
                <a:gd name="T30" fmla="*/ 2147483647 w 600"/>
                <a:gd name="T31" fmla="*/ 2147483647 h 678"/>
                <a:gd name="T32" fmla="*/ 2147483647 w 600"/>
                <a:gd name="T33" fmla="*/ 2147483647 h 678"/>
                <a:gd name="T34" fmla="*/ 2147483647 w 600"/>
                <a:gd name="T35" fmla="*/ 2147483647 h 678"/>
                <a:gd name="T36" fmla="*/ 2147483647 w 600"/>
                <a:gd name="T37" fmla="*/ 2147483647 h 678"/>
                <a:gd name="T38" fmla="*/ 2147483647 w 600"/>
                <a:gd name="T39" fmla="*/ 2147483647 h 678"/>
                <a:gd name="T40" fmla="*/ 2147483647 w 600"/>
                <a:gd name="T41" fmla="*/ 2147483647 h 678"/>
                <a:gd name="T42" fmla="*/ 2147483647 w 600"/>
                <a:gd name="T43" fmla="*/ 2147483647 h 678"/>
                <a:gd name="T44" fmla="*/ 2147483647 w 600"/>
                <a:gd name="T45" fmla="*/ 2147483647 h 678"/>
                <a:gd name="T46" fmla="*/ 2147483647 w 600"/>
                <a:gd name="T47" fmla="*/ 2147483647 h 678"/>
                <a:gd name="T48" fmla="*/ 2147483647 w 600"/>
                <a:gd name="T49" fmla="*/ 2147483647 h 678"/>
                <a:gd name="T50" fmla="*/ 2147483647 w 600"/>
                <a:gd name="T51" fmla="*/ 2147483647 h 678"/>
                <a:gd name="T52" fmla="*/ 2147483647 w 600"/>
                <a:gd name="T53" fmla="*/ 0 h 678"/>
                <a:gd name="T54" fmla="*/ 2147483647 w 600"/>
                <a:gd name="T55" fmla="*/ 2147483647 h 678"/>
                <a:gd name="T56" fmla="*/ 2147483647 w 600"/>
                <a:gd name="T57" fmla="*/ 2147483647 h 678"/>
                <a:gd name="T58" fmla="*/ 0 w 600"/>
                <a:gd name="T59" fmla="*/ 2147483647 h 678"/>
                <a:gd name="T60" fmla="*/ 2147483647 w 600"/>
                <a:gd name="T61" fmla="*/ 2147483647 h 678"/>
                <a:gd name="T62" fmla="*/ 2147483647 w 600"/>
                <a:gd name="T63" fmla="*/ 2147483647 h 678"/>
                <a:gd name="T64" fmla="*/ 2147483647 w 600"/>
                <a:gd name="T65" fmla="*/ 2147483647 h 678"/>
                <a:gd name="T66" fmla="*/ 2147483647 w 600"/>
                <a:gd name="T67" fmla="*/ 2147483647 h 678"/>
                <a:gd name="T68" fmla="*/ 2147483647 w 600"/>
                <a:gd name="T69" fmla="*/ 2147483647 h 678"/>
                <a:gd name="T70" fmla="*/ 2147483647 w 600"/>
                <a:gd name="T71" fmla="*/ 2147483647 h 678"/>
                <a:gd name="T72" fmla="*/ 2147483647 w 600"/>
                <a:gd name="T73" fmla="*/ 2147483647 h 678"/>
                <a:gd name="T74" fmla="*/ 2147483647 w 600"/>
                <a:gd name="T75" fmla="*/ 2147483647 h 678"/>
                <a:gd name="T76" fmla="*/ 2147483647 w 600"/>
                <a:gd name="T77" fmla="*/ 2147483647 h 678"/>
                <a:gd name="T78" fmla="*/ 2147483647 w 600"/>
                <a:gd name="T79" fmla="*/ 2147483647 h 678"/>
                <a:gd name="T80" fmla="*/ 2147483647 w 600"/>
                <a:gd name="T81" fmla="*/ 2147483647 h 678"/>
                <a:gd name="T82" fmla="*/ 2147483647 w 600"/>
                <a:gd name="T83" fmla="*/ 2147483647 h 678"/>
                <a:gd name="T84" fmla="*/ 2147483647 w 600"/>
                <a:gd name="T85" fmla="*/ 2147483647 h 678"/>
                <a:gd name="T86" fmla="*/ 2147483647 w 600"/>
                <a:gd name="T87" fmla="*/ 2147483647 h 678"/>
                <a:gd name="T88" fmla="*/ 2147483647 w 600"/>
                <a:gd name="T89" fmla="*/ 2147483647 h 678"/>
                <a:gd name="T90" fmla="*/ 2147483647 w 600"/>
                <a:gd name="T91" fmla="*/ 2147483647 h 678"/>
                <a:gd name="T92" fmla="*/ 2147483647 w 600"/>
                <a:gd name="T93" fmla="*/ 2147483647 h 678"/>
                <a:gd name="T94" fmla="*/ 2147483647 w 600"/>
                <a:gd name="T95" fmla="*/ 2147483647 h 678"/>
                <a:gd name="T96" fmla="*/ 2147483647 w 600"/>
                <a:gd name="T97" fmla="*/ 2147483647 h 678"/>
                <a:gd name="T98" fmla="*/ 2147483647 w 600"/>
                <a:gd name="T99" fmla="*/ 2147483647 h 678"/>
                <a:gd name="T100" fmla="*/ 2147483647 w 600"/>
                <a:gd name="T101" fmla="*/ 2147483647 h 678"/>
                <a:gd name="T102" fmla="*/ 2147483647 w 600"/>
                <a:gd name="T103" fmla="*/ 2147483647 h 678"/>
                <a:gd name="T104" fmla="*/ 2147483647 w 600"/>
                <a:gd name="T105" fmla="*/ 2147483647 h 678"/>
                <a:gd name="T106" fmla="*/ 2147483647 w 600"/>
                <a:gd name="T107" fmla="*/ 2147483647 h 678"/>
                <a:gd name="T108" fmla="*/ 2147483647 w 600"/>
                <a:gd name="T109" fmla="*/ 2147483647 h 678"/>
                <a:gd name="T110" fmla="*/ 2147483647 w 600"/>
                <a:gd name="T111" fmla="*/ 2147483647 h 678"/>
                <a:gd name="T112" fmla="*/ 2147483647 w 600"/>
                <a:gd name="T113" fmla="*/ 2147483647 h 678"/>
                <a:gd name="T114" fmla="*/ 2147483647 w 600"/>
                <a:gd name="T115" fmla="*/ 2147483647 h 678"/>
                <a:gd name="T116" fmla="*/ 2147483647 w 600"/>
                <a:gd name="T117" fmla="*/ 2147483647 h 678"/>
                <a:gd name="T118" fmla="*/ 2147483647 w 600"/>
                <a:gd name="T119" fmla="*/ 2147483647 h 67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00"/>
                <a:gd name="T181" fmla="*/ 0 h 678"/>
                <a:gd name="T182" fmla="*/ 600 w 600"/>
                <a:gd name="T183" fmla="*/ 678 h 67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00" h="678">
                  <a:moveTo>
                    <a:pt x="480" y="660"/>
                  </a:moveTo>
                  <a:lnTo>
                    <a:pt x="492" y="678"/>
                  </a:lnTo>
                  <a:lnTo>
                    <a:pt x="492" y="660"/>
                  </a:lnTo>
                  <a:lnTo>
                    <a:pt x="498" y="654"/>
                  </a:lnTo>
                  <a:lnTo>
                    <a:pt x="510" y="654"/>
                  </a:lnTo>
                  <a:lnTo>
                    <a:pt x="516" y="660"/>
                  </a:lnTo>
                  <a:lnTo>
                    <a:pt x="516" y="666"/>
                  </a:lnTo>
                  <a:lnTo>
                    <a:pt x="522" y="660"/>
                  </a:lnTo>
                  <a:lnTo>
                    <a:pt x="534" y="636"/>
                  </a:lnTo>
                  <a:lnTo>
                    <a:pt x="546" y="624"/>
                  </a:lnTo>
                  <a:lnTo>
                    <a:pt x="552" y="624"/>
                  </a:lnTo>
                  <a:lnTo>
                    <a:pt x="558" y="618"/>
                  </a:lnTo>
                  <a:lnTo>
                    <a:pt x="570" y="612"/>
                  </a:lnTo>
                  <a:lnTo>
                    <a:pt x="576" y="600"/>
                  </a:lnTo>
                  <a:lnTo>
                    <a:pt x="588" y="594"/>
                  </a:lnTo>
                  <a:lnTo>
                    <a:pt x="588" y="516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588" y="474"/>
                  </a:lnTo>
                  <a:lnTo>
                    <a:pt x="588" y="468"/>
                  </a:lnTo>
                  <a:lnTo>
                    <a:pt x="594" y="462"/>
                  </a:lnTo>
                  <a:lnTo>
                    <a:pt x="594" y="432"/>
                  </a:lnTo>
                  <a:lnTo>
                    <a:pt x="600" y="414"/>
                  </a:lnTo>
                  <a:lnTo>
                    <a:pt x="600" y="396"/>
                  </a:lnTo>
                  <a:lnTo>
                    <a:pt x="594" y="384"/>
                  </a:lnTo>
                  <a:lnTo>
                    <a:pt x="582" y="372"/>
                  </a:lnTo>
                  <a:lnTo>
                    <a:pt x="570" y="366"/>
                  </a:lnTo>
                  <a:lnTo>
                    <a:pt x="558" y="366"/>
                  </a:lnTo>
                  <a:lnTo>
                    <a:pt x="540" y="384"/>
                  </a:lnTo>
                  <a:lnTo>
                    <a:pt x="528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504" y="336"/>
                  </a:lnTo>
                  <a:lnTo>
                    <a:pt x="498" y="318"/>
                  </a:lnTo>
                  <a:lnTo>
                    <a:pt x="498" y="294"/>
                  </a:lnTo>
                  <a:lnTo>
                    <a:pt x="492" y="276"/>
                  </a:lnTo>
                  <a:lnTo>
                    <a:pt x="492" y="252"/>
                  </a:lnTo>
                  <a:lnTo>
                    <a:pt x="486" y="246"/>
                  </a:lnTo>
                  <a:lnTo>
                    <a:pt x="474" y="240"/>
                  </a:lnTo>
                  <a:lnTo>
                    <a:pt x="402" y="240"/>
                  </a:lnTo>
                  <a:lnTo>
                    <a:pt x="360" y="234"/>
                  </a:lnTo>
                  <a:lnTo>
                    <a:pt x="324" y="222"/>
                  </a:lnTo>
                  <a:lnTo>
                    <a:pt x="318" y="216"/>
                  </a:lnTo>
                  <a:lnTo>
                    <a:pt x="312" y="204"/>
                  </a:lnTo>
                  <a:lnTo>
                    <a:pt x="312" y="162"/>
                  </a:lnTo>
                  <a:lnTo>
                    <a:pt x="318" y="150"/>
                  </a:lnTo>
                  <a:lnTo>
                    <a:pt x="318" y="132"/>
                  </a:lnTo>
                  <a:lnTo>
                    <a:pt x="306" y="132"/>
                  </a:lnTo>
                  <a:lnTo>
                    <a:pt x="306" y="96"/>
                  </a:lnTo>
                  <a:lnTo>
                    <a:pt x="294" y="90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0" y="42"/>
                  </a:lnTo>
                  <a:lnTo>
                    <a:pt x="216" y="0"/>
                  </a:lnTo>
                  <a:lnTo>
                    <a:pt x="138" y="12"/>
                  </a:lnTo>
                  <a:lnTo>
                    <a:pt x="36" y="30"/>
                  </a:lnTo>
                  <a:lnTo>
                    <a:pt x="30" y="60"/>
                  </a:lnTo>
                  <a:lnTo>
                    <a:pt x="18" y="72"/>
                  </a:lnTo>
                  <a:lnTo>
                    <a:pt x="6" y="78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8" y="132"/>
                  </a:lnTo>
                  <a:lnTo>
                    <a:pt x="18" y="156"/>
                  </a:lnTo>
                  <a:lnTo>
                    <a:pt x="6" y="228"/>
                  </a:lnTo>
                  <a:lnTo>
                    <a:pt x="6" y="246"/>
                  </a:lnTo>
                  <a:lnTo>
                    <a:pt x="24" y="264"/>
                  </a:lnTo>
                  <a:lnTo>
                    <a:pt x="24" y="270"/>
                  </a:lnTo>
                  <a:lnTo>
                    <a:pt x="30" y="276"/>
                  </a:lnTo>
                  <a:lnTo>
                    <a:pt x="36" y="288"/>
                  </a:lnTo>
                  <a:lnTo>
                    <a:pt x="48" y="294"/>
                  </a:lnTo>
                  <a:lnTo>
                    <a:pt x="54" y="306"/>
                  </a:lnTo>
                  <a:lnTo>
                    <a:pt x="60" y="312"/>
                  </a:lnTo>
                  <a:lnTo>
                    <a:pt x="84" y="324"/>
                  </a:lnTo>
                  <a:lnTo>
                    <a:pt x="102" y="342"/>
                  </a:lnTo>
                  <a:lnTo>
                    <a:pt x="114" y="348"/>
                  </a:lnTo>
                  <a:lnTo>
                    <a:pt x="120" y="366"/>
                  </a:lnTo>
                  <a:lnTo>
                    <a:pt x="126" y="366"/>
                  </a:lnTo>
                  <a:lnTo>
                    <a:pt x="132" y="372"/>
                  </a:lnTo>
                  <a:lnTo>
                    <a:pt x="168" y="390"/>
                  </a:lnTo>
                  <a:lnTo>
                    <a:pt x="198" y="390"/>
                  </a:lnTo>
                  <a:lnTo>
                    <a:pt x="210" y="396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34" y="414"/>
                  </a:lnTo>
                  <a:lnTo>
                    <a:pt x="240" y="414"/>
                  </a:lnTo>
                  <a:lnTo>
                    <a:pt x="246" y="420"/>
                  </a:lnTo>
                  <a:lnTo>
                    <a:pt x="258" y="426"/>
                  </a:lnTo>
                  <a:lnTo>
                    <a:pt x="276" y="438"/>
                  </a:lnTo>
                  <a:lnTo>
                    <a:pt x="312" y="456"/>
                  </a:lnTo>
                  <a:lnTo>
                    <a:pt x="318" y="462"/>
                  </a:lnTo>
                  <a:lnTo>
                    <a:pt x="330" y="462"/>
                  </a:lnTo>
                  <a:lnTo>
                    <a:pt x="342" y="468"/>
                  </a:lnTo>
                  <a:lnTo>
                    <a:pt x="360" y="474"/>
                  </a:lnTo>
                  <a:lnTo>
                    <a:pt x="372" y="480"/>
                  </a:lnTo>
                  <a:lnTo>
                    <a:pt x="378" y="486"/>
                  </a:lnTo>
                  <a:lnTo>
                    <a:pt x="372" y="492"/>
                  </a:lnTo>
                  <a:lnTo>
                    <a:pt x="372" y="504"/>
                  </a:lnTo>
                  <a:lnTo>
                    <a:pt x="366" y="510"/>
                  </a:lnTo>
                  <a:lnTo>
                    <a:pt x="360" y="522"/>
                  </a:lnTo>
                  <a:lnTo>
                    <a:pt x="366" y="528"/>
                  </a:lnTo>
                  <a:lnTo>
                    <a:pt x="372" y="540"/>
                  </a:lnTo>
                  <a:lnTo>
                    <a:pt x="372" y="546"/>
                  </a:lnTo>
                  <a:lnTo>
                    <a:pt x="366" y="552"/>
                  </a:lnTo>
                  <a:lnTo>
                    <a:pt x="348" y="552"/>
                  </a:lnTo>
                  <a:lnTo>
                    <a:pt x="348" y="588"/>
                  </a:lnTo>
                  <a:lnTo>
                    <a:pt x="342" y="594"/>
                  </a:lnTo>
                  <a:lnTo>
                    <a:pt x="336" y="606"/>
                  </a:lnTo>
                  <a:lnTo>
                    <a:pt x="330" y="612"/>
                  </a:lnTo>
                  <a:lnTo>
                    <a:pt x="324" y="624"/>
                  </a:lnTo>
                  <a:lnTo>
                    <a:pt x="324" y="636"/>
                  </a:lnTo>
                  <a:lnTo>
                    <a:pt x="330" y="642"/>
                  </a:lnTo>
                  <a:lnTo>
                    <a:pt x="354" y="642"/>
                  </a:lnTo>
                  <a:lnTo>
                    <a:pt x="366" y="636"/>
                  </a:lnTo>
                  <a:lnTo>
                    <a:pt x="372" y="636"/>
                  </a:lnTo>
                  <a:lnTo>
                    <a:pt x="384" y="642"/>
                  </a:lnTo>
                  <a:lnTo>
                    <a:pt x="390" y="648"/>
                  </a:lnTo>
                  <a:lnTo>
                    <a:pt x="402" y="654"/>
                  </a:lnTo>
                  <a:lnTo>
                    <a:pt x="420" y="660"/>
                  </a:lnTo>
                  <a:lnTo>
                    <a:pt x="480" y="6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9" name="Pa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120044" y="2021974"/>
              <a:ext cx="347661" cy="346798"/>
            </a:xfrm>
            <a:custGeom>
              <a:avLst/>
              <a:gdLst>
                <a:gd name="T0" fmla="*/ 2147483647 w 1050"/>
                <a:gd name="T1" fmla="*/ 2147483647 h 1056"/>
                <a:gd name="T2" fmla="*/ 2147483647 w 1050"/>
                <a:gd name="T3" fmla="*/ 2147483647 h 1056"/>
                <a:gd name="T4" fmla="*/ 2147483647 w 1050"/>
                <a:gd name="T5" fmla="*/ 2147483647 h 1056"/>
                <a:gd name="T6" fmla="*/ 2147483647 w 1050"/>
                <a:gd name="T7" fmla="*/ 2147483647 h 1056"/>
                <a:gd name="T8" fmla="*/ 2147483647 w 1050"/>
                <a:gd name="T9" fmla="*/ 2147483647 h 1056"/>
                <a:gd name="T10" fmla="*/ 2147483647 w 1050"/>
                <a:gd name="T11" fmla="*/ 2147483647 h 1056"/>
                <a:gd name="T12" fmla="*/ 2147483647 w 1050"/>
                <a:gd name="T13" fmla="*/ 2147483647 h 1056"/>
                <a:gd name="T14" fmla="*/ 2147483647 w 1050"/>
                <a:gd name="T15" fmla="*/ 2147483647 h 1056"/>
                <a:gd name="T16" fmla="*/ 2147483647 w 1050"/>
                <a:gd name="T17" fmla="*/ 2147483647 h 1056"/>
                <a:gd name="T18" fmla="*/ 2147483647 w 1050"/>
                <a:gd name="T19" fmla="*/ 2147483647 h 1056"/>
                <a:gd name="T20" fmla="*/ 2147483647 w 1050"/>
                <a:gd name="T21" fmla="*/ 2147483647 h 1056"/>
                <a:gd name="T22" fmla="*/ 2147483647 w 1050"/>
                <a:gd name="T23" fmla="*/ 2147483647 h 1056"/>
                <a:gd name="T24" fmla="*/ 2147483647 w 1050"/>
                <a:gd name="T25" fmla="*/ 2147483647 h 1056"/>
                <a:gd name="T26" fmla="*/ 2147483647 w 1050"/>
                <a:gd name="T27" fmla="*/ 2147483647 h 1056"/>
                <a:gd name="T28" fmla="*/ 2147483647 w 1050"/>
                <a:gd name="T29" fmla="*/ 2147483647 h 1056"/>
                <a:gd name="T30" fmla="*/ 2147483647 w 1050"/>
                <a:gd name="T31" fmla="*/ 2147483647 h 1056"/>
                <a:gd name="T32" fmla="*/ 2147483647 w 1050"/>
                <a:gd name="T33" fmla="*/ 2147483647 h 1056"/>
                <a:gd name="T34" fmla="*/ 2147483647 w 1050"/>
                <a:gd name="T35" fmla="*/ 2147483647 h 1056"/>
                <a:gd name="T36" fmla="*/ 2147483647 w 1050"/>
                <a:gd name="T37" fmla="*/ 2147483647 h 1056"/>
                <a:gd name="T38" fmla="*/ 2147483647 w 1050"/>
                <a:gd name="T39" fmla="*/ 2147483647 h 1056"/>
                <a:gd name="T40" fmla="*/ 2147483647 w 1050"/>
                <a:gd name="T41" fmla="*/ 2147483647 h 1056"/>
                <a:gd name="T42" fmla="*/ 2147483647 w 1050"/>
                <a:gd name="T43" fmla="*/ 2147483647 h 1056"/>
                <a:gd name="T44" fmla="*/ 0 w 1050"/>
                <a:gd name="T45" fmla="*/ 2147483647 h 1056"/>
                <a:gd name="T46" fmla="*/ 2147483647 w 1050"/>
                <a:gd name="T47" fmla="*/ 2147483647 h 1056"/>
                <a:gd name="T48" fmla="*/ 2147483647 w 1050"/>
                <a:gd name="T49" fmla="*/ 2147483647 h 1056"/>
                <a:gd name="T50" fmla="*/ 2147483647 w 1050"/>
                <a:gd name="T51" fmla="*/ 2147483647 h 1056"/>
                <a:gd name="T52" fmla="*/ 2147483647 w 1050"/>
                <a:gd name="T53" fmla="*/ 2147483647 h 1056"/>
                <a:gd name="T54" fmla="*/ 2147483647 w 1050"/>
                <a:gd name="T55" fmla="*/ 2147483647 h 1056"/>
                <a:gd name="T56" fmla="*/ 2147483647 w 1050"/>
                <a:gd name="T57" fmla="*/ 2147483647 h 1056"/>
                <a:gd name="T58" fmla="*/ 2147483647 w 1050"/>
                <a:gd name="T59" fmla="*/ 2147483647 h 1056"/>
                <a:gd name="T60" fmla="*/ 2147483647 w 1050"/>
                <a:gd name="T61" fmla="*/ 2147483647 h 1056"/>
                <a:gd name="T62" fmla="*/ 2147483647 w 1050"/>
                <a:gd name="T63" fmla="*/ 2147483647 h 1056"/>
                <a:gd name="T64" fmla="*/ 2147483647 w 1050"/>
                <a:gd name="T65" fmla="*/ 2147483647 h 1056"/>
                <a:gd name="T66" fmla="*/ 2147483647 w 1050"/>
                <a:gd name="T67" fmla="*/ 2147483647 h 1056"/>
                <a:gd name="T68" fmla="*/ 2147483647 w 1050"/>
                <a:gd name="T69" fmla="*/ 2147483647 h 1056"/>
                <a:gd name="T70" fmla="*/ 2147483647 w 1050"/>
                <a:gd name="T71" fmla="*/ 2147483647 h 1056"/>
                <a:gd name="T72" fmla="*/ 2147483647 w 1050"/>
                <a:gd name="T73" fmla="*/ 2147483647 h 1056"/>
                <a:gd name="T74" fmla="*/ 2147483647 w 1050"/>
                <a:gd name="T75" fmla="*/ 2147483647 h 1056"/>
                <a:gd name="T76" fmla="*/ 2147483647 w 1050"/>
                <a:gd name="T77" fmla="*/ 2147483647 h 1056"/>
                <a:gd name="T78" fmla="*/ 2147483647 w 1050"/>
                <a:gd name="T79" fmla="*/ 2147483647 h 1056"/>
                <a:gd name="T80" fmla="*/ 2147483647 w 1050"/>
                <a:gd name="T81" fmla="*/ 2147483647 h 1056"/>
                <a:gd name="T82" fmla="*/ 2147483647 w 1050"/>
                <a:gd name="T83" fmla="*/ 2147483647 h 1056"/>
                <a:gd name="T84" fmla="*/ 2147483647 w 1050"/>
                <a:gd name="T85" fmla="*/ 2147483647 h 1056"/>
                <a:gd name="T86" fmla="*/ 2147483647 w 1050"/>
                <a:gd name="T87" fmla="*/ 2147483647 h 1056"/>
                <a:gd name="T88" fmla="*/ 2147483647 w 1050"/>
                <a:gd name="T89" fmla="*/ 2147483647 h 1056"/>
                <a:gd name="T90" fmla="*/ 2147483647 w 1050"/>
                <a:gd name="T91" fmla="*/ 2147483647 h 1056"/>
                <a:gd name="T92" fmla="*/ 2147483647 w 1050"/>
                <a:gd name="T93" fmla="*/ 2147483647 h 1056"/>
                <a:gd name="T94" fmla="*/ 2147483647 w 1050"/>
                <a:gd name="T95" fmla="*/ 2147483647 h 1056"/>
                <a:gd name="T96" fmla="*/ 2147483647 w 1050"/>
                <a:gd name="T97" fmla="*/ 2147483647 h 1056"/>
                <a:gd name="T98" fmla="*/ 2147483647 w 1050"/>
                <a:gd name="T99" fmla="*/ 2147483647 h 1056"/>
                <a:gd name="T100" fmla="*/ 2147483647 w 1050"/>
                <a:gd name="T101" fmla="*/ 2147483647 h 1056"/>
                <a:gd name="T102" fmla="*/ 2147483647 w 1050"/>
                <a:gd name="T103" fmla="*/ 2147483647 h 1056"/>
                <a:gd name="T104" fmla="*/ 2147483647 w 1050"/>
                <a:gd name="T105" fmla="*/ 2147483647 h 1056"/>
                <a:gd name="T106" fmla="*/ 2147483647 w 1050"/>
                <a:gd name="T107" fmla="*/ 2147483647 h 1056"/>
                <a:gd name="T108" fmla="*/ 2147483647 w 1050"/>
                <a:gd name="T109" fmla="*/ 2147483647 h 1056"/>
                <a:gd name="T110" fmla="*/ 2147483647 w 1050"/>
                <a:gd name="T111" fmla="*/ 2147483647 h 1056"/>
                <a:gd name="T112" fmla="*/ 2147483647 w 1050"/>
                <a:gd name="T113" fmla="*/ 2147483647 h 1056"/>
                <a:gd name="T114" fmla="*/ 2147483647 w 1050"/>
                <a:gd name="T115" fmla="*/ 2147483647 h 1056"/>
                <a:gd name="T116" fmla="*/ 2147483647 w 1050"/>
                <a:gd name="T117" fmla="*/ 2147483647 h 1056"/>
                <a:gd name="T118" fmla="*/ 2147483647 w 1050"/>
                <a:gd name="T119" fmla="*/ 2147483647 h 1056"/>
                <a:gd name="T120" fmla="*/ 2147483647 w 1050"/>
                <a:gd name="T121" fmla="*/ 2147483647 h 1056"/>
                <a:gd name="T122" fmla="*/ 2147483647 w 1050"/>
                <a:gd name="T123" fmla="*/ 2147483647 h 105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50"/>
                <a:gd name="T187" fmla="*/ 0 h 1056"/>
                <a:gd name="T188" fmla="*/ 1050 w 1050"/>
                <a:gd name="T189" fmla="*/ 1056 h 105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50" h="1056">
                  <a:moveTo>
                    <a:pt x="1008" y="120"/>
                  </a:moveTo>
                  <a:lnTo>
                    <a:pt x="996" y="120"/>
                  </a:lnTo>
                  <a:lnTo>
                    <a:pt x="984" y="114"/>
                  </a:lnTo>
                  <a:lnTo>
                    <a:pt x="978" y="102"/>
                  </a:lnTo>
                  <a:lnTo>
                    <a:pt x="972" y="96"/>
                  </a:lnTo>
                  <a:lnTo>
                    <a:pt x="972" y="90"/>
                  </a:lnTo>
                  <a:lnTo>
                    <a:pt x="960" y="96"/>
                  </a:lnTo>
                  <a:lnTo>
                    <a:pt x="924" y="84"/>
                  </a:lnTo>
                  <a:lnTo>
                    <a:pt x="924" y="60"/>
                  </a:lnTo>
                  <a:lnTo>
                    <a:pt x="912" y="36"/>
                  </a:lnTo>
                  <a:lnTo>
                    <a:pt x="900" y="24"/>
                  </a:lnTo>
                  <a:lnTo>
                    <a:pt x="888" y="18"/>
                  </a:lnTo>
                  <a:lnTo>
                    <a:pt x="876" y="18"/>
                  </a:lnTo>
                  <a:lnTo>
                    <a:pt x="870" y="6"/>
                  </a:lnTo>
                  <a:lnTo>
                    <a:pt x="822" y="6"/>
                  </a:lnTo>
                  <a:lnTo>
                    <a:pt x="810" y="0"/>
                  </a:lnTo>
                  <a:lnTo>
                    <a:pt x="804" y="6"/>
                  </a:lnTo>
                  <a:lnTo>
                    <a:pt x="792" y="6"/>
                  </a:lnTo>
                  <a:lnTo>
                    <a:pt x="786" y="12"/>
                  </a:lnTo>
                  <a:lnTo>
                    <a:pt x="774" y="12"/>
                  </a:lnTo>
                  <a:lnTo>
                    <a:pt x="762" y="6"/>
                  </a:lnTo>
                  <a:lnTo>
                    <a:pt x="738" y="6"/>
                  </a:lnTo>
                  <a:lnTo>
                    <a:pt x="732" y="12"/>
                  </a:lnTo>
                  <a:lnTo>
                    <a:pt x="690" y="12"/>
                  </a:lnTo>
                  <a:lnTo>
                    <a:pt x="684" y="18"/>
                  </a:lnTo>
                  <a:lnTo>
                    <a:pt x="678" y="18"/>
                  </a:lnTo>
                  <a:lnTo>
                    <a:pt x="654" y="30"/>
                  </a:lnTo>
                  <a:lnTo>
                    <a:pt x="648" y="36"/>
                  </a:lnTo>
                  <a:lnTo>
                    <a:pt x="624" y="48"/>
                  </a:lnTo>
                  <a:lnTo>
                    <a:pt x="618" y="54"/>
                  </a:lnTo>
                  <a:lnTo>
                    <a:pt x="612" y="66"/>
                  </a:lnTo>
                  <a:lnTo>
                    <a:pt x="606" y="72"/>
                  </a:lnTo>
                  <a:lnTo>
                    <a:pt x="606" y="78"/>
                  </a:lnTo>
                  <a:lnTo>
                    <a:pt x="636" y="108"/>
                  </a:lnTo>
                  <a:lnTo>
                    <a:pt x="636" y="138"/>
                  </a:lnTo>
                  <a:lnTo>
                    <a:pt x="642" y="144"/>
                  </a:lnTo>
                  <a:lnTo>
                    <a:pt x="648" y="156"/>
                  </a:lnTo>
                  <a:lnTo>
                    <a:pt x="648" y="162"/>
                  </a:lnTo>
                  <a:lnTo>
                    <a:pt x="624" y="186"/>
                  </a:lnTo>
                  <a:lnTo>
                    <a:pt x="618" y="198"/>
                  </a:lnTo>
                  <a:lnTo>
                    <a:pt x="618" y="210"/>
                  </a:lnTo>
                  <a:lnTo>
                    <a:pt x="624" y="216"/>
                  </a:lnTo>
                  <a:lnTo>
                    <a:pt x="624" y="246"/>
                  </a:lnTo>
                  <a:lnTo>
                    <a:pt x="606" y="246"/>
                  </a:lnTo>
                  <a:lnTo>
                    <a:pt x="600" y="252"/>
                  </a:lnTo>
                  <a:lnTo>
                    <a:pt x="594" y="252"/>
                  </a:lnTo>
                  <a:lnTo>
                    <a:pt x="576" y="246"/>
                  </a:lnTo>
                  <a:lnTo>
                    <a:pt x="570" y="240"/>
                  </a:lnTo>
                  <a:lnTo>
                    <a:pt x="552" y="240"/>
                  </a:lnTo>
                  <a:lnTo>
                    <a:pt x="552" y="252"/>
                  </a:lnTo>
                  <a:lnTo>
                    <a:pt x="564" y="264"/>
                  </a:lnTo>
                  <a:lnTo>
                    <a:pt x="576" y="270"/>
                  </a:lnTo>
                  <a:lnTo>
                    <a:pt x="576" y="276"/>
                  </a:lnTo>
                  <a:lnTo>
                    <a:pt x="582" y="282"/>
                  </a:lnTo>
                  <a:lnTo>
                    <a:pt x="582" y="288"/>
                  </a:lnTo>
                  <a:lnTo>
                    <a:pt x="594" y="294"/>
                  </a:lnTo>
                  <a:lnTo>
                    <a:pt x="600" y="294"/>
                  </a:lnTo>
                  <a:lnTo>
                    <a:pt x="570" y="312"/>
                  </a:lnTo>
                  <a:lnTo>
                    <a:pt x="552" y="312"/>
                  </a:lnTo>
                  <a:lnTo>
                    <a:pt x="546" y="318"/>
                  </a:lnTo>
                  <a:lnTo>
                    <a:pt x="546" y="354"/>
                  </a:lnTo>
                  <a:lnTo>
                    <a:pt x="540" y="354"/>
                  </a:lnTo>
                  <a:lnTo>
                    <a:pt x="534" y="360"/>
                  </a:lnTo>
                  <a:lnTo>
                    <a:pt x="534" y="378"/>
                  </a:lnTo>
                  <a:lnTo>
                    <a:pt x="540" y="390"/>
                  </a:lnTo>
                  <a:lnTo>
                    <a:pt x="540" y="402"/>
                  </a:lnTo>
                  <a:lnTo>
                    <a:pt x="546" y="408"/>
                  </a:lnTo>
                  <a:lnTo>
                    <a:pt x="546" y="414"/>
                  </a:lnTo>
                  <a:lnTo>
                    <a:pt x="540" y="420"/>
                  </a:lnTo>
                  <a:lnTo>
                    <a:pt x="534" y="432"/>
                  </a:lnTo>
                  <a:lnTo>
                    <a:pt x="522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504" y="420"/>
                  </a:lnTo>
                  <a:lnTo>
                    <a:pt x="474" y="420"/>
                  </a:lnTo>
                  <a:lnTo>
                    <a:pt x="462" y="426"/>
                  </a:lnTo>
                  <a:lnTo>
                    <a:pt x="456" y="432"/>
                  </a:lnTo>
                  <a:lnTo>
                    <a:pt x="444" y="438"/>
                  </a:lnTo>
                  <a:lnTo>
                    <a:pt x="438" y="438"/>
                  </a:lnTo>
                  <a:lnTo>
                    <a:pt x="432" y="444"/>
                  </a:lnTo>
                  <a:lnTo>
                    <a:pt x="432" y="450"/>
                  </a:lnTo>
                  <a:lnTo>
                    <a:pt x="438" y="450"/>
                  </a:lnTo>
                  <a:lnTo>
                    <a:pt x="444" y="456"/>
                  </a:lnTo>
                  <a:lnTo>
                    <a:pt x="444" y="462"/>
                  </a:lnTo>
                  <a:lnTo>
                    <a:pt x="438" y="468"/>
                  </a:lnTo>
                  <a:lnTo>
                    <a:pt x="396" y="468"/>
                  </a:lnTo>
                  <a:lnTo>
                    <a:pt x="396" y="456"/>
                  </a:lnTo>
                  <a:lnTo>
                    <a:pt x="378" y="456"/>
                  </a:lnTo>
                  <a:lnTo>
                    <a:pt x="372" y="468"/>
                  </a:lnTo>
                  <a:lnTo>
                    <a:pt x="360" y="474"/>
                  </a:lnTo>
                  <a:lnTo>
                    <a:pt x="354" y="486"/>
                  </a:lnTo>
                  <a:lnTo>
                    <a:pt x="354" y="504"/>
                  </a:lnTo>
                  <a:lnTo>
                    <a:pt x="360" y="516"/>
                  </a:lnTo>
                  <a:lnTo>
                    <a:pt x="360" y="534"/>
                  </a:lnTo>
                  <a:lnTo>
                    <a:pt x="366" y="540"/>
                  </a:lnTo>
                  <a:lnTo>
                    <a:pt x="366" y="570"/>
                  </a:lnTo>
                  <a:lnTo>
                    <a:pt x="360" y="576"/>
                  </a:lnTo>
                  <a:lnTo>
                    <a:pt x="354" y="576"/>
                  </a:lnTo>
                  <a:lnTo>
                    <a:pt x="306" y="600"/>
                  </a:lnTo>
                  <a:lnTo>
                    <a:pt x="276" y="600"/>
                  </a:lnTo>
                  <a:lnTo>
                    <a:pt x="258" y="606"/>
                  </a:lnTo>
                  <a:lnTo>
                    <a:pt x="234" y="606"/>
                  </a:lnTo>
                  <a:lnTo>
                    <a:pt x="228" y="612"/>
                  </a:lnTo>
                  <a:lnTo>
                    <a:pt x="204" y="612"/>
                  </a:lnTo>
                  <a:lnTo>
                    <a:pt x="204" y="606"/>
                  </a:lnTo>
                  <a:lnTo>
                    <a:pt x="150" y="606"/>
                  </a:lnTo>
                  <a:lnTo>
                    <a:pt x="144" y="612"/>
                  </a:lnTo>
                  <a:lnTo>
                    <a:pt x="138" y="612"/>
                  </a:lnTo>
                  <a:lnTo>
                    <a:pt x="120" y="618"/>
                  </a:lnTo>
                  <a:lnTo>
                    <a:pt x="102" y="618"/>
                  </a:lnTo>
                  <a:lnTo>
                    <a:pt x="78" y="606"/>
                  </a:lnTo>
                  <a:lnTo>
                    <a:pt x="60" y="600"/>
                  </a:lnTo>
                  <a:lnTo>
                    <a:pt x="42" y="588"/>
                  </a:lnTo>
                  <a:lnTo>
                    <a:pt x="30" y="582"/>
                  </a:lnTo>
                  <a:lnTo>
                    <a:pt x="0" y="582"/>
                  </a:lnTo>
                  <a:lnTo>
                    <a:pt x="24" y="606"/>
                  </a:lnTo>
                  <a:lnTo>
                    <a:pt x="30" y="618"/>
                  </a:lnTo>
                  <a:lnTo>
                    <a:pt x="36" y="624"/>
                  </a:lnTo>
                  <a:lnTo>
                    <a:pt x="48" y="642"/>
                  </a:lnTo>
                  <a:lnTo>
                    <a:pt x="60" y="654"/>
                  </a:lnTo>
                  <a:lnTo>
                    <a:pt x="66" y="672"/>
                  </a:lnTo>
                  <a:lnTo>
                    <a:pt x="78" y="690"/>
                  </a:lnTo>
                  <a:lnTo>
                    <a:pt x="84" y="696"/>
                  </a:lnTo>
                  <a:lnTo>
                    <a:pt x="102" y="696"/>
                  </a:lnTo>
                  <a:lnTo>
                    <a:pt x="114" y="690"/>
                  </a:lnTo>
                  <a:lnTo>
                    <a:pt x="126" y="708"/>
                  </a:lnTo>
                  <a:lnTo>
                    <a:pt x="150" y="708"/>
                  </a:lnTo>
                  <a:lnTo>
                    <a:pt x="144" y="738"/>
                  </a:lnTo>
                  <a:lnTo>
                    <a:pt x="150" y="738"/>
                  </a:lnTo>
                  <a:lnTo>
                    <a:pt x="150" y="762"/>
                  </a:lnTo>
                  <a:lnTo>
                    <a:pt x="156" y="774"/>
                  </a:lnTo>
                  <a:lnTo>
                    <a:pt x="156" y="786"/>
                  </a:lnTo>
                  <a:lnTo>
                    <a:pt x="174" y="786"/>
                  </a:lnTo>
                  <a:lnTo>
                    <a:pt x="180" y="792"/>
                  </a:lnTo>
                  <a:lnTo>
                    <a:pt x="186" y="804"/>
                  </a:lnTo>
                  <a:lnTo>
                    <a:pt x="192" y="822"/>
                  </a:lnTo>
                  <a:lnTo>
                    <a:pt x="192" y="834"/>
                  </a:lnTo>
                  <a:lnTo>
                    <a:pt x="186" y="840"/>
                  </a:lnTo>
                  <a:lnTo>
                    <a:pt x="180" y="840"/>
                  </a:lnTo>
                  <a:lnTo>
                    <a:pt x="180" y="834"/>
                  </a:lnTo>
                  <a:lnTo>
                    <a:pt x="150" y="834"/>
                  </a:lnTo>
                  <a:lnTo>
                    <a:pt x="138" y="840"/>
                  </a:lnTo>
                  <a:lnTo>
                    <a:pt x="132" y="846"/>
                  </a:lnTo>
                  <a:lnTo>
                    <a:pt x="132" y="852"/>
                  </a:lnTo>
                  <a:lnTo>
                    <a:pt x="126" y="852"/>
                  </a:lnTo>
                  <a:lnTo>
                    <a:pt x="126" y="858"/>
                  </a:lnTo>
                  <a:lnTo>
                    <a:pt x="120" y="864"/>
                  </a:lnTo>
                  <a:lnTo>
                    <a:pt x="108" y="864"/>
                  </a:lnTo>
                  <a:lnTo>
                    <a:pt x="102" y="882"/>
                  </a:lnTo>
                  <a:lnTo>
                    <a:pt x="96" y="888"/>
                  </a:lnTo>
                  <a:lnTo>
                    <a:pt x="96" y="894"/>
                  </a:lnTo>
                  <a:lnTo>
                    <a:pt x="84" y="906"/>
                  </a:lnTo>
                  <a:lnTo>
                    <a:pt x="84" y="936"/>
                  </a:lnTo>
                  <a:lnTo>
                    <a:pt x="90" y="948"/>
                  </a:lnTo>
                  <a:lnTo>
                    <a:pt x="90" y="954"/>
                  </a:lnTo>
                  <a:lnTo>
                    <a:pt x="96" y="948"/>
                  </a:lnTo>
                  <a:lnTo>
                    <a:pt x="108" y="948"/>
                  </a:lnTo>
                  <a:lnTo>
                    <a:pt x="114" y="942"/>
                  </a:lnTo>
                  <a:lnTo>
                    <a:pt x="120" y="942"/>
                  </a:lnTo>
                  <a:lnTo>
                    <a:pt x="126" y="948"/>
                  </a:lnTo>
                  <a:lnTo>
                    <a:pt x="138" y="948"/>
                  </a:lnTo>
                  <a:lnTo>
                    <a:pt x="150" y="954"/>
                  </a:lnTo>
                  <a:lnTo>
                    <a:pt x="174" y="954"/>
                  </a:lnTo>
                  <a:lnTo>
                    <a:pt x="210" y="936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76" y="936"/>
                  </a:lnTo>
                  <a:lnTo>
                    <a:pt x="288" y="930"/>
                  </a:lnTo>
                  <a:lnTo>
                    <a:pt x="300" y="930"/>
                  </a:lnTo>
                  <a:lnTo>
                    <a:pt x="306" y="924"/>
                  </a:lnTo>
                  <a:lnTo>
                    <a:pt x="312" y="924"/>
                  </a:lnTo>
                  <a:lnTo>
                    <a:pt x="348" y="930"/>
                  </a:lnTo>
                  <a:lnTo>
                    <a:pt x="354" y="924"/>
                  </a:lnTo>
                  <a:lnTo>
                    <a:pt x="366" y="918"/>
                  </a:lnTo>
                  <a:lnTo>
                    <a:pt x="372" y="912"/>
                  </a:lnTo>
                  <a:lnTo>
                    <a:pt x="384" y="912"/>
                  </a:lnTo>
                  <a:lnTo>
                    <a:pt x="396" y="918"/>
                  </a:lnTo>
                  <a:lnTo>
                    <a:pt x="408" y="930"/>
                  </a:lnTo>
                  <a:lnTo>
                    <a:pt x="432" y="978"/>
                  </a:lnTo>
                  <a:lnTo>
                    <a:pt x="444" y="984"/>
                  </a:lnTo>
                  <a:lnTo>
                    <a:pt x="450" y="990"/>
                  </a:lnTo>
                  <a:lnTo>
                    <a:pt x="468" y="996"/>
                  </a:lnTo>
                  <a:lnTo>
                    <a:pt x="486" y="996"/>
                  </a:lnTo>
                  <a:lnTo>
                    <a:pt x="522" y="1008"/>
                  </a:lnTo>
                  <a:lnTo>
                    <a:pt x="540" y="1044"/>
                  </a:lnTo>
                  <a:lnTo>
                    <a:pt x="552" y="1056"/>
                  </a:lnTo>
                  <a:lnTo>
                    <a:pt x="570" y="1056"/>
                  </a:lnTo>
                  <a:lnTo>
                    <a:pt x="588" y="1050"/>
                  </a:lnTo>
                  <a:lnTo>
                    <a:pt x="582" y="1044"/>
                  </a:lnTo>
                  <a:lnTo>
                    <a:pt x="582" y="1032"/>
                  </a:lnTo>
                  <a:lnTo>
                    <a:pt x="594" y="1020"/>
                  </a:lnTo>
                  <a:lnTo>
                    <a:pt x="606" y="1020"/>
                  </a:lnTo>
                  <a:lnTo>
                    <a:pt x="618" y="1026"/>
                  </a:lnTo>
                  <a:lnTo>
                    <a:pt x="624" y="1032"/>
                  </a:lnTo>
                  <a:lnTo>
                    <a:pt x="648" y="1020"/>
                  </a:lnTo>
                  <a:lnTo>
                    <a:pt x="648" y="1026"/>
                  </a:lnTo>
                  <a:lnTo>
                    <a:pt x="654" y="1032"/>
                  </a:lnTo>
                  <a:lnTo>
                    <a:pt x="678" y="1032"/>
                  </a:lnTo>
                  <a:lnTo>
                    <a:pt x="690" y="1020"/>
                  </a:lnTo>
                  <a:lnTo>
                    <a:pt x="702" y="1014"/>
                  </a:lnTo>
                  <a:lnTo>
                    <a:pt x="708" y="1014"/>
                  </a:lnTo>
                  <a:lnTo>
                    <a:pt x="708" y="1026"/>
                  </a:lnTo>
                  <a:lnTo>
                    <a:pt x="714" y="1032"/>
                  </a:lnTo>
                  <a:lnTo>
                    <a:pt x="732" y="1032"/>
                  </a:lnTo>
                  <a:lnTo>
                    <a:pt x="738" y="1026"/>
                  </a:lnTo>
                  <a:lnTo>
                    <a:pt x="750" y="1020"/>
                  </a:lnTo>
                  <a:lnTo>
                    <a:pt x="750" y="996"/>
                  </a:lnTo>
                  <a:lnTo>
                    <a:pt x="744" y="990"/>
                  </a:lnTo>
                  <a:lnTo>
                    <a:pt x="738" y="978"/>
                  </a:lnTo>
                  <a:lnTo>
                    <a:pt x="714" y="936"/>
                  </a:lnTo>
                  <a:lnTo>
                    <a:pt x="714" y="912"/>
                  </a:lnTo>
                  <a:lnTo>
                    <a:pt x="690" y="912"/>
                  </a:lnTo>
                  <a:lnTo>
                    <a:pt x="678" y="900"/>
                  </a:lnTo>
                  <a:lnTo>
                    <a:pt x="672" y="888"/>
                  </a:lnTo>
                  <a:lnTo>
                    <a:pt x="666" y="882"/>
                  </a:lnTo>
                  <a:lnTo>
                    <a:pt x="672" y="852"/>
                  </a:lnTo>
                  <a:lnTo>
                    <a:pt x="672" y="834"/>
                  </a:lnTo>
                  <a:lnTo>
                    <a:pt x="642" y="840"/>
                  </a:lnTo>
                  <a:lnTo>
                    <a:pt x="636" y="840"/>
                  </a:lnTo>
                  <a:lnTo>
                    <a:pt x="624" y="834"/>
                  </a:lnTo>
                  <a:lnTo>
                    <a:pt x="618" y="828"/>
                  </a:lnTo>
                  <a:lnTo>
                    <a:pt x="618" y="804"/>
                  </a:lnTo>
                  <a:lnTo>
                    <a:pt x="624" y="792"/>
                  </a:lnTo>
                  <a:lnTo>
                    <a:pt x="636" y="780"/>
                  </a:lnTo>
                  <a:lnTo>
                    <a:pt x="642" y="768"/>
                  </a:lnTo>
                  <a:lnTo>
                    <a:pt x="648" y="762"/>
                  </a:lnTo>
                  <a:lnTo>
                    <a:pt x="654" y="750"/>
                  </a:lnTo>
                  <a:lnTo>
                    <a:pt x="654" y="744"/>
                  </a:lnTo>
                  <a:lnTo>
                    <a:pt x="666" y="732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90" y="732"/>
                  </a:lnTo>
                  <a:lnTo>
                    <a:pt x="690" y="744"/>
                  </a:lnTo>
                  <a:lnTo>
                    <a:pt x="696" y="750"/>
                  </a:lnTo>
                  <a:lnTo>
                    <a:pt x="702" y="750"/>
                  </a:lnTo>
                  <a:lnTo>
                    <a:pt x="726" y="738"/>
                  </a:lnTo>
                  <a:lnTo>
                    <a:pt x="732" y="732"/>
                  </a:lnTo>
                  <a:lnTo>
                    <a:pt x="738" y="738"/>
                  </a:lnTo>
                  <a:lnTo>
                    <a:pt x="756" y="738"/>
                  </a:lnTo>
                  <a:lnTo>
                    <a:pt x="762" y="732"/>
                  </a:lnTo>
                  <a:lnTo>
                    <a:pt x="768" y="720"/>
                  </a:lnTo>
                  <a:lnTo>
                    <a:pt x="774" y="714"/>
                  </a:lnTo>
                  <a:lnTo>
                    <a:pt x="774" y="708"/>
                  </a:lnTo>
                  <a:lnTo>
                    <a:pt x="792" y="696"/>
                  </a:lnTo>
                  <a:lnTo>
                    <a:pt x="792" y="678"/>
                  </a:lnTo>
                  <a:lnTo>
                    <a:pt x="798" y="672"/>
                  </a:lnTo>
                  <a:lnTo>
                    <a:pt x="798" y="666"/>
                  </a:lnTo>
                  <a:lnTo>
                    <a:pt x="804" y="660"/>
                  </a:lnTo>
                  <a:lnTo>
                    <a:pt x="828" y="648"/>
                  </a:lnTo>
                  <a:lnTo>
                    <a:pt x="840" y="636"/>
                  </a:lnTo>
                  <a:lnTo>
                    <a:pt x="846" y="618"/>
                  </a:lnTo>
                  <a:lnTo>
                    <a:pt x="846" y="606"/>
                  </a:lnTo>
                  <a:lnTo>
                    <a:pt x="852" y="588"/>
                  </a:lnTo>
                  <a:lnTo>
                    <a:pt x="852" y="576"/>
                  </a:lnTo>
                  <a:lnTo>
                    <a:pt x="858" y="570"/>
                  </a:lnTo>
                  <a:lnTo>
                    <a:pt x="870" y="564"/>
                  </a:lnTo>
                  <a:lnTo>
                    <a:pt x="876" y="558"/>
                  </a:lnTo>
                  <a:lnTo>
                    <a:pt x="888" y="558"/>
                  </a:lnTo>
                  <a:lnTo>
                    <a:pt x="870" y="534"/>
                  </a:lnTo>
                  <a:lnTo>
                    <a:pt x="894" y="498"/>
                  </a:lnTo>
                  <a:lnTo>
                    <a:pt x="924" y="480"/>
                  </a:lnTo>
                  <a:lnTo>
                    <a:pt x="924" y="474"/>
                  </a:lnTo>
                  <a:lnTo>
                    <a:pt x="912" y="462"/>
                  </a:lnTo>
                  <a:lnTo>
                    <a:pt x="906" y="450"/>
                  </a:lnTo>
                  <a:lnTo>
                    <a:pt x="906" y="414"/>
                  </a:lnTo>
                  <a:lnTo>
                    <a:pt x="912" y="408"/>
                  </a:lnTo>
                  <a:lnTo>
                    <a:pt x="924" y="408"/>
                  </a:lnTo>
                  <a:lnTo>
                    <a:pt x="948" y="396"/>
                  </a:lnTo>
                  <a:lnTo>
                    <a:pt x="954" y="390"/>
                  </a:lnTo>
                  <a:lnTo>
                    <a:pt x="954" y="384"/>
                  </a:lnTo>
                  <a:lnTo>
                    <a:pt x="948" y="378"/>
                  </a:lnTo>
                  <a:lnTo>
                    <a:pt x="936" y="372"/>
                  </a:lnTo>
                  <a:lnTo>
                    <a:pt x="900" y="372"/>
                  </a:lnTo>
                  <a:lnTo>
                    <a:pt x="894" y="336"/>
                  </a:lnTo>
                  <a:lnTo>
                    <a:pt x="876" y="336"/>
                  </a:lnTo>
                  <a:lnTo>
                    <a:pt x="864" y="318"/>
                  </a:lnTo>
                  <a:lnTo>
                    <a:pt x="846" y="318"/>
                  </a:lnTo>
                  <a:lnTo>
                    <a:pt x="846" y="306"/>
                  </a:lnTo>
                  <a:lnTo>
                    <a:pt x="852" y="294"/>
                  </a:lnTo>
                  <a:lnTo>
                    <a:pt x="852" y="288"/>
                  </a:lnTo>
                  <a:lnTo>
                    <a:pt x="846" y="288"/>
                  </a:lnTo>
                  <a:lnTo>
                    <a:pt x="834" y="276"/>
                  </a:lnTo>
                  <a:lnTo>
                    <a:pt x="834" y="270"/>
                  </a:lnTo>
                  <a:lnTo>
                    <a:pt x="840" y="264"/>
                  </a:lnTo>
                  <a:lnTo>
                    <a:pt x="846" y="252"/>
                  </a:lnTo>
                  <a:lnTo>
                    <a:pt x="852" y="246"/>
                  </a:lnTo>
                  <a:lnTo>
                    <a:pt x="822" y="240"/>
                  </a:lnTo>
                  <a:lnTo>
                    <a:pt x="828" y="228"/>
                  </a:lnTo>
                  <a:lnTo>
                    <a:pt x="804" y="210"/>
                  </a:lnTo>
                  <a:lnTo>
                    <a:pt x="804" y="204"/>
                  </a:lnTo>
                  <a:lnTo>
                    <a:pt x="810" y="192"/>
                  </a:lnTo>
                  <a:lnTo>
                    <a:pt x="834" y="180"/>
                  </a:lnTo>
                  <a:lnTo>
                    <a:pt x="876" y="180"/>
                  </a:lnTo>
                  <a:lnTo>
                    <a:pt x="894" y="186"/>
                  </a:lnTo>
                  <a:lnTo>
                    <a:pt x="912" y="186"/>
                  </a:lnTo>
                  <a:lnTo>
                    <a:pt x="918" y="192"/>
                  </a:lnTo>
                  <a:lnTo>
                    <a:pt x="918" y="204"/>
                  </a:lnTo>
                  <a:lnTo>
                    <a:pt x="930" y="204"/>
                  </a:lnTo>
                  <a:lnTo>
                    <a:pt x="942" y="198"/>
                  </a:lnTo>
                  <a:lnTo>
                    <a:pt x="948" y="192"/>
                  </a:lnTo>
                  <a:lnTo>
                    <a:pt x="960" y="186"/>
                  </a:lnTo>
                  <a:lnTo>
                    <a:pt x="966" y="180"/>
                  </a:lnTo>
                  <a:lnTo>
                    <a:pt x="972" y="186"/>
                  </a:lnTo>
                  <a:lnTo>
                    <a:pt x="978" y="180"/>
                  </a:lnTo>
                  <a:lnTo>
                    <a:pt x="1002" y="180"/>
                  </a:lnTo>
                  <a:lnTo>
                    <a:pt x="1002" y="162"/>
                  </a:lnTo>
                  <a:lnTo>
                    <a:pt x="1026" y="156"/>
                  </a:lnTo>
                  <a:lnTo>
                    <a:pt x="1050" y="120"/>
                  </a:lnTo>
                  <a:lnTo>
                    <a:pt x="1008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0" name="Parcel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321991" y="2544741"/>
              <a:ext cx="31018" cy="20551"/>
            </a:xfrm>
            <a:custGeom>
              <a:avLst/>
              <a:gdLst>
                <a:gd name="T0" fmla="*/ 2147483647 w 96"/>
                <a:gd name="T1" fmla="*/ 2147483647 h 66"/>
                <a:gd name="T2" fmla="*/ 2147483647 w 96"/>
                <a:gd name="T3" fmla="*/ 2147483647 h 66"/>
                <a:gd name="T4" fmla="*/ 0 w 96"/>
                <a:gd name="T5" fmla="*/ 2147483647 h 66"/>
                <a:gd name="T6" fmla="*/ 0 w 96"/>
                <a:gd name="T7" fmla="*/ 2147483647 h 66"/>
                <a:gd name="T8" fmla="*/ 2147483647 w 96"/>
                <a:gd name="T9" fmla="*/ 2147483647 h 66"/>
                <a:gd name="T10" fmla="*/ 2147483647 w 96"/>
                <a:gd name="T11" fmla="*/ 2147483647 h 66"/>
                <a:gd name="T12" fmla="*/ 2147483647 w 96"/>
                <a:gd name="T13" fmla="*/ 2147483647 h 66"/>
                <a:gd name="T14" fmla="*/ 2147483647 w 96"/>
                <a:gd name="T15" fmla="*/ 2147483647 h 66"/>
                <a:gd name="T16" fmla="*/ 2147483647 w 96"/>
                <a:gd name="T17" fmla="*/ 2147483647 h 66"/>
                <a:gd name="T18" fmla="*/ 2147483647 w 96"/>
                <a:gd name="T19" fmla="*/ 0 h 66"/>
                <a:gd name="T20" fmla="*/ 2147483647 w 96"/>
                <a:gd name="T21" fmla="*/ 2147483647 h 66"/>
                <a:gd name="T22" fmla="*/ 2147483647 w 96"/>
                <a:gd name="T23" fmla="*/ 2147483647 h 66"/>
                <a:gd name="T24" fmla="*/ 2147483647 w 96"/>
                <a:gd name="T25" fmla="*/ 2147483647 h 66"/>
                <a:gd name="T26" fmla="*/ 2147483647 w 96"/>
                <a:gd name="T27" fmla="*/ 2147483647 h 66"/>
                <a:gd name="T28" fmla="*/ 2147483647 w 96"/>
                <a:gd name="T29" fmla="*/ 0 h 66"/>
                <a:gd name="T30" fmla="*/ 2147483647 w 96"/>
                <a:gd name="T31" fmla="*/ 0 h 66"/>
                <a:gd name="T32" fmla="*/ 2147483647 w 96"/>
                <a:gd name="T33" fmla="*/ 2147483647 h 66"/>
                <a:gd name="T34" fmla="*/ 2147483647 w 96"/>
                <a:gd name="T35" fmla="*/ 2147483647 h 66"/>
                <a:gd name="T36" fmla="*/ 2147483647 w 96"/>
                <a:gd name="T37" fmla="*/ 2147483647 h 66"/>
                <a:gd name="T38" fmla="*/ 2147483647 w 96"/>
                <a:gd name="T39" fmla="*/ 2147483647 h 66"/>
                <a:gd name="T40" fmla="*/ 2147483647 w 96"/>
                <a:gd name="T41" fmla="*/ 2147483647 h 66"/>
                <a:gd name="T42" fmla="*/ 2147483647 w 96"/>
                <a:gd name="T43" fmla="*/ 2147483647 h 66"/>
                <a:gd name="T44" fmla="*/ 2147483647 w 96"/>
                <a:gd name="T45" fmla="*/ 2147483647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66"/>
                <a:gd name="T71" fmla="*/ 96 w 96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66">
                  <a:moveTo>
                    <a:pt x="12" y="42"/>
                  </a:moveTo>
                  <a:lnTo>
                    <a:pt x="6" y="42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54"/>
                  </a:lnTo>
                  <a:lnTo>
                    <a:pt x="24" y="42"/>
                  </a:lnTo>
                  <a:lnTo>
                    <a:pt x="12" y="42"/>
                  </a:lnTo>
                  <a:close/>
                  <a:moveTo>
                    <a:pt x="42" y="0"/>
                  </a:moveTo>
                  <a:lnTo>
                    <a:pt x="42" y="18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42" y="0"/>
                  </a:lnTo>
                  <a:close/>
                  <a:moveTo>
                    <a:pt x="96" y="36"/>
                  </a:moveTo>
                  <a:lnTo>
                    <a:pt x="78" y="36"/>
                  </a:lnTo>
                  <a:lnTo>
                    <a:pt x="72" y="42"/>
                  </a:lnTo>
                  <a:lnTo>
                    <a:pt x="72" y="54"/>
                  </a:lnTo>
                  <a:lnTo>
                    <a:pt x="84" y="60"/>
                  </a:lnTo>
                  <a:lnTo>
                    <a:pt x="96" y="48"/>
                  </a:lnTo>
                  <a:lnTo>
                    <a:pt x="96" y="3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1" name="Oman" descr="© INSCALE GmbH, 05.05.2010&#10;http://www.presentationload.com/"/>
            <p:cNvSpPr>
              <a:spLocks/>
            </p:cNvSpPr>
            <p:nvPr/>
          </p:nvSpPr>
          <p:spPr bwMode="gray">
            <a:xfrm>
              <a:off x="4941689" y="2339233"/>
              <a:ext cx="178354" cy="220923"/>
            </a:xfrm>
            <a:custGeom>
              <a:avLst/>
              <a:gdLst>
                <a:gd name="T0" fmla="*/ 2147483647 w 540"/>
                <a:gd name="T1" fmla="*/ 2147483647 h 672"/>
                <a:gd name="T2" fmla="*/ 2147483647 w 540"/>
                <a:gd name="T3" fmla="*/ 2147483647 h 672"/>
                <a:gd name="T4" fmla="*/ 2147483647 w 540"/>
                <a:gd name="T5" fmla="*/ 2147483647 h 672"/>
                <a:gd name="T6" fmla="*/ 2147483647 w 540"/>
                <a:gd name="T7" fmla="*/ 2147483647 h 672"/>
                <a:gd name="T8" fmla="*/ 2147483647 w 540"/>
                <a:gd name="T9" fmla="*/ 2147483647 h 672"/>
                <a:gd name="T10" fmla="*/ 2147483647 w 540"/>
                <a:gd name="T11" fmla="*/ 2147483647 h 672"/>
                <a:gd name="T12" fmla="*/ 2147483647 w 540"/>
                <a:gd name="T13" fmla="*/ 2147483647 h 672"/>
                <a:gd name="T14" fmla="*/ 2147483647 w 540"/>
                <a:gd name="T15" fmla="*/ 2147483647 h 672"/>
                <a:gd name="T16" fmla="*/ 2147483647 w 540"/>
                <a:gd name="T17" fmla="*/ 2147483647 h 672"/>
                <a:gd name="T18" fmla="*/ 2147483647 w 540"/>
                <a:gd name="T19" fmla="*/ 2147483647 h 672"/>
                <a:gd name="T20" fmla="*/ 2147483647 w 540"/>
                <a:gd name="T21" fmla="*/ 2147483647 h 672"/>
                <a:gd name="T22" fmla="*/ 2147483647 w 540"/>
                <a:gd name="T23" fmla="*/ 2147483647 h 672"/>
                <a:gd name="T24" fmla="*/ 2147483647 w 540"/>
                <a:gd name="T25" fmla="*/ 2147483647 h 672"/>
                <a:gd name="T26" fmla="*/ 2147483647 w 540"/>
                <a:gd name="T27" fmla="*/ 2147483647 h 672"/>
                <a:gd name="T28" fmla="*/ 2147483647 w 540"/>
                <a:gd name="T29" fmla="*/ 2147483647 h 672"/>
                <a:gd name="T30" fmla="*/ 2147483647 w 540"/>
                <a:gd name="T31" fmla="*/ 2147483647 h 672"/>
                <a:gd name="T32" fmla="*/ 2147483647 w 540"/>
                <a:gd name="T33" fmla="*/ 2147483647 h 672"/>
                <a:gd name="T34" fmla="*/ 2147483647 w 540"/>
                <a:gd name="T35" fmla="*/ 2147483647 h 672"/>
                <a:gd name="T36" fmla="*/ 2147483647 w 540"/>
                <a:gd name="T37" fmla="*/ 2147483647 h 672"/>
                <a:gd name="T38" fmla="*/ 2147483647 w 540"/>
                <a:gd name="T39" fmla="*/ 2147483647 h 672"/>
                <a:gd name="T40" fmla="*/ 2147483647 w 540"/>
                <a:gd name="T41" fmla="*/ 2147483647 h 672"/>
                <a:gd name="T42" fmla="*/ 2147483647 w 540"/>
                <a:gd name="T43" fmla="*/ 2147483647 h 672"/>
                <a:gd name="T44" fmla="*/ 2147483647 w 540"/>
                <a:gd name="T45" fmla="*/ 2147483647 h 672"/>
                <a:gd name="T46" fmla="*/ 2147483647 w 540"/>
                <a:gd name="T47" fmla="*/ 2147483647 h 672"/>
                <a:gd name="T48" fmla="*/ 2147483647 w 540"/>
                <a:gd name="T49" fmla="*/ 2147483647 h 672"/>
                <a:gd name="T50" fmla="*/ 2147483647 w 540"/>
                <a:gd name="T51" fmla="*/ 0 h 672"/>
                <a:gd name="T52" fmla="*/ 2147483647 w 540"/>
                <a:gd name="T53" fmla="*/ 2147483647 h 672"/>
                <a:gd name="T54" fmla="*/ 2147483647 w 540"/>
                <a:gd name="T55" fmla="*/ 2147483647 h 672"/>
                <a:gd name="T56" fmla="*/ 2147483647 w 540"/>
                <a:gd name="T57" fmla="*/ 2147483647 h 672"/>
                <a:gd name="T58" fmla="*/ 2147483647 w 540"/>
                <a:gd name="T59" fmla="*/ 2147483647 h 672"/>
                <a:gd name="T60" fmla="*/ 2147483647 w 540"/>
                <a:gd name="T61" fmla="*/ 2147483647 h 672"/>
                <a:gd name="T62" fmla="*/ 2147483647 w 540"/>
                <a:gd name="T63" fmla="*/ 2147483647 h 672"/>
                <a:gd name="T64" fmla="*/ 2147483647 w 540"/>
                <a:gd name="T65" fmla="*/ 2147483647 h 672"/>
                <a:gd name="T66" fmla="*/ 2147483647 w 540"/>
                <a:gd name="T67" fmla="*/ 2147483647 h 672"/>
                <a:gd name="T68" fmla="*/ 2147483647 w 540"/>
                <a:gd name="T69" fmla="*/ 2147483647 h 672"/>
                <a:gd name="T70" fmla="*/ 2147483647 w 540"/>
                <a:gd name="T71" fmla="*/ 2147483647 h 672"/>
                <a:gd name="T72" fmla="*/ 2147483647 w 540"/>
                <a:gd name="T73" fmla="*/ 2147483647 h 672"/>
                <a:gd name="T74" fmla="*/ 2147483647 w 540"/>
                <a:gd name="T75" fmla="*/ 2147483647 h 672"/>
                <a:gd name="T76" fmla="*/ 2147483647 w 540"/>
                <a:gd name="T77" fmla="*/ 2147483647 h 672"/>
                <a:gd name="T78" fmla="*/ 2147483647 w 540"/>
                <a:gd name="T79" fmla="*/ 2147483647 h 672"/>
                <a:gd name="T80" fmla="*/ 2147483647 w 540"/>
                <a:gd name="T81" fmla="*/ 2147483647 h 672"/>
                <a:gd name="T82" fmla="*/ 2147483647 w 540"/>
                <a:gd name="T83" fmla="*/ 2147483647 h 672"/>
                <a:gd name="T84" fmla="*/ 2147483647 w 540"/>
                <a:gd name="T85" fmla="*/ 2147483647 h 672"/>
                <a:gd name="T86" fmla="*/ 2147483647 w 540"/>
                <a:gd name="T87" fmla="*/ 2147483647 h 6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40"/>
                <a:gd name="T133" fmla="*/ 0 h 672"/>
                <a:gd name="T134" fmla="*/ 540 w 540"/>
                <a:gd name="T135" fmla="*/ 672 h 6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40" h="672">
                  <a:moveTo>
                    <a:pt x="258" y="564"/>
                  </a:moveTo>
                  <a:lnTo>
                    <a:pt x="276" y="564"/>
                  </a:lnTo>
                  <a:lnTo>
                    <a:pt x="288" y="558"/>
                  </a:lnTo>
                  <a:lnTo>
                    <a:pt x="306" y="552"/>
                  </a:lnTo>
                  <a:lnTo>
                    <a:pt x="330" y="540"/>
                  </a:lnTo>
                  <a:lnTo>
                    <a:pt x="336" y="528"/>
                  </a:lnTo>
                  <a:lnTo>
                    <a:pt x="342" y="510"/>
                  </a:lnTo>
                  <a:lnTo>
                    <a:pt x="342" y="498"/>
                  </a:lnTo>
                  <a:lnTo>
                    <a:pt x="348" y="498"/>
                  </a:lnTo>
                  <a:lnTo>
                    <a:pt x="354" y="492"/>
                  </a:lnTo>
                  <a:lnTo>
                    <a:pt x="366" y="486"/>
                  </a:lnTo>
                  <a:lnTo>
                    <a:pt x="384" y="480"/>
                  </a:lnTo>
                  <a:lnTo>
                    <a:pt x="408" y="456"/>
                  </a:lnTo>
                  <a:lnTo>
                    <a:pt x="414" y="444"/>
                  </a:lnTo>
                  <a:lnTo>
                    <a:pt x="414" y="426"/>
                  </a:lnTo>
                  <a:lnTo>
                    <a:pt x="420" y="408"/>
                  </a:lnTo>
                  <a:lnTo>
                    <a:pt x="420" y="378"/>
                  </a:lnTo>
                  <a:lnTo>
                    <a:pt x="426" y="372"/>
                  </a:lnTo>
                  <a:lnTo>
                    <a:pt x="432" y="372"/>
                  </a:lnTo>
                  <a:lnTo>
                    <a:pt x="444" y="378"/>
                  </a:lnTo>
                  <a:lnTo>
                    <a:pt x="450" y="384"/>
                  </a:lnTo>
                  <a:lnTo>
                    <a:pt x="462" y="384"/>
                  </a:lnTo>
                  <a:lnTo>
                    <a:pt x="468" y="378"/>
                  </a:lnTo>
                  <a:lnTo>
                    <a:pt x="480" y="354"/>
                  </a:lnTo>
                  <a:lnTo>
                    <a:pt x="480" y="330"/>
                  </a:lnTo>
                  <a:lnTo>
                    <a:pt x="534" y="276"/>
                  </a:lnTo>
                  <a:lnTo>
                    <a:pt x="534" y="264"/>
                  </a:lnTo>
                  <a:lnTo>
                    <a:pt x="540" y="252"/>
                  </a:lnTo>
                  <a:lnTo>
                    <a:pt x="540" y="204"/>
                  </a:lnTo>
                  <a:lnTo>
                    <a:pt x="528" y="192"/>
                  </a:lnTo>
                  <a:lnTo>
                    <a:pt x="510" y="192"/>
                  </a:lnTo>
                  <a:lnTo>
                    <a:pt x="510" y="186"/>
                  </a:lnTo>
                  <a:lnTo>
                    <a:pt x="492" y="168"/>
                  </a:lnTo>
                  <a:lnTo>
                    <a:pt x="486" y="150"/>
                  </a:lnTo>
                  <a:lnTo>
                    <a:pt x="462" y="126"/>
                  </a:lnTo>
                  <a:lnTo>
                    <a:pt x="456" y="114"/>
                  </a:lnTo>
                  <a:lnTo>
                    <a:pt x="432" y="96"/>
                  </a:lnTo>
                  <a:lnTo>
                    <a:pt x="396" y="84"/>
                  </a:lnTo>
                  <a:lnTo>
                    <a:pt x="366" y="78"/>
                  </a:lnTo>
                  <a:lnTo>
                    <a:pt x="348" y="78"/>
                  </a:lnTo>
                  <a:lnTo>
                    <a:pt x="342" y="72"/>
                  </a:lnTo>
                  <a:lnTo>
                    <a:pt x="330" y="72"/>
                  </a:lnTo>
                  <a:lnTo>
                    <a:pt x="318" y="60"/>
                  </a:lnTo>
                  <a:lnTo>
                    <a:pt x="294" y="48"/>
                  </a:lnTo>
                  <a:lnTo>
                    <a:pt x="288" y="36"/>
                  </a:lnTo>
                  <a:lnTo>
                    <a:pt x="288" y="30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52" y="18"/>
                  </a:lnTo>
                  <a:lnTo>
                    <a:pt x="246" y="6"/>
                  </a:lnTo>
                  <a:lnTo>
                    <a:pt x="246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24"/>
                  </a:lnTo>
                  <a:lnTo>
                    <a:pt x="228" y="54"/>
                  </a:lnTo>
                  <a:lnTo>
                    <a:pt x="246" y="72"/>
                  </a:lnTo>
                  <a:lnTo>
                    <a:pt x="246" y="78"/>
                  </a:lnTo>
                  <a:lnTo>
                    <a:pt x="240" y="78"/>
                  </a:lnTo>
                  <a:lnTo>
                    <a:pt x="240" y="72"/>
                  </a:lnTo>
                  <a:lnTo>
                    <a:pt x="228" y="72"/>
                  </a:lnTo>
                  <a:lnTo>
                    <a:pt x="228" y="78"/>
                  </a:lnTo>
                  <a:lnTo>
                    <a:pt x="222" y="84"/>
                  </a:lnTo>
                  <a:lnTo>
                    <a:pt x="222" y="96"/>
                  </a:lnTo>
                  <a:lnTo>
                    <a:pt x="216" y="108"/>
                  </a:lnTo>
                  <a:lnTo>
                    <a:pt x="216" y="120"/>
                  </a:lnTo>
                  <a:lnTo>
                    <a:pt x="210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2" y="156"/>
                  </a:lnTo>
                  <a:lnTo>
                    <a:pt x="192" y="168"/>
                  </a:lnTo>
                  <a:lnTo>
                    <a:pt x="210" y="204"/>
                  </a:lnTo>
                  <a:lnTo>
                    <a:pt x="216" y="210"/>
                  </a:lnTo>
                  <a:lnTo>
                    <a:pt x="216" y="222"/>
                  </a:lnTo>
                  <a:lnTo>
                    <a:pt x="222" y="228"/>
                  </a:lnTo>
                  <a:lnTo>
                    <a:pt x="234" y="234"/>
                  </a:lnTo>
                  <a:lnTo>
                    <a:pt x="240" y="240"/>
                  </a:lnTo>
                  <a:lnTo>
                    <a:pt x="204" y="414"/>
                  </a:lnTo>
                  <a:lnTo>
                    <a:pt x="0" y="486"/>
                  </a:lnTo>
                  <a:lnTo>
                    <a:pt x="84" y="672"/>
                  </a:lnTo>
                  <a:lnTo>
                    <a:pt x="114" y="660"/>
                  </a:lnTo>
                  <a:lnTo>
                    <a:pt x="198" y="636"/>
                  </a:lnTo>
                  <a:lnTo>
                    <a:pt x="228" y="624"/>
                  </a:lnTo>
                  <a:lnTo>
                    <a:pt x="246" y="618"/>
                  </a:lnTo>
                  <a:lnTo>
                    <a:pt x="252" y="606"/>
                  </a:lnTo>
                  <a:lnTo>
                    <a:pt x="252" y="594"/>
                  </a:lnTo>
                  <a:lnTo>
                    <a:pt x="258" y="582"/>
                  </a:lnTo>
                  <a:lnTo>
                    <a:pt x="25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2" name="Norwa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76738" y="989289"/>
              <a:ext cx="449762" cy="491941"/>
            </a:xfrm>
            <a:custGeom>
              <a:avLst/>
              <a:gdLst>
                <a:gd name="T0" fmla="*/ 2147483647 w 1362"/>
                <a:gd name="T1" fmla="*/ 2147483647 h 1500"/>
                <a:gd name="T2" fmla="*/ 2147483647 w 1362"/>
                <a:gd name="T3" fmla="*/ 2147483647 h 1500"/>
                <a:gd name="T4" fmla="*/ 2147483647 w 1362"/>
                <a:gd name="T5" fmla="*/ 2147483647 h 1500"/>
                <a:gd name="T6" fmla="*/ 2147483647 w 1362"/>
                <a:gd name="T7" fmla="*/ 2147483647 h 1500"/>
                <a:gd name="T8" fmla="*/ 2147483647 w 1362"/>
                <a:gd name="T9" fmla="*/ 0 h 1500"/>
                <a:gd name="T10" fmla="*/ 2147483647 w 1362"/>
                <a:gd name="T11" fmla="*/ 2147483647 h 1500"/>
                <a:gd name="T12" fmla="*/ 2147483647 w 1362"/>
                <a:gd name="T13" fmla="*/ 2147483647 h 1500"/>
                <a:gd name="T14" fmla="*/ 2147483647 w 1362"/>
                <a:gd name="T15" fmla="*/ 2147483647 h 1500"/>
                <a:gd name="T16" fmla="*/ 2147483647 w 1362"/>
                <a:gd name="T17" fmla="*/ 2147483647 h 1500"/>
                <a:gd name="T18" fmla="*/ 2147483647 w 1362"/>
                <a:gd name="T19" fmla="*/ 2147483647 h 1500"/>
                <a:gd name="T20" fmla="*/ 2147483647 w 1362"/>
                <a:gd name="T21" fmla="*/ 2147483647 h 1500"/>
                <a:gd name="T22" fmla="*/ 2147483647 w 1362"/>
                <a:gd name="T23" fmla="*/ 2147483647 h 1500"/>
                <a:gd name="T24" fmla="*/ 2147483647 w 1362"/>
                <a:gd name="T25" fmla="*/ 2147483647 h 1500"/>
                <a:gd name="T26" fmla="*/ 2147483647 w 1362"/>
                <a:gd name="T27" fmla="*/ 2147483647 h 1500"/>
                <a:gd name="T28" fmla="*/ 2147483647 w 1362"/>
                <a:gd name="T29" fmla="*/ 2147483647 h 1500"/>
                <a:gd name="T30" fmla="*/ 2147483647 w 1362"/>
                <a:gd name="T31" fmla="*/ 2147483647 h 1500"/>
                <a:gd name="T32" fmla="*/ 2147483647 w 1362"/>
                <a:gd name="T33" fmla="*/ 2147483647 h 1500"/>
                <a:gd name="T34" fmla="*/ 2147483647 w 1362"/>
                <a:gd name="T35" fmla="*/ 2147483647 h 1500"/>
                <a:gd name="T36" fmla="*/ 2147483647 w 1362"/>
                <a:gd name="T37" fmla="*/ 2147483647 h 1500"/>
                <a:gd name="T38" fmla="*/ 2147483647 w 1362"/>
                <a:gd name="T39" fmla="*/ 2147483647 h 1500"/>
                <a:gd name="T40" fmla="*/ 2147483647 w 1362"/>
                <a:gd name="T41" fmla="*/ 2147483647 h 1500"/>
                <a:gd name="T42" fmla="*/ 2147483647 w 1362"/>
                <a:gd name="T43" fmla="*/ 2147483647 h 1500"/>
                <a:gd name="T44" fmla="*/ 2147483647 w 1362"/>
                <a:gd name="T45" fmla="*/ 2147483647 h 1500"/>
                <a:gd name="T46" fmla="*/ 2147483647 w 1362"/>
                <a:gd name="T47" fmla="*/ 2147483647 h 1500"/>
                <a:gd name="T48" fmla="*/ 2147483647 w 1362"/>
                <a:gd name="T49" fmla="*/ 2147483647 h 1500"/>
                <a:gd name="T50" fmla="*/ 2147483647 w 1362"/>
                <a:gd name="T51" fmla="*/ 2147483647 h 1500"/>
                <a:gd name="T52" fmla="*/ 2147483647 w 1362"/>
                <a:gd name="T53" fmla="*/ 2147483647 h 1500"/>
                <a:gd name="T54" fmla="*/ 2147483647 w 1362"/>
                <a:gd name="T55" fmla="*/ 2147483647 h 1500"/>
                <a:gd name="T56" fmla="*/ 2147483647 w 1362"/>
                <a:gd name="T57" fmla="*/ 2147483647 h 1500"/>
                <a:gd name="T58" fmla="*/ 2147483647 w 1362"/>
                <a:gd name="T59" fmla="*/ 2147483647 h 1500"/>
                <a:gd name="T60" fmla="*/ 2147483647 w 1362"/>
                <a:gd name="T61" fmla="*/ 2147483647 h 1500"/>
                <a:gd name="T62" fmla="*/ 2147483647 w 1362"/>
                <a:gd name="T63" fmla="*/ 2147483647 h 1500"/>
                <a:gd name="T64" fmla="*/ 2147483647 w 1362"/>
                <a:gd name="T65" fmla="*/ 2147483647 h 1500"/>
                <a:gd name="T66" fmla="*/ 2147483647 w 1362"/>
                <a:gd name="T67" fmla="*/ 2147483647 h 1500"/>
                <a:gd name="T68" fmla="*/ 2147483647 w 1362"/>
                <a:gd name="T69" fmla="*/ 2147483647 h 1500"/>
                <a:gd name="T70" fmla="*/ 2147483647 w 1362"/>
                <a:gd name="T71" fmla="*/ 2147483647 h 1500"/>
                <a:gd name="T72" fmla="*/ 2147483647 w 1362"/>
                <a:gd name="T73" fmla="*/ 2147483647 h 1500"/>
                <a:gd name="T74" fmla="*/ 2147483647 w 1362"/>
                <a:gd name="T75" fmla="*/ 2147483647 h 1500"/>
                <a:gd name="T76" fmla="*/ 2147483647 w 1362"/>
                <a:gd name="T77" fmla="*/ 2147483647 h 1500"/>
                <a:gd name="T78" fmla="*/ 2147483647 w 1362"/>
                <a:gd name="T79" fmla="*/ 2147483647 h 1500"/>
                <a:gd name="T80" fmla="*/ 2147483647 w 1362"/>
                <a:gd name="T81" fmla="*/ 2147483647 h 1500"/>
                <a:gd name="T82" fmla="*/ 2147483647 w 1362"/>
                <a:gd name="T83" fmla="*/ 2147483647 h 1500"/>
                <a:gd name="T84" fmla="*/ 2147483647 w 1362"/>
                <a:gd name="T85" fmla="*/ 2147483647 h 1500"/>
                <a:gd name="T86" fmla="*/ 2147483647 w 1362"/>
                <a:gd name="T87" fmla="*/ 2147483647 h 1500"/>
                <a:gd name="T88" fmla="*/ 2147483647 w 1362"/>
                <a:gd name="T89" fmla="*/ 2147483647 h 1500"/>
                <a:gd name="T90" fmla="*/ 2147483647 w 1362"/>
                <a:gd name="T91" fmla="*/ 2147483647 h 1500"/>
                <a:gd name="T92" fmla="*/ 2147483647 w 1362"/>
                <a:gd name="T93" fmla="*/ 2147483647 h 1500"/>
                <a:gd name="T94" fmla="*/ 2147483647 w 1362"/>
                <a:gd name="T95" fmla="*/ 2147483647 h 1500"/>
                <a:gd name="T96" fmla="*/ 2147483647 w 1362"/>
                <a:gd name="T97" fmla="*/ 2147483647 h 1500"/>
                <a:gd name="T98" fmla="*/ 2147483647 w 1362"/>
                <a:gd name="T99" fmla="*/ 2147483647 h 1500"/>
                <a:gd name="T100" fmla="*/ 2147483647 w 1362"/>
                <a:gd name="T101" fmla="*/ 2147483647 h 1500"/>
                <a:gd name="T102" fmla="*/ 2147483647 w 1362"/>
                <a:gd name="T103" fmla="*/ 2147483647 h 1500"/>
                <a:gd name="T104" fmla="*/ 2147483647 w 1362"/>
                <a:gd name="T105" fmla="*/ 2147483647 h 1500"/>
                <a:gd name="T106" fmla="*/ 2147483647 w 1362"/>
                <a:gd name="T107" fmla="*/ 2147483647 h 1500"/>
                <a:gd name="T108" fmla="*/ 2147483647 w 1362"/>
                <a:gd name="T109" fmla="*/ 2147483647 h 1500"/>
                <a:gd name="T110" fmla="*/ 2147483647 w 1362"/>
                <a:gd name="T111" fmla="*/ 2147483647 h 1500"/>
                <a:gd name="T112" fmla="*/ 2147483647 w 1362"/>
                <a:gd name="T113" fmla="*/ 2147483647 h 1500"/>
                <a:gd name="T114" fmla="*/ 2147483647 w 1362"/>
                <a:gd name="T115" fmla="*/ 2147483647 h 150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62"/>
                <a:gd name="T175" fmla="*/ 0 h 1500"/>
                <a:gd name="T176" fmla="*/ 1362 w 1362"/>
                <a:gd name="T177" fmla="*/ 1500 h 150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62" h="1500">
                  <a:moveTo>
                    <a:pt x="324" y="120"/>
                  </a:moveTo>
                  <a:lnTo>
                    <a:pt x="336" y="126"/>
                  </a:lnTo>
                  <a:lnTo>
                    <a:pt x="354" y="132"/>
                  </a:lnTo>
                  <a:lnTo>
                    <a:pt x="378" y="132"/>
                  </a:lnTo>
                  <a:lnTo>
                    <a:pt x="294" y="90"/>
                  </a:lnTo>
                  <a:lnTo>
                    <a:pt x="294" y="102"/>
                  </a:lnTo>
                  <a:lnTo>
                    <a:pt x="306" y="108"/>
                  </a:lnTo>
                  <a:lnTo>
                    <a:pt x="312" y="114"/>
                  </a:lnTo>
                  <a:lnTo>
                    <a:pt x="324" y="120"/>
                  </a:lnTo>
                  <a:close/>
                  <a:moveTo>
                    <a:pt x="684" y="48"/>
                  </a:moveTo>
                  <a:lnTo>
                    <a:pt x="732" y="48"/>
                  </a:lnTo>
                  <a:lnTo>
                    <a:pt x="738" y="54"/>
                  </a:lnTo>
                  <a:lnTo>
                    <a:pt x="750" y="54"/>
                  </a:lnTo>
                  <a:lnTo>
                    <a:pt x="774" y="66"/>
                  </a:lnTo>
                  <a:lnTo>
                    <a:pt x="786" y="66"/>
                  </a:lnTo>
                  <a:lnTo>
                    <a:pt x="798" y="60"/>
                  </a:lnTo>
                  <a:lnTo>
                    <a:pt x="804" y="60"/>
                  </a:lnTo>
                  <a:lnTo>
                    <a:pt x="816" y="54"/>
                  </a:lnTo>
                  <a:lnTo>
                    <a:pt x="828" y="54"/>
                  </a:lnTo>
                  <a:lnTo>
                    <a:pt x="840" y="60"/>
                  </a:lnTo>
                  <a:lnTo>
                    <a:pt x="876" y="72"/>
                  </a:lnTo>
                  <a:lnTo>
                    <a:pt x="888" y="78"/>
                  </a:lnTo>
                  <a:lnTo>
                    <a:pt x="894" y="84"/>
                  </a:lnTo>
                  <a:lnTo>
                    <a:pt x="900" y="84"/>
                  </a:lnTo>
                  <a:lnTo>
                    <a:pt x="924" y="60"/>
                  </a:lnTo>
                  <a:lnTo>
                    <a:pt x="984" y="66"/>
                  </a:lnTo>
                  <a:lnTo>
                    <a:pt x="984" y="42"/>
                  </a:lnTo>
                  <a:lnTo>
                    <a:pt x="1014" y="42"/>
                  </a:lnTo>
                  <a:lnTo>
                    <a:pt x="1026" y="36"/>
                  </a:lnTo>
                  <a:lnTo>
                    <a:pt x="1032" y="24"/>
                  </a:lnTo>
                  <a:lnTo>
                    <a:pt x="1038" y="18"/>
                  </a:lnTo>
                  <a:lnTo>
                    <a:pt x="1032" y="12"/>
                  </a:lnTo>
                  <a:lnTo>
                    <a:pt x="1002" y="12"/>
                  </a:lnTo>
                  <a:lnTo>
                    <a:pt x="990" y="18"/>
                  </a:lnTo>
                  <a:lnTo>
                    <a:pt x="984" y="18"/>
                  </a:lnTo>
                  <a:lnTo>
                    <a:pt x="972" y="6"/>
                  </a:lnTo>
                  <a:lnTo>
                    <a:pt x="960" y="0"/>
                  </a:lnTo>
                  <a:lnTo>
                    <a:pt x="918" y="0"/>
                  </a:lnTo>
                  <a:lnTo>
                    <a:pt x="900" y="6"/>
                  </a:lnTo>
                  <a:lnTo>
                    <a:pt x="882" y="18"/>
                  </a:lnTo>
                  <a:lnTo>
                    <a:pt x="870" y="18"/>
                  </a:lnTo>
                  <a:lnTo>
                    <a:pt x="864" y="12"/>
                  </a:lnTo>
                  <a:lnTo>
                    <a:pt x="864" y="6"/>
                  </a:lnTo>
                  <a:lnTo>
                    <a:pt x="858" y="6"/>
                  </a:lnTo>
                  <a:lnTo>
                    <a:pt x="852" y="0"/>
                  </a:lnTo>
                  <a:lnTo>
                    <a:pt x="822" y="0"/>
                  </a:lnTo>
                  <a:lnTo>
                    <a:pt x="804" y="18"/>
                  </a:lnTo>
                  <a:lnTo>
                    <a:pt x="738" y="0"/>
                  </a:lnTo>
                  <a:lnTo>
                    <a:pt x="726" y="0"/>
                  </a:lnTo>
                  <a:lnTo>
                    <a:pt x="708" y="6"/>
                  </a:lnTo>
                  <a:lnTo>
                    <a:pt x="690" y="6"/>
                  </a:lnTo>
                  <a:lnTo>
                    <a:pt x="672" y="12"/>
                  </a:lnTo>
                  <a:lnTo>
                    <a:pt x="660" y="12"/>
                  </a:lnTo>
                  <a:lnTo>
                    <a:pt x="660" y="6"/>
                  </a:lnTo>
                  <a:lnTo>
                    <a:pt x="666" y="0"/>
                  </a:lnTo>
                  <a:lnTo>
                    <a:pt x="630" y="12"/>
                  </a:lnTo>
                  <a:lnTo>
                    <a:pt x="648" y="36"/>
                  </a:lnTo>
                  <a:lnTo>
                    <a:pt x="684" y="48"/>
                  </a:lnTo>
                  <a:close/>
                  <a:moveTo>
                    <a:pt x="324" y="66"/>
                  </a:moveTo>
                  <a:lnTo>
                    <a:pt x="342" y="66"/>
                  </a:lnTo>
                  <a:lnTo>
                    <a:pt x="348" y="72"/>
                  </a:lnTo>
                  <a:lnTo>
                    <a:pt x="360" y="72"/>
                  </a:lnTo>
                  <a:lnTo>
                    <a:pt x="360" y="78"/>
                  </a:lnTo>
                  <a:lnTo>
                    <a:pt x="342" y="96"/>
                  </a:lnTo>
                  <a:lnTo>
                    <a:pt x="336" y="96"/>
                  </a:lnTo>
                  <a:lnTo>
                    <a:pt x="378" y="114"/>
                  </a:lnTo>
                  <a:lnTo>
                    <a:pt x="390" y="120"/>
                  </a:lnTo>
                  <a:lnTo>
                    <a:pt x="396" y="126"/>
                  </a:lnTo>
                  <a:lnTo>
                    <a:pt x="414" y="126"/>
                  </a:lnTo>
                  <a:lnTo>
                    <a:pt x="426" y="132"/>
                  </a:lnTo>
                  <a:lnTo>
                    <a:pt x="438" y="132"/>
                  </a:lnTo>
                  <a:lnTo>
                    <a:pt x="462" y="108"/>
                  </a:lnTo>
                  <a:lnTo>
                    <a:pt x="504" y="96"/>
                  </a:lnTo>
                  <a:lnTo>
                    <a:pt x="534" y="120"/>
                  </a:lnTo>
                  <a:lnTo>
                    <a:pt x="528" y="120"/>
                  </a:lnTo>
                  <a:lnTo>
                    <a:pt x="516" y="126"/>
                  </a:lnTo>
                  <a:lnTo>
                    <a:pt x="504" y="126"/>
                  </a:lnTo>
                  <a:lnTo>
                    <a:pt x="480" y="132"/>
                  </a:lnTo>
                  <a:lnTo>
                    <a:pt x="468" y="138"/>
                  </a:lnTo>
                  <a:lnTo>
                    <a:pt x="456" y="150"/>
                  </a:lnTo>
                  <a:lnTo>
                    <a:pt x="486" y="150"/>
                  </a:lnTo>
                  <a:lnTo>
                    <a:pt x="498" y="156"/>
                  </a:lnTo>
                  <a:lnTo>
                    <a:pt x="522" y="156"/>
                  </a:lnTo>
                  <a:lnTo>
                    <a:pt x="516" y="162"/>
                  </a:lnTo>
                  <a:lnTo>
                    <a:pt x="504" y="162"/>
                  </a:lnTo>
                  <a:lnTo>
                    <a:pt x="486" y="168"/>
                  </a:lnTo>
                  <a:lnTo>
                    <a:pt x="474" y="174"/>
                  </a:lnTo>
                  <a:lnTo>
                    <a:pt x="468" y="180"/>
                  </a:lnTo>
                  <a:lnTo>
                    <a:pt x="462" y="180"/>
                  </a:lnTo>
                  <a:lnTo>
                    <a:pt x="516" y="198"/>
                  </a:lnTo>
                  <a:lnTo>
                    <a:pt x="522" y="198"/>
                  </a:lnTo>
                  <a:lnTo>
                    <a:pt x="528" y="204"/>
                  </a:lnTo>
                  <a:lnTo>
                    <a:pt x="540" y="210"/>
                  </a:lnTo>
                  <a:lnTo>
                    <a:pt x="558" y="210"/>
                  </a:lnTo>
                  <a:lnTo>
                    <a:pt x="576" y="216"/>
                  </a:lnTo>
                  <a:lnTo>
                    <a:pt x="594" y="210"/>
                  </a:lnTo>
                  <a:lnTo>
                    <a:pt x="606" y="204"/>
                  </a:lnTo>
                  <a:lnTo>
                    <a:pt x="612" y="204"/>
                  </a:lnTo>
                  <a:lnTo>
                    <a:pt x="618" y="198"/>
                  </a:lnTo>
                  <a:lnTo>
                    <a:pt x="612" y="192"/>
                  </a:lnTo>
                  <a:lnTo>
                    <a:pt x="612" y="186"/>
                  </a:lnTo>
                  <a:lnTo>
                    <a:pt x="606" y="180"/>
                  </a:lnTo>
                  <a:lnTo>
                    <a:pt x="606" y="174"/>
                  </a:lnTo>
                  <a:lnTo>
                    <a:pt x="612" y="168"/>
                  </a:lnTo>
                  <a:lnTo>
                    <a:pt x="618" y="168"/>
                  </a:lnTo>
                  <a:lnTo>
                    <a:pt x="630" y="162"/>
                  </a:lnTo>
                  <a:lnTo>
                    <a:pt x="648" y="162"/>
                  </a:lnTo>
                  <a:lnTo>
                    <a:pt x="648" y="144"/>
                  </a:lnTo>
                  <a:lnTo>
                    <a:pt x="678" y="132"/>
                  </a:lnTo>
                  <a:lnTo>
                    <a:pt x="690" y="102"/>
                  </a:lnTo>
                  <a:lnTo>
                    <a:pt x="714" y="114"/>
                  </a:lnTo>
                  <a:lnTo>
                    <a:pt x="738" y="102"/>
                  </a:lnTo>
                  <a:lnTo>
                    <a:pt x="750" y="114"/>
                  </a:lnTo>
                  <a:lnTo>
                    <a:pt x="762" y="120"/>
                  </a:lnTo>
                  <a:lnTo>
                    <a:pt x="780" y="126"/>
                  </a:lnTo>
                  <a:lnTo>
                    <a:pt x="792" y="138"/>
                  </a:lnTo>
                  <a:lnTo>
                    <a:pt x="792" y="144"/>
                  </a:lnTo>
                  <a:lnTo>
                    <a:pt x="786" y="150"/>
                  </a:lnTo>
                  <a:lnTo>
                    <a:pt x="786" y="162"/>
                  </a:lnTo>
                  <a:lnTo>
                    <a:pt x="774" y="174"/>
                  </a:lnTo>
                  <a:lnTo>
                    <a:pt x="828" y="174"/>
                  </a:lnTo>
                  <a:lnTo>
                    <a:pt x="834" y="180"/>
                  </a:lnTo>
                  <a:lnTo>
                    <a:pt x="846" y="186"/>
                  </a:lnTo>
                  <a:lnTo>
                    <a:pt x="852" y="192"/>
                  </a:lnTo>
                  <a:lnTo>
                    <a:pt x="858" y="192"/>
                  </a:lnTo>
                  <a:lnTo>
                    <a:pt x="864" y="186"/>
                  </a:lnTo>
                  <a:lnTo>
                    <a:pt x="876" y="186"/>
                  </a:lnTo>
                  <a:lnTo>
                    <a:pt x="894" y="174"/>
                  </a:lnTo>
                  <a:lnTo>
                    <a:pt x="906" y="168"/>
                  </a:lnTo>
                  <a:lnTo>
                    <a:pt x="924" y="162"/>
                  </a:lnTo>
                  <a:lnTo>
                    <a:pt x="936" y="156"/>
                  </a:lnTo>
                  <a:lnTo>
                    <a:pt x="942" y="150"/>
                  </a:lnTo>
                  <a:lnTo>
                    <a:pt x="942" y="144"/>
                  </a:lnTo>
                  <a:lnTo>
                    <a:pt x="936" y="144"/>
                  </a:lnTo>
                  <a:lnTo>
                    <a:pt x="924" y="138"/>
                  </a:lnTo>
                  <a:lnTo>
                    <a:pt x="888" y="138"/>
                  </a:lnTo>
                  <a:lnTo>
                    <a:pt x="882" y="120"/>
                  </a:lnTo>
                  <a:lnTo>
                    <a:pt x="828" y="114"/>
                  </a:lnTo>
                  <a:lnTo>
                    <a:pt x="828" y="96"/>
                  </a:lnTo>
                  <a:lnTo>
                    <a:pt x="798" y="102"/>
                  </a:lnTo>
                  <a:lnTo>
                    <a:pt x="798" y="84"/>
                  </a:lnTo>
                  <a:lnTo>
                    <a:pt x="726" y="84"/>
                  </a:lnTo>
                  <a:lnTo>
                    <a:pt x="720" y="72"/>
                  </a:lnTo>
                  <a:lnTo>
                    <a:pt x="684" y="72"/>
                  </a:lnTo>
                  <a:lnTo>
                    <a:pt x="678" y="60"/>
                  </a:lnTo>
                  <a:lnTo>
                    <a:pt x="654" y="48"/>
                  </a:lnTo>
                  <a:lnTo>
                    <a:pt x="624" y="48"/>
                  </a:lnTo>
                  <a:lnTo>
                    <a:pt x="624" y="30"/>
                  </a:lnTo>
                  <a:lnTo>
                    <a:pt x="618" y="30"/>
                  </a:lnTo>
                  <a:lnTo>
                    <a:pt x="612" y="24"/>
                  </a:lnTo>
                  <a:lnTo>
                    <a:pt x="540" y="24"/>
                  </a:lnTo>
                  <a:lnTo>
                    <a:pt x="534" y="30"/>
                  </a:lnTo>
                  <a:lnTo>
                    <a:pt x="534" y="36"/>
                  </a:lnTo>
                  <a:lnTo>
                    <a:pt x="540" y="42"/>
                  </a:lnTo>
                  <a:lnTo>
                    <a:pt x="546" y="54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6" y="60"/>
                  </a:lnTo>
                  <a:lnTo>
                    <a:pt x="528" y="48"/>
                  </a:lnTo>
                  <a:lnTo>
                    <a:pt x="492" y="30"/>
                  </a:lnTo>
                  <a:lnTo>
                    <a:pt x="480" y="30"/>
                  </a:lnTo>
                  <a:lnTo>
                    <a:pt x="474" y="36"/>
                  </a:lnTo>
                  <a:lnTo>
                    <a:pt x="468" y="48"/>
                  </a:lnTo>
                  <a:lnTo>
                    <a:pt x="462" y="54"/>
                  </a:lnTo>
                  <a:lnTo>
                    <a:pt x="450" y="54"/>
                  </a:lnTo>
                  <a:lnTo>
                    <a:pt x="438" y="48"/>
                  </a:lnTo>
                  <a:lnTo>
                    <a:pt x="420" y="48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8" y="30"/>
                  </a:lnTo>
                  <a:lnTo>
                    <a:pt x="384" y="30"/>
                  </a:lnTo>
                  <a:lnTo>
                    <a:pt x="372" y="42"/>
                  </a:lnTo>
                  <a:lnTo>
                    <a:pt x="366" y="30"/>
                  </a:lnTo>
                  <a:lnTo>
                    <a:pt x="354" y="30"/>
                  </a:lnTo>
                  <a:lnTo>
                    <a:pt x="318" y="48"/>
                  </a:lnTo>
                  <a:lnTo>
                    <a:pt x="318" y="60"/>
                  </a:lnTo>
                  <a:lnTo>
                    <a:pt x="324" y="66"/>
                  </a:lnTo>
                  <a:close/>
                  <a:moveTo>
                    <a:pt x="642" y="708"/>
                  </a:moveTo>
                  <a:lnTo>
                    <a:pt x="666" y="696"/>
                  </a:lnTo>
                  <a:lnTo>
                    <a:pt x="666" y="690"/>
                  </a:lnTo>
                  <a:lnTo>
                    <a:pt x="678" y="690"/>
                  </a:lnTo>
                  <a:lnTo>
                    <a:pt x="678" y="678"/>
                  </a:lnTo>
                  <a:lnTo>
                    <a:pt x="672" y="672"/>
                  </a:lnTo>
                  <a:lnTo>
                    <a:pt x="630" y="690"/>
                  </a:lnTo>
                  <a:lnTo>
                    <a:pt x="642" y="708"/>
                  </a:lnTo>
                  <a:close/>
                  <a:moveTo>
                    <a:pt x="774" y="648"/>
                  </a:moveTo>
                  <a:lnTo>
                    <a:pt x="780" y="642"/>
                  </a:lnTo>
                  <a:lnTo>
                    <a:pt x="786" y="642"/>
                  </a:lnTo>
                  <a:lnTo>
                    <a:pt x="792" y="636"/>
                  </a:lnTo>
                  <a:lnTo>
                    <a:pt x="792" y="630"/>
                  </a:lnTo>
                  <a:lnTo>
                    <a:pt x="786" y="624"/>
                  </a:lnTo>
                  <a:lnTo>
                    <a:pt x="774" y="624"/>
                  </a:lnTo>
                  <a:lnTo>
                    <a:pt x="768" y="630"/>
                  </a:lnTo>
                  <a:lnTo>
                    <a:pt x="768" y="642"/>
                  </a:lnTo>
                  <a:lnTo>
                    <a:pt x="774" y="648"/>
                  </a:lnTo>
                  <a:close/>
                  <a:moveTo>
                    <a:pt x="594" y="696"/>
                  </a:moveTo>
                  <a:lnTo>
                    <a:pt x="576" y="696"/>
                  </a:lnTo>
                  <a:lnTo>
                    <a:pt x="552" y="708"/>
                  </a:lnTo>
                  <a:lnTo>
                    <a:pt x="546" y="714"/>
                  </a:lnTo>
                  <a:lnTo>
                    <a:pt x="570" y="720"/>
                  </a:lnTo>
                  <a:lnTo>
                    <a:pt x="576" y="714"/>
                  </a:lnTo>
                  <a:lnTo>
                    <a:pt x="588" y="714"/>
                  </a:lnTo>
                  <a:lnTo>
                    <a:pt x="600" y="702"/>
                  </a:lnTo>
                  <a:lnTo>
                    <a:pt x="594" y="696"/>
                  </a:lnTo>
                  <a:close/>
                  <a:moveTo>
                    <a:pt x="918" y="612"/>
                  </a:moveTo>
                  <a:lnTo>
                    <a:pt x="936" y="618"/>
                  </a:lnTo>
                  <a:lnTo>
                    <a:pt x="942" y="606"/>
                  </a:lnTo>
                  <a:lnTo>
                    <a:pt x="948" y="600"/>
                  </a:lnTo>
                  <a:lnTo>
                    <a:pt x="948" y="594"/>
                  </a:lnTo>
                  <a:lnTo>
                    <a:pt x="918" y="594"/>
                  </a:lnTo>
                  <a:lnTo>
                    <a:pt x="918" y="612"/>
                  </a:lnTo>
                  <a:close/>
                  <a:moveTo>
                    <a:pt x="486" y="756"/>
                  </a:moveTo>
                  <a:lnTo>
                    <a:pt x="474" y="756"/>
                  </a:lnTo>
                  <a:lnTo>
                    <a:pt x="438" y="774"/>
                  </a:lnTo>
                  <a:lnTo>
                    <a:pt x="432" y="780"/>
                  </a:lnTo>
                  <a:lnTo>
                    <a:pt x="432" y="786"/>
                  </a:lnTo>
                  <a:lnTo>
                    <a:pt x="444" y="786"/>
                  </a:lnTo>
                  <a:lnTo>
                    <a:pt x="456" y="780"/>
                  </a:lnTo>
                  <a:lnTo>
                    <a:pt x="462" y="774"/>
                  </a:lnTo>
                  <a:lnTo>
                    <a:pt x="474" y="768"/>
                  </a:lnTo>
                  <a:lnTo>
                    <a:pt x="510" y="768"/>
                  </a:lnTo>
                  <a:lnTo>
                    <a:pt x="510" y="762"/>
                  </a:lnTo>
                  <a:lnTo>
                    <a:pt x="504" y="762"/>
                  </a:lnTo>
                  <a:lnTo>
                    <a:pt x="504" y="756"/>
                  </a:lnTo>
                  <a:lnTo>
                    <a:pt x="486" y="756"/>
                  </a:lnTo>
                  <a:close/>
                  <a:moveTo>
                    <a:pt x="1356" y="660"/>
                  </a:moveTo>
                  <a:lnTo>
                    <a:pt x="1326" y="666"/>
                  </a:lnTo>
                  <a:lnTo>
                    <a:pt x="1290" y="654"/>
                  </a:lnTo>
                  <a:lnTo>
                    <a:pt x="1260" y="642"/>
                  </a:lnTo>
                  <a:lnTo>
                    <a:pt x="1302" y="642"/>
                  </a:lnTo>
                  <a:lnTo>
                    <a:pt x="1326" y="630"/>
                  </a:lnTo>
                  <a:lnTo>
                    <a:pt x="1344" y="630"/>
                  </a:lnTo>
                  <a:lnTo>
                    <a:pt x="1350" y="624"/>
                  </a:lnTo>
                  <a:lnTo>
                    <a:pt x="1356" y="624"/>
                  </a:lnTo>
                  <a:lnTo>
                    <a:pt x="1344" y="618"/>
                  </a:lnTo>
                  <a:lnTo>
                    <a:pt x="1338" y="612"/>
                  </a:lnTo>
                  <a:lnTo>
                    <a:pt x="1320" y="606"/>
                  </a:lnTo>
                  <a:lnTo>
                    <a:pt x="1308" y="600"/>
                  </a:lnTo>
                  <a:lnTo>
                    <a:pt x="1284" y="600"/>
                  </a:lnTo>
                  <a:lnTo>
                    <a:pt x="1260" y="588"/>
                  </a:lnTo>
                  <a:lnTo>
                    <a:pt x="1254" y="588"/>
                  </a:lnTo>
                  <a:lnTo>
                    <a:pt x="1242" y="582"/>
                  </a:lnTo>
                  <a:lnTo>
                    <a:pt x="1242" y="588"/>
                  </a:lnTo>
                  <a:lnTo>
                    <a:pt x="1236" y="594"/>
                  </a:lnTo>
                  <a:lnTo>
                    <a:pt x="1236" y="600"/>
                  </a:lnTo>
                  <a:lnTo>
                    <a:pt x="1218" y="618"/>
                  </a:lnTo>
                  <a:lnTo>
                    <a:pt x="1206" y="618"/>
                  </a:lnTo>
                  <a:lnTo>
                    <a:pt x="1200" y="612"/>
                  </a:lnTo>
                  <a:lnTo>
                    <a:pt x="1224" y="588"/>
                  </a:lnTo>
                  <a:lnTo>
                    <a:pt x="1158" y="564"/>
                  </a:lnTo>
                  <a:lnTo>
                    <a:pt x="1158" y="576"/>
                  </a:lnTo>
                  <a:lnTo>
                    <a:pt x="1152" y="594"/>
                  </a:lnTo>
                  <a:lnTo>
                    <a:pt x="1134" y="630"/>
                  </a:lnTo>
                  <a:lnTo>
                    <a:pt x="1128" y="630"/>
                  </a:lnTo>
                  <a:lnTo>
                    <a:pt x="1122" y="624"/>
                  </a:lnTo>
                  <a:lnTo>
                    <a:pt x="1116" y="612"/>
                  </a:lnTo>
                  <a:lnTo>
                    <a:pt x="1116" y="594"/>
                  </a:lnTo>
                  <a:lnTo>
                    <a:pt x="1122" y="582"/>
                  </a:lnTo>
                  <a:lnTo>
                    <a:pt x="1116" y="594"/>
                  </a:lnTo>
                  <a:lnTo>
                    <a:pt x="1104" y="600"/>
                  </a:lnTo>
                  <a:lnTo>
                    <a:pt x="1080" y="624"/>
                  </a:lnTo>
                  <a:lnTo>
                    <a:pt x="1056" y="636"/>
                  </a:lnTo>
                  <a:lnTo>
                    <a:pt x="1050" y="636"/>
                  </a:lnTo>
                  <a:lnTo>
                    <a:pt x="1050" y="630"/>
                  </a:lnTo>
                  <a:lnTo>
                    <a:pt x="1056" y="618"/>
                  </a:lnTo>
                  <a:lnTo>
                    <a:pt x="1086" y="588"/>
                  </a:lnTo>
                  <a:lnTo>
                    <a:pt x="1092" y="576"/>
                  </a:lnTo>
                  <a:lnTo>
                    <a:pt x="1104" y="570"/>
                  </a:lnTo>
                  <a:lnTo>
                    <a:pt x="1068" y="570"/>
                  </a:lnTo>
                  <a:lnTo>
                    <a:pt x="1050" y="582"/>
                  </a:lnTo>
                  <a:lnTo>
                    <a:pt x="1026" y="582"/>
                  </a:lnTo>
                  <a:lnTo>
                    <a:pt x="984" y="606"/>
                  </a:lnTo>
                  <a:lnTo>
                    <a:pt x="960" y="606"/>
                  </a:lnTo>
                  <a:lnTo>
                    <a:pt x="954" y="636"/>
                  </a:lnTo>
                  <a:lnTo>
                    <a:pt x="918" y="624"/>
                  </a:lnTo>
                  <a:lnTo>
                    <a:pt x="882" y="630"/>
                  </a:lnTo>
                  <a:lnTo>
                    <a:pt x="894" y="660"/>
                  </a:lnTo>
                  <a:lnTo>
                    <a:pt x="846" y="648"/>
                  </a:lnTo>
                  <a:lnTo>
                    <a:pt x="828" y="654"/>
                  </a:lnTo>
                  <a:lnTo>
                    <a:pt x="834" y="678"/>
                  </a:lnTo>
                  <a:lnTo>
                    <a:pt x="792" y="690"/>
                  </a:lnTo>
                  <a:lnTo>
                    <a:pt x="792" y="654"/>
                  </a:lnTo>
                  <a:lnTo>
                    <a:pt x="762" y="654"/>
                  </a:lnTo>
                  <a:lnTo>
                    <a:pt x="774" y="678"/>
                  </a:lnTo>
                  <a:lnTo>
                    <a:pt x="750" y="660"/>
                  </a:lnTo>
                  <a:lnTo>
                    <a:pt x="750" y="690"/>
                  </a:lnTo>
                  <a:lnTo>
                    <a:pt x="726" y="690"/>
                  </a:lnTo>
                  <a:lnTo>
                    <a:pt x="726" y="660"/>
                  </a:lnTo>
                  <a:lnTo>
                    <a:pt x="738" y="654"/>
                  </a:lnTo>
                  <a:lnTo>
                    <a:pt x="744" y="648"/>
                  </a:lnTo>
                  <a:lnTo>
                    <a:pt x="708" y="642"/>
                  </a:lnTo>
                  <a:lnTo>
                    <a:pt x="708" y="684"/>
                  </a:lnTo>
                  <a:lnTo>
                    <a:pt x="678" y="696"/>
                  </a:lnTo>
                  <a:lnTo>
                    <a:pt x="696" y="708"/>
                  </a:lnTo>
                  <a:lnTo>
                    <a:pt x="660" y="714"/>
                  </a:lnTo>
                  <a:lnTo>
                    <a:pt x="672" y="726"/>
                  </a:lnTo>
                  <a:lnTo>
                    <a:pt x="630" y="726"/>
                  </a:lnTo>
                  <a:lnTo>
                    <a:pt x="630" y="738"/>
                  </a:lnTo>
                  <a:lnTo>
                    <a:pt x="660" y="750"/>
                  </a:lnTo>
                  <a:lnTo>
                    <a:pt x="654" y="762"/>
                  </a:lnTo>
                  <a:lnTo>
                    <a:pt x="618" y="744"/>
                  </a:lnTo>
                  <a:lnTo>
                    <a:pt x="600" y="750"/>
                  </a:lnTo>
                  <a:lnTo>
                    <a:pt x="624" y="762"/>
                  </a:lnTo>
                  <a:lnTo>
                    <a:pt x="606" y="780"/>
                  </a:lnTo>
                  <a:lnTo>
                    <a:pt x="594" y="762"/>
                  </a:lnTo>
                  <a:lnTo>
                    <a:pt x="576" y="768"/>
                  </a:lnTo>
                  <a:lnTo>
                    <a:pt x="576" y="780"/>
                  </a:lnTo>
                  <a:lnTo>
                    <a:pt x="546" y="780"/>
                  </a:lnTo>
                  <a:lnTo>
                    <a:pt x="540" y="792"/>
                  </a:lnTo>
                  <a:lnTo>
                    <a:pt x="564" y="804"/>
                  </a:lnTo>
                  <a:lnTo>
                    <a:pt x="564" y="822"/>
                  </a:lnTo>
                  <a:lnTo>
                    <a:pt x="528" y="810"/>
                  </a:lnTo>
                  <a:lnTo>
                    <a:pt x="522" y="822"/>
                  </a:lnTo>
                  <a:lnTo>
                    <a:pt x="552" y="834"/>
                  </a:lnTo>
                  <a:lnTo>
                    <a:pt x="504" y="834"/>
                  </a:lnTo>
                  <a:lnTo>
                    <a:pt x="504" y="852"/>
                  </a:lnTo>
                  <a:lnTo>
                    <a:pt x="492" y="846"/>
                  </a:lnTo>
                  <a:lnTo>
                    <a:pt x="486" y="846"/>
                  </a:lnTo>
                  <a:lnTo>
                    <a:pt x="474" y="852"/>
                  </a:lnTo>
                  <a:lnTo>
                    <a:pt x="468" y="858"/>
                  </a:lnTo>
                  <a:lnTo>
                    <a:pt x="456" y="858"/>
                  </a:lnTo>
                  <a:lnTo>
                    <a:pt x="456" y="870"/>
                  </a:lnTo>
                  <a:lnTo>
                    <a:pt x="462" y="876"/>
                  </a:lnTo>
                  <a:lnTo>
                    <a:pt x="456" y="876"/>
                  </a:lnTo>
                  <a:lnTo>
                    <a:pt x="450" y="882"/>
                  </a:lnTo>
                  <a:lnTo>
                    <a:pt x="444" y="882"/>
                  </a:lnTo>
                  <a:lnTo>
                    <a:pt x="444" y="900"/>
                  </a:lnTo>
                  <a:lnTo>
                    <a:pt x="480" y="900"/>
                  </a:lnTo>
                  <a:lnTo>
                    <a:pt x="468" y="912"/>
                  </a:lnTo>
                  <a:lnTo>
                    <a:pt x="432" y="906"/>
                  </a:lnTo>
                  <a:lnTo>
                    <a:pt x="420" y="912"/>
                  </a:lnTo>
                  <a:lnTo>
                    <a:pt x="414" y="918"/>
                  </a:lnTo>
                  <a:lnTo>
                    <a:pt x="414" y="930"/>
                  </a:lnTo>
                  <a:lnTo>
                    <a:pt x="420" y="936"/>
                  </a:lnTo>
                  <a:lnTo>
                    <a:pt x="420" y="948"/>
                  </a:lnTo>
                  <a:lnTo>
                    <a:pt x="408" y="954"/>
                  </a:lnTo>
                  <a:lnTo>
                    <a:pt x="390" y="954"/>
                  </a:lnTo>
                  <a:lnTo>
                    <a:pt x="390" y="972"/>
                  </a:lnTo>
                  <a:lnTo>
                    <a:pt x="408" y="990"/>
                  </a:lnTo>
                  <a:lnTo>
                    <a:pt x="408" y="996"/>
                  </a:lnTo>
                  <a:lnTo>
                    <a:pt x="402" y="1002"/>
                  </a:lnTo>
                  <a:lnTo>
                    <a:pt x="366" y="1002"/>
                  </a:lnTo>
                  <a:lnTo>
                    <a:pt x="360" y="1008"/>
                  </a:lnTo>
                  <a:lnTo>
                    <a:pt x="360" y="1026"/>
                  </a:lnTo>
                  <a:lnTo>
                    <a:pt x="354" y="1032"/>
                  </a:lnTo>
                  <a:lnTo>
                    <a:pt x="342" y="1032"/>
                  </a:lnTo>
                  <a:lnTo>
                    <a:pt x="336" y="1026"/>
                  </a:lnTo>
                  <a:lnTo>
                    <a:pt x="318" y="1026"/>
                  </a:lnTo>
                  <a:lnTo>
                    <a:pt x="294" y="1050"/>
                  </a:lnTo>
                  <a:lnTo>
                    <a:pt x="282" y="1050"/>
                  </a:lnTo>
                  <a:lnTo>
                    <a:pt x="270" y="1062"/>
                  </a:lnTo>
                  <a:lnTo>
                    <a:pt x="270" y="1068"/>
                  </a:lnTo>
                  <a:lnTo>
                    <a:pt x="276" y="1074"/>
                  </a:lnTo>
                  <a:lnTo>
                    <a:pt x="276" y="1080"/>
                  </a:lnTo>
                  <a:lnTo>
                    <a:pt x="264" y="1092"/>
                  </a:lnTo>
                  <a:lnTo>
                    <a:pt x="252" y="1092"/>
                  </a:lnTo>
                  <a:lnTo>
                    <a:pt x="246" y="1086"/>
                  </a:lnTo>
                  <a:lnTo>
                    <a:pt x="234" y="1080"/>
                  </a:lnTo>
                  <a:lnTo>
                    <a:pt x="234" y="1074"/>
                  </a:lnTo>
                  <a:lnTo>
                    <a:pt x="228" y="1074"/>
                  </a:lnTo>
                  <a:lnTo>
                    <a:pt x="204" y="1086"/>
                  </a:lnTo>
                  <a:lnTo>
                    <a:pt x="198" y="1092"/>
                  </a:lnTo>
                  <a:lnTo>
                    <a:pt x="180" y="1092"/>
                  </a:lnTo>
                  <a:lnTo>
                    <a:pt x="180" y="1110"/>
                  </a:lnTo>
                  <a:lnTo>
                    <a:pt x="186" y="1116"/>
                  </a:lnTo>
                  <a:lnTo>
                    <a:pt x="192" y="1116"/>
                  </a:lnTo>
                  <a:lnTo>
                    <a:pt x="192" y="1128"/>
                  </a:lnTo>
                  <a:lnTo>
                    <a:pt x="186" y="1128"/>
                  </a:lnTo>
                  <a:lnTo>
                    <a:pt x="174" y="1116"/>
                  </a:lnTo>
                  <a:lnTo>
                    <a:pt x="162" y="1116"/>
                  </a:lnTo>
                  <a:lnTo>
                    <a:pt x="156" y="1122"/>
                  </a:lnTo>
                  <a:lnTo>
                    <a:pt x="156" y="1134"/>
                  </a:lnTo>
                  <a:lnTo>
                    <a:pt x="168" y="1134"/>
                  </a:lnTo>
                  <a:lnTo>
                    <a:pt x="174" y="1140"/>
                  </a:lnTo>
                  <a:lnTo>
                    <a:pt x="180" y="1140"/>
                  </a:lnTo>
                  <a:lnTo>
                    <a:pt x="180" y="1152"/>
                  </a:lnTo>
                  <a:lnTo>
                    <a:pt x="138" y="1152"/>
                  </a:lnTo>
                  <a:lnTo>
                    <a:pt x="138" y="1146"/>
                  </a:lnTo>
                  <a:lnTo>
                    <a:pt x="132" y="1146"/>
                  </a:lnTo>
                  <a:lnTo>
                    <a:pt x="126" y="1158"/>
                  </a:lnTo>
                  <a:lnTo>
                    <a:pt x="126" y="1170"/>
                  </a:lnTo>
                  <a:lnTo>
                    <a:pt x="120" y="1164"/>
                  </a:lnTo>
                  <a:lnTo>
                    <a:pt x="102" y="1164"/>
                  </a:lnTo>
                  <a:lnTo>
                    <a:pt x="96" y="1158"/>
                  </a:lnTo>
                  <a:lnTo>
                    <a:pt x="90" y="1158"/>
                  </a:lnTo>
                  <a:lnTo>
                    <a:pt x="90" y="1164"/>
                  </a:lnTo>
                  <a:lnTo>
                    <a:pt x="96" y="1170"/>
                  </a:lnTo>
                  <a:lnTo>
                    <a:pt x="120" y="1182"/>
                  </a:lnTo>
                  <a:lnTo>
                    <a:pt x="132" y="1182"/>
                  </a:lnTo>
                  <a:lnTo>
                    <a:pt x="108" y="1200"/>
                  </a:lnTo>
                  <a:lnTo>
                    <a:pt x="108" y="1188"/>
                  </a:lnTo>
                  <a:lnTo>
                    <a:pt x="90" y="1188"/>
                  </a:lnTo>
                  <a:lnTo>
                    <a:pt x="84" y="1194"/>
                  </a:lnTo>
                  <a:lnTo>
                    <a:pt x="60" y="1182"/>
                  </a:lnTo>
                  <a:lnTo>
                    <a:pt x="54" y="1194"/>
                  </a:lnTo>
                  <a:lnTo>
                    <a:pt x="66" y="1200"/>
                  </a:lnTo>
                  <a:lnTo>
                    <a:pt x="30" y="1194"/>
                  </a:lnTo>
                  <a:lnTo>
                    <a:pt x="30" y="1212"/>
                  </a:lnTo>
                  <a:lnTo>
                    <a:pt x="78" y="1212"/>
                  </a:lnTo>
                  <a:lnTo>
                    <a:pt x="54" y="1218"/>
                  </a:lnTo>
                  <a:lnTo>
                    <a:pt x="18" y="1212"/>
                  </a:lnTo>
                  <a:lnTo>
                    <a:pt x="6" y="1224"/>
                  </a:lnTo>
                  <a:lnTo>
                    <a:pt x="6" y="1230"/>
                  </a:lnTo>
                  <a:lnTo>
                    <a:pt x="18" y="1242"/>
                  </a:lnTo>
                  <a:lnTo>
                    <a:pt x="36" y="1242"/>
                  </a:lnTo>
                  <a:lnTo>
                    <a:pt x="18" y="1248"/>
                  </a:lnTo>
                  <a:lnTo>
                    <a:pt x="12" y="1254"/>
                  </a:lnTo>
                  <a:lnTo>
                    <a:pt x="12" y="1260"/>
                  </a:lnTo>
                  <a:lnTo>
                    <a:pt x="66" y="1260"/>
                  </a:lnTo>
                  <a:lnTo>
                    <a:pt x="78" y="1272"/>
                  </a:lnTo>
                  <a:lnTo>
                    <a:pt x="96" y="1260"/>
                  </a:lnTo>
                  <a:lnTo>
                    <a:pt x="108" y="1272"/>
                  </a:lnTo>
                  <a:lnTo>
                    <a:pt x="138" y="1260"/>
                  </a:lnTo>
                  <a:lnTo>
                    <a:pt x="132" y="1266"/>
                  </a:lnTo>
                  <a:lnTo>
                    <a:pt x="126" y="1278"/>
                  </a:lnTo>
                  <a:lnTo>
                    <a:pt x="60" y="1278"/>
                  </a:lnTo>
                  <a:lnTo>
                    <a:pt x="54" y="1272"/>
                  </a:lnTo>
                  <a:lnTo>
                    <a:pt x="24" y="1272"/>
                  </a:lnTo>
                  <a:lnTo>
                    <a:pt x="12" y="1278"/>
                  </a:lnTo>
                  <a:lnTo>
                    <a:pt x="0" y="1278"/>
                  </a:lnTo>
                  <a:lnTo>
                    <a:pt x="6" y="1284"/>
                  </a:lnTo>
                  <a:lnTo>
                    <a:pt x="6" y="1296"/>
                  </a:lnTo>
                  <a:lnTo>
                    <a:pt x="12" y="1296"/>
                  </a:lnTo>
                  <a:lnTo>
                    <a:pt x="18" y="1302"/>
                  </a:lnTo>
                  <a:lnTo>
                    <a:pt x="30" y="1302"/>
                  </a:lnTo>
                  <a:lnTo>
                    <a:pt x="24" y="1308"/>
                  </a:lnTo>
                  <a:lnTo>
                    <a:pt x="18" y="1320"/>
                  </a:lnTo>
                  <a:lnTo>
                    <a:pt x="36" y="1338"/>
                  </a:lnTo>
                  <a:lnTo>
                    <a:pt x="48" y="1338"/>
                  </a:lnTo>
                  <a:lnTo>
                    <a:pt x="72" y="1320"/>
                  </a:lnTo>
                  <a:lnTo>
                    <a:pt x="102" y="1314"/>
                  </a:lnTo>
                  <a:lnTo>
                    <a:pt x="90" y="1338"/>
                  </a:lnTo>
                  <a:lnTo>
                    <a:pt x="78" y="1332"/>
                  </a:lnTo>
                  <a:lnTo>
                    <a:pt x="66" y="1350"/>
                  </a:lnTo>
                  <a:lnTo>
                    <a:pt x="30" y="1350"/>
                  </a:lnTo>
                  <a:lnTo>
                    <a:pt x="48" y="1368"/>
                  </a:lnTo>
                  <a:lnTo>
                    <a:pt x="24" y="1380"/>
                  </a:lnTo>
                  <a:lnTo>
                    <a:pt x="6" y="1380"/>
                  </a:lnTo>
                  <a:lnTo>
                    <a:pt x="6" y="1398"/>
                  </a:lnTo>
                  <a:lnTo>
                    <a:pt x="66" y="1398"/>
                  </a:lnTo>
                  <a:lnTo>
                    <a:pt x="54" y="1422"/>
                  </a:lnTo>
                  <a:lnTo>
                    <a:pt x="66" y="1422"/>
                  </a:lnTo>
                  <a:lnTo>
                    <a:pt x="54" y="1440"/>
                  </a:lnTo>
                  <a:lnTo>
                    <a:pt x="42" y="1434"/>
                  </a:lnTo>
                  <a:lnTo>
                    <a:pt x="36" y="1434"/>
                  </a:lnTo>
                  <a:lnTo>
                    <a:pt x="30" y="1428"/>
                  </a:lnTo>
                  <a:lnTo>
                    <a:pt x="18" y="1428"/>
                  </a:lnTo>
                  <a:lnTo>
                    <a:pt x="18" y="1440"/>
                  </a:lnTo>
                  <a:lnTo>
                    <a:pt x="24" y="1452"/>
                  </a:lnTo>
                  <a:lnTo>
                    <a:pt x="36" y="1464"/>
                  </a:lnTo>
                  <a:lnTo>
                    <a:pt x="84" y="1482"/>
                  </a:lnTo>
                  <a:lnTo>
                    <a:pt x="78" y="1488"/>
                  </a:lnTo>
                  <a:lnTo>
                    <a:pt x="84" y="1494"/>
                  </a:lnTo>
                  <a:lnTo>
                    <a:pt x="126" y="1494"/>
                  </a:lnTo>
                  <a:lnTo>
                    <a:pt x="132" y="1500"/>
                  </a:lnTo>
                  <a:lnTo>
                    <a:pt x="144" y="1500"/>
                  </a:lnTo>
                  <a:lnTo>
                    <a:pt x="192" y="1476"/>
                  </a:lnTo>
                  <a:lnTo>
                    <a:pt x="204" y="1464"/>
                  </a:lnTo>
                  <a:lnTo>
                    <a:pt x="216" y="1458"/>
                  </a:lnTo>
                  <a:lnTo>
                    <a:pt x="222" y="1452"/>
                  </a:lnTo>
                  <a:lnTo>
                    <a:pt x="258" y="1422"/>
                  </a:lnTo>
                  <a:lnTo>
                    <a:pt x="282" y="1422"/>
                  </a:lnTo>
                  <a:lnTo>
                    <a:pt x="294" y="1416"/>
                  </a:lnTo>
                  <a:lnTo>
                    <a:pt x="300" y="1410"/>
                  </a:lnTo>
                  <a:lnTo>
                    <a:pt x="300" y="1386"/>
                  </a:lnTo>
                  <a:lnTo>
                    <a:pt x="294" y="1380"/>
                  </a:lnTo>
                  <a:lnTo>
                    <a:pt x="294" y="1374"/>
                  </a:lnTo>
                  <a:lnTo>
                    <a:pt x="312" y="1368"/>
                  </a:lnTo>
                  <a:lnTo>
                    <a:pt x="306" y="1374"/>
                  </a:lnTo>
                  <a:lnTo>
                    <a:pt x="306" y="1380"/>
                  </a:lnTo>
                  <a:lnTo>
                    <a:pt x="300" y="1386"/>
                  </a:lnTo>
                  <a:lnTo>
                    <a:pt x="300" y="1392"/>
                  </a:lnTo>
                  <a:lnTo>
                    <a:pt x="312" y="1404"/>
                  </a:lnTo>
                  <a:lnTo>
                    <a:pt x="330" y="1410"/>
                  </a:lnTo>
                  <a:lnTo>
                    <a:pt x="342" y="1410"/>
                  </a:lnTo>
                  <a:lnTo>
                    <a:pt x="348" y="1416"/>
                  </a:lnTo>
                  <a:lnTo>
                    <a:pt x="354" y="1416"/>
                  </a:lnTo>
                  <a:lnTo>
                    <a:pt x="372" y="1434"/>
                  </a:lnTo>
                  <a:lnTo>
                    <a:pt x="378" y="1422"/>
                  </a:lnTo>
                  <a:lnTo>
                    <a:pt x="384" y="1416"/>
                  </a:lnTo>
                  <a:lnTo>
                    <a:pt x="384" y="1398"/>
                  </a:lnTo>
                  <a:lnTo>
                    <a:pt x="372" y="1386"/>
                  </a:lnTo>
                  <a:lnTo>
                    <a:pt x="372" y="1380"/>
                  </a:lnTo>
                  <a:lnTo>
                    <a:pt x="378" y="1374"/>
                  </a:lnTo>
                  <a:lnTo>
                    <a:pt x="384" y="1374"/>
                  </a:lnTo>
                  <a:lnTo>
                    <a:pt x="384" y="1368"/>
                  </a:lnTo>
                  <a:lnTo>
                    <a:pt x="378" y="1356"/>
                  </a:lnTo>
                  <a:lnTo>
                    <a:pt x="414" y="1356"/>
                  </a:lnTo>
                  <a:lnTo>
                    <a:pt x="420" y="1350"/>
                  </a:lnTo>
                  <a:lnTo>
                    <a:pt x="420" y="1326"/>
                  </a:lnTo>
                  <a:lnTo>
                    <a:pt x="426" y="1326"/>
                  </a:lnTo>
                  <a:lnTo>
                    <a:pt x="420" y="1314"/>
                  </a:lnTo>
                  <a:lnTo>
                    <a:pt x="420" y="1308"/>
                  </a:lnTo>
                  <a:lnTo>
                    <a:pt x="414" y="1302"/>
                  </a:lnTo>
                  <a:lnTo>
                    <a:pt x="414" y="1296"/>
                  </a:lnTo>
                  <a:lnTo>
                    <a:pt x="408" y="1284"/>
                  </a:lnTo>
                  <a:lnTo>
                    <a:pt x="402" y="1278"/>
                  </a:lnTo>
                  <a:lnTo>
                    <a:pt x="426" y="1272"/>
                  </a:lnTo>
                  <a:lnTo>
                    <a:pt x="438" y="1260"/>
                  </a:lnTo>
                  <a:lnTo>
                    <a:pt x="438" y="1248"/>
                  </a:lnTo>
                  <a:lnTo>
                    <a:pt x="420" y="1230"/>
                  </a:lnTo>
                  <a:lnTo>
                    <a:pt x="414" y="1230"/>
                  </a:lnTo>
                  <a:lnTo>
                    <a:pt x="402" y="1218"/>
                  </a:lnTo>
                  <a:lnTo>
                    <a:pt x="402" y="1200"/>
                  </a:lnTo>
                  <a:lnTo>
                    <a:pt x="408" y="1188"/>
                  </a:lnTo>
                  <a:lnTo>
                    <a:pt x="408" y="1176"/>
                  </a:lnTo>
                  <a:lnTo>
                    <a:pt x="384" y="1152"/>
                  </a:lnTo>
                  <a:lnTo>
                    <a:pt x="384" y="1140"/>
                  </a:lnTo>
                  <a:lnTo>
                    <a:pt x="390" y="1134"/>
                  </a:lnTo>
                  <a:lnTo>
                    <a:pt x="396" y="1134"/>
                  </a:lnTo>
                  <a:lnTo>
                    <a:pt x="402" y="1128"/>
                  </a:lnTo>
                  <a:lnTo>
                    <a:pt x="402" y="1122"/>
                  </a:lnTo>
                  <a:lnTo>
                    <a:pt x="396" y="1116"/>
                  </a:lnTo>
                  <a:lnTo>
                    <a:pt x="390" y="1116"/>
                  </a:lnTo>
                  <a:lnTo>
                    <a:pt x="384" y="1110"/>
                  </a:lnTo>
                  <a:lnTo>
                    <a:pt x="426" y="1068"/>
                  </a:lnTo>
                  <a:lnTo>
                    <a:pt x="438" y="1062"/>
                  </a:lnTo>
                  <a:lnTo>
                    <a:pt x="444" y="1056"/>
                  </a:lnTo>
                  <a:lnTo>
                    <a:pt x="456" y="1050"/>
                  </a:lnTo>
                  <a:lnTo>
                    <a:pt x="498" y="1050"/>
                  </a:lnTo>
                  <a:lnTo>
                    <a:pt x="504" y="1044"/>
                  </a:lnTo>
                  <a:lnTo>
                    <a:pt x="504" y="1038"/>
                  </a:lnTo>
                  <a:lnTo>
                    <a:pt x="486" y="1020"/>
                  </a:lnTo>
                  <a:lnTo>
                    <a:pt x="474" y="1014"/>
                  </a:lnTo>
                  <a:lnTo>
                    <a:pt x="486" y="1008"/>
                  </a:lnTo>
                  <a:lnTo>
                    <a:pt x="492" y="1008"/>
                  </a:lnTo>
                  <a:lnTo>
                    <a:pt x="522" y="978"/>
                  </a:lnTo>
                  <a:lnTo>
                    <a:pt x="528" y="936"/>
                  </a:lnTo>
                  <a:lnTo>
                    <a:pt x="528" y="900"/>
                  </a:lnTo>
                  <a:lnTo>
                    <a:pt x="546" y="912"/>
                  </a:lnTo>
                  <a:lnTo>
                    <a:pt x="558" y="906"/>
                  </a:lnTo>
                  <a:lnTo>
                    <a:pt x="564" y="906"/>
                  </a:lnTo>
                  <a:lnTo>
                    <a:pt x="570" y="900"/>
                  </a:lnTo>
                  <a:lnTo>
                    <a:pt x="576" y="900"/>
                  </a:lnTo>
                  <a:lnTo>
                    <a:pt x="576" y="894"/>
                  </a:lnTo>
                  <a:lnTo>
                    <a:pt x="570" y="888"/>
                  </a:lnTo>
                  <a:lnTo>
                    <a:pt x="570" y="882"/>
                  </a:lnTo>
                  <a:lnTo>
                    <a:pt x="564" y="876"/>
                  </a:lnTo>
                  <a:lnTo>
                    <a:pt x="582" y="876"/>
                  </a:lnTo>
                  <a:lnTo>
                    <a:pt x="588" y="870"/>
                  </a:lnTo>
                  <a:lnTo>
                    <a:pt x="588" y="864"/>
                  </a:lnTo>
                  <a:lnTo>
                    <a:pt x="594" y="858"/>
                  </a:lnTo>
                  <a:lnTo>
                    <a:pt x="606" y="852"/>
                  </a:lnTo>
                  <a:lnTo>
                    <a:pt x="612" y="852"/>
                  </a:lnTo>
                  <a:lnTo>
                    <a:pt x="618" y="834"/>
                  </a:lnTo>
                  <a:lnTo>
                    <a:pt x="612" y="828"/>
                  </a:lnTo>
                  <a:lnTo>
                    <a:pt x="600" y="822"/>
                  </a:lnTo>
                  <a:lnTo>
                    <a:pt x="600" y="810"/>
                  </a:lnTo>
                  <a:lnTo>
                    <a:pt x="606" y="810"/>
                  </a:lnTo>
                  <a:lnTo>
                    <a:pt x="618" y="804"/>
                  </a:lnTo>
                  <a:lnTo>
                    <a:pt x="636" y="786"/>
                  </a:lnTo>
                  <a:lnTo>
                    <a:pt x="678" y="780"/>
                  </a:lnTo>
                  <a:lnTo>
                    <a:pt x="696" y="780"/>
                  </a:lnTo>
                  <a:lnTo>
                    <a:pt x="702" y="774"/>
                  </a:lnTo>
                  <a:lnTo>
                    <a:pt x="702" y="744"/>
                  </a:lnTo>
                  <a:lnTo>
                    <a:pt x="714" y="732"/>
                  </a:lnTo>
                  <a:lnTo>
                    <a:pt x="720" y="738"/>
                  </a:lnTo>
                  <a:lnTo>
                    <a:pt x="720" y="750"/>
                  </a:lnTo>
                  <a:lnTo>
                    <a:pt x="744" y="744"/>
                  </a:lnTo>
                  <a:lnTo>
                    <a:pt x="768" y="750"/>
                  </a:lnTo>
                  <a:lnTo>
                    <a:pt x="792" y="750"/>
                  </a:lnTo>
                  <a:lnTo>
                    <a:pt x="798" y="756"/>
                  </a:lnTo>
                  <a:lnTo>
                    <a:pt x="810" y="756"/>
                  </a:lnTo>
                  <a:lnTo>
                    <a:pt x="816" y="750"/>
                  </a:lnTo>
                  <a:lnTo>
                    <a:pt x="810" y="750"/>
                  </a:lnTo>
                  <a:lnTo>
                    <a:pt x="798" y="738"/>
                  </a:lnTo>
                  <a:lnTo>
                    <a:pt x="798" y="732"/>
                  </a:lnTo>
                  <a:lnTo>
                    <a:pt x="810" y="732"/>
                  </a:lnTo>
                  <a:lnTo>
                    <a:pt x="810" y="708"/>
                  </a:lnTo>
                  <a:lnTo>
                    <a:pt x="840" y="714"/>
                  </a:lnTo>
                  <a:lnTo>
                    <a:pt x="834" y="708"/>
                  </a:lnTo>
                  <a:lnTo>
                    <a:pt x="840" y="702"/>
                  </a:lnTo>
                  <a:lnTo>
                    <a:pt x="858" y="708"/>
                  </a:lnTo>
                  <a:lnTo>
                    <a:pt x="858" y="696"/>
                  </a:lnTo>
                  <a:lnTo>
                    <a:pt x="864" y="690"/>
                  </a:lnTo>
                  <a:lnTo>
                    <a:pt x="882" y="690"/>
                  </a:lnTo>
                  <a:lnTo>
                    <a:pt x="888" y="696"/>
                  </a:lnTo>
                  <a:lnTo>
                    <a:pt x="894" y="708"/>
                  </a:lnTo>
                  <a:lnTo>
                    <a:pt x="906" y="714"/>
                  </a:lnTo>
                  <a:lnTo>
                    <a:pt x="918" y="726"/>
                  </a:lnTo>
                  <a:lnTo>
                    <a:pt x="930" y="726"/>
                  </a:lnTo>
                  <a:lnTo>
                    <a:pt x="942" y="732"/>
                  </a:lnTo>
                  <a:lnTo>
                    <a:pt x="960" y="732"/>
                  </a:lnTo>
                  <a:lnTo>
                    <a:pt x="966" y="738"/>
                  </a:lnTo>
                  <a:lnTo>
                    <a:pt x="978" y="738"/>
                  </a:lnTo>
                  <a:lnTo>
                    <a:pt x="990" y="732"/>
                  </a:lnTo>
                  <a:lnTo>
                    <a:pt x="996" y="726"/>
                  </a:lnTo>
                  <a:lnTo>
                    <a:pt x="1026" y="726"/>
                  </a:lnTo>
                  <a:lnTo>
                    <a:pt x="1038" y="732"/>
                  </a:lnTo>
                  <a:lnTo>
                    <a:pt x="1044" y="738"/>
                  </a:lnTo>
                  <a:lnTo>
                    <a:pt x="1062" y="738"/>
                  </a:lnTo>
                  <a:lnTo>
                    <a:pt x="1062" y="726"/>
                  </a:lnTo>
                  <a:lnTo>
                    <a:pt x="1068" y="720"/>
                  </a:lnTo>
                  <a:lnTo>
                    <a:pt x="1068" y="714"/>
                  </a:lnTo>
                  <a:lnTo>
                    <a:pt x="1092" y="714"/>
                  </a:lnTo>
                  <a:lnTo>
                    <a:pt x="1092" y="678"/>
                  </a:lnTo>
                  <a:lnTo>
                    <a:pt x="1098" y="672"/>
                  </a:lnTo>
                  <a:lnTo>
                    <a:pt x="1098" y="660"/>
                  </a:lnTo>
                  <a:lnTo>
                    <a:pt x="1110" y="654"/>
                  </a:lnTo>
                  <a:lnTo>
                    <a:pt x="1116" y="654"/>
                  </a:lnTo>
                  <a:lnTo>
                    <a:pt x="1128" y="648"/>
                  </a:lnTo>
                  <a:lnTo>
                    <a:pt x="1158" y="648"/>
                  </a:lnTo>
                  <a:lnTo>
                    <a:pt x="1170" y="642"/>
                  </a:lnTo>
                  <a:lnTo>
                    <a:pt x="1206" y="642"/>
                  </a:lnTo>
                  <a:lnTo>
                    <a:pt x="1206" y="654"/>
                  </a:lnTo>
                  <a:lnTo>
                    <a:pt x="1242" y="660"/>
                  </a:lnTo>
                  <a:lnTo>
                    <a:pt x="1248" y="660"/>
                  </a:lnTo>
                  <a:lnTo>
                    <a:pt x="1260" y="672"/>
                  </a:lnTo>
                  <a:lnTo>
                    <a:pt x="1266" y="684"/>
                  </a:lnTo>
                  <a:lnTo>
                    <a:pt x="1266" y="702"/>
                  </a:lnTo>
                  <a:lnTo>
                    <a:pt x="1260" y="702"/>
                  </a:lnTo>
                  <a:lnTo>
                    <a:pt x="1260" y="696"/>
                  </a:lnTo>
                  <a:lnTo>
                    <a:pt x="1254" y="696"/>
                  </a:lnTo>
                  <a:lnTo>
                    <a:pt x="1254" y="708"/>
                  </a:lnTo>
                  <a:lnTo>
                    <a:pt x="1278" y="708"/>
                  </a:lnTo>
                  <a:lnTo>
                    <a:pt x="1284" y="696"/>
                  </a:lnTo>
                  <a:lnTo>
                    <a:pt x="1284" y="690"/>
                  </a:lnTo>
                  <a:lnTo>
                    <a:pt x="1308" y="684"/>
                  </a:lnTo>
                  <a:lnTo>
                    <a:pt x="1314" y="672"/>
                  </a:lnTo>
                  <a:lnTo>
                    <a:pt x="1350" y="672"/>
                  </a:lnTo>
                  <a:lnTo>
                    <a:pt x="1362" y="660"/>
                  </a:lnTo>
                  <a:lnTo>
                    <a:pt x="1356" y="660"/>
                  </a:lnTo>
                  <a:close/>
                  <a:moveTo>
                    <a:pt x="564" y="726"/>
                  </a:moveTo>
                  <a:lnTo>
                    <a:pt x="540" y="738"/>
                  </a:lnTo>
                  <a:lnTo>
                    <a:pt x="546" y="756"/>
                  </a:lnTo>
                  <a:lnTo>
                    <a:pt x="576" y="756"/>
                  </a:lnTo>
                  <a:lnTo>
                    <a:pt x="570" y="738"/>
                  </a:lnTo>
                  <a:lnTo>
                    <a:pt x="564" y="726"/>
                  </a:lnTo>
                  <a:close/>
                  <a:moveTo>
                    <a:pt x="522" y="714"/>
                  </a:moveTo>
                  <a:lnTo>
                    <a:pt x="516" y="720"/>
                  </a:lnTo>
                  <a:lnTo>
                    <a:pt x="510" y="732"/>
                  </a:lnTo>
                  <a:lnTo>
                    <a:pt x="510" y="750"/>
                  </a:lnTo>
                  <a:lnTo>
                    <a:pt x="528" y="768"/>
                  </a:lnTo>
                  <a:lnTo>
                    <a:pt x="528" y="756"/>
                  </a:lnTo>
                  <a:lnTo>
                    <a:pt x="534" y="744"/>
                  </a:lnTo>
                  <a:lnTo>
                    <a:pt x="534" y="720"/>
                  </a:lnTo>
                  <a:lnTo>
                    <a:pt x="528" y="714"/>
                  </a:lnTo>
                  <a:lnTo>
                    <a:pt x="522" y="714"/>
                  </a:lnTo>
                  <a:close/>
                  <a:moveTo>
                    <a:pt x="606" y="738"/>
                  </a:moveTo>
                  <a:lnTo>
                    <a:pt x="618" y="732"/>
                  </a:lnTo>
                  <a:lnTo>
                    <a:pt x="624" y="732"/>
                  </a:lnTo>
                  <a:lnTo>
                    <a:pt x="630" y="726"/>
                  </a:lnTo>
                  <a:lnTo>
                    <a:pt x="618" y="720"/>
                  </a:lnTo>
                  <a:lnTo>
                    <a:pt x="588" y="720"/>
                  </a:lnTo>
                  <a:lnTo>
                    <a:pt x="576" y="732"/>
                  </a:lnTo>
                  <a:lnTo>
                    <a:pt x="582" y="744"/>
                  </a:lnTo>
                  <a:lnTo>
                    <a:pt x="606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3" name="Ni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797900" y="2634652"/>
              <a:ext cx="276576" cy="253035"/>
            </a:xfrm>
            <a:custGeom>
              <a:avLst/>
              <a:gdLst>
                <a:gd name="T0" fmla="*/ 2147483647 w 840"/>
                <a:gd name="T1" fmla="*/ 2147483647 h 768"/>
                <a:gd name="T2" fmla="*/ 2147483647 w 840"/>
                <a:gd name="T3" fmla="*/ 2147483647 h 768"/>
                <a:gd name="T4" fmla="*/ 2147483647 w 840"/>
                <a:gd name="T5" fmla="*/ 2147483647 h 768"/>
                <a:gd name="T6" fmla="*/ 2147483647 w 840"/>
                <a:gd name="T7" fmla="*/ 2147483647 h 768"/>
                <a:gd name="T8" fmla="*/ 2147483647 w 840"/>
                <a:gd name="T9" fmla="*/ 2147483647 h 768"/>
                <a:gd name="T10" fmla="*/ 2147483647 w 840"/>
                <a:gd name="T11" fmla="*/ 2147483647 h 768"/>
                <a:gd name="T12" fmla="*/ 2147483647 w 840"/>
                <a:gd name="T13" fmla="*/ 2147483647 h 768"/>
                <a:gd name="T14" fmla="*/ 2147483647 w 840"/>
                <a:gd name="T15" fmla="*/ 2147483647 h 768"/>
                <a:gd name="T16" fmla="*/ 2147483647 w 840"/>
                <a:gd name="T17" fmla="*/ 2147483647 h 768"/>
                <a:gd name="T18" fmla="*/ 2147483647 w 840"/>
                <a:gd name="T19" fmla="*/ 2147483647 h 768"/>
                <a:gd name="T20" fmla="*/ 2147483647 w 840"/>
                <a:gd name="T21" fmla="*/ 2147483647 h 768"/>
                <a:gd name="T22" fmla="*/ 2147483647 w 840"/>
                <a:gd name="T23" fmla="*/ 2147483647 h 768"/>
                <a:gd name="T24" fmla="*/ 2147483647 w 840"/>
                <a:gd name="T25" fmla="*/ 2147483647 h 768"/>
                <a:gd name="T26" fmla="*/ 2147483647 w 840"/>
                <a:gd name="T27" fmla="*/ 2147483647 h 768"/>
                <a:gd name="T28" fmla="*/ 2147483647 w 840"/>
                <a:gd name="T29" fmla="*/ 2147483647 h 768"/>
                <a:gd name="T30" fmla="*/ 2147483647 w 840"/>
                <a:gd name="T31" fmla="*/ 2147483647 h 768"/>
                <a:gd name="T32" fmla="*/ 2147483647 w 840"/>
                <a:gd name="T33" fmla="*/ 2147483647 h 768"/>
                <a:gd name="T34" fmla="*/ 2147483647 w 840"/>
                <a:gd name="T35" fmla="*/ 2147483647 h 768"/>
                <a:gd name="T36" fmla="*/ 2147483647 w 840"/>
                <a:gd name="T37" fmla="*/ 2147483647 h 768"/>
                <a:gd name="T38" fmla="*/ 2147483647 w 840"/>
                <a:gd name="T39" fmla="*/ 2147483647 h 768"/>
                <a:gd name="T40" fmla="*/ 2147483647 w 840"/>
                <a:gd name="T41" fmla="*/ 2147483647 h 768"/>
                <a:gd name="T42" fmla="*/ 2147483647 w 840"/>
                <a:gd name="T43" fmla="*/ 2147483647 h 768"/>
                <a:gd name="T44" fmla="*/ 2147483647 w 840"/>
                <a:gd name="T45" fmla="*/ 2147483647 h 768"/>
                <a:gd name="T46" fmla="*/ 2147483647 w 840"/>
                <a:gd name="T47" fmla="*/ 2147483647 h 768"/>
                <a:gd name="T48" fmla="*/ 2147483647 w 840"/>
                <a:gd name="T49" fmla="*/ 2147483647 h 768"/>
                <a:gd name="T50" fmla="*/ 2147483647 w 840"/>
                <a:gd name="T51" fmla="*/ 2147483647 h 768"/>
                <a:gd name="T52" fmla="*/ 2147483647 w 840"/>
                <a:gd name="T53" fmla="*/ 2147483647 h 768"/>
                <a:gd name="T54" fmla="*/ 2147483647 w 840"/>
                <a:gd name="T55" fmla="*/ 2147483647 h 768"/>
                <a:gd name="T56" fmla="*/ 2147483647 w 840"/>
                <a:gd name="T57" fmla="*/ 2147483647 h 768"/>
                <a:gd name="T58" fmla="*/ 2147483647 w 840"/>
                <a:gd name="T59" fmla="*/ 2147483647 h 768"/>
                <a:gd name="T60" fmla="*/ 2147483647 w 840"/>
                <a:gd name="T61" fmla="*/ 2147483647 h 768"/>
                <a:gd name="T62" fmla="*/ 2147483647 w 840"/>
                <a:gd name="T63" fmla="*/ 2147483647 h 768"/>
                <a:gd name="T64" fmla="*/ 2147483647 w 840"/>
                <a:gd name="T65" fmla="*/ 2147483647 h 768"/>
                <a:gd name="T66" fmla="*/ 2147483647 w 840"/>
                <a:gd name="T67" fmla="*/ 2147483647 h 768"/>
                <a:gd name="T68" fmla="*/ 2147483647 w 840"/>
                <a:gd name="T69" fmla="*/ 2147483647 h 768"/>
                <a:gd name="T70" fmla="*/ 2147483647 w 840"/>
                <a:gd name="T71" fmla="*/ 2147483647 h 768"/>
                <a:gd name="T72" fmla="*/ 2147483647 w 840"/>
                <a:gd name="T73" fmla="*/ 2147483647 h 768"/>
                <a:gd name="T74" fmla="*/ 2147483647 w 840"/>
                <a:gd name="T75" fmla="*/ 2147483647 h 768"/>
                <a:gd name="T76" fmla="*/ 2147483647 w 840"/>
                <a:gd name="T77" fmla="*/ 2147483647 h 768"/>
                <a:gd name="T78" fmla="*/ 2147483647 w 840"/>
                <a:gd name="T79" fmla="*/ 2147483647 h 768"/>
                <a:gd name="T80" fmla="*/ 2147483647 w 840"/>
                <a:gd name="T81" fmla="*/ 2147483647 h 768"/>
                <a:gd name="T82" fmla="*/ 2147483647 w 840"/>
                <a:gd name="T83" fmla="*/ 2147483647 h 768"/>
                <a:gd name="T84" fmla="*/ 2147483647 w 840"/>
                <a:gd name="T85" fmla="*/ 2147483647 h 768"/>
                <a:gd name="T86" fmla="*/ 2147483647 w 840"/>
                <a:gd name="T87" fmla="*/ 2147483647 h 768"/>
                <a:gd name="T88" fmla="*/ 2147483647 w 840"/>
                <a:gd name="T89" fmla="*/ 2147483647 h 768"/>
                <a:gd name="T90" fmla="*/ 2147483647 w 840"/>
                <a:gd name="T91" fmla="*/ 2147483647 h 768"/>
                <a:gd name="T92" fmla="*/ 2147483647 w 840"/>
                <a:gd name="T93" fmla="*/ 2147483647 h 768"/>
                <a:gd name="T94" fmla="*/ 2147483647 w 840"/>
                <a:gd name="T95" fmla="*/ 2147483647 h 768"/>
                <a:gd name="T96" fmla="*/ 2147483647 w 840"/>
                <a:gd name="T97" fmla="*/ 2147483647 h 768"/>
                <a:gd name="T98" fmla="*/ 2147483647 w 840"/>
                <a:gd name="T99" fmla="*/ 2147483647 h 768"/>
                <a:gd name="T100" fmla="*/ 2147483647 w 840"/>
                <a:gd name="T101" fmla="*/ 2147483647 h 768"/>
                <a:gd name="T102" fmla="*/ 2147483647 w 840"/>
                <a:gd name="T103" fmla="*/ 2147483647 h 768"/>
                <a:gd name="T104" fmla="*/ 2147483647 w 840"/>
                <a:gd name="T105" fmla="*/ 2147483647 h 768"/>
                <a:gd name="T106" fmla="*/ 2147483647 w 840"/>
                <a:gd name="T107" fmla="*/ 2147483647 h 768"/>
                <a:gd name="T108" fmla="*/ 2147483647 w 840"/>
                <a:gd name="T109" fmla="*/ 2147483647 h 768"/>
                <a:gd name="T110" fmla="*/ 2147483647 w 840"/>
                <a:gd name="T111" fmla="*/ 2147483647 h 768"/>
                <a:gd name="T112" fmla="*/ 2147483647 w 840"/>
                <a:gd name="T113" fmla="*/ 2147483647 h 768"/>
                <a:gd name="T114" fmla="*/ 2147483647 w 840"/>
                <a:gd name="T115" fmla="*/ 2147483647 h 768"/>
                <a:gd name="T116" fmla="*/ 2147483647 w 840"/>
                <a:gd name="T117" fmla="*/ 2147483647 h 768"/>
                <a:gd name="T118" fmla="*/ 2147483647 w 840"/>
                <a:gd name="T119" fmla="*/ 2147483647 h 7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768"/>
                <a:gd name="T182" fmla="*/ 840 w 840"/>
                <a:gd name="T183" fmla="*/ 768 h 7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768">
                  <a:moveTo>
                    <a:pt x="420" y="738"/>
                  </a:moveTo>
                  <a:lnTo>
                    <a:pt x="420" y="732"/>
                  </a:lnTo>
                  <a:lnTo>
                    <a:pt x="426" y="726"/>
                  </a:lnTo>
                  <a:lnTo>
                    <a:pt x="426" y="714"/>
                  </a:lnTo>
                  <a:lnTo>
                    <a:pt x="432" y="702"/>
                  </a:lnTo>
                  <a:lnTo>
                    <a:pt x="432" y="648"/>
                  </a:lnTo>
                  <a:lnTo>
                    <a:pt x="498" y="594"/>
                  </a:lnTo>
                  <a:lnTo>
                    <a:pt x="498" y="588"/>
                  </a:lnTo>
                  <a:lnTo>
                    <a:pt x="504" y="582"/>
                  </a:lnTo>
                  <a:lnTo>
                    <a:pt x="516" y="558"/>
                  </a:lnTo>
                  <a:lnTo>
                    <a:pt x="522" y="552"/>
                  </a:lnTo>
                  <a:lnTo>
                    <a:pt x="528" y="552"/>
                  </a:lnTo>
                  <a:lnTo>
                    <a:pt x="534" y="558"/>
                  </a:lnTo>
                  <a:lnTo>
                    <a:pt x="546" y="564"/>
                  </a:lnTo>
                  <a:lnTo>
                    <a:pt x="552" y="564"/>
                  </a:lnTo>
                  <a:lnTo>
                    <a:pt x="558" y="558"/>
                  </a:lnTo>
                  <a:lnTo>
                    <a:pt x="558" y="546"/>
                  </a:lnTo>
                  <a:lnTo>
                    <a:pt x="552" y="540"/>
                  </a:lnTo>
                  <a:lnTo>
                    <a:pt x="564" y="540"/>
                  </a:lnTo>
                  <a:lnTo>
                    <a:pt x="570" y="552"/>
                  </a:lnTo>
                  <a:lnTo>
                    <a:pt x="582" y="564"/>
                  </a:lnTo>
                  <a:lnTo>
                    <a:pt x="588" y="576"/>
                  </a:lnTo>
                  <a:lnTo>
                    <a:pt x="588" y="582"/>
                  </a:lnTo>
                  <a:lnTo>
                    <a:pt x="594" y="594"/>
                  </a:lnTo>
                  <a:lnTo>
                    <a:pt x="600" y="600"/>
                  </a:lnTo>
                  <a:lnTo>
                    <a:pt x="606" y="600"/>
                  </a:lnTo>
                  <a:lnTo>
                    <a:pt x="624" y="582"/>
                  </a:lnTo>
                  <a:lnTo>
                    <a:pt x="624" y="570"/>
                  </a:lnTo>
                  <a:lnTo>
                    <a:pt x="630" y="558"/>
                  </a:lnTo>
                  <a:lnTo>
                    <a:pt x="642" y="552"/>
                  </a:lnTo>
                  <a:lnTo>
                    <a:pt x="648" y="546"/>
                  </a:lnTo>
                  <a:lnTo>
                    <a:pt x="648" y="516"/>
                  </a:lnTo>
                  <a:lnTo>
                    <a:pt x="672" y="486"/>
                  </a:lnTo>
                  <a:lnTo>
                    <a:pt x="684" y="438"/>
                  </a:lnTo>
                  <a:lnTo>
                    <a:pt x="696" y="432"/>
                  </a:lnTo>
                  <a:lnTo>
                    <a:pt x="702" y="426"/>
                  </a:lnTo>
                  <a:lnTo>
                    <a:pt x="714" y="420"/>
                  </a:lnTo>
                  <a:lnTo>
                    <a:pt x="720" y="414"/>
                  </a:lnTo>
                  <a:lnTo>
                    <a:pt x="720" y="402"/>
                  </a:lnTo>
                  <a:lnTo>
                    <a:pt x="726" y="384"/>
                  </a:lnTo>
                  <a:lnTo>
                    <a:pt x="726" y="354"/>
                  </a:lnTo>
                  <a:lnTo>
                    <a:pt x="744" y="354"/>
                  </a:lnTo>
                  <a:lnTo>
                    <a:pt x="750" y="348"/>
                  </a:lnTo>
                  <a:lnTo>
                    <a:pt x="756" y="330"/>
                  </a:lnTo>
                  <a:lnTo>
                    <a:pt x="756" y="300"/>
                  </a:lnTo>
                  <a:lnTo>
                    <a:pt x="762" y="294"/>
                  </a:lnTo>
                  <a:lnTo>
                    <a:pt x="768" y="264"/>
                  </a:lnTo>
                  <a:lnTo>
                    <a:pt x="774" y="252"/>
                  </a:lnTo>
                  <a:lnTo>
                    <a:pt x="786" y="240"/>
                  </a:lnTo>
                  <a:lnTo>
                    <a:pt x="786" y="234"/>
                  </a:lnTo>
                  <a:lnTo>
                    <a:pt x="792" y="228"/>
                  </a:lnTo>
                  <a:lnTo>
                    <a:pt x="792" y="222"/>
                  </a:lnTo>
                  <a:lnTo>
                    <a:pt x="798" y="216"/>
                  </a:lnTo>
                  <a:lnTo>
                    <a:pt x="798" y="210"/>
                  </a:lnTo>
                  <a:lnTo>
                    <a:pt x="810" y="210"/>
                  </a:lnTo>
                  <a:lnTo>
                    <a:pt x="822" y="204"/>
                  </a:lnTo>
                  <a:lnTo>
                    <a:pt x="840" y="186"/>
                  </a:lnTo>
                  <a:lnTo>
                    <a:pt x="840" y="174"/>
                  </a:lnTo>
                  <a:lnTo>
                    <a:pt x="834" y="168"/>
                  </a:lnTo>
                  <a:lnTo>
                    <a:pt x="834" y="162"/>
                  </a:lnTo>
                  <a:lnTo>
                    <a:pt x="840" y="156"/>
                  </a:lnTo>
                  <a:lnTo>
                    <a:pt x="840" y="126"/>
                  </a:lnTo>
                  <a:lnTo>
                    <a:pt x="810" y="126"/>
                  </a:lnTo>
                  <a:lnTo>
                    <a:pt x="810" y="120"/>
                  </a:lnTo>
                  <a:lnTo>
                    <a:pt x="804" y="108"/>
                  </a:lnTo>
                  <a:lnTo>
                    <a:pt x="804" y="60"/>
                  </a:lnTo>
                  <a:lnTo>
                    <a:pt x="774" y="12"/>
                  </a:lnTo>
                  <a:lnTo>
                    <a:pt x="756" y="12"/>
                  </a:lnTo>
                  <a:lnTo>
                    <a:pt x="750" y="18"/>
                  </a:lnTo>
                  <a:lnTo>
                    <a:pt x="750" y="24"/>
                  </a:lnTo>
                  <a:lnTo>
                    <a:pt x="744" y="30"/>
                  </a:lnTo>
                  <a:lnTo>
                    <a:pt x="744" y="36"/>
                  </a:lnTo>
                  <a:lnTo>
                    <a:pt x="720" y="36"/>
                  </a:lnTo>
                  <a:lnTo>
                    <a:pt x="714" y="42"/>
                  </a:lnTo>
                  <a:lnTo>
                    <a:pt x="702" y="48"/>
                  </a:lnTo>
                  <a:lnTo>
                    <a:pt x="696" y="54"/>
                  </a:lnTo>
                  <a:lnTo>
                    <a:pt x="684" y="60"/>
                  </a:lnTo>
                  <a:lnTo>
                    <a:pt x="654" y="60"/>
                  </a:lnTo>
                  <a:lnTo>
                    <a:pt x="648" y="54"/>
                  </a:lnTo>
                  <a:lnTo>
                    <a:pt x="636" y="48"/>
                  </a:lnTo>
                  <a:lnTo>
                    <a:pt x="600" y="36"/>
                  </a:lnTo>
                  <a:lnTo>
                    <a:pt x="546" y="36"/>
                  </a:lnTo>
                  <a:lnTo>
                    <a:pt x="528" y="42"/>
                  </a:lnTo>
                  <a:lnTo>
                    <a:pt x="516" y="54"/>
                  </a:lnTo>
                  <a:lnTo>
                    <a:pt x="504" y="60"/>
                  </a:lnTo>
                  <a:lnTo>
                    <a:pt x="492" y="84"/>
                  </a:lnTo>
                  <a:lnTo>
                    <a:pt x="486" y="90"/>
                  </a:lnTo>
                  <a:lnTo>
                    <a:pt x="480" y="90"/>
                  </a:lnTo>
                  <a:lnTo>
                    <a:pt x="468" y="84"/>
                  </a:lnTo>
                  <a:lnTo>
                    <a:pt x="438" y="84"/>
                  </a:lnTo>
                  <a:lnTo>
                    <a:pt x="414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8"/>
                  </a:lnTo>
                  <a:lnTo>
                    <a:pt x="372" y="42"/>
                  </a:lnTo>
                  <a:lnTo>
                    <a:pt x="360" y="42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12" y="72"/>
                  </a:lnTo>
                  <a:lnTo>
                    <a:pt x="306" y="72"/>
                  </a:lnTo>
                  <a:lnTo>
                    <a:pt x="294" y="66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82" y="42"/>
                  </a:lnTo>
                  <a:lnTo>
                    <a:pt x="258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0" y="0"/>
                  </a:lnTo>
                  <a:lnTo>
                    <a:pt x="198" y="0"/>
                  </a:lnTo>
                  <a:lnTo>
                    <a:pt x="186" y="6"/>
                  </a:lnTo>
                  <a:lnTo>
                    <a:pt x="180" y="6"/>
                  </a:lnTo>
                  <a:lnTo>
                    <a:pt x="180" y="12"/>
                  </a:lnTo>
                  <a:lnTo>
                    <a:pt x="126" y="12"/>
                  </a:lnTo>
                  <a:lnTo>
                    <a:pt x="102" y="36"/>
                  </a:lnTo>
                  <a:lnTo>
                    <a:pt x="102" y="60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8" y="108"/>
                  </a:lnTo>
                  <a:lnTo>
                    <a:pt x="72" y="114"/>
                  </a:lnTo>
                  <a:lnTo>
                    <a:pt x="66" y="114"/>
                  </a:lnTo>
                  <a:lnTo>
                    <a:pt x="66" y="168"/>
                  </a:lnTo>
                  <a:lnTo>
                    <a:pt x="60" y="180"/>
                  </a:lnTo>
                  <a:lnTo>
                    <a:pt x="60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84" y="252"/>
                  </a:lnTo>
                  <a:lnTo>
                    <a:pt x="84" y="264"/>
                  </a:lnTo>
                  <a:lnTo>
                    <a:pt x="78" y="270"/>
                  </a:lnTo>
                  <a:lnTo>
                    <a:pt x="72" y="270"/>
                  </a:lnTo>
                  <a:lnTo>
                    <a:pt x="60" y="276"/>
                  </a:lnTo>
                  <a:lnTo>
                    <a:pt x="60" y="318"/>
                  </a:lnTo>
                  <a:lnTo>
                    <a:pt x="48" y="324"/>
                  </a:lnTo>
                  <a:lnTo>
                    <a:pt x="42" y="336"/>
                  </a:lnTo>
                  <a:lnTo>
                    <a:pt x="36" y="342"/>
                  </a:lnTo>
                  <a:lnTo>
                    <a:pt x="36" y="372"/>
                  </a:lnTo>
                  <a:lnTo>
                    <a:pt x="24" y="396"/>
                  </a:lnTo>
                  <a:lnTo>
                    <a:pt x="6" y="39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0" y="492"/>
                  </a:lnTo>
                  <a:lnTo>
                    <a:pt x="0" y="606"/>
                  </a:lnTo>
                  <a:lnTo>
                    <a:pt x="6" y="612"/>
                  </a:lnTo>
                  <a:lnTo>
                    <a:pt x="30" y="612"/>
                  </a:lnTo>
                  <a:lnTo>
                    <a:pt x="54" y="600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108" y="600"/>
                  </a:lnTo>
                  <a:lnTo>
                    <a:pt x="126" y="606"/>
                  </a:lnTo>
                  <a:lnTo>
                    <a:pt x="138" y="618"/>
                  </a:lnTo>
                  <a:lnTo>
                    <a:pt x="150" y="636"/>
                  </a:lnTo>
                  <a:lnTo>
                    <a:pt x="156" y="648"/>
                  </a:lnTo>
                  <a:lnTo>
                    <a:pt x="168" y="660"/>
                  </a:lnTo>
                  <a:lnTo>
                    <a:pt x="186" y="660"/>
                  </a:lnTo>
                  <a:lnTo>
                    <a:pt x="180" y="666"/>
                  </a:lnTo>
                  <a:lnTo>
                    <a:pt x="180" y="678"/>
                  </a:lnTo>
                  <a:lnTo>
                    <a:pt x="174" y="684"/>
                  </a:lnTo>
                  <a:lnTo>
                    <a:pt x="186" y="684"/>
                  </a:lnTo>
                  <a:lnTo>
                    <a:pt x="198" y="678"/>
                  </a:lnTo>
                  <a:lnTo>
                    <a:pt x="198" y="684"/>
                  </a:lnTo>
                  <a:lnTo>
                    <a:pt x="192" y="690"/>
                  </a:lnTo>
                  <a:lnTo>
                    <a:pt x="186" y="702"/>
                  </a:lnTo>
                  <a:lnTo>
                    <a:pt x="186" y="714"/>
                  </a:lnTo>
                  <a:lnTo>
                    <a:pt x="204" y="750"/>
                  </a:lnTo>
                  <a:lnTo>
                    <a:pt x="216" y="762"/>
                  </a:lnTo>
                  <a:lnTo>
                    <a:pt x="234" y="768"/>
                  </a:lnTo>
                  <a:lnTo>
                    <a:pt x="270" y="768"/>
                  </a:lnTo>
                  <a:lnTo>
                    <a:pt x="276" y="762"/>
                  </a:lnTo>
                  <a:lnTo>
                    <a:pt x="282" y="762"/>
                  </a:lnTo>
                  <a:lnTo>
                    <a:pt x="288" y="738"/>
                  </a:lnTo>
                  <a:lnTo>
                    <a:pt x="312" y="750"/>
                  </a:lnTo>
                  <a:lnTo>
                    <a:pt x="336" y="744"/>
                  </a:lnTo>
                  <a:lnTo>
                    <a:pt x="354" y="756"/>
                  </a:lnTo>
                  <a:lnTo>
                    <a:pt x="396" y="756"/>
                  </a:lnTo>
                  <a:lnTo>
                    <a:pt x="396" y="732"/>
                  </a:lnTo>
                  <a:lnTo>
                    <a:pt x="420" y="732"/>
                  </a:lnTo>
                  <a:lnTo>
                    <a:pt x="420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4" name="Niger" descr="© INSCALE GmbH, 05.05.2010&#10;http://www.presentationload.com/"/>
            <p:cNvSpPr>
              <a:spLocks/>
            </p:cNvSpPr>
            <p:nvPr/>
          </p:nvSpPr>
          <p:spPr bwMode="gray">
            <a:xfrm>
              <a:off x="3739740" y="2380334"/>
              <a:ext cx="367048" cy="309550"/>
            </a:xfrm>
            <a:custGeom>
              <a:avLst/>
              <a:gdLst>
                <a:gd name="T0" fmla="*/ 2147483647 w 1110"/>
                <a:gd name="T1" fmla="*/ 2147483647 h 942"/>
                <a:gd name="T2" fmla="*/ 2147483647 w 1110"/>
                <a:gd name="T3" fmla="*/ 2147483647 h 942"/>
                <a:gd name="T4" fmla="*/ 2147483647 w 1110"/>
                <a:gd name="T5" fmla="*/ 2147483647 h 942"/>
                <a:gd name="T6" fmla="*/ 2147483647 w 1110"/>
                <a:gd name="T7" fmla="*/ 2147483647 h 942"/>
                <a:gd name="T8" fmla="*/ 2147483647 w 1110"/>
                <a:gd name="T9" fmla="*/ 2147483647 h 942"/>
                <a:gd name="T10" fmla="*/ 2147483647 w 1110"/>
                <a:gd name="T11" fmla="*/ 2147483647 h 942"/>
                <a:gd name="T12" fmla="*/ 2147483647 w 1110"/>
                <a:gd name="T13" fmla="*/ 2147483647 h 942"/>
                <a:gd name="T14" fmla="*/ 2147483647 w 1110"/>
                <a:gd name="T15" fmla="*/ 2147483647 h 942"/>
                <a:gd name="T16" fmla="*/ 2147483647 w 1110"/>
                <a:gd name="T17" fmla="*/ 2147483647 h 942"/>
                <a:gd name="T18" fmla="*/ 2147483647 w 1110"/>
                <a:gd name="T19" fmla="*/ 2147483647 h 942"/>
                <a:gd name="T20" fmla="*/ 2147483647 w 1110"/>
                <a:gd name="T21" fmla="*/ 2147483647 h 942"/>
                <a:gd name="T22" fmla="*/ 2147483647 w 1110"/>
                <a:gd name="T23" fmla="*/ 2147483647 h 942"/>
                <a:gd name="T24" fmla="*/ 2147483647 w 1110"/>
                <a:gd name="T25" fmla="*/ 2147483647 h 942"/>
                <a:gd name="T26" fmla="*/ 2147483647 w 1110"/>
                <a:gd name="T27" fmla="*/ 2147483647 h 942"/>
                <a:gd name="T28" fmla="*/ 2147483647 w 1110"/>
                <a:gd name="T29" fmla="*/ 2147483647 h 942"/>
                <a:gd name="T30" fmla="*/ 2147483647 w 1110"/>
                <a:gd name="T31" fmla="*/ 2147483647 h 942"/>
                <a:gd name="T32" fmla="*/ 2147483647 w 1110"/>
                <a:gd name="T33" fmla="*/ 2147483647 h 942"/>
                <a:gd name="T34" fmla="*/ 2147483647 w 1110"/>
                <a:gd name="T35" fmla="*/ 2147483647 h 942"/>
                <a:gd name="T36" fmla="*/ 2147483647 w 1110"/>
                <a:gd name="T37" fmla="*/ 2147483647 h 942"/>
                <a:gd name="T38" fmla="*/ 2147483647 w 1110"/>
                <a:gd name="T39" fmla="*/ 2147483647 h 942"/>
                <a:gd name="T40" fmla="*/ 2147483647 w 1110"/>
                <a:gd name="T41" fmla="*/ 2147483647 h 942"/>
                <a:gd name="T42" fmla="*/ 2147483647 w 1110"/>
                <a:gd name="T43" fmla="*/ 2147483647 h 942"/>
                <a:gd name="T44" fmla="*/ 2147483647 w 1110"/>
                <a:gd name="T45" fmla="*/ 2147483647 h 942"/>
                <a:gd name="T46" fmla="*/ 2147483647 w 1110"/>
                <a:gd name="T47" fmla="*/ 2147483647 h 942"/>
                <a:gd name="T48" fmla="*/ 2147483647 w 1110"/>
                <a:gd name="T49" fmla="*/ 2147483647 h 942"/>
                <a:gd name="T50" fmla="*/ 2147483647 w 1110"/>
                <a:gd name="T51" fmla="*/ 2147483647 h 942"/>
                <a:gd name="T52" fmla="*/ 2147483647 w 1110"/>
                <a:gd name="T53" fmla="*/ 2147483647 h 942"/>
                <a:gd name="T54" fmla="*/ 2147483647 w 1110"/>
                <a:gd name="T55" fmla="*/ 2147483647 h 942"/>
                <a:gd name="T56" fmla="*/ 2147483647 w 1110"/>
                <a:gd name="T57" fmla="*/ 2147483647 h 942"/>
                <a:gd name="T58" fmla="*/ 2147483647 w 1110"/>
                <a:gd name="T59" fmla="*/ 2147483647 h 942"/>
                <a:gd name="T60" fmla="*/ 2147483647 w 1110"/>
                <a:gd name="T61" fmla="*/ 2147483647 h 942"/>
                <a:gd name="T62" fmla="*/ 2147483647 w 1110"/>
                <a:gd name="T63" fmla="*/ 2147483647 h 942"/>
                <a:gd name="T64" fmla="*/ 2147483647 w 1110"/>
                <a:gd name="T65" fmla="*/ 2147483647 h 942"/>
                <a:gd name="T66" fmla="*/ 2147483647 w 1110"/>
                <a:gd name="T67" fmla="*/ 2147483647 h 942"/>
                <a:gd name="T68" fmla="*/ 2147483647 w 1110"/>
                <a:gd name="T69" fmla="*/ 2147483647 h 942"/>
                <a:gd name="T70" fmla="*/ 2147483647 w 1110"/>
                <a:gd name="T71" fmla="*/ 2147483647 h 942"/>
                <a:gd name="T72" fmla="*/ 2147483647 w 1110"/>
                <a:gd name="T73" fmla="*/ 2147483647 h 942"/>
                <a:gd name="T74" fmla="*/ 2147483647 w 1110"/>
                <a:gd name="T75" fmla="*/ 2147483647 h 942"/>
                <a:gd name="T76" fmla="*/ 2147483647 w 1110"/>
                <a:gd name="T77" fmla="*/ 2147483647 h 942"/>
                <a:gd name="T78" fmla="*/ 2147483647 w 1110"/>
                <a:gd name="T79" fmla="*/ 2147483647 h 942"/>
                <a:gd name="T80" fmla="*/ 2147483647 w 1110"/>
                <a:gd name="T81" fmla="*/ 2147483647 h 942"/>
                <a:gd name="T82" fmla="*/ 2147483647 w 1110"/>
                <a:gd name="T83" fmla="*/ 2147483647 h 942"/>
                <a:gd name="T84" fmla="*/ 2147483647 w 1110"/>
                <a:gd name="T85" fmla="*/ 2147483647 h 942"/>
                <a:gd name="T86" fmla="*/ 2147483647 w 1110"/>
                <a:gd name="T87" fmla="*/ 2147483647 h 942"/>
                <a:gd name="T88" fmla="*/ 2147483647 w 1110"/>
                <a:gd name="T89" fmla="*/ 2147483647 h 942"/>
                <a:gd name="T90" fmla="*/ 2147483647 w 1110"/>
                <a:gd name="T91" fmla="*/ 2147483647 h 942"/>
                <a:gd name="T92" fmla="*/ 2147483647 w 1110"/>
                <a:gd name="T93" fmla="*/ 2147483647 h 942"/>
                <a:gd name="T94" fmla="*/ 2147483647 w 1110"/>
                <a:gd name="T95" fmla="*/ 2147483647 h 942"/>
                <a:gd name="T96" fmla="*/ 2147483647 w 1110"/>
                <a:gd name="T97" fmla="*/ 2147483647 h 942"/>
                <a:gd name="T98" fmla="*/ 0 w 1110"/>
                <a:gd name="T99" fmla="*/ 2147483647 h 942"/>
                <a:gd name="T100" fmla="*/ 2147483647 w 1110"/>
                <a:gd name="T101" fmla="*/ 2147483647 h 9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10"/>
                <a:gd name="T154" fmla="*/ 0 h 942"/>
                <a:gd name="T155" fmla="*/ 1110 w 1110"/>
                <a:gd name="T156" fmla="*/ 942 h 9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10" h="942">
                  <a:moveTo>
                    <a:pt x="54" y="792"/>
                  </a:moveTo>
                  <a:lnTo>
                    <a:pt x="54" y="810"/>
                  </a:lnTo>
                  <a:lnTo>
                    <a:pt x="66" y="810"/>
                  </a:lnTo>
                  <a:lnTo>
                    <a:pt x="48" y="828"/>
                  </a:lnTo>
                  <a:lnTo>
                    <a:pt x="48" y="834"/>
                  </a:lnTo>
                  <a:lnTo>
                    <a:pt x="72" y="858"/>
                  </a:lnTo>
                  <a:lnTo>
                    <a:pt x="84" y="864"/>
                  </a:lnTo>
                  <a:lnTo>
                    <a:pt x="90" y="876"/>
                  </a:lnTo>
                  <a:lnTo>
                    <a:pt x="108" y="876"/>
                  </a:lnTo>
                  <a:lnTo>
                    <a:pt x="120" y="864"/>
                  </a:lnTo>
                  <a:lnTo>
                    <a:pt x="132" y="864"/>
                  </a:lnTo>
                  <a:lnTo>
                    <a:pt x="144" y="876"/>
                  </a:lnTo>
                  <a:lnTo>
                    <a:pt x="150" y="888"/>
                  </a:lnTo>
                  <a:lnTo>
                    <a:pt x="126" y="894"/>
                  </a:lnTo>
                  <a:lnTo>
                    <a:pt x="150" y="930"/>
                  </a:lnTo>
                  <a:lnTo>
                    <a:pt x="150" y="906"/>
                  </a:lnTo>
                  <a:lnTo>
                    <a:pt x="180" y="894"/>
                  </a:lnTo>
                  <a:lnTo>
                    <a:pt x="192" y="906"/>
                  </a:lnTo>
                  <a:lnTo>
                    <a:pt x="198" y="918"/>
                  </a:lnTo>
                  <a:lnTo>
                    <a:pt x="204" y="924"/>
                  </a:lnTo>
                  <a:lnTo>
                    <a:pt x="210" y="924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40" y="942"/>
                  </a:lnTo>
                  <a:lnTo>
                    <a:pt x="240" y="888"/>
                  </a:lnTo>
                  <a:lnTo>
                    <a:pt x="246" y="888"/>
                  </a:lnTo>
                  <a:lnTo>
                    <a:pt x="252" y="882"/>
                  </a:lnTo>
                  <a:lnTo>
                    <a:pt x="258" y="870"/>
                  </a:lnTo>
                  <a:lnTo>
                    <a:pt x="264" y="864"/>
                  </a:lnTo>
                  <a:lnTo>
                    <a:pt x="270" y="852"/>
                  </a:lnTo>
                  <a:lnTo>
                    <a:pt x="276" y="834"/>
                  </a:lnTo>
                  <a:lnTo>
                    <a:pt x="276" y="810"/>
                  </a:lnTo>
                  <a:lnTo>
                    <a:pt x="300" y="786"/>
                  </a:lnTo>
                  <a:lnTo>
                    <a:pt x="354" y="786"/>
                  </a:lnTo>
                  <a:lnTo>
                    <a:pt x="354" y="780"/>
                  </a:lnTo>
                  <a:lnTo>
                    <a:pt x="360" y="780"/>
                  </a:lnTo>
                  <a:lnTo>
                    <a:pt x="372" y="774"/>
                  </a:lnTo>
                  <a:lnTo>
                    <a:pt x="384" y="774"/>
                  </a:lnTo>
                  <a:lnTo>
                    <a:pt x="396" y="786"/>
                  </a:lnTo>
                  <a:lnTo>
                    <a:pt x="396" y="792"/>
                  </a:lnTo>
                  <a:lnTo>
                    <a:pt x="432" y="792"/>
                  </a:lnTo>
                  <a:lnTo>
                    <a:pt x="456" y="816"/>
                  </a:lnTo>
                  <a:lnTo>
                    <a:pt x="456" y="822"/>
                  </a:lnTo>
                  <a:lnTo>
                    <a:pt x="462" y="828"/>
                  </a:lnTo>
                  <a:lnTo>
                    <a:pt x="462" y="834"/>
                  </a:lnTo>
                  <a:lnTo>
                    <a:pt x="468" y="840"/>
                  </a:lnTo>
                  <a:lnTo>
                    <a:pt x="480" y="846"/>
                  </a:lnTo>
                  <a:lnTo>
                    <a:pt x="486" y="846"/>
                  </a:lnTo>
                  <a:lnTo>
                    <a:pt x="498" y="840"/>
                  </a:lnTo>
                  <a:lnTo>
                    <a:pt x="510" y="828"/>
                  </a:lnTo>
                  <a:lnTo>
                    <a:pt x="534" y="816"/>
                  </a:lnTo>
                  <a:lnTo>
                    <a:pt x="546" y="816"/>
                  </a:lnTo>
                  <a:lnTo>
                    <a:pt x="558" y="822"/>
                  </a:lnTo>
                  <a:lnTo>
                    <a:pt x="564" y="828"/>
                  </a:lnTo>
                  <a:lnTo>
                    <a:pt x="576" y="834"/>
                  </a:lnTo>
                  <a:lnTo>
                    <a:pt x="588" y="846"/>
                  </a:lnTo>
                  <a:lnTo>
                    <a:pt x="612" y="858"/>
                  </a:lnTo>
                  <a:lnTo>
                    <a:pt x="642" y="858"/>
                  </a:lnTo>
                  <a:lnTo>
                    <a:pt x="654" y="864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78" y="834"/>
                  </a:lnTo>
                  <a:lnTo>
                    <a:pt x="690" y="828"/>
                  </a:lnTo>
                  <a:lnTo>
                    <a:pt x="702" y="816"/>
                  </a:lnTo>
                  <a:lnTo>
                    <a:pt x="720" y="810"/>
                  </a:lnTo>
                  <a:lnTo>
                    <a:pt x="774" y="810"/>
                  </a:lnTo>
                  <a:lnTo>
                    <a:pt x="810" y="822"/>
                  </a:lnTo>
                  <a:lnTo>
                    <a:pt x="822" y="828"/>
                  </a:lnTo>
                  <a:lnTo>
                    <a:pt x="828" y="834"/>
                  </a:lnTo>
                  <a:lnTo>
                    <a:pt x="858" y="834"/>
                  </a:lnTo>
                  <a:lnTo>
                    <a:pt x="870" y="828"/>
                  </a:lnTo>
                  <a:lnTo>
                    <a:pt x="876" y="822"/>
                  </a:lnTo>
                  <a:lnTo>
                    <a:pt x="888" y="816"/>
                  </a:lnTo>
                  <a:lnTo>
                    <a:pt x="894" y="810"/>
                  </a:lnTo>
                  <a:lnTo>
                    <a:pt x="918" y="810"/>
                  </a:lnTo>
                  <a:lnTo>
                    <a:pt x="918" y="804"/>
                  </a:lnTo>
                  <a:lnTo>
                    <a:pt x="924" y="798"/>
                  </a:lnTo>
                  <a:lnTo>
                    <a:pt x="924" y="792"/>
                  </a:lnTo>
                  <a:lnTo>
                    <a:pt x="930" y="786"/>
                  </a:lnTo>
                  <a:lnTo>
                    <a:pt x="936" y="786"/>
                  </a:lnTo>
                  <a:lnTo>
                    <a:pt x="930" y="726"/>
                  </a:lnTo>
                  <a:lnTo>
                    <a:pt x="948" y="720"/>
                  </a:lnTo>
                  <a:lnTo>
                    <a:pt x="948" y="714"/>
                  </a:lnTo>
                  <a:lnTo>
                    <a:pt x="954" y="708"/>
                  </a:lnTo>
                  <a:lnTo>
                    <a:pt x="954" y="696"/>
                  </a:lnTo>
                  <a:lnTo>
                    <a:pt x="960" y="678"/>
                  </a:lnTo>
                  <a:lnTo>
                    <a:pt x="966" y="666"/>
                  </a:lnTo>
                  <a:lnTo>
                    <a:pt x="978" y="648"/>
                  </a:lnTo>
                  <a:lnTo>
                    <a:pt x="984" y="636"/>
                  </a:lnTo>
                  <a:lnTo>
                    <a:pt x="1002" y="618"/>
                  </a:lnTo>
                  <a:lnTo>
                    <a:pt x="1026" y="588"/>
                  </a:lnTo>
                  <a:lnTo>
                    <a:pt x="1050" y="564"/>
                  </a:lnTo>
                  <a:lnTo>
                    <a:pt x="1068" y="540"/>
                  </a:lnTo>
                  <a:lnTo>
                    <a:pt x="1074" y="534"/>
                  </a:lnTo>
                  <a:lnTo>
                    <a:pt x="1092" y="288"/>
                  </a:lnTo>
                  <a:lnTo>
                    <a:pt x="1110" y="252"/>
                  </a:lnTo>
                  <a:lnTo>
                    <a:pt x="1080" y="216"/>
                  </a:lnTo>
                  <a:lnTo>
                    <a:pt x="1074" y="192"/>
                  </a:lnTo>
                  <a:lnTo>
                    <a:pt x="1044" y="156"/>
                  </a:lnTo>
                  <a:lnTo>
                    <a:pt x="1056" y="108"/>
                  </a:lnTo>
                  <a:lnTo>
                    <a:pt x="1038" y="42"/>
                  </a:lnTo>
                  <a:lnTo>
                    <a:pt x="1020" y="48"/>
                  </a:lnTo>
                  <a:lnTo>
                    <a:pt x="1002" y="60"/>
                  </a:lnTo>
                  <a:lnTo>
                    <a:pt x="990" y="66"/>
                  </a:lnTo>
                  <a:lnTo>
                    <a:pt x="984" y="66"/>
                  </a:lnTo>
                  <a:lnTo>
                    <a:pt x="978" y="60"/>
                  </a:lnTo>
                  <a:lnTo>
                    <a:pt x="966" y="54"/>
                  </a:lnTo>
                  <a:lnTo>
                    <a:pt x="960" y="42"/>
                  </a:lnTo>
                  <a:lnTo>
                    <a:pt x="954" y="36"/>
                  </a:lnTo>
                  <a:lnTo>
                    <a:pt x="942" y="30"/>
                  </a:lnTo>
                  <a:lnTo>
                    <a:pt x="936" y="24"/>
                  </a:lnTo>
                  <a:lnTo>
                    <a:pt x="930" y="24"/>
                  </a:lnTo>
                  <a:lnTo>
                    <a:pt x="918" y="18"/>
                  </a:lnTo>
                  <a:lnTo>
                    <a:pt x="900" y="12"/>
                  </a:lnTo>
                  <a:lnTo>
                    <a:pt x="888" y="12"/>
                  </a:lnTo>
                  <a:lnTo>
                    <a:pt x="876" y="6"/>
                  </a:lnTo>
                  <a:lnTo>
                    <a:pt x="864" y="6"/>
                  </a:lnTo>
                  <a:lnTo>
                    <a:pt x="828" y="0"/>
                  </a:lnTo>
                  <a:lnTo>
                    <a:pt x="816" y="6"/>
                  </a:lnTo>
                  <a:lnTo>
                    <a:pt x="786" y="30"/>
                  </a:lnTo>
                  <a:lnTo>
                    <a:pt x="738" y="66"/>
                  </a:lnTo>
                  <a:lnTo>
                    <a:pt x="684" y="102"/>
                  </a:lnTo>
                  <a:lnTo>
                    <a:pt x="624" y="144"/>
                  </a:lnTo>
                  <a:lnTo>
                    <a:pt x="576" y="180"/>
                  </a:lnTo>
                  <a:lnTo>
                    <a:pt x="534" y="210"/>
                  </a:lnTo>
                  <a:lnTo>
                    <a:pt x="510" y="222"/>
                  </a:lnTo>
                  <a:lnTo>
                    <a:pt x="480" y="246"/>
                  </a:lnTo>
                  <a:lnTo>
                    <a:pt x="450" y="282"/>
                  </a:lnTo>
                  <a:lnTo>
                    <a:pt x="414" y="312"/>
                  </a:lnTo>
                  <a:lnTo>
                    <a:pt x="390" y="330"/>
                  </a:lnTo>
                  <a:lnTo>
                    <a:pt x="366" y="336"/>
                  </a:lnTo>
                  <a:lnTo>
                    <a:pt x="324" y="342"/>
                  </a:lnTo>
                  <a:lnTo>
                    <a:pt x="282" y="354"/>
                  </a:lnTo>
                  <a:lnTo>
                    <a:pt x="282" y="558"/>
                  </a:lnTo>
                  <a:lnTo>
                    <a:pt x="264" y="582"/>
                  </a:lnTo>
                  <a:lnTo>
                    <a:pt x="264" y="594"/>
                  </a:lnTo>
                  <a:lnTo>
                    <a:pt x="258" y="606"/>
                  </a:lnTo>
                  <a:lnTo>
                    <a:pt x="258" y="624"/>
                  </a:lnTo>
                  <a:lnTo>
                    <a:pt x="252" y="636"/>
                  </a:lnTo>
                  <a:lnTo>
                    <a:pt x="240" y="642"/>
                  </a:lnTo>
                  <a:lnTo>
                    <a:pt x="222" y="648"/>
                  </a:lnTo>
                  <a:lnTo>
                    <a:pt x="198" y="648"/>
                  </a:lnTo>
                  <a:lnTo>
                    <a:pt x="186" y="654"/>
                  </a:lnTo>
                  <a:lnTo>
                    <a:pt x="138" y="648"/>
                  </a:lnTo>
                  <a:lnTo>
                    <a:pt x="138" y="666"/>
                  </a:lnTo>
                  <a:lnTo>
                    <a:pt x="72" y="660"/>
                  </a:lnTo>
                  <a:lnTo>
                    <a:pt x="48" y="678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6" y="738"/>
                  </a:lnTo>
                  <a:lnTo>
                    <a:pt x="6" y="762"/>
                  </a:lnTo>
                  <a:lnTo>
                    <a:pt x="18" y="786"/>
                  </a:lnTo>
                  <a:lnTo>
                    <a:pt x="30" y="792"/>
                  </a:lnTo>
                  <a:lnTo>
                    <a:pt x="5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5" name="Nicaragua" descr="© INSCALE GmbH, 05.05.2010&#10;http://www.presentationload.com/"/>
            <p:cNvSpPr>
              <a:spLocks/>
            </p:cNvSpPr>
            <p:nvPr/>
          </p:nvSpPr>
          <p:spPr bwMode="gray">
            <a:xfrm>
              <a:off x="1687383" y="2608962"/>
              <a:ext cx="107272" cy="109178"/>
            </a:xfrm>
            <a:custGeom>
              <a:avLst/>
              <a:gdLst>
                <a:gd name="T0" fmla="*/ 2147483647 w 324"/>
                <a:gd name="T1" fmla="*/ 2147483647 h 330"/>
                <a:gd name="T2" fmla="*/ 2147483647 w 324"/>
                <a:gd name="T3" fmla="*/ 0 h 330"/>
                <a:gd name="T4" fmla="*/ 2147483647 w 324"/>
                <a:gd name="T5" fmla="*/ 2147483647 h 330"/>
                <a:gd name="T6" fmla="*/ 2147483647 w 324"/>
                <a:gd name="T7" fmla="*/ 2147483647 h 330"/>
                <a:gd name="T8" fmla="*/ 2147483647 w 324"/>
                <a:gd name="T9" fmla="*/ 0 h 330"/>
                <a:gd name="T10" fmla="*/ 2147483647 w 324"/>
                <a:gd name="T11" fmla="*/ 2147483647 h 330"/>
                <a:gd name="T12" fmla="*/ 2147483647 w 324"/>
                <a:gd name="T13" fmla="*/ 2147483647 h 330"/>
                <a:gd name="T14" fmla="*/ 2147483647 w 324"/>
                <a:gd name="T15" fmla="*/ 2147483647 h 330"/>
                <a:gd name="T16" fmla="*/ 2147483647 w 324"/>
                <a:gd name="T17" fmla="*/ 2147483647 h 330"/>
                <a:gd name="T18" fmla="*/ 2147483647 w 324"/>
                <a:gd name="T19" fmla="*/ 2147483647 h 330"/>
                <a:gd name="T20" fmla="*/ 2147483647 w 324"/>
                <a:gd name="T21" fmla="*/ 2147483647 h 330"/>
                <a:gd name="T22" fmla="*/ 2147483647 w 324"/>
                <a:gd name="T23" fmla="*/ 2147483647 h 330"/>
                <a:gd name="T24" fmla="*/ 2147483647 w 324"/>
                <a:gd name="T25" fmla="*/ 2147483647 h 330"/>
                <a:gd name="T26" fmla="*/ 2147483647 w 324"/>
                <a:gd name="T27" fmla="*/ 2147483647 h 330"/>
                <a:gd name="T28" fmla="*/ 2147483647 w 324"/>
                <a:gd name="T29" fmla="*/ 2147483647 h 330"/>
                <a:gd name="T30" fmla="*/ 2147483647 w 324"/>
                <a:gd name="T31" fmla="*/ 2147483647 h 330"/>
                <a:gd name="T32" fmla="*/ 2147483647 w 324"/>
                <a:gd name="T33" fmla="*/ 2147483647 h 330"/>
                <a:gd name="T34" fmla="*/ 2147483647 w 324"/>
                <a:gd name="T35" fmla="*/ 2147483647 h 330"/>
                <a:gd name="T36" fmla="*/ 2147483647 w 324"/>
                <a:gd name="T37" fmla="*/ 2147483647 h 330"/>
                <a:gd name="T38" fmla="*/ 2147483647 w 324"/>
                <a:gd name="T39" fmla="*/ 2147483647 h 330"/>
                <a:gd name="T40" fmla="*/ 2147483647 w 324"/>
                <a:gd name="T41" fmla="*/ 2147483647 h 330"/>
                <a:gd name="T42" fmla="*/ 2147483647 w 324"/>
                <a:gd name="T43" fmla="*/ 2147483647 h 330"/>
                <a:gd name="T44" fmla="*/ 2147483647 w 324"/>
                <a:gd name="T45" fmla="*/ 2147483647 h 330"/>
                <a:gd name="T46" fmla="*/ 2147483647 w 324"/>
                <a:gd name="T47" fmla="*/ 2147483647 h 330"/>
                <a:gd name="T48" fmla="*/ 2147483647 w 324"/>
                <a:gd name="T49" fmla="*/ 2147483647 h 330"/>
                <a:gd name="T50" fmla="*/ 2147483647 w 324"/>
                <a:gd name="T51" fmla="*/ 2147483647 h 330"/>
                <a:gd name="T52" fmla="*/ 2147483647 w 324"/>
                <a:gd name="T53" fmla="*/ 2147483647 h 330"/>
                <a:gd name="T54" fmla="*/ 2147483647 w 324"/>
                <a:gd name="T55" fmla="*/ 2147483647 h 330"/>
                <a:gd name="T56" fmla="*/ 2147483647 w 324"/>
                <a:gd name="T57" fmla="*/ 2147483647 h 330"/>
                <a:gd name="T58" fmla="*/ 2147483647 w 324"/>
                <a:gd name="T59" fmla="*/ 2147483647 h 330"/>
                <a:gd name="T60" fmla="*/ 2147483647 w 324"/>
                <a:gd name="T61" fmla="*/ 2147483647 h 330"/>
                <a:gd name="T62" fmla="*/ 2147483647 w 324"/>
                <a:gd name="T63" fmla="*/ 2147483647 h 330"/>
                <a:gd name="T64" fmla="*/ 2147483647 w 324"/>
                <a:gd name="T65" fmla="*/ 2147483647 h 330"/>
                <a:gd name="T66" fmla="*/ 2147483647 w 324"/>
                <a:gd name="T67" fmla="*/ 2147483647 h 330"/>
                <a:gd name="T68" fmla="*/ 2147483647 w 324"/>
                <a:gd name="T69" fmla="*/ 2147483647 h 330"/>
                <a:gd name="T70" fmla="*/ 2147483647 w 324"/>
                <a:gd name="T71" fmla="*/ 2147483647 h 330"/>
                <a:gd name="T72" fmla="*/ 2147483647 w 324"/>
                <a:gd name="T73" fmla="*/ 2147483647 h 330"/>
                <a:gd name="T74" fmla="*/ 2147483647 w 324"/>
                <a:gd name="T75" fmla="*/ 2147483647 h 330"/>
                <a:gd name="T76" fmla="*/ 2147483647 w 324"/>
                <a:gd name="T77" fmla="*/ 2147483647 h 330"/>
                <a:gd name="T78" fmla="*/ 2147483647 w 324"/>
                <a:gd name="T79" fmla="*/ 2147483647 h 330"/>
                <a:gd name="T80" fmla="*/ 2147483647 w 324"/>
                <a:gd name="T81" fmla="*/ 2147483647 h 3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4"/>
                <a:gd name="T124" fmla="*/ 0 h 330"/>
                <a:gd name="T125" fmla="*/ 324 w 324"/>
                <a:gd name="T126" fmla="*/ 330 h 3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4" h="330">
                  <a:moveTo>
                    <a:pt x="324" y="18"/>
                  </a:moveTo>
                  <a:lnTo>
                    <a:pt x="318" y="12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264" y="0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40" y="18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8" y="12"/>
                  </a:lnTo>
                  <a:lnTo>
                    <a:pt x="198" y="30"/>
                  </a:lnTo>
                  <a:lnTo>
                    <a:pt x="180" y="30"/>
                  </a:lnTo>
                  <a:lnTo>
                    <a:pt x="168" y="54"/>
                  </a:lnTo>
                  <a:lnTo>
                    <a:pt x="144" y="78"/>
                  </a:lnTo>
                  <a:lnTo>
                    <a:pt x="126" y="78"/>
                  </a:lnTo>
                  <a:lnTo>
                    <a:pt x="120" y="72"/>
                  </a:lnTo>
                  <a:lnTo>
                    <a:pt x="120" y="66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96" y="84"/>
                  </a:lnTo>
                  <a:lnTo>
                    <a:pt x="60" y="84"/>
                  </a:lnTo>
                  <a:lnTo>
                    <a:pt x="54" y="90"/>
                  </a:lnTo>
                  <a:lnTo>
                    <a:pt x="54" y="102"/>
                  </a:lnTo>
                  <a:lnTo>
                    <a:pt x="60" y="108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48" y="126"/>
                  </a:lnTo>
                  <a:lnTo>
                    <a:pt x="48" y="144"/>
                  </a:lnTo>
                  <a:lnTo>
                    <a:pt x="36" y="150"/>
                  </a:lnTo>
                  <a:lnTo>
                    <a:pt x="0" y="150"/>
                  </a:lnTo>
                  <a:lnTo>
                    <a:pt x="48" y="204"/>
                  </a:lnTo>
                  <a:lnTo>
                    <a:pt x="48" y="210"/>
                  </a:lnTo>
                  <a:lnTo>
                    <a:pt x="54" y="216"/>
                  </a:lnTo>
                  <a:lnTo>
                    <a:pt x="54" y="228"/>
                  </a:lnTo>
                  <a:lnTo>
                    <a:pt x="66" y="252"/>
                  </a:lnTo>
                  <a:lnTo>
                    <a:pt x="72" y="258"/>
                  </a:lnTo>
                  <a:lnTo>
                    <a:pt x="96" y="270"/>
                  </a:lnTo>
                  <a:lnTo>
                    <a:pt x="108" y="282"/>
                  </a:lnTo>
                  <a:lnTo>
                    <a:pt x="114" y="294"/>
                  </a:lnTo>
                  <a:lnTo>
                    <a:pt x="138" y="294"/>
                  </a:lnTo>
                  <a:lnTo>
                    <a:pt x="132" y="294"/>
                  </a:lnTo>
                  <a:lnTo>
                    <a:pt x="120" y="282"/>
                  </a:lnTo>
                  <a:lnTo>
                    <a:pt x="120" y="276"/>
                  </a:lnTo>
                  <a:lnTo>
                    <a:pt x="126" y="270"/>
                  </a:lnTo>
                  <a:lnTo>
                    <a:pt x="138" y="270"/>
                  </a:lnTo>
                  <a:lnTo>
                    <a:pt x="138" y="264"/>
                  </a:lnTo>
                  <a:lnTo>
                    <a:pt x="132" y="258"/>
                  </a:lnTo>
                  <a:lnTo>
                    <a:pt x="126" y="258"/>
                  </a:lnTo>
                  <a:lnTo>
                    <a:pt x="120" y="264"/>
                  </a:lnTo>
                  <a:lnTo>
                    <a:pt x="114" y="264"/>
                  </a:lnTo>
                  <a:lnTo>
                    <a:pt x="114" y="222"/>
                  </a:lnTo>
                  <a:lnTo>
                    <a:pt x="120" y="222"/>
                  </a:lnTo>
                  <a:lnTo>
                    <a:pt x="132" y="228"/>
                  </a:lnTo>
                  <a:lnTo>
                    <a:pt x="144" y="240"/>
                  </a:lnTo>
                  <a:lnTo>
                    <a:pt x="156" y="246"/>
                  </a:lnTo>
                  <a:lnTo>
                    <a:pt x="180" y="270"/>
                  </a:lnTo>
                  <a:lnTo>
                    <a:pt x="192" y="306"/>
                  </a:lnTo>
                  <a:lnTo>
                    <a:pt x="210" y="306"/>
                  </a:lnTo>
                  <a:lnTo>
                    <a:pt x="216" y="312"/>
                  </a:lnTo>
                  <a:lnTo>
                    <a:pt x="222" y="312"/>
                  </a:lnTo>
                  <a:lnTo>
                    <a:pt x="222" y="318"/>
                  </a:lnTo>
                  <a:lnTo>
                    <a:pt x="234" y="330"/>
                  </a:lnTo>
                  <a:lnTo>
                    <a:pt x="270" y="330"/>
                  </a:lnTo>
                  <a:lnTo>
                    <a:pt x="270" y="324"/>
                  </a:lnTo>
                  <a:lnTo>
                    <a:pt x="258" y="312"/>
                  </a:lnTo>
                  <a:lnTo>
                    <a:pt x="252" y="300"/>
                  </a:lnTo>
                  <a:lnTo>
                    <a:pt x="252" y="276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64" y="222"/>
                  </a:lnTo>
                  <a:lnTo>
                    <a:pt x="270" y="174"/>
                  </a:lnTo>
                  <a:lnTo>
                    <a:pt x="282" y="192"/>
                  </a:lnTo>
                  <a:lnTo>
                    <a:pt x="288" y="108"/>
                  </a:lnTo>
                  <a:lnTo>
                    <a:pt x="288" y="102"/>
                  </a:lnTo>
                  <a:lnTo>
                    <a:pt x="294" y="96"/>
                  </a:lnTo>
                  <a:lnTo>
                    <a:pt x="306" y="72"/>
                  </a:lnTo>
                  <a:lnTo>
                    <a:pt x="312" y="66"/>
                  </a:lnTo>
                  <a:lnTo>
                    <a:pt x="324" y="42"/>
                  </a:lnTo>
                  <a:lnTo>
                    <a:pt x="324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6" name="Newfoundland" descr="© INSCALE GmbH, 05.05.2010&#10;http://www.presentationload.com/"/>
            <p:cNvSpPr>
              <a:spLocks/>
            </p:cNvSpPr>
            <p:nvPr/>
          </p:nvSpPr>
          <p:spPr bwMode="gray">
            <a:xfrm>
              <a:off x="2530040" y="1645632"/>
              <a:ext cx="140873" cy="125875"/>
            </a:xfrm>
            <a:custGeom>
              <a:avLst/>
              <a:gdLst>
                <a:gd name="T0" fmla="*/ 2147483647 w 426"/>
                <a:gd name="T1" fmla="*/ 2147483647 h 384"/>
                <a:gd name="T2" fmla="*/ 2147483647 w 426"/>
                <a:gd name="T3" fmla="*/ 2147483647 h 384"/>
                <a:gd name="T4" fmla="*/ 2147483647 w 426"/>
                <a:gd name="T5" fmla="*/ 0 h 384"/>
                <a:gd name="T6" fmla="*/ 2147483647 w 426"/>
                <a:gd name="T7" fmla="*/ 2147483647 h 384"/>
                <a:gd name="T8" fmla="*/ 2147483647 w 426"/>
                <a:gd name="T9" fmla="*/ 2147483647 h 384"/>
                <a:gd name="T10" fmla="*/ 2147483647 w 426"/>
                <a:gd name="T11" fmla="*/ 2147483647 h 384"/>
                <a:gd name="T12" fmla="*/ 2147483647 w 426"/>
                <a:gd name="T13" fmla="*/ 2147483647 h 384"/>
                <a:gd name="T14" fmla="*/ 2147483647 w 426"/>
                <a:gd name="T15" fmla="*/ 2147483647 h 384"/>
                <a:gd name="T16" fmla="*/ 2147483647 w 426"/>
                <a:gd name="T17" fmla="*/ 2147483647 h 384"/>
                <a:gd name="T18" fmla="*/ 2147483647 w 426"/>
                <a:gd name="T19" fmla="*/ 2147483647 h 384"/>
                <a:gd name="T20" fmla="*/ 2147483647 w 426"/>
                <a:gd name="T21" fmla="*/ 2147483647 h 384"/>
                <a:gd name="T22" fmla="*/ 2147483647 w 426"/>
                <a:gd name="T23" fmla="*/ 2147483647 h 384"/>
                <a:gd name="T24" fmla="*/ 2147483647 w 426"/>
                <a:gd name="T25" fmla="*/ 2147483647 h 384"/>
                <a:gd name="T26" fmla="*/ 2147483647 w 426"/>
                <a:gd name="T27" fmla="*/ 2147483647 h 384"/>
                <a:gd name="T28" fmla="*/ 2147483647 w 426"/>
                <a:gd name="T29" fmla="*/ 2147483647 h 384"/>
                <a:gd name="T30" fmla="*/ 2147483647 w 426"/>
                <a:gd name="T31" fmla="*/ 2147483647 h 384"/>
                <a:gd name="T32" fmla="*/ 2147483647 w 426"/>
                <a:gd name="T33" fmla="*/ 2147483647 h 384"/>
                <a:gd name="T34" fmla="*/ 2147483647 w 426"/>
                <a:gd name="T35" fmla="*/ 2147483647 h 384"/>
                <a:gd name="T36" fmla="*/ 2147483647 w 426"/>
                <a:gd name="T37" fmla="*/ 2147483647 h 384"/>
                <a:gd name="T38" fmla="*/ 2147483647 w 426"/>
                <a:gd name="T39" fmla="*/ 2147483647 h 384"/>
                <a:gd name="T40" fmla="*/ 2147483647 w 426"/>
                <a:gd name="T41" fmla="*/ 2147483647 h 384"/>
                <a:gd name="T42" fmla="*/ 2147483647 w 426"/>
                <a:gd name="T43" fmla="*/ 2147483647 h 384"/>
                <a:gd name="T44" fmla="*/ 2147483647 w 426"/>
                <a:gd name="T45" fmla="*/ 2147483647 h 384"/>
                <a:gd name="T46" fmla="*/ 2147483647 w 426"/>
                <a:gd name="T47" fmla="*/ 2147483647 h 384"/>
                <a:gd name="T48" fmla="*/ 2147483647 w 426"/>
                <a:gd name="T49" fmla="*/ 2147483647 h 384"/>
                <a:gd name="T50" fmla="*/ 2147483647 w 426"/>
                <a:gd name="T51" fmla="*/ 2147483647 h 384"/>
                <a:gd name="T52" fmla="*/ 2147483647 w 426"/>
                <a:gd name="T53" fmla="*/ 2147483647 h 384"/>
                <a:gd name="T54" fmla="*/ 2147483647 w 426"/>
                <a:gd name="T55" fmla="*/ 2147483647 h 384"/>
                <a:gd name="T56" fmla="*/ 2147483647 w 426"/>
                <a:gd name="T57" fmla="*/ 2147483647 h 384"/>
                <a:gd name="T58" fmla="*/ 2147483647 w 426"/>
                <a:gd name="T59" fmla="*/ 2147483647 h 384"/>
                <a:gd name="T60" fmla="*/ 2147483647 w 426"/>
                <a:gd name="T61" fmla="*/ 2147483647 h 384"/>
                <a:gd name="T62" fmla="*/ 2147483647 w 426"/>
                <a:gd name="T63" fmla="*/ 2147483647 h 384"/>
                <a:gd name="T64" fmla="*/ 2147483647 w 426"/>
                <a:gd name="T65" fmla="*/ 2147483647 h 384"/>
                <a:gd name="T66" fmla="*/ 2147483647 w 426"/>
                <a:gd name="T67" fmla="*/ 2147483647 h 384"/>
                <a:gd name="T68" fmla="*/ 2147483647 w 426"/>
                <a:gd name="T69" fmla="*/ 2147483647 h 384"/>
                <a:gd name="T70" fmla="*/ 2147483647 w 426"/>
                <a:gd name="T71" fmla="*/ 2147483647 h 384"/>
                <a:gd name="T72" fmla="*/ 2147483647 w 426"/>
                <a:gd name="T73" fmla="*/ 2147483647 h 384"/>
                <a:gd name="T74" fmla="*/ 2147483647 w 426"/>
                <a:gd name="T75" fmla="*/ 2147483647 h 384"/>
                <a:gd name="T76" fmla="*/ 2147483647 w 426"/>
                <a:gd name="T77" fmla="*/ 2147483647 h 384"/>
                <a:gd name="T78" fmla="*/ 2147483647 w 426"/>
                <a:gd name="T79" fmla="*/ 2147483647 h 384"/>
                <a:gd name="T80" fmla="*/ 2147483647 w 426"/>
                <a:gd name="T81" fmla="*/ 2147483647 h 384"/>
                <a:gd name="T82" fmla="*/ 2147483647 w 426"/>
                <a:gd name="T83" fmla="*/ 2147483647 h 3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6"/>
                <a:gd name="T127" fmla="*/ 0 h 384"/>
                <a:gd name="T128" fmla="*/ 426 w 426"/>
                <a:gd name="T129" fmla="*/ 384 h 3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6" h="384">
                  <a:moveTo>
                    <a:pt x="258" y="18"/>
                  </a:moveTo>
                  <a:lnTo>
                    <a:pt x="270" y="12"/>
                  </a:lnTo>
                  <a:lnTo>
                    <a:pt x="276" y="12"/>
                  </a:lnTo>
                  <a:lnTo>
                    <a:pt x="294" y="6"/>
                  </a:lnTo>
                  <a:lnTo>
                    <a:pt x="306" y="0"/>
                  </a:lnTo>
                  <a:lnTo>
                    <a:pt x="330" y="0"/>
                  </a:lnTo>
                  <a:lnTo>
                    <a:pt x="342" y="6"/>
                  </a:lnTo>
                  <a:lnTo>
                    <a:pt x="342" y="18"/>
                  </a:lnTo>
                  <a:lnTo>
                    <a:pt x="336" y="24"/>
                  </a:lnTo>
                  <a:lnTo>
                    <a:pt x="312" y="42"/>
                  </a:lnTo>
                  <a:lnTo>
                    <a:pt x="312" y="48"/>
                  </a:lnTo>
                  <a:lnTo>
                    <a:pt x="306" y="54"/>
                  </a:lnTo>
                  <a:lnTo>
                    <a:pt x="300" y="72"/>
                  </a:lnTo>
                  <a:lnTo>
                    <a:pt x="276" y="96"/>
                  </a:lnTo>
                  <a:lnTo>
                    <a:pt x="258" y="102"/>
                  </a:lnTo>
                  <a:lnTo>
                    <a:pt x="246" y="102"/>
                  </a:lnTo>
                  <a:lnTo>
                    <a:pt x="210" y="150"/>
                  </a:lnTo>
                  <a:lnTo>
                    <a:pt x="210" y="174"/>
                  </a:lnTo>
                  <a:lnTo>
                    <a:pt x="234" y="156"/>
                  </a:lnTo>
                  <a:lnTo>
                    <a:pt x="264" y="108"/>
                  </a:lnTo>
                  <a:lnTo>
                    <a:pt x="282" y="126"/>
                  </a:lnTo>
                  <a:lnTo>
                    <a:pt x="306" y="138"/>
                  </a:lnTo>
                  <a:lnTo>
                    <a:pt x="294" y="168"/>
                  </a:lnTo>
                  <a:lnTo>
                    <a:pt x="324" y="168"/>
                  </a:lnTo>
                  <a:lnTo>
                    <a:pt x="330" y="192"/>
                  </a:lnTo>
                  <a:lnTo>
                    <a:pt x="384" y="162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90" y="192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84" y="204"/>
                  </a:lnTo>
                  <a:lnTo>
                    <a:pt x="396" y="210"/>
                  </a:lnTo>
                  <a:lnTo>
                    <a:pt x="408" y="210"/>
                  </a:lnTo>
                  <a:lnTo>
                    <a:pt x="408" y="216"/>
                  </a:lnTo>
                  <a:lnTo>
                    <a:pt x="396" y="240"/>
                  </a:lnTo>
                  <a:lnTo>
                    <a:pt x="384" y="252"/>
                  </a:lnTo>
                  <a:lnTo>
                    <a:pt x="378" y="264"/>
                  </a:lnTo>
                  <a:lnTo>
                    <a:pt x="366" y="276"/>
                  </a:lnTo>
                  <a:lnTo>
                    <a:pt x="360" y="288"/>
                  </a:lnTo>
                  <a:lnTo>
                    <a:pt x="354" y="294"/>
                  </a:lnTo>
                  <a:lnTo>
                    <a:pt x="390" y="294"/>
                  </a:lnTo>
                  <a:lnTo>
                    <a:pt x="354" y="312"/>
                  </a:lnTo>
                  <a:lnTo>
                    <a:pt x="384" y="312"/>
                  </a:lnTo>
                  <a:lnTo>
                    <a:pt x="420" y="300"/>
                  </a:lnTo>
                  <a:lnTo>
                    <a:pt x="426" y="324"/>
                  </a:lnTo>
                  <a:lnTo>
                    <a:pt x="360" y="384"/>
                  </a:lnTo>
                  <a:lnTo>
                    <a:pt x="318" y="378"/>
                  </a:lnTo>
                  <a:lnTo>
                    <a:pt x="336" y="354"/>
                  </a:lnTo>
                  <a:lnTo>
                    <a:pt x="306" y="360"/>
                  </a:lnTo>
                  <a:lnTo>
                    <a:pt x="300" y="348"/>
                  </a:lnTo>
                  <a:lnTo>
                    <a:pt x="228" y="360"/>
                  </a:lnTo>
                  <a:lnTo>
                    <a:pt x="192" y="354"/>
                  </a:lnTo>
                  <a:lnTo>
                    <a:pt x="186" y="348"/>
                  </a:lnTo>
                  <a:lnTo>
                    <a:pt x="228" y="336"/>
                  </a:lnTo>
                  <a:lnTo>
                    <a:pt x="234" y="330"/>
                  </a:lnTo>
                  <a:lnTo>
                    <a:pt x="234" y="324"/>
                  </a:lnTo>
                  <a:lnTo>
                    <a:pt x="228" y="324"/>
                  </a:lnTo>
                  <a:lnTo>
                    <a:pt x="222" y="318"/>
                  </a:lnTo>
                  <a:lnTo>
                    <a:pt x="198" y="318"/>
                  </a:lnTo>
                  <a:lnTo>
                    <a:pt x="162" y="312"/>
                  </a:lnTo>
                  <a:lnTo>
                    <a:pt x="126" y="300"/>
                  </a:lnTo>
                  <a:lnTo>
                    <a:pt x="96" y="294"/>
                  </a:lnTo>
                  <a:lnTo>
                    <a:pt x="78" y="294"/>
                  </a:lnTo>
                  <a:lnTo>
                    <a:pt x="72" y="300"/>
                  </a:lnTo>
                  <a:lnTo>
                    <a:pt x="48" y="300"/>
                  </a:lnTo>
                  <a:lnTo>
                    <a:pt x="36" y="306"/>
                  </a:lnTo>
                  <a:lnTo>
                    <a:pt x="24" y="306"/>
                  </a:lnTo>
                  <a:lnTo>
                    <a:pt x="12" y="300"/>
                  </a:lnTo>
                  <a:lnTo>
                    <a:pt x="6" y="294"/>
                  </a:lnTo>
                  <a:lnTo>
                    <a:pt x="18" y="282"/>
                  </a:lnTo>
                  <a:lnTo>
                    <a:pt x="24" y="282"/>
                  </a:lnTo>
                  <a:lnTo>
                    <a:pt x="30" y="276"/>
                  </a:lnTo>
                  <a:lnTo>
                    <a:pt x="42" y="276"/>
                  </a:lnTo>
                  <a:lnTo>
                    <a:pt x="30" y="276"/>
                  </a:lnTo>
                  <a:lnTo>
                    <a:pt x="12" y="270"/>
                  </a:lnTo>
                  <a:lnTo>
                    <a:pt x="0" y="258"/>
                  </a:lnTo>
                  <a:lnTo>
                    <a:pt x="6" y="252"/>
                  </a:lnTo>
                  <a:lnTo>
                    <a:pt x="18" y="252"/>
                  </a:lnTo>
                  <a:lnTo>
                    <a:pt x="54" y="234"/>
                  </a:lnTo>
                  <a:lnTo>
                    <a:pt x="60" y="228"/>
                  </a:lnTo>
                  <a:lnTo>
                    <a:pt x="66" y="228"/>
                  </a:lnTo>
                  <a:lnTo>
                    <a:pt x="204" y="90"/>
                  </a:lnTo>
                  <a:lnTo>
                    <a:pt x="25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7" name="New Zea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242194" y="3910104"/>
              <a:ext cx="420034" cy="322395"/>
            </a:xfrm>
            <a:custGeom>
              <a:avLst/>
              <a:gdLst>
                <a:gd name="T0" fmla="*/ 2147483647 w 1272"/>
                <a:gd name="T1" fmla="*/ 2147483647 h 984"/>
                <a:gd name="T2" fmla="*/ 2147483647 w 1272"/>
                <a:gd name="T3" fmla="*/ 2147483647 h 984"/>
                <a:gd name="T4" fmla="*/ 2147483647 w 1272"/>
                <a:gd name="T5" fmla="*/ 2147483647 h 984"/>
                <a:gd name="T6" fmla="*/ 2147483647 w 1272"/>
                <a:gd name="T7" fmla="*/ 2147483647 h 984"/>
                <a:gd name="T8" fmla="*/ 2147483647 w 1272"/>
                <a:gd name="T9" fmla="*/ 2147483647 h 984"/>
                <a:gd name="T10" fmla="*/ 2147483647 w 1272"/>
                <a:gd name="T11" fmla="*/ 2147483647 h 984"/>
                <a:gd name="T12" fmla="*/ 2147483647 w 1272"/>
                <a:gd name="T13" fmla="*/ 2147483647 h 984"/>
                <a:gd name="T14" fmla="*/ 2147483647 w 1272"/>
                <a:gd name="T15" fmla="*/ 2147483647 h 984"/>
                <a:gd name="T16" fmla="*/ 2147483647 w 1272"/>
                <a:gd name="T17" fmla="*/ 2147483647 h 984"/>
                <a:gd name="T18" fmla="*/ 2147483647 w 1272"/>
                <a:gd name="T19" fmla="*/ 2147483647 h 984"/>
                <a:gd name="T20" fmla="*/ 2147483647 w 1272"/>
                <a:gd name="T21" fmla="*/ 2147483647 h 984"/>
                <a:gd name="T22" fmla="*/ 2147483647 w 1272"/>
                <a:gd name="T23" fmla="*/ 2147483647 h 984"/>
                <a:gd name="T24" fmla="*/ 2147483647 w 1272"/>
                <a:gd name="T25" fmla="*/ 2147483647 h 984"/>
                <a:gd name="T26" fmla="*/ 2147483647 w 1272"/>
                <a:gd name="T27" fmla="*/ 2147483647 h 984"/>
                <a:gd name="T28" fmla="*/ 2147483647 w 1272"/>
                <a:gd name="T29" fmla="*/ 2147483647 h 984"/>
                <a:gd name="T30" fmla="*/ 2147483647 w 1272"/>
                <a:gd name="T31" fmla="*/ 2147483647 h 984"/>
                <a:gd name="T32" fmla="*/ 2147483647 w 1272"/>
                <a:gd name="T33" fmla="*/ 2147483647 h 984"/>
                <a:gd name="T34" fmla="*/ 2147483647 w 1272"/>
                <a:gd name="T35" fmla="*/ 2147483647 h 984"/>
                <a:gd name="T36" fmla="*/ 2147483647 w 1272"/>
                <a:gd name="T37" fmla="*/ 2147483647 h 984"/>
                <a:gd name="T38" fmla="*/ 2147483647 w 1272"/>
                <a:gd name="T39" fmla="*/ 2147483647 h 984"/>
                <a:gd name="T40" fmla="*/ 2147483647 w 1272"/>
                <a:gd name="T41" fmla="*/ 2147483647 h 984"/>
                <a:gd name="T42" fmla="*/ 2147483647 w 1272"/>
                <a:gd name="T43" fmla="*/ 2147483647 h 984"/>
                <a:gd name="T44" fmla="*/ 2147483647 w 1272"/>
                <a:gd name="T45" fmla="*/ 2147483647 h 984"/>
                <a:gd name="T46" fmla="*/ 2147483647 w 1272"/>
                <a:gd name="T47" fmla="*/ 2147483647 h 984"/>
                <a:gd name="T48" fmla="*/ 2147483647 w 1272"/>
                <a:gd name="T49" fmla="*/ 2147483647 h 984"/>
                <a:gd name="T50" fmla="*/ 2147483647 w 1272"/>
                <a:gd name="T51" fmla="*/ 2147483647 h 984"/>
                <a:gd name="T52" fmla="*/ 2147483647 w 1272"/>
                <a:gd name="T53" fmla="*/ 2147483647 h 984"/>
                <a:gd name="T54" fmla="*/ 2147483647 w 1272"/>
                <a:gd name="T55" fmla="*/ 2147483647 h 984"/>
                <a:gd name="T56" fmla="*/ 2147483647 w 1272"/>
                <a:gd name="T57" fmla="*/ 2147483647 h 984"/>
                <a:gd name="T58" fmla="*/ 2147483647 w 1272"/>
                <a:gd name="T59" fmla="*/ 2147483647 h 984"/>
                <a:gd name="T60" fmla="*/ 2147483647 w 1272"/>
                <a:gd name="T61" fmla="*/ 2147483647 h 984"/>
                <a:gd name="T62" fmla="*/ 2147483647 w 1272"/>
                <a:gd name="T63" fmla="*/ 2147483647 h 984"/>
                <a:gd name="T64" fmla="*/ 2147483647 w 1272"/>
                <a:gd name="T65" fmla="*/ 2147483647 h 984"/>
                <a:gd name="T66" fmla="*/ 2147483647 w 1272"/>
                <a:gd name="T67" fmla="*/ 2147483647 h 984"/>
                <a:gd name="T68" fmla="*/ 2147483647 w 1272"/>
                <a:gd name="T69" fmla="*/ 2147483647 h 984"/>
                <a:gd name="T70" fmla="*/ 2147483647 w 1272"/>
                <a:gd name="T71" fmla="*/ 2147483647 h 984"/>
                <a:gd name="T72" fmla="*/ 2147483647 w 1272"/>
                <a:gd name="T73" fmla="*/ 2147483647 h 984"/>
                <a:gd name="T74" fmla="*/ 2147483647 w 1272"/>
                <a:gd name="T75" fmla="*/ 2147483647 h 984"/>
                <a:gd name="T76" fmla="*/ 2147483647 w 1272"/>
                <a:gd name="T77" fmla="*/ 2147483647 h 984"/>
                <a:gd name="T78" fmla="*/ 2147483647 w 1272"/>
                <a:gd name="T79" fmla="*/ 2147483647 h 984"/>
                <a:gd name="T80" fmla="*/ 2147483647 w 1272"/>
                <a:gd name="T81" fmla="*/ 2147483647 h 984"/>
                <a:gd name="T82" fmla="*/ 2147483647 w 1272"/>
                <a:gd name="T83" fmla="*/ 2147483647 h 984"/>
                <a:gd name="T84" fmla="*/ 2147483647 w 1272"/>
                <a:gd name="T85" fmla="*/ 2147483647 h 984"/>
                <a:gd name="T86" fmla="*/ 2147483647 w 1272"/>
                <a:gd name="T87" fmla="*/ 2147483647 h 984"/>
                <a:gd name="T88" fmla="*/ 2147483647 w 1272"/>
                <a:gd name="T89" fmla="*/ 2147483647 h 984"/>
                <a:gd name="T90" fmla="*/ 2147483647 w 1272"/>
                <a:gd name="T91" fmla="*/ 2147483647 h 984"/>
                <a:gd name="T92" fmla="*/ 2147483647 w 1272"/>
                <a:gd name="T93" fmla="*/ 2147483647 h 984"/>
                <a:gd name="T94" fmla="*/ 2147483647 w 1272"/>
                <a:gd name="T95" fmla="*/ 2147483647 h 984"/>
                <a:gd name="T96" fmla="*/ 2147483647 w 1272"/>
                <a:gd name="T97" fmla="*/ 2147483647 h 984"/>
                <a:gd name="T98" fmla="*/ 2147483647 w 1272"/>
                <a:gd name="T99" fmla="*/ 2147483647 h 984"/>
                <a:gd name="T100" fmla="*/ 2147483647 w 1272"/>
                <a:gd name="T101" fmla="*/ 2147483647 h 984"/>
                <a:gd name="T102" fmla="*/ 2147483647 w 1272"/>
                <a:gd name="T103" fmla="*/ 2147483647 h 984"/>
                <a:gd name="T104" fmla="*/ 2147483647 w 1272"/>
                <a:gd name="T105" fmla="*/ 2147483647 h 984"/>
                <a:gd name="T106" fmla="*/ 2147483647 w 1272"/>
                <a:gd name="T107" fmla="*/ 2147483647 h 984"/>
                <a:gd name="T108" fmla="*/ 2147483647 w 1272"/>
                <a:gd name="T109" fmla="*/ 2147483647 h 984"/>
                <a:gd name="T110" fmla="*/ 2147483647 w 1272"/>
                <a:gd name="T111" fmla="*/ 2147483647 h 984"/>
                <a:gd name="T112" fmla="*/ 2147483647 w 1272"/>
                <a:gd name="T113" fmla="*/ 2147483647 h 984"/>
                <a:gd name="T114" fmla="*/ 2147483647 w 1272"/>
                <a:gd name="T115" fmla="*/ 2147483647 h 984"/>
                <a:gd name="T116" fmla="*/ 2147483647 w 1272"/>
                <a:gd name="T117" fmla="*/ 2147483647 h 984"/>
                <a:gd name="T118" fmla="*/ 2147483647 w 1272"/>
                <a:gd name="T119" fmla="*/ 2147483647 h 984"/>
                <a:gd name="T120" fmla="*/ 2147483647 w 1272"/>
                <a:gd name="T121" fmla="*/ 2147483647 h 9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72"/>
                <a:gd name="T184" fmla="*/ 0 h 984"/>
                <a:gd name="T185" fmla="*/ 1272 w 1272"/>
                <a:gd name="T186" fmla="*/ 984 h 9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72" h="984">
                  <a:moveTo>
                    <a:pt x="750" y="564"/>
                  </a:moveTo>
                  <a:lnTo>
                    <a:pt x="738" y="564"/>
                  </a:lnTo>
                  <a:lnTo>
                    <a:pt x="744" y="528"/>
                  </a:lnTo>
                  <a:lnTo>
                    <a:pt x="720" y="546"/>
                  </a:lnTo>
                  <a:lnTo>
                    <a:pt x="726" y="540"/>
                  </a:lnTo>
                  <a:lnTo>
                    <a:pt x="726" y="504"/>
                  </a:lnTo>
                  <a:lnTo>
                    <a:pt x="708" y="504"/>
                  </a:lnTo>
                  <a:lnTo>
                    <a:pt x="702" y="510"/>
                  </a:lnTo>
                  <a:lnTo>
                    <a:pt x="696" y="522"/>
                  </a:lnTo>
                  <a:lnTo>
                    <a:pt x="690" y="528"/>
                  </a:lnTo>
                  <a:lnTo>
                    <a:pt x="672" y="540"/>
                  </a:lnTo>
                  <a:lnTo>
                    <a:pt x="660" y="546"/>
                  </a:lnTo>
                  <a:lnTo>
                    <a:pt x="654" y="558"/>
                  </a:lnTo>
                  <a:lnTo>
                    <a:pt x="642" y="570"/>
                  </a:lnTo>
                  <a:lnTo>
                    <a:pt x="630" y="576"/>
                  </a:lnTo>
                  <a:lnTo>
                    <a:pt x="618" y="588"/>
                  </a:lnTo>
                  <a:lnTo>
                    <a:pt x="606" y="588"/>
                  </a:lnTo>
                  <a:lnTo>
                    <a:pt x="588" y="600"/>
                  </a:lnTo>
                  <a:lnTo>
                    <a:pt x="576" y="606"/>
                  </a:lnTo>
                  <a:lnTo>
                    <a:pt x="546" y="636"/>
                  </a:lnTo>
                  <a:lnTo>
                    <a:pt x="540" y="648"/>
                  </a:lnTo>
                  <a:lnTo>
                    <a:pt x="534" y="648"/>
                  </a:lnTo>
                  <a:lnTo>
                    <a:pt x="528" y="654"/>
                  </a:lnTo>
                  <a:lnTo>
                    <a:pt x="510" y="660"/>
                  </a:lnTo>
                  <a:lnTo>
                    <a:pt x="498" y="666"/>
                  </a:lnTo>
                  <a:lnTo>
                    <a:pt x="462" y="678"/>
                  </a:lnTo>
                  <a:lnTo>
                    <a:pt x="438" y="690"/>
                  </a:lnTo>
                  <a:lnTo>
                    <a:pt x="426" y="702"/>
                  </a:lnTo>
                  <a:lnTo>
                    <a:pt x="414" y="708"/>
                  </a:lnTo>
                  <a:lnTo>
                    <a:pt x="408" y="720"/>
                  </a:lnTo>
                  <a:lnTo>
                    <a:pt x="396" y="726"/>
                  </a:lnTo>
                  <a:lnTo>
                    <a:pt x="378" y="726"/>
                  </a:lnTo>
                  <a:lnTo>
                    <a:pt x="366" y="732"/>
                  </a:lnTo>
                  <a:lnTo>
                    <a:pt x="312" y="750"/>
                  </a:lnTo>
                  <a:lnTo>
                    <a:pt x="288" y="762"/>
                  </a:lnTo>
                  <a:lnTo>
                    <a:pt x="270" y="774"/>
                  </a:lnTo>
                  <a:lnTo>
                    <a:pt x="246" y="786"/>
                  </a:lnTo>
                  <a:lnTo>
                    <a:pt x="222" y="792"/>
                  </a:lnTo>
                  <a:lnTo>
                    <a:pt x="198" y="804"/>
                  </a:lnTo>
                  <a:lnTo>
                    <a:pt x="180" y="810"/>
                  </a:lnTo>
                  <a:lnTo>
                    <a:pt x="174" y="816"/>
                  </a:lnTo>
                  <a:lnTo>
                    <a:pt x="168" y="828"/>
                  </a:lnTo>
                  <a:lnTo>
                    <a:pt x="168" y="846"/>
                  </a:lnTo>
                  <a:lnTo>
                    <a:pt x="156" y="834"/>
                  </a:lnTo>
                  <a:lnTo>
                    <a:pt x="150" y="834"/>
                  </a:lnTo>
                  <a:lnTo>
                    <a:pt x="144" y="840"/>
                  </a:lnTo>
                  <a:lnTo>
                    <a:pt x="120" y="852"/>
                  </a:lnTo>
                  <a:lnTo>
                    <a:pt x="108" y="864"/>
                  </a:lnTo>
                  <a:lnTo>
                    <a:pt x="72" y="882"/>
                  </a:lnTo>
                  <a:lnTo>
                    <a:pt x="66" y="882"/>
                  </a:lnTo>
                  <a:lnTo>
                    <a:pt x="54" y="888"/>
                  </a:lnTo>
                  <a:lnTo>
                    <a:pt x="36" y="888"/>
                  </a:lnTo>
                  <a:lnTo>
                    <a:pt x="18" y="894"/>
                  </a:lnTo>
                  <a:lnTo>
                    <a:pt x="12" y="906"/>
                  </a:lnTo>
                  <a:lnTo>
                    <a:pt x="0" y="912"/>
                  </a:lnTo>
                  <a:lnTo>
                    <a:pt x="18" y="912"/>
                  </a:lnTo>
                  <a:lnTo>
                    <a:pt x="24" y="918"/>
                  </a:lnTo>
                  <a:lnTo>
                    <a:pt x="30" y="918"/>
                  </a:lnTo>
                  <a:lnTo>
                    <a:pt x="24" y="924"/>
                  </a:lnTo>
                  <a:lnTo>
                    <a:pt x="24" y="942"/>
                  </a:lnTo>
                  <a:lnTo>
                    <a:pt x="30" y="948"/>
                  </a:lnTo>
                  <a:lnTo>
                    <a:pt x="42" y="948"/>
                  </a:lnTo>
                  <a:lnTo>
                    <a:pt x="54" y="942"/>
                  </a:lnTo>
                  <a:lnTo>
                    <a:pt x="60" y="936"/>
                  </a:lnTo>
                  <a:lnTo>
                    <a:pt x="72" y="948"/>
                  </a:lnTo>
                  <a:lnTo>
                    <a:pt x="96" y="948"/>
                  </a:lnTo>
                  <a:lnTo>
                    <a:pt x="102" y="954"/>
                  </a:lnTo>
                  <a:lnTo>
                    <a:pt x="132" y="954"/>
                  </a:lnTo>
                  <a:lnTo>
                    <a:pt x="150" y="972"/>
                  </a:lnTo>
                  <a:lnTo>
                    <a:pt x="180" y="966"/>
                  </a:lnTo>
                  <a:lnTo>
                    <a:pt x="192" y="972"/>
                  </a:lnTo>
                  <a:lnTo>
                    <a:pt x="198" y="978"/>
                  </a:lnTo>
                  <a:lnTo>
                    <a:pt x="216" y="984"/>
                  </a:lnTo>
                  <a:lnTo>
                    <a:pt x="228" y="984"/>
                  </a:lnTo>
                  <a:lnTo>
                    <a:pt x="252" y="972"/>
                  </a:lnTo>
                  <a:lnTo>
                    <a:pt x="264" y="948"/>
                  </a:lnTo>
                  <a:lnTo>
                    <a:pt x="288" y="936"/>
                  </a:lnTo>
                  <a:lnTo>
                    <a:pt x="312" y="936"/>
                  </a:lnTo>
                  <a:lnTo>
                    <a:pt x="336" y="924"/>
                  </a:lnTo>
                  <a:lnTo>
                    <a:pt x="342" y="912"/>
                  </a:lnTo>
                  <a:lnTo>
                    <a:pt x="342" y="894"/>
                  </a:lnTo>
                  <a:lnTo>
                    <a:pt x="348" y="882"/>
                  </a:lnTo>
                  <a:lnTo>
                    <a:pt x="372" y="870"/>
                  </a:lnTo>
                  <a:lnTo>
                    <a:pt x="396" y="870"/>
                  </a:lnTo>
                  <a:lnTo>
                    <a:pt x="408" y="858"/>
                  </a:lnTo>
                  <a:lnTo>
                    <a:pt x="408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80" y="792"/>
                  </a:lnTo>
                  <a:lnTo>
                    <a:pt x="462" y="774"/>
                  </a:lnTo>
                  <a:lnTo>
                    <a:pt x="504" y="792"/>
                  </a:lnTo>
                  <a:lnTo>
                    <a:pt x="504" y="774"/>
                  </a:lnTo>
                  <a:lnTo>
                    <a:pt x="510" y="768"/>
                  </a:lnTo>
                  <a:lnTo>
                    <a:pt x="540" y="768"/>
                  </a:lnTo>
                  <a:lnTo>
                    <a:pt x="546" y="774"/>
                  </a:lnTo>
                  <a:lnTo>
                    <a:pt x="558" y="780"/>
                  </a:lnTo>
                  <a:lnTo>
                    <a:pt x="570" y="780"/>
                  </a:lnTo>
                  <a:lnTo>
                    <a:pt x="576" y="774"/>
                  </a:lnTo>
                  <a:lnTo>
                    <a:pt x="576" y="768"/>
                  </a:lnTo>
                  <a:lnTo>
                    <a:pt x="582" y="762"/>
                  </a:lnTo>
                  <a:lnTo>
                    <a:pt x="582" y="756"/>
                  </a:lnTo>
                  <a:lnTo>
                    <a:pt x="570" y="744"/>
                  </a:lnTo>
                  <a:lnTo>
                    <a:pt x="612" y="702"/>
                  </a:lnTo>
                  <a:lnTo>
                    <a:pt x="618" y="702"/>
                  </a:lnTo>
                  <a:lnTo>
                    <a:pt x="624" y="696"/>
                  </a:lnTo>
                  <a:lnTo>
                    <a:pt x="660" y="678"/>
                  </a:lnTo>
                  <a:lnTo>
                    <a:pt x="666" y="666"/>
                  </a:lnTo>
                  <a:lnTo>
                    <a:pt x="672" y="660"/>
                  </a:lnTo>
                  <a:lnTo>
                    <a:pt x="672" y="654"/>
                  </a:lnTo>
                  <a:lnTo>
                    <a:pt x="696" y="654"/>
                  </a:lnTo>
                  <a:lnTo>
                    <a:pt x="708" y="648"/>
                  </a:lnTo>
                  <a:lnTo>
                    <a:pt x="738" y="618"/>
                  </a:lnTo>
                  <a:lnTo>
                    <a:pt x="738" y="612"/>
                  </a:lnTo>
                  <a:lnTo>
                    <a:pt x="744" y="612"/>
                  </a:lnTo>
                  <a:lnTo>
                    <a:pt x="750" y="606"/>
                  </a:lnTo>
                  <a:lnTo>
                    <a:pt x="768" y="594"/>
                  </a:lnTo>
                  <a:lnTo>
                    <a:pt x="780" y="582"/>
                  </a:lnTo>
                  <a:lnTo>
                    <a:pt x="786" y="570"/>
                  </a:lnTo>
                  <a:lnTo>
                    <a:pt x="786" y="546"/>
                  </a:lnTo>
                  <a:lnTo>
                    <a:pt x="780" y="540"/>
                  </a:lnTo>
                  <a:lnTo>
                    <a:pt x="780" y="534"/>
                  </a:lnTo>
                  <a:lnTo>
                    <a:pt x="750" y="564"/>
                  </a:lnTo>
                  <a:close/>
                  <a:moveTo>
                    <a:pt x="1224" y="324"/>
                  </a:moveTo>
                  <a:lnTo>
                    <a:pt x="1236" y="318"/>
                  </a:lnTo>
                  <a:lnTo>
                    <a:pt x="1242" y="318"/>
                  </a:lnTo>
                  <a:lnTo>
                    <a:pt x="1266" y="306"/>
                  </a:lnTo>
                  <a:lnTo>
                    <a:pt x="1272" y="300"/>
                  </a:lnTo>
                  <a:lnTo>
                    <a:pt x="1272" y="282"/>
                  </a:lnTo>
                  <a:lnTo>
                    <a:pt x="1266" y="270"/>
                  </a:lnTo>
                  <a:lnTo>
                    <a:pt x="1260" y="264"/>
                  </a:lnTo>
                  <a:lnTo>
                    <a:pt x="1248" y="264"/>
                  </a:lnTo>
                  <a:lnTo>
                    <a:pt x="1236" y="276"/>
                  </a:lnTo>
                  <a:lnTo>
                    <a:pt x="1236" y="282"/>
                  </a:lnTo>
                  <a:lnTo>
                    <a:pt x="1224" y="282"/>
                  </a:lnTo>
                  <a:lnTo>
                    <a:pt x="1212" y="276"/>
                  </a:lnTo>
                  <a:lnTo>
                    <a:pt x="1200" y="276"/>
                  </a:lnTo>
                  <a:lnTo>
                    <a:pt x="1194" y="282"/>
                  </a:lnTo>
                  <a:lnTo>
                    <a:pt x="1176" y="288"/>
                  </a:lnTo>
                  <a:lnTo>
                    <a:pt x="1158" y="288"/>
                  </a:lnTo>
                  <a:lnTo>
                    <a:pt x="1146" y="276"/>
                  </a:lnTo>
                  <a:lnTo>
                    <a:pt x="1146" y="222"/>
                  </a:lnTo>
                  <a:lnTo>
                    <a:pt x="1170" y="180"/>
                  </a:lnTo>
                  <a:lnTo>
                    <a:pt x="1170" y="174"/>
                  </a:lnTo>
                  <a:lnTo>
                    <a:pt x="1164" y="162"/>
                  </a:lnTo>
                  <a:lnTo>
                    <a:pt x="1158" y="156"/>
                  </a:lnTo>
                  <a:lnTo>
                    <a:pt x="1146" y="156"/>
                  </a:lnTo>
                  <a:lnTo>
                    <a:pt x="1140" y="168"/>
                  </a:lnTo>
                  <a:lnTo>
                    <a:pt x="1134" y="174"/>
                  </a:lnTo>
                  <a:lnTo>
                    <a:pt x="1134" y="204"/>
                  </a:lnTo>
                  <a:lnTo>
                    <a:pt x="1128" y="216"/>
                  </a:lnTo>
                  <a:lnTo>
                    <a:pt x="1116" y="222"/>
                  </a:lnTo>
                  <a:lnTo>
                    <a:pt x="1116" y="192"/>
                  </a:lnTo>
                  <a:lnTo>
                    <a:pt x="1092" y="174"/>
                  </a:lnTo>
                  <a:lnTo>
                    <a:pt x="1104" y="150"/>
                  </a:lnTo>
                  <a:lnTo>
                    <a:pt x="1116" y="138"/>
                  </a:lnTo>
                  <a:lnTo>
                    <a:pt x="1122" y="126"/>
                  </a:lnTo>
                  <a:lnTo>
                    <a:pt x="1128" y="108"/>
                  </a:lnTo>
                  <a:lnTo>
                    <a:pt x="1128" y="84"/>
                  </a:lnTo>
                  <a:lnTo>
                    <a:pt x="1116" y="78"/>
                  </a:lnTo>
                  <a:lnTo>
                    <a:pt x="1110" y="72"/>
                  </a:lnTo>
                  <a:lnTo>
                    <a:pt x="1098" y="66"/>
                  </a:lnTo>
                  <a:lnTo>
                    <a:pt x="1092" y="60"/>
                  </a:lnTo>
                  <a:lnTo>
                    <a:pt x="1080" y="60"/>
                  </a:lnTo>
                  <a:lnTo>
                    <a:pt x="1086" y="42"/>
                  </a:lnTo>
                  <a:lnTo>
                    <a:pt x="1062" y="42"/>
                  </a:lnTo>
                  <a:lnTo>
                    <a:pt x="1044" y="18"/>
                  </a:lnTo>
                  <a:lnTo>
                    <a:pt x="1050" y="0"/>
                  </a:lnTo>
                  <a:lnTo>
                    <a:pt x="1020" y="18"/>
                  </a:lnTo>
                  <a:lnTo>
                    <a:pt x="1044" y="54"/>
                  </a:lnTo>
                  <a:lnTo>
                    <a:pt x="1032" y="90"/>
                  </a:lnTo>
                  <a:lnTo>
                    <a:pt x="1056" y="102"/>
                  </a:lnTo>
                  <a:lnTo>
                    <a:pt x="1044" y="108"/>
                  </a:lnTo>
                  <a:lnTo>
                    <a:pt x="1044" y="126"/>
                  </a:lnTo>
                  <a:lnTo>
                    <a:pt x="1068" y="132"/>
                  </a:lnTo>
                  <a:lnTo>
                    <a:pt x="1044" y="150"/>
                  </a:lnTo>
                  <a:lnTo>
                    <a:pt x="1062" y="156"/>
                  </a:lnTo>
                  <a:lnTo>
                    <a:pt x="1062" y="168"/>
                  </a:lnTo>
                  <a:lnTo>
                    <a:pt x="1056" y="174"/>
                  </a:lnTo>
                  <a:lnTo>
                    <a:pt x="1056" y="192"/>
                  </a:lnTo>
                  <a:lnTo>
                    <a:pt x="1068" y="198"/>
                  </a:lnTo>
                  <a:lnTo>
                    <a:pt x="1074" y="204"/>
                  </a:lnTo>
                  <a:lnTo>
                    <a:pt x="1056" y="210"/>
                  </a:lnTo>
                  <a:lnTo>
                    <a:pt x="1044" y="222"/>
                  </a:lnTo>
                  <a:lnTo>
                    <a:pt x="1062" y="234"/>
                  </a:lnTo>
                  <a:lnTo>
                    <a:pt x="1038" y="258"/>
                  </a:lnTo>
                  <a:lnTo>
                    <a:pt x="1032" y="270"/>
                  </a:lnTo>
                  <a:lnTo>
                    <a:pt x="1026" y="276"/>
                  </a:lnTo>
                  <a:lnTo>
                    <a:pt x="1026" y="288"/>
                  </a:lnTo>
                  <a:lnTo>
                    <a:pt x="1038" y="300"/>
                  </a:lnTo>
                  <a:lnTo>
                    <a:pt x="1026" y="300"/>
                  </a:lnTo>
                  <a:lnTo>
                    <a:pt x="1014" y="306"/>
                  </a:lnTo>
                  <a:lnTo>
                    <a:pt x="1002" y="306"/>
                  </a:lnTo>
                  <a:lnTo>
                    <a:pt x="978" y="318"/>
                  </a:lnTo>
                  <a:lnTo>
                    <a:pt x="948" y="348"/>
                  </a:lnTo>
                  <a:lnTo>
                    <a:pt x="930" y="360"/>
                  </a:lnTo>
                  <a:lnTo>
                    <a:pt x="894" y="372"/>
                  </a:lnTo>
                  <a:lnTo>
                    <a:pt x="870" y="384"/>
                  </a:lnTo>
                  <a:lnTo>
                    <a:pt x="858" y="396"/>
                  </a:lnTo>
                  <a:lnTo>
                    <a:pt x="858" y="432"/>
                  </a:lnTo>
                  <a:lnTo>
                    <a:pt x="864" y="444"/>
                  </a:lnTo>
                  <a:lnTo>
                    <a:pt x="870" y="450"/>
                  </a:lnTo>
                  <a:lnTo>
                    <a:pt x="870" y="456"/>
                  </a:lnTo>
                  <a:lnTo>
                    <a:pt x="924" y="456"/>
                  </a:lnTo>
                  <a:lnTo>
                    <a:pt x="924" y="474"/>
                  </a:lnTo>
                  <a:lnTo>
                    <a:pt x="918" y="486"/>
                  </a:lnTo>
                  <a:lnTo>
                    <a:pt x="918" y="522"/>
                  </a:lnTo>
                  <a:lnTo>
                    <a:pt x="894" y="534"/>
                  </a:lnTo>
                  <a:lnTo>
                    <a:pt x="882" y="534"/>
                  </a:lnTo>
                  <a:lnTo>
                    <a:pt x="864" y="540"/>
                  </a:lnTo>
                  <a:lnTo>
                    <a:pt x="852" y="546"/>
                  </a:lnTo>
                  <a:lnTo>
                    <a:pt x="852" y="558"/>
                  </a:lnTo>
                  <a:lnTo>
                    <a:pt x="840" y="570"/>
                  </a:lnTo>
                  <a:lnTo>
                    <a:pt x="852" y="576"/>
                  </a:lnTo>
                  <a:lnTo>
                    <a:pt x="858" y="582"/>
                  </a:lnTo>
                  <a:lnTo>
                    <a:pt x="876" y="588"/>
                  </a:lnTo>
                  <a:lnTo>
                    <a:pt x="888" y="588"/>
                  </a:lnTo>
                  <a:lnTo>
                    <a:pt x="912" y="576"/>
                  </a:lnTo>
                  <a:lnTo>
                    <a:pt x="924" y="558"/>
                  </a:lnTo>
                  <a:lnTo>
                    <a:pt x="972" y="510"/>
                  </a:lnTo>
                  <a:lnTo>
                    <a:pt x="996" y="498"/>
                  </a:lnTo>
                  <a:lnTo>
                    <a:pt x="1014" y="492"/>
                  </a:lnTo>
                  <a:lnTo>
                    <a:pt x="1026" y="486"/>
                  </a:lnTo>
                  <a:lnTo>
                    <a:pt x="1032" y="480"/>
                  </a:lnTo>
                  <a:lnTo>
                    <a:pt x="1038" y="480"/>
                  </a:lnTo>
                  <a:lnTo>
                    <a:pt x="1044" y="474"/>
                  </a:lnTo>
                  <a:lnTo>
                    <a:pt x="1050" y="462"/>
                  </a:lnTo>
                  <a:lnTo>
                    <a:pt x="1056" y="462"/>
                  </a:lnTo>
                  <a:lnTo>
                    <a:pt x="1062" y="456"/>
                  </a:lnTo>
                  <a:lnTo>
                    <a:pt x="1074" y="450"/>
                  </a:lnTo>
                  <a:lnTo>
                    <a:pt x="1080" y="444"/>
                  </a:lnTo>
                  <a:lnTo>
                    <a:pt x="1080" y="420"/>
                  </a:lnTo>
                  <a:lnTo>
                    <a:pt x="1074" y="414"/>
                  </a:lnTo>
                  <a:lnTo>
                    <a:pt x="1080" y="414"/>
                  </a:lnTo>
                  <a:lnTo>
                    <a:pt x="1086" y="408"/>
                  </a:lnTo>
                  <a:lnTo>
                    <a:pt x="1110" y="396"/>
                  </a:lnTo>
                  <a:lnTo>
                    <a:pt x="1140" y="396"/>
                  </a:lnTo>
                  <a:lnTo>
                    <a:pt x="1152" y="402"/>
                  </a:lnTo>
                  <a:lnTo>
                    <a:pt x="1164" y="402"/>
                  </a:lnTo>
                  <a:lnTo>
                    <a:pt x="1176" y="390"/>
                  </a:lnTo>
                  <a:lnTo>
                    <a:pt x="1176" y="360"/>
                  </a:lnTo>
                  <a:lnTo>
                    <a:pt x="1200" y="360"/>
                  </a:lnTo>
                  <a:lnTo>
                    <a:pt x="1212" y="354"/>
                  </a:lnTo>
                  <a:lnTo>
                    <a:pt x="1218" y="354"/>
                  </a:lnTo>
                  <a:lnTo>
                    <a:pt x="1224" y="348"/>
                  </a:lnTo>
                  <a:lnTo>
                    <a:pt x="12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8" name="Netherlands" descr="© INSCALE GmbH, 05.05.2010&#10;http://www.presentationload.com/"/>
            <p:cNvSpPr>
              <a:spLocks/>
            </p:cNvSpPr>
            <p:nvPr/>
          </p:nvSpPr>
          <p:spPr bwMode="gray">
            <a:xfrm>
              <a:off x="3825041" y="1595545"/>
              <a:ext cx="89177" cy="69360"/>
            </a:xfrm>
            <a:custGeom>
              <a:avLst/>
              <a:gdLst>
                <a:gd name="T0" fmla="*/ 0 w 270"/>
                <a:gd name="T1" fmla="*/ 2147483647 h 210"/>
                <a:gd name="T2" fmla="*/ 2147483647 w 270"/>
                <a:gd name="T3" fmla="*/ 2147483647 h 210"/>
                <a:gd name="T4" fmla="*/ 2147483647 w 270"/>
                <a:gd name="T5" fmla="*/ 2147483647 h 210"/>
                <a:gd name="T6" fmla="*/ 2147483647 w 270"/>
                <a:gd name="T7" fmla="*/ 2147483647 h 210"/>
                <a:gd name="T8" fmla="*/ 2147483647 w 270"/>
                <a:gd name="T9" fmla="*/ 2147483647 h 210"/>
                <a:gd name="T10" fmla="*/ 2147483647 w 270"/>
                <a:gd name="T11" fmla="*/ 2147483647 h 210"/>
                <a:gd name="T12" fmla="*/ 2147483647 w 270"/>
                <a:gd name="T13" fmla="*/ 2147483647 h 210"/>
                <a:gd name="T14" fmla="*/ 2147483647 w 270"/>
                <a:gd name="T15" fmla="*/ 2147483647 h 210"/>
                <a:gd name="T16" fmla="*/ 2147483647 w 270"/>
                <a:gd name="T17" fmla="*/ 2147483647 h 210"/>
                <a:gd name="T18" fmla="*/ 2147483647 w 270"/>
                <a:gd name="T19" fmla="*/ 2147483647 h 210"/>
                <a:gd name="T20" fmla="*/ 2147483647 w 270"/>
                <a:gd name="T21" fmla="*/ 2147483647 h 210"/>
                <a:gd name="T22" fmla="*/ 2147483647 w 270"/>
                <a:gd name="T23" fmla="*/ 2147483647 h 210"/>
                <a:gd name="T24" fmla="*/ 2147483647 w 270"/>
                <a:gd name="T25" fmla="*/ 2147483647 h 210"/>
                <a:gd name="T26" fmla="*/ 2147483647 w 270"/>
                <a:gd name="T27" fmla="*/ 2147483647 h 210"/>
                <a:gd name="T28" fmla="*/ 2147483647 w 270"/>
                <a:gd name="T29" fmla="*/ 2147483647 h 210"/>
                <a:gd name="T30" fmla="*/ 2147483647 w 270"/>
                <a:gd name="T31" fmla="*/ 2147483647 h 210"/>
                <a:gd name="T32" fmla="*/ 2147483647 w 270"/>
                <a:gd name="T33" fmla="*/ 2147483647 h 210"/>
                <a:gd name="T34" fmla="*/ 2147483647 w 270"/>
                <a:gd name="T35" fmla="*/ 2147483647 h 210"/>
                <a:gd name="T36" fmla="*/ 2147483647 w 270"/>
                <a:gd name="T37" fmla="*/ 2147483647 h 210"/>
                <a:gd name="T38" fmla="*/ 2147483647 w 270"/>
                <a:gd name="T39" fmla="*/ 2147483647 h 210"/>
                <a:gd name="T40" fmla="*/ 2147483647 w 270"/>
                <a:gd name="T41" fmla="*/ 2147483647 h 210"/>
                <a:gd name="T42" fmla="*/ 2147483647 w 270"/>
                <a:gd name="T43" fmla="*/ 2147483647 h 210"/>
                <a:gd name="T44" fmla="*/ 2147483647 w 270"/>
                <a:gd name="T45" fmla="*/ 2147483647 h 210"/>
                <a:gd name="T46" fmla="*/ 2147483647 w 270"/>
                <a:gd name="T47" fmla="*/ 2147483647 h 210"/>
                <a:gd name="T48" fmla="*/ 2147483647 w 270"/>
                <a:gd name="T49" fmla="*/ 2147483647 h 210"/>
                <a:gd name="T50" fmla="*/ 2147483647 w 270"/>
                <a:gd name="T51" fmla="*/ 2147483647 h 210"/>
                <a:gd name="T52" fmla="*/ 2147483647 w 270"/>
                <a:gd name="T53" fmla="*/ 2147483647 h 210"/>
                <a:gd name="T54" fmla="*/ 2147483647 w 270"/>
                <a:gd name="T55" fmla="*/ 2147483647 h 210"/>
                <a:gd name="T56" fmla="*/ 2147483647 w 270"/>
                <a:gd name="T57" fmla="*/ 2147483647 h 210"/>
                <a:gd name="T58" fmla="*/ 2147483647 w 270"/>
                <a:gd name="T59" fmla="*/ 0 h 210"/>
                <a:gd name="T60" fmla="*/ 2147483647 w 270"/>
                <a:gd name="T61" fmla="*/ 2147483647 h 210"/>
                <a:gd name="T62" fmla="*/ 2147483647 w 270"/>
                <a:gd name="T63" fmla="*/ 2147483647 h 210"/>
                <a:gd name="T64" fmla="*/ 2147483647 w 270"/>
                <a:gd name="T65" fmla="*/ 2147483647 h 210"/>
                <a:gd name="T66" fmla="*/ 2147483647 w 270"/>
                <a:gd name="T67" fmla="*/ 2147483647 h 210"/>
                <a:gd name="T68" fmla="*/ 2147483647 w 270"/>
                <a:gd name="T69" fmla="*/ 2147483647 h 210"/>
                <a:gd name="T70" fmla="*/ 2147483647 w 270"/>
                <a:gd name="T71" fmla="*/ 2147483647 h 210"/>
                <a:gd name="T72" fmla="*/ 2147483647 w 270"/>
                <a:gd name="T73" fmla="*/ 2147483647 h 210"/>
                <a:gd name="T74" fmla="*/ 2147483647 w 270"/>
                <a:gd name="T75" fmla="*/ 2147483647 h 210"/>
                <a:gd name="T76" fmla="*/ 2147483647 w 270"/>
                <a:gd name="T77" fmla="*/ 2147483647 h 210"/>
                <a:gd name="T78" fmla="*/ 2147483647 w 270"/>
                <a:gd name="T79" fmla="*/ 2147483647 h 210"/>
                <a:gd name="T80" fmla="*/ 2147483647 w 270"/>
                <a:gd name="T81" fmla="*/ 2147483647 h 210"/>
                <a:gd name="T82" fmla="*/ 2147483647 w 270"/>
                <a:gd name="T83" fmla="*/ 2147483647 h 210"/>
                <a:gd name="T84" fmla="*/ 2147483647 w 270"/>
                <a:gd name="T85" fmla="*/ 2147483647 h 210"/>
                <a:gd name="T86" fmla="*/ 2147483647 w 270"/>
                <a:gd name="T87" fmla="*/ 2147483647 h 210"/>
                <a:gd name="T88" fmla="*/ 2147483647 w 270"/>
                <a:gd name="T89" fmla="*/ 2147483647 h 21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0"/>
                <a:gd name="T136" fmla="*/ 0 h 210"/>
                <a:gd name="T137" fmla="*/ 270 w 270"/>
                <a:gd name="T138" fmla="*/ 210 h 21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0" h="210">
                  <a:moveTo>
                    <a:pt x="18" y="156"/>
                  </a:moveTo>
                  <a:lnTo>
                    <a:pt x="0" y="174"/>
                  </a:lnTo>
                  <a:lnTo>
                    <a:pt x="12" y="162"/>
                  </a:lnTo>
                  <a:lnTo>
                    <a:pt x="24" y="162"/>
                  </a:lnTo>
                  <a:lnTo>
                    <a:pt x="30" y="168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62"/>
                  </a:lnTo>
                  <a:lnTo>
                    <a:pt x="84" y="168"/>
                  </a:lnTo>
                  <a:lnTo>
                    <a:pt x="84" y="156"/>
                  </a:lnTo>
                  <a:lnTo>
                    <a:pt x="96" y="162"/>
                  </a:lnTo>
                  <a:lnTo>
                    <a:pt x="96" y="156"/>
                  </a:lnTo>
                  <a:lnTo>
                    <a:pt x="132" y="156"/>
                  </a:lnTo>
                  <a:lnTo>
                    <a:pt x="132" y="168"/>
                  </a:lnTo>
                  <a:lnTo>
                    <a:pt x="138" y="174"/>
                  </a:lnTo>
                  <a:lnTo>
                    <a:pt x="150" y="174"/>
                  </a:lnTo>
                  <a:lnTo>
                    <a:pt x="162" y="168"/>
                  </a:lnTo>
                  <a:lnTo>
                    <a:pt x="168" y="168"/>
                  </a:lnTo>
                  <a:lnTo>
                    <a:pt x="174" y="174"/>
                  </a:lnTo>
                  <a:lnTo>
                    <a:pt x="174" y="192"/>
                  </a:lnTo>
                  <a:lnTo>
                    <a:pt x="168" y="198"/>
                  </a:lnTo>
                  <a:lnTo>
                    <a:pt x="168" y="210"/>
                  </a:lnTo>
                  <a:lnTo>
                    <a:pt x="180" y="210"/>
                  </a:lnTo>
                  <a:lnTo>
                    <a:pt x="180" y="198"/>
                  </a:lnTo>
                  <a:lnTo>
                    <a:pt x="186" y="192"/>
                  </a:lnTo>
                  <a:lnTo>
                    <a:pt x="186" y="180"/>
                  </a:lnTo>
                  <a:lnTo>
                    <a:pt x="180" y="174"/>
                  </a:lnTo>
                  <a:lnTo>
                    <a:pt x="186" y="168"/>
                  </a:lnTo>
                  <a:lnTo>
                    <a:pt x="198" y="162"/>
                  </a:lnTo>
                  <a:lnTo>
                    <a:pt x="198" y="156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22" y="126"/>
                  </a:lnTo>
                  <a:lnTo>
                    <a:pt x="222" y="120"/>
                  </a:lnTo>
                  <a:lnTo>
                    <a:pt x="228" y="114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46" y="96"/>
                  </a:lnTo>
                  <a:lnTo>
                    <a:pt x="252" y="96"/>
                  </a:lnTo>
                  <a:lnTo>
                    <a:pt x="252" y="90"/>
                  </a:lnTo>
                  <a:lnTo>
                    <a:pt x="240" y="78"/>
                  </a:lnTo>
                  <a:lnTo>
                    <a:pt x="234" y="78"/>
                  </a:lnTo>
                  <a:lnTo>
                    <a:pt x="228" y="72"/>
                  </a:lnTo>
                  <a:lnTo>
                    <a:pt x="228" y="66"/>
                  </a:lnTo>
                  <a:lnTo>
                    <a:pt x="234" y="66"/>
                  </a:lnTo>
                  <a:lnTo>
                    <a:pt x="246" y="60"/>
                  </a:lnTo>
                  <a:lnTo>
                    <a:pt x="258" y="60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70" y="30"/>
                  </a:lnTo>
                  <a:lnTo>
                    <a:pt x="264" y="18"/>
                  </a:lnTo>
                  <a:lnTo>
                    <a:pt x="270" y="12"/>
                  </a:lnTo>
                  <a:lnTo>
                    <a:pt x="264" y="12"/>
                  </a:lnTo>
                  <a:lnTo>
                    <a:pt x="252" y="6"/>
                  </a:lnTo>
                  <a:lnTo>
                    <a:pt x="246" y="6"/>
                  </a:lnTo>
                  <a:lnTo>
                    <a:pt x="234" y="0"/>
                  </a:lnTo>
                  <a:lnTo>
                    <a:pt x="180" y="0"/>
                  </a:lnTo>
                  <a:lnTo>
                    <a:pt x="168" y="12"/>
                  </a:lnTo>
                  <a:lnTo>
                    <a:pt x="156" y="18"/>
                  </a:lnTo>
                  <a:lnTo>
                    <a:pt x="156" y="30"/>
                  </a:lnTo>
                  <a:lnTo>
                    <a:pt x="162" y="36"/>
                  </a:lnTo>
                  <a:lnTo>
                    <a:pt x="162" y="54"/>
                  </a:lnTo>
                  <a:lnTo>
                    <a:pt x="168" y="60"/>
                  </a:lnTo>
                  <a:lnTo>
                    <a:pt x="174" y="60"/>
                  </a:lnTo>
                  <a:lnTo>
                    <a:pt x="180" y="66"/>
                  </a:lnTo>
                  <a:lnTo>
                    <a:pt x="180" y="78"/>
                  </a:lnTo>
                  <a:lnTo>
                    <a:pt x="168" y="84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84"/>
                  </a:lnTo>
                  <a:lnTo>
                    <a:pt x="138" y="66"/>
                  </a:lnTo>
                  <a:lnTo>
                    <a:pt x="150" y="54"/>
                  </a:lnTo>
                  <a:lnTo>
                    <a:pt x="150" y="36"/>
                  </a:lnTo>
                  <a:lnTo>
                    <a:pt x="144" y="30"/>
                  </a:lnTo>
                  <a:lnTo>
                    <a:pt x="144" y="24"/>
                  </a:lnTo>
                  <a:lnTo>
                    <a:pt x="132" y="36"/>
                  </a:lnTo>
                  <a:lnTo>
                    <a:pt x="120" y="42"/>
                  </a:lnTo>
                  <a:lnTo>
                    <a:pt x="114" y="48"/>
                  </a:lnTo>
                  <a:lnTo>
                    <a:pt x="102" y="54"/>
                  </a:lnTo>
                  <a:lnTo>
                    <a:pt x="96" y="6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90" y="102"/>
                  </a:lnTo>
                  <a:lnTo>
                    <a:pt x="60" y="132"/>
                  </a:lnTo>
                  <a:lnTo>
                    <a:pt x="72" y="144"/>
                  </a:lnTo>
                  <a:lnTo>
                    <a:pt x="42" y="144"/>
                  </a:lnTo>
                  <a:lnTo>
                    <a:pt x="1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9" name="Nepal" descr="© INSCALE GmbH, 05.05.2010&#10;http://www.presentationload.com/"/>
            <p:cNvSpPr>
              <a:spLocks/>
            </p:cNvSpPr>
            <p:nvPr/>
          </p:nvSpPr>
          <p:spPr bwMode="gray">
            <a:xfrm>
              <a:off x="5556881" y="2195375"/>
              <a:ext cx="193863" cy="107893"/>
            </a:xfrm>
            <a:custGeom>
              <a:avLst/>
              <a:gdLst>
                <a:gd name="T0" fmla="*/ 2147483647 w 588"/>
                <a:gd name="T1" fmla="*/ 2147483647 h 330"/>
                <a:gd name="T2" fmla="*/ 2147483647 w 588"/>
                <a:gd name="T3" fmla="*/ 2147483647 h 330"/>
                <a:gd name="T4" fmla="*/ 2147483647 w 588"/>
                <a:gd name="T5" fmla="*/ 2147483647 h 330"/>
                <a:gd name="T6" fmla="*/ 2147483647 w 588"/>
                <a:gd name="T7" fmla="*/ 2147483647 h 330"/>
                <a:gd name="T8" fmla="*/ 2147483647 w 588"/>
                <a:gd name="T9" fmla="*/ 2147483647 h 330"/>
                <a:gd name="T10" fmla="*/ 2147483647 w 588"/>
                <a:gd name="T11" fmla="*/ 2147483647 h 330"/>
                <a:gd name="T12" fmla="*/ 2147483647 w 588"/>
                <a:gd name="T13" fmla="*/ 2147483647 h 330"/>
                <a:gd name="T14" fmla="*/ 2147483647 w 588"/>
                <a:gd name="T15" fmla="*/ 2147483647 h 330"/>
                <a:gd name="T16" fmla="*/ 2147483647 w 588"/>
                <a:gd name="T17" fmla="*/ 2147483647 h 330"/>
                <a:gd name="T18" fmla="*/ 2147483647 w 588"/>
                <a:gd name="T19" fmla="*/ 2147483647 h 330"/>
                <a:gd name="T20" fmla="*/ 2147483647 w 588"/>
                <a:gd name="T21" fmla="*/ 2147483647 h 330"/>
                <a:gd name="T22" fmla="*/ 2147483647 w 588"/>
                <a:gd name="T23" fmla="*/ 2147483647 h 330"/>
                <a:gd name="T24" fmla="*/ 2147483647 w 588"/>
                <a:gd name="T25" fmla="*/ 2147483647 h 330"/>
                <a:gd name="T26" fmla="*/ 2147483647 w 588"/>
                <a:gd name="T27" fmla="*/ 2147483647 h 330"/>
                <a:gd name="T28" fmla="*/ 2147483647 w 588"/>
                <a:gd name="T29" fmla="*/ 2147483647 h 330"/>
                <a:gd name="T30" fmla="*/ 2147483647 w 588"/>
                <a:gd name="T31" fmla="*/ 2147483647 h 330"/>
                <a:gd name="T32" fmla="*/ 2147483647 w 588"/>
                <a:gd name="T33" fmla="*/ 2147483647 h 330"/>
                <a:gd name="T34" fmla="*/ 2147483647 w 588"/>
                <a:gd name="T35" fmla="*/ 2147483647 h 330"/>
                <a:gd name="T36" fmla="*/ 2147483647 w 588"/>
                <a:gd name="T37" fmla="*/ 2147483647 h 330"/>
                <a:gd name="T38" fmla="*/ 2147483647 w 588"/>
                <a:gd name="T39" fmla="*/ 2147483647 h 330"/>
                <a:gd name="T40" fmla="*/ 2147483647 w 588"/>
                <a:gd name="T41" fmla="*/ 2147483647 h 330"/>
                <a:gd name="T42" fmla="*/ 2147483647 w 588"/>
                <a:gd name="T43" fmla="*/ 2147483647 h 330"/>
                <a:gd name="T44" fmla="*/ 2147483647 w 588"/>
                <a:gd name="T45" fmla="*/ 2147483647 h 330"/>
                <a:gd name="T46" fmla="*/ 2147483647 w 588"/>
                <a:gd name="T47" fmla="*/ 2147483647 h 330"/>
                <a:gd name="T48" fmla="*/ 2147483647 w 588"/>
                <a:gd name="T49" fmla="*/ 2147483647 h 330"/>
                <a:gd name="T50" fmla="*/ 2147483647 w 588"/>
                <a:gd name="T51" fmla="*/ 2147483647 h 330"/>
                <a:gd name="T52" fmla="*/ 2147483647 w 588"/>
                <a:gd name="T53" fmla="*/ 2147483647 h 330"/>
                <a:gd name="T54" fmla="*/ 2147483647 w 588"/>
                <a:gd name="T55" fmla="*/ 2147483647 h 330"/>
                <a:gd name="T56" fmla="*/ 2147483647 w 588"/>
                <a:gd name="T57" fmla="*/ 2147483647 h 330"/>
                <a:gd name="T58" fmla="*/ 2147483647 w 588"/>
                <a:gd name="T59" fmla="*/ 2147483647 h 330"/>
                <a:gd name="T60" fmla="*/ 2147483647 w 588"/>
                <a:gd name="T61" fmla="*/ 2147483647 h 330"/>
                <a:gd name="T62" fmla="*/ 2147483647 w 588"/>
                <a:gd name="T63" fmla="*/ 2147483647 h 330"/>
                <a:gd name="T64" fmla="*/ 2147483647 w 588"/>
                <a:gd name="T65" fmla="*/ 2147483647 h 330"/>
                <a:gd name="T66" fmla="*/ 2147483647 w 588"/>
                <a:gd name="T67" fmla="*/ 2147483647 h 330"/>
                <a:gd name="T68" fmla="*/ 2147483647 w 588"/>
                <a:gd name="T69" fmla="*/ 2147483647 h 330"/>
                <a:gd name="T70" fmla="*/ 2147483647 w 588"/>
                <a:gd name="T71" fmla="*/ 0 h 330"/>
                <a:gd name="T72" fmla="*/ 2147483647 w 588"/>
                <a:gd name="T73" fmla="*/ 2147483647 h 330"/>
                <a:gd name="T74" fmla="*/ 2147483647 w 588"/>
                <a:gd name="T75" fmla="*/ 2147483647 h 330"/>
                <a:gd name="T76" fmla="*/ 2147483647 w 588"/>
                <a:gd name="T77" fmla="*/ 2147483647 h 330"/>
                <a:gd name="T78" fmla="*/ 2147483647 w 588"/>
                <a:gd name="T79" fmla="*/ 2147483647 h 330"/>
                <a:gd name="T80" fmla="*/ 2147483647 w 588"/>
                <a:gd name="T81" fmla="*/ 2147483647 h 330"/>
                <a:gd name="T82" fmla="*/ 2147483647 w 588"/>
                <a:gd name="T83" fmla="*/ 2147483647 h 330"/>
                <a:gd name="T84" fmla="*/ 0 w 588"/>
                <a:gd name="T85" fmla="*/ 2147483647 h 330"/>
                <a:gd name="T86" fmla="*/ 2147483647 w 588"/>
                <a:gd name="T87" fmla="*/ 2147483647 h 330"/>
                <a:gd name="T88" fmla="*/ 2147483647 w 588"/>
                <a:gd name="T89" fmla="*/ 2147483647 h 330"/>
                <a:gd name="T90" fmla="*/ 2147483647 w 588"/>
                <a:gd name="T91" fmla="*/ 2147483647 h 330"/>
                <a:gd name="T92" fmla="*/ 2147483647 w 588"/>
                <a:gd name="T93" fmla="*/ 2147483647 h 330"/>
                <a:gd name="T94" fmla="*/ 2147483647 w 588"/>
                <a:gd name="T95" fmla="*/ 2147483647 h 330"/>
                <a:gd name="T96" fmla="*/ 2147483647 w 588"/>
                <a:gd name="T97" fmla="*/ 2147483647 h 330"/>
                <a:gd name="T98" fmla="*/ 2147483647 w 588"/>
                <a:gd name="T99" fmla="*/ 2147483647 h 330"/>
                <a:gd name="T100" fmla="*/ 2147483647 w 588"/>
                <a:gd name="T101" fmla="*/ 2147483647 h 330"/>
                <a:gd name="T102" fmla="*/ 2147483647 w 588"/>
                <a:gd name="T103" fmla="*/ 2147483647 h 330"/>
                <a:gd name="T104" fmla="*/ 2147483647 w 588"/>
                <a:gd name="T105" fmla="*/ 2147483647 h 330"/>
                <a:gd name="T106" fmla="*/ 2147483647 w 588"/>
                <a:gd name="T107" fmla="*/ 2147483647 h 330"/>
                <a:gd name="T108" fmla="*/ 2147483647 w 588"/>
                <a:gd name="T109" fmla="*/ 2147483647 h 3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88"/>
                <a:gd name="T166" fmla="*/ 0 h 330"/>
                <a:gd name="T167" fmla="*/ 588 w 588"/>
                <a:gd name="T168" fmla="*/ 330 h 3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88" h="330">
                  <a:moveTo>
                    <a:pt x="294" y="234"/>
                  </a:moveTo>
                  <a:lnTo>
                    <a:pt x="306" y="246"/>
                  </a:lnTo>
                  <a:lnTo>
                    <a:pt x="306" y="252"/>
                  </a:lnTo>
                  <a:lnTo>
                    <a:pt x="330" y="252"/>
                  </a:lnTo>
                  <a:lnTo>
                    <a:pt x="384" y="306"/>
                  </a:lnTo>
                  <a:lnTo>
                    <a:pt x="402" y="294"/>
                  </a:lnTo>
                  <a:lnTo>
                    <a:pt x="432" y="312"/>
                  </a:lnTo>
                  <a:lnTo>
                    <a:pt x="438" y="306"/>
                  </a:lnTo>
                  <a:lnTo>
                    <a:pt x="456" y="306"/>
                  </a:lnTo>
                  <a:lnTo>
                    <a:pt x="474" y="312"/>
                  </a:lnTo>
                  <a:lnTo>
                    <a:pt x="486" y="318"/>
                  </a:lnTo>
                  <a:lnTo>
                    <a:pt x="492" y="330"/>
                  </a:lnTo>
                  <a:lnTo>
                    <a:pt x="498" y="318"/>
                  </a:lnTo>
                  <a:lnTo>
                    <a:pt x="510" y="312"/>
                  </a:lnTo>
                  <a:lnTo>
                    <a:pt x="516" y="312"/>
                  </a:lnTo>
                  <a:lnTo>
                    <a:pt x="522" y="318"/>
                  </a:lnTo>
                  <a:lnTo>
                    <a:pt x="522" y="330"/>
                  </a:lnTo>
                  <a:lnTo>
                    <a:pt x="588" y="330"/>
                  </a:lnTo>
                  <a:lnTo>
                    <a:pt x="588" y="294"/>
                  </a:lnTo>
                  <a:lnTo>
                    <a:pt x="576" y="270"/>
                  </a:lnTo>
                  <a:lnTo>
                    <a:pt x="576" y="222"/>
                  </a:lnTo>
                  <a:lnTo>
                    <a:pt x="564" y="204"/>
                  </a:lnTo>
                  <a:lnTo>
                    <a:pt x="540" y="216"/>
                  </a:lnTo>
                  <a:lnTo>
                    <a:pt x="522" y="216"/>
                  </a:lnTo>
                  <a:lnTo>
                    <a:pt x="498" y="204"/>
                  </a:lnTo>
                  <a:lnTo>
                    <a:pt x="480" y="198"/>
                  </a:lnTo>
                  <a:lnTo>
                    <a:pt x="474" y="192"/>
                  </a:lnTo>
                  <a:lnTo>
                    <a:pt x="462" y="186"/>
                  </a:lnTo>
                  <a:lnTo>
                    <a:pt x="462" y="192"/>
                  </a:lnTo>
                  <a:lnTo>
                    <a:pt x="456" y="198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86"/>
                  </a:lnTo>
                  <a:lnTo>
                    <a:pt x="420" y="198"/>
                  </a:lnTo>
                  <a:lnTo>
                    <a:pt x="408" y="198"/>
                  </a:lnTo>
                  <a:lnTo>
                    <a:pt x="402" y="192"/>
                  </a:lnTo>
                  <a:lnTo>
                    <a:pt x="402" y="174"/>
                  </a:lnTo>
                  <a:lnTo>
                    <a:pt x="396" y="174"/>
                  </a:lnTo>
                  <a:lnTo>
                    <a:pt x="390" y="180"/>
                  </a:lnTo>
                  <a:lnTo>
                    <a:pt x="378" y="180"/>
                  </a:lnTo>
                  <a:lnTo>
                    <a:pt x="360" y="174"/>
                  </a:lnTo>
                  <a:lnTo>
                    <a:pt x="354" y="168"/>
                  </a:lnTo>
                  <a:lnTo>
                    <a:pt x="348" y="168"/>
                  </a:lnTo>
                  <a:lnTo>
                    <a:pt x="348" y="162"/>
                  </a:lnTo>
                  <a:lnTo>
                    <a:pt x="354" y="156"/>
                  </a:lnTo>
                  <a:lnTo>
                    <a:pt x="354" y="150"/>
                  </a:lnTo>
                  <a:lnTo>
                    <a:pt x="348" y="144"/>
                  </a:lnTo>
                  <a:lnTo>
                    <a:pt x="342" y="144"/>
                  </a:lnTo>
                  <a:lnTo>
                    <a:pt x="330" y="150"/>
                  </a:lnTo>
                  <a:lnTo>
                    <a:pt x="324" y="156"/>
                  </a:lnTo>
                  <a:lnTo>
                    <a:pt x="312" y="150"/>
                  </a:lnTo>
                  <a:lnTo>
                    <a:pt x="282" y="120"/>
                  </a:lnTo>
                  <a:lnTo>
                    <a:pt x="282" y="102"/>
                  </a:lnTo>
                  <a:lnTo>
                    <a:pt x="276" y="90"/>
                  </a:lnTo>
                  <a:lnTo>
                    <a:pt x="270" y="84"/>
                  </a:lnTo>
                  <a:lnTo>
                    <a:pt x="258" y="84"/>
                  </a:lnTo>
                  <a:lnTo>
                    <a:pt x="252" y="96"/>
                  </a:lnTo>
                  <a:lnTo>
                    <a:pt x="246" y="102"/>
                  </a:lnTo>
                  <a:lnTo>
                    <a:pt x="246" y="108"/>
                  </a:lnTo>
                  <a:lnTo>
                    <a:pt x="234" y="108"/>
                  </a:lnTo>
                  <a:lnTo>
                    <a:pt x="234" y="96"/>
                  </a:lnTo>
                  <a:lnTo>
                    <a:pt x="228" y="90"/>
                  </a:lnTo>
                  <a:lnTo>
                    <a:pt x="222" y="78"/>
                  </a:lnTo>
                  <a:lnTo>
                    <a:pt x="216" y="72"/>
                  </a:lnTo>
                  <a:lnTo>
                    <a:pt x="210" y="60"/>
                  </a:lnTo>
                  <a:lnTo>
                    <a:pt x="168" y="54"/>
                  </a:lnTo>
                  <a:lnTo>
                    <a:pt x="150" y="36"/>
                  </a:lnTo>
                  <a:lnTo>
                    <a:pt x="138" y="30"/>
                  </a:lnTo>
                  <a:lnTo>
                    <a:pt x="132" y="18"/>
                  </a:lnTo>
                  <a:lnTo>
                    <a:pt x="120" y="6"/>
                  </a:lnTo>
                  <a:lnTo>
                    <a:pt x="108" y="0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8" y="12"/>
                  </a:lnTo>
                  <a:lnTo>
                    <a:pt x="54" y="30"/>
                  </a:lnTo>
                  <a:lnTo>
                    <a:pt x="36" y="12"/>
                  </a:lnTo>
                  <a:lnTo>
                    <a:pt x="30" y="36"/>
                  </a:lnTo>
                  <a:lnTo>
                    <a:pt x="6" y="60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6" y="84"/>
                  </a:lnTo>
                  <a:lnTo>
                    <a:pt x="18" y="96"/>
                  </a:lnTo>
                  <a:lnTo>
                    <a:pt x="12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30" y="150"/>
                  </a:lnTo>
                  <a:lnTo>
                    <a:pt x="42" y="144"/>
                  </a:lnTo>
                  <a:lnTo>
                    <a:pt x="60" y="168"/>
                  </a:lnTo>
                  <a:lnTo>
                    <a:pt x="84" y="168"/>
                  </a:lnTo>
                  <a:lnTo>
                    <a:pt x="96" y="186"/>
                  </a:lnTo>
                  <a:lnTo>
                    <a:pt x="138" y="204"/>
                  </a:lnTo>
                  <a:lnTo>
                    <a:pt x="150" y="204"/>
                  </a:lnTo>
                  <a:lnTo>
                    <a:pt x="156" y="210"/>
                  </a:lnTo>
                  <a:lnTo>
                    <a:pt x="162" y="222"/>
                  </a:lnTo>
                  <a:lnTo>
                    <a:pt x="168" y="228"/>
                  </a:lnTo>
                  <a:lnTo>
                    <a:pt x="186" y="228"/>
                  </a:lnTo>
                  <a:lnTo>
                    <a:pt x="192" y="222"/>
                  </a:lnTo>
                  <a:lnTo>
                    <a:pt x="204" y="222"/>
                  </a:lnTo>
                  <a:lnTo>
                    <a:pt x="204" y="234"/>
                  </a:lnTo>
                  <a:lnTo>
                    <a:pt x="210" y="240"/>
                  </a:lnTo>
                  <a:lnTo>
                    <a:pt x="234" y="240"/>
                  </a:lnTo>
                  <a:lnTo>
                    <a:pt x="240" y="246"/>
                  </a:lnTo>
                  <a:lnTo>
                    <a:pt x="246" y="258"/>
                  </a:lnTo>
                  <a:lnTo>
                    <a:pt x="258" y="246"/>
                  </a:lnTo>
                  <a:lnTo>
                    <a:pt x="276" y="246"/>
                  </a:lnTo>
                  <a:lnTo>
                    <a:pt x="282" y="252"/>
                  </a:lnTo>
                  <a:lnTo>
                    <a:pt x="282" y="258"/>
                  </a:lnTo>
                  <a:lnTo>
                    <a:pt x="282" y="240"/>
                  </a:lnTo>
                  <a:lnTo>
                    <a:pt x="288" y="234"/>
                  </a:lnTo>
                  <a:lnTo>
                    <a:pt x="294" y="2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0" name="Namibia" descr="© INSCALE GmbH, 05.05.2010&#10;http://www.presentationload.com/"/>
            <p:cNvSpPr>
              <a:spLocks/>
            </p:cNvSpPr>
            <p:nvPr/>
          </p:nvSpPr>
          <p:spPr bwMode="gray">
            <a:xfrm>
              <a:off x="4005981" y="3450270"/>
              <a:ext cx="315351" cy="319826"/>
            </a:xfrm>
            <a:custGeom>
              <a:avLst/>
              <a:gdLst>
                <a:gd name="T0" fmla="*/ 2147483647 w 954"/>
                <a:gd name="T1" fmla="*/ 2147483647 h 972"/>
                <a:gd name="T2" fmla="*/ 2147483647 w 954"/>
                <a:gd name="T3" fmla="*/ 2147483647 h 972"/>
                <a:gd name="T4" fmla="*/ 2147483647 w 954"/>
                <a:gd name="T5" fmla="*/ 2147483647 h 972"/>
                <a:gd name="T6" fmla="*/ 2147483647 w 954"/>
                <a:gd name="T7" fmla="*/ 2147483647 h 972"/>
                <a:gd name="T8" fmla="*/ 2147483647 w 954"/>
                <a:gd name="T9" fmla="*/ 2147483647 h 972"/>
                <a:gd name="T10" fmla="*/ 2147483647 w 954"/>
                <a:gd name="T11" fmla="*/ 2147483647 h 972"/>
                <a:gd name="T12" fmla="*/ 2147483647 w 954"/>
                <a:gd name="T13" fmla="*/ 2147483647 h 972"/>
                <a:gd name="T14" fmla="*/ 2147483647 w 954"/>
                <a:gd name="T15" fmla="*/ 2147483647 h 972"/>
                <a:gd name="T16" fmla="*/ 2147483647 w 954"/>
                <a:gd name="T17" fmla="*/ 2147483647 h 972"/>
                <a:gd name="T18" fmla="*/ 2147483647 w 954"/>
                <a:gd name="T19" fmla="*/ 2147483647 h 972"/>
                <a:gd name="T20" fmla="*/ 2147483647 w 954"/>
                <a:gd name="T21" fmla="*/ 2147483647 h 972"/>
                <a:gd name="T22" fmla="*/ 2147483647 w 954"/>
                <a:gd name="T23" fmla="*/ 2147483647 h 972"/>
                <a:gd name="T24" fmla="*/ 2147483647 w 954"/>
                <a:gd name="T25" fmla="*/ 2147483647 h 972"/>
                <a:gd name="T26" fmla="*/ 2147483647 w 954"/>
                <a:gd name="T27" fmla="*/ 2147483647 h 972"/>
                <a:gd name="T28" fmla="*/ 2147483647 w 954"/>
                <a:gd name="T29" fmla="*/ 2147483647 h 972"/>
                <a:gd name="T30" fmla="*/ 2147483647 w 954"/>
                <a:gd name="T31" fmla="*/ 2147483647 h 972"/>
                <a:gd name="T32" fmla="*/ 2147483647 w 954"/>
                <a:gd name="T33" fmla="*/ 2147483647 h 972"/>
                <a:gd name="T34" fmla="*/ 2147483647 w 954"/>
                <a:gd name="T35" fmla="*/ 2147483647 h 972"/>
                <a:gd name="T36" fmla="*/ 2147483647 w 954"/>
                <a:gd name="T37" fmla="*/ 2147483647 h 972"/>
                <a:gd name="T38" fmla="*/ 2147483647 w 954"/>
                <a:gd name="T39" fmla="*/ 2147483647 h 972"/>
                <a:gd name="T40" fmla="*/ 2147483647 w 954"/>
                <a:gd name="T41" fmla="*/ 2147483647 h 972"/>
                <a:gd name="T42" fmla="*/ 2147483647 w 954"/>
                <a:gd name="T43" fmla="*/ 2147483647 h 972"/>
                <a:gd name="T44" fmla="*/ 2147483647 w 954"/>
                <a:gd name="T45" fmla="*/ 2147483647 h 972"/>
                <a:gd name="T46" fmla="*/ 2147483647 w 954"/>
                <a:gd name="T47" fmla="*/ 2147483647 h 972"/>
                <a:gd name="T48" fmla="*/ 2147483647 w 954"/>
                <a:gd name="T49" fmla="*/ 2147483647 h 972"/>
                <a:gd name="T50" fmla="*/ 2147483647 w 954"/>
                <a:gd name="T51" fmla="*/ 2147483647 h 972"/>
                <a:gd name="T52" fmla="*/ 2147483647 w 954"/>
                <a:gd name="T53" fmla="*/ 2147483647 h 972"/>
                <a:gd name="T54" fmla="*/ 2147483647 w 954"/>
                <a:gd name="T55" fmla="*/ 2147483647 h 972"/>
                <a:gd name="T56" fmla="*/ 2147483647 w 954"/>
                <a:gd name="T57" fmla="*/ 2147483647 h 972"/>
                <a:gd name="T58" fmla="*/ 2147483647 w 954"/>
                <a:gd name="T59" fmla="*/ 2147483647 h 972"/>
                <a:gd name="T60" fmla="*/ 2147483647 w 954"/>
                <a:gd name="T61" fmla="*/ 2147483647 h 972"/>
                <a:gd name="T62" fmla="*/ 2147483647 w 954"/>
                <a:gd name="T63" fmla="*/ 2147483647 h 972"/>
                <a:gd name="T64" fmla="*/ 2147483647 w 954"/>
                <a:gd name="T65" fmla="*/ 2147483647 h 972"/>
                <a:gd name="T66" fmla="*/ 2147483647 w 954"/>
                <a:gd name="T67" fmla="*/ 0 h 972"/>
                <a:gd name="T68" fmla="*/ 2147483647 w 954"/>
                <a:gd name="T69" fmla="*/ 2147483647 h 972"/>
                <a:gd name="T70" fmla="*/ 2147483647 w 954"/>
                <a:gd name="T71" fmla="*/ 2147483647 h 972"/>
                <a:gd name="T72" fmla="*/ 0 w 954"/>
                <a:gd name="T73" fmla="*/ 2147483647 h 972"/>
                <a:gd name="T74" fmla="*/ 2147483647 w 954"/>
                <a:gd name="T75" fmla="*/ 2147483647 h 972"/>
                <a:gd name="T76" fmla="*/ 2147483647 w 954"/>
                <a:gd name="T77" fmla="*/ 2147483647 h 972"/>
                <a:gd name="T78" fmla="*/ 2147483647 w 954"/>
                <a:gd name="T79" fmla="*/ 2147483647 h 972"/>
                <a:gd name="T80" fmla="*/ 2147483647 w 954"/>
                <a:gd name="T81" fmla="*/ 2147483647 h 972"/>
                <a:gd name="T82" fmla="*/ 2147483647 w 954"/>
                <a:gd name="T83" fmla="*/ 2147483647 h 972"/>
                <a:gd name="T84" fmla="*/ 2147483647 w 954"/>
                <a:gd name="T85" fmla="*/ 2147483647 h 972"/>
                <a:gd name="T86" fmla="*/ 2147483647 w 954"/>
                <a:gd name="T87" fmla="*/ 2147483647 h 972"/>
                <a:gd name="T88" fmla="*/ 2147483647 w 954"/>
                <a:gd name="T89" fmla="*/ 2147483647 h 972"/>
                <a:gd name="T90" fmla="*/ 2147483647 w 954"/>
                <a:gd name="T91" fmla="*/ 2147483647 h 972"/>
                <a:gd name="T92" fmla="*/ 2147483647 w 954"/>
                <a:gd name="T93" fmla="*/ 2147483647 h 972"/>
                <a:gd name="T94" fmla="*/ 2147483647 w 954"/>
                <a:gd name="T95" fmla="*/ 2147483647 h 972"/>
                <a:gd name="T96" fmla="*/ 2147483647 w 954"/>
                <a:gd name="T97" fmla="*/ 2147483647 h 972"/>
                <a:gd name="T98" fmla="*/ 2147483647 w 954"/>
                <a:gd name="T99" fmla="*/ 2147483647 h 972"/>
                <a:gd name="T100" fmla="*/ 2147483647 w 954"/>
                <a:gd name="T101" fmla="*/ 2147483647 h 972"/>
                <a:gd name="T102" fmla="*/ 2147483647 w 954"/>
                <a:gd name="T103" fmla="*/ 2147483647 h 972"/>
                <a:gd name="T104" fmla="*/ 2147483647 w 954"/>
                <a:gd name="T105" fmla="*/ 2147483647 h 972"/>
                <a:gd name="T106" fmla="*/ 2147483647 w 954"/>
                <a:gd name="T107" fmla="*/ 2147483647 h 972"/>
                <a:gd name="T108" fmla="*/ 2147483647 w 954"/>
                <a:gd name="T109" fmla="*/ 2147483647 h 972"/>
                <a:gd name="T110" fmla="*/ 2147483647 w 954"/>
                <a:gd name="T111" fmla="*/ 2147483647 h 972"/>
                <a:gd name="T112" fmla="*/ 2147483647 w 954"/>
                <a:gd name="T113" fmla="*/ 2147483647 h 972"/>
                <a:gd name="T114" fmla="*/ 2147483647 w 954"/>
                <a:gd name="T115" fmla="*/ 2147483647 h 972"/>
                <a:gd name="T116" fmla="*/ 2147483647 w 954"/>
                <a:gd name="T117" fmla="*/ 2147483647 h 972"/>
                <a:gd name="T118" fmla="*/ 2147483647 w 954"/>
                <a:gd name="T119" fmla="*/ 2147483647 h 97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72"/>
                <a:gd name="T182" fmla="*/ 954 w 954"/>
                <a:gd name="T183" fmla="*/ 972 h 97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72">
                  <a:moveTo>
                    <a:pt x="366" y="894"/>
                  </a:moveTo>
                  <a:lnTo>
                    <a:pt x="372" y="894"/>
                  </a:lnTo>
                  <a:lnTo>
                    <a:pt x="390" y="912"/>
                  </a:lnTo>
                  <a:lnTo>
                    <a:pt x="390" y="936"/>
                  </a:lnTo>
                  <a:lnTo>
                    <a:pt x="396" y="948"/>
                  </a:lnTo>
                  <a:lnTo>
                    <a:pt x="402" y="954"/>
                  </a:lnTo>
                  <a:lnTo>
                    <a:pt x="426" y="954"/>
                  </a:lnTo>
                  <a:lnTo>
                    <a:pt x="432" y="960"/>
                  </a:lnTo>
                  <a:lnTo>
                    <a:pt x="432" y="966"/>
                  </a:lnTo>
                  <a:lnTo>
                    <a:pt x="438" y="972"/>
                  </a:lnTo>
                  <a:lnTo>
                    <a:pt x="462" y="972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8" y="972"/>
                  </a:lnTo>
                  <a:lnTo>
                    <a:pt x="522" y="972"/>
                  </a:lnTo>
                  <a:lnTo>
                    <a:pt x="522" y="948"/>
                  </a:lnTo>
                  <a:lnTo>
                    <a:pt x="534" y="948"/>
                  </a:lnTo>
                  <a:lnTo>
                    <a:pt x="534" y="942"/>
                  </a:lnTo>
                  <a:lnTo>
                    <a:pt x="540" y="936"/>
                  </a:lnTo>
                  <a:lnTo>
                    <a:pt x="552" y="930"/>
                  </a:lnTo>
                  <a:lnTo>
                    <a:pt x="570" y="930"/>
                  </a:lnTo>
                  <a:lnTo>
                    <a:pt x="582" y="414"/>
                  </a:lnTo>
                  <a:lnTo>
                    <a:pt x="654" y="414"/>
                  </a:lnTo>
                  <a:lnTo>
                    <a:pt x="648" y="288"/>
                  </a:lnTo>
                  <a:lnTo>
                    <a:pt x="654" y="282"/>
                  </a:lnTo>
                  <a:lnTo>
                    <a:pt x="654" y="108"/>
                  </a:lnTo>
                  <a:lnTo>
                    <a:pt x="690" y="108"/>
                  </a:lnTo>
                  <a:lnTo>
                    <a:pt x="708" y="102"/>
                  </a:lnTo>
                  <a:lnTo>
                    <a:pt x="744" y="102"/>
                  </a:lnTo>
                  <a:lnTo>
                    <a:pt x="792" y="90"/>
                  </a:lnTo>
                  <a:lnTo>
                    <a:pt x="804" y="84"/>
                  </a:lnTo>
                  <a:lnTo>
                    <a:pt x="822" y="84"/>
                  </a:lnTo>
                  <a:lnTo>
                    <a:pt x="828" y="90"/>
                  </a:lnTo>
                  <a:lnTo>
                    <a:pt x="828" y="108"/>
                  </a:lnTo>
                  <a:lnTo>
                    <a:pt x="834" y="108"/>
                  </a:lnTo>
                  <a:lnTo>
                    <a:pt x="834" y="126"/>
                  </a:lnTo>
                  <a:lnTo>
                    <a:pt x="840" y="126"/>
                  </a:lnTo>
                  <a:lnTo>
                    <a:pt x="882" y="84"/>
                  </a:lnTo>
                  <a:lnTo>
                    <a:pt x="906" y="84"/>
                  </a:lnTo>
                  <a:lnTo>
                    <a:pt x="918" y="72"/>
                  </a:lnTo>
                  <a:lnTo>
                    <a:pt x="954" y="66"/>
                  </a:lnTo>
                  <a:lnTo>
                    <a:pt x="936" y="48"/>
                  </a:lnTo>
                  <a:lnTo>
                    <a:pt x="906" y="54"/>
                  </a:lnTo>
                  <a:lnTo>
                    <a:pt x="906" y="48"/>
                  </a:lnTo>
                  <a:lnTo>
                    <a:pt x="900" y="42"/>
                  </a:lnTo>
                  <a:lnTo>
                    <a:pt x="882" y="42"/>
                  </a:lnTo>
                  <a:lnTo>
                    <a:pt x="876" y="48"/>
                  </a:lnTo>
                  <a:lnTo>
                    <a:pt x="870" y="48"/>
                  </a:lnTo>
                  <a:lnTo>
                    <a:pt x="846" y="60"/>
                  </a:lnTo>
                  <a:lnTo>
                    <a:pt x="828" y="54"/>
                  </a:lnTo>
                  <a:lnTo>
                    <a:pt x="816" y="60"/>
                  </a:lnTo>
                  <a:lnTo>
                    <a:pt x="780" y="72"/>
                  </a:lnTo>
                  <a:lnTo>
                    <a:pt x="732" y="78"/>
                  </a:lnTo>
                  <a:lnTo>
                    <a:pt x="696" y="84"/>
                  </a:lnTo>
                  <a:lnTo>
                    <a:pt x="624" y="84"/>
                  </a:lnTo>
                  <a:lnTo>
                    <a:pt x="618" y="72"/>
                  </a:lnTo>
                  <a:lnTo>
                    <a:pt x="546" y="78"/>
                  </a:lnTo>
                  <a:lnTo>
                    <a:pt x="540" y="66"/>
                  </a:lnTo>
                  <a:lnTo>
                    <a:pt x="504" y="66"/>
                  </a:lnTo>
                  <a:lnTo>
                    <a:pt x="480" y="42"/>
                  </a:lnTo>
                  <a:lnTo>
                    <a:pt x="480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56" y="30"/>
                  </a:lnTo>
                  <a:lnTo>
                    <a:pt x="132" y="18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90" y="0"/>
                  </a:lnTo>
                  <a:lnTo>
                    <a:pt x="90" y="6"/>
                  </a:lnTo>
                  <a:lnTo>
                    <a:pt x="72" y="24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0" y="24"/>
                  </a:lnTo>
                  <a:lnTo>
                    <a:pt x="6" y="96"/>
                  </a:lnTo>
                  <a:lnTo>
                    <a:pt x="12" y="108"/>
                  </a:lnTo>
                  <a:lnTo>
                    <a:pt x="30" y="126"/>
                  </a:lnTo>
                  <a:lnTo>
                    <a:pt x="36" y="138"/>
                  </a:lnTo>
                  <a:lnTo>
                    <a:pt x="54" y="162"/>
                  </a:lnTo>
                  <a:lnTo>
                    <a:pt x="72" y="192"/>
                  </a:lnTo>
                  <a:lnTo>
                    <a:pt x="96" y="228"/>
                  </a:lnTo>
                  <a:lnTo>
                    <a:pt x="102" y="258"/>
                  </a:lnTo>
                  <a:lnTo>
                    <a:pt x="102" y="276"/>
                  </a:lnTo>
                  <a:lnTo>
                    <a:pt x="114" y="294"/>
                  </a:lnTo>
                  <a:lnTo>
                    <a:pt x="120" y="312"/>
                  </a:lnTo>
                  <a:lnTo>
                    <a:pt x="138" y="348"/>
                  </a:lnTo>
                  <a:lnTo>
                    <a:pt x="156" y="366"/>
                  </a:lnTo>
                  <a:lnTo>
                    <a:pt x="156" y="390"/>
                  </a:lnTo>
                  <a:lnTo>
                    <a:pt x="162" y="396"/>
                  </a:lnTo>
                  <a:lnTo>
                    <a:pt x="174" y="402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32"/>
                  </a:lnTo>
                  <a:lnTo>
                    <a:pt x="198" y="582"/>
                  </a:lnTo>
                  <a:lnTo>
                    <a:pt x="222" y="630"/>
                  </a:lnTo>
                  <a:lnTo>
                    <a:pt x="222" y="678"/>
                  </a:lnTo>
                  <a:lnTo>
                    <a:pt x="216" y="678"/>
                  </a:lnTo>
                  <a:lnTo>
                    <a:pt x="228" y="726"/>
                  </a:lnTo>
                  <a:lnTo>
                    <a:pt x="228" y="762"/>
                  </a:lnTo>
                  <a:lnTo>
                    <a:pt x="240" y="762"/>
                  </a:lnTo>
                  <a:lnTo>
                    <a:pt x="240" y="804"/>
                  </a:lnTo>
                  <a:lnTo>
                    <a:pt x="252" y="810"/>
                  </a:lnTo>
                  <a:lnTo>
                    <a:pt x="258" y="816"/>
                  </a:lnTo>
                  <a:lnTo>
                    <a:pt x="258" y="846"/>
                  </a:lnTo>
                  <a:lnTo>
                    <a:pt x="264" y="858"/>
                  </a:lnTo>
                  <a:lnTo>
                    <a:pt x="270" y="864"/>
                  </a:lnTo>
                  <a:lnTo>
                    <a:pt x="276" y="876"/>
                  </a:lnTo>
                  <a:lnTo>
                    <a:pt x="282" y="894"/>
                  </a:lnTo>
                  <a:lnTo>
                    <a:pt x="282" y="900"/>
                  </a:lnTo>
                  <a:lnTo>
                    <a:pt x="288" y="912"/>
                  </a:lnTo>
                  <a:lnTo>
                    <a:pt x="294" y="918"/>
                  </a:lnTo>
                  <a:lnTo>
                    <a:pt x="318" y="930"/>
                  </a:lnTo>
                  <a:lnTo>
                    <a:pt x="324" y="936"/>
                  </a:lnTo>
                  <a:lnTo>
                    <a:pt x="330" y="936"/>
                  </a:lnTo>
                  <a:lnTo>
                    <a:pt x="330" y="942"/>
                  </a:lnTo>
                  <a:lnTo>
                    <a:pt x="348" y="930"/>
                  </a:lnTo>
                  <a:lnTo>
                    <a:pt x="348" y="924"/>
                  </a:lnTo>
                  <a:lnTo>
                    <a:pt x="354" y="918"/>
                  </a:lnTo>
                  <a:lnTo>
                    <a:pt x="360" y="906"/>
                  </a:lnTo>
                  <a:lnTo>
                    <a:pt x="360" y="900"/>
                  </a:lnTo>
                  <a:lnTo>
                    <a:pt x="366" y="8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1" name="Myanmar" descr="© INSCALE GmbH, 05.05.2010&#10;http://www.presentationload.com/"/>
            <p:cNvSpPr>
              <a:spLocks/>
            </p:cNvSpPr>
            <p:nvPr/>
          </p:nvSpPr>
          <p:spPr bwMode="gray">
            <a:xfrm>
              <a:off x="5861893" y="2246752"/>
              <a:ext cx="210664" cy="491941"/>
            </a:xfrm>
            <a:custGeom>
              <a:avLst/>
              <a:gdLst>
                <a:gd name="T0" fmla="*/ 2147483647 w 636"/>
                <a:gd name="T1" fmla="*/ 2147483647 h 1500"/>
                <a:gd name="T2" fmla="*/ 2147483647 w 636"/>
                <a:gd name="T3" fmla="*/ 2147483647 h 1500"/>
                <a:gd name="T4" fmla="*/ 2147483647 w 636"/>
                <a:gd name="T5" fmla="*/ 2147483647 h 1500"/>
                <a:gd name="T6" fmla="*/ 2147483647 w 636"/>
                <a:gd name="T7" fmla="*/ 2147483647 h 1500"/>
                <a:gd name="T8" fmla="*/ 2147483647 w 636"/>
                <a:gd name="T9" fmla="*/ 2147483647 h 1500"/>
                <a:gd name="T10" fmla="*/ 2147483647 w 636"/>
                <a:gd name="T11" fmla="*/ 2147483647 h 1500"/>
                <a:gd name="T12" fmla="*/ 2147483647 w 636"/>
                <a:gd name="T13" fmla="*/ 2147483647 h 1500"/>
                <a:gd name="T14" fmla="*/ 2147483647 w 636"/>
                <a:gd name="T15" fmla="*/ 2147483647 h 1500"/>
                <a:gd name="T16" fmla="*/ 2147483647 w 636"/>
                <a:gd name="T17" fmla="*/ 2147483647 h 1500"/>
                <a:gd name="T18" fmla="*/ 2147483647 w 636"/>
                <a:gd name="T19" fmla="*/ 2147483647 h 1500"/>
                <a:gd name="T20" fmla="*/ 2147483647 w 636"/>
                <a:gd name="T21" fmla="*/ 2147483647 h 1500"/>
                <a:gd name="T22" fmla="*/ 2147483647 w 636"/>
                <a:gd name="T23" fmla="*/ 2147483647 h 1500"/>
                <a:gd name="T24" fmla="*/ 2147483647 w 636"/>
                <a:gd name="T25" fmla="*/ 2147483647 h 1500"/>
                <a:gd name="T26" fmla="*/ 2147483647 w 636"/>
                <a:gd name="T27" fmla="*/ 2147483647 h 1500"/>
                <a:gd name="T28" fmla="*/ 2147483647 w 636"/>
                <a:gd name="T29" fmla="*/ 2147483647 h 1500"/>
                <a:gd name="T30" fmla="*/ 2147483647 w 636"/>
                <a:gd name="T31" fmla="*/ 2147483647 h 1500"/>
                <a:gd name="T32" fmla="*/ 2147483647 w 636"/>
                <a:gd name="T33" fmla="*/ 2147483647 h 1500"/>
                <a:gd name="T34" fmla="*/ 2147483647 w 636"/>
                <a:gd name="T35" fmla="*/ 2147483647 h 1500"/>
                <a:gd name="T36" fmla="*/ 2147483647 w 636"/>
                <a:gd name="T37" fmla="*/ 2147483647 h 1500"/>
                <a:gd name="T38" fmla="*/ 2147483647 w 636"/>
                <a:gd name="T39" fmla="*/ 2147483647 h 1500"/>
                <a:gd name="T40" fmla="*/ 2147483647 w 636"/>
                <a:gd name="T41" fmla="*/ 2147483647 h 1500"/>
                <a:gd name="T42" fmla="*/ 2147483647 w 636"/>
                <a:gd name="T43" fmla="*/ 2147483647 h 1500"/>
                <a:gd name="T44" fmla="*/ 2147483647 w 636"/>
                <a:gd name="T45" fmla="*/ 2147483647 h 1500"/>
                <a:gd name="T46" fmla="*/ 2147483647 w 636"/>
                <a:gd name="T47" fmla="*/ 2147483647 h 1500"/>
                <a:gd name="T48" fmla="*/ 2147483647 w 636"/>
                <a:gd name="T49" fmla="*/ 2147483647 h 1500"/>
                <a:gd name="T50" fmla="*/ 2147483647 w 636"/>
                <a:gd name="T51" fmla="*/ 2147483647 h 1500"/>
                <a:gd name="T52" fmla="*/ 2147483647 w 636"/>
                <a:gd name="T53" fmla="*/ 2147483647 h 1500"/>
                <a:gd name="T54" fmla="*/ 2147483647 w 636"/>
                <a:gd name="T55" fmla="*/ 2147483647 h 1500"/>
                <a:gd name="T56" fmla="*/ 2147483647 w 636"/>
                <a:gd name="T57" fmla="*/ 2147483647 h 1500"/>
                <a:gd name="T58" fmla="*/ 2147483647 w 636"/>
                <a:gd name="T59" fmla="*/ 2147483647 h 1500"/>
                <a:gd name="T60" fmla="*/ 2147483647 w 636"/>
                <a:gd name="T61" fmla="*/ 2147483647 h 1500"/>
                <a:gd name="T62" fmla="*/ 2147483647 w 636"/>
                <a:gd name="T63" fmla="*/ 2147483647 h 1500"/>
                <a:gd name="T64" fmla="*/ 2147483647 w 636"/>
                <a:gd name="T65" fmla="*/ 2147483647 h 1500"/>
                <a:gd name="T66" fmla="*/ 2147483647 w 636"/>
                <a:gd name="T67" fmla="*/ 2147483647 h 1500"/>
                <a:gd name="T68" fmla="*/ 2147483647 w 636"/>
                <a:gd name="T69" fmla="*/ 2147483647 h 1500"/>
                <a:gd name="T70" fmla="*/ 2147483647 w 636"/>
                <a:gd name="T71" fmla="*/ 2147483647 h 1500"/>
                <a:gd name="T72" fmla="*/ 2147483647 w 636"/>
                <a:gd name="T73" fmla="*/ 2147483647 h 1500"/>
                <a:gd name="T74" fmla="*/ 2147483647 w 636"/>
                <a:gd name="T75" fmla="*/ 2147483647 h 1500"/>
                <a:gd name="T76" fmla="*/ 2147483647 w 636"/>
                <a:gd name="T77" fmla="*/ 2147483647 h 1500"/>
                <a:gd name="T78" fmla="*/ 2147483647 w 636"/>
                <a:gd name="T79" fmla="*/ 2147483647 h 1500"/>
                <a:gd name="T80" fmla="*/ 2147483647 w 636"/>
                <a:gd name="T81" fmla="*/ 2147483647 h 1500"/>
                <a:gd name="T82" fmla="*/ 2147483647 w 636"/>
                <a:gd name="T83" fmla="*/ 2147483647 h 1500"/>
                <a:gd name="T84" fmla="*/ 2147483647 w 636"/>
                <a:gd name="T85" fmla="*/ 2147483647 h 1500"/>
                <a:gd name="T86" fmla="*/ 2147483647 w 636"/>
                <a:gd name="T87" fmla="*/ 0 h 1500"/>
                <a:gd name="T88" fmla="*/ 2147483647 w 636"/>
                <a:gd name="T89" fmla="*/ 2147483647 h 1500"/>
                <a:gd name="T90" fmla="*/ 2147483647 w 636"/>
                <a:gd name="T91" fmla="*/ 2147483647 h 1500"/>
                <a:gd name="T92" fmla="*/ 2147483647 w 636"/>
                <a:gd name="T93" fmla="*/ 2147483647 h 1500"/>
                <a:gd name="T94" fmla="*/ 2147483647 w 636"/>
                <a:gd name="T95" fmla="*/ 2147483647 h 1500"/>
                <a:gd name="T96" fmla="*/ 2147483647 w 636"/>
                <a:gd name="T97" fmla="*/ 2147483647 h 1500"/>
                <a:gd name="T98" fmla="*/ 2147483647 w 636"/>
                <a:gd name="T99" fmla="*/ 2147483647 h 1500"/>
                <a:gd name="T100" fmla="*/ 2147483647 w 636"/>
                <a:gd name="T101" fmla="*/ 2147483647 h 1500"/>
                <a:gd name="T102" fmla="*/ 2147483647 w 636"/>
                <a:gd name="T103" fmla="*/ 2147483647 h 1500"/>
                <a:gd name="T104" fmla="*/ 2147483647 w 636"/>
                <a:gd name="T105" fmla="*/ 2147483647 h 1500"/>
                <a:gd name="T106" fmla="*/ 2147483647 w 636"/>
                <a:gd name="T107" fmla="*/ 2147483647 h 1500"/>
                <a:gd name="T108" fmla="*/ 2147483647 w 636"/>
                <a:gd name="T109" fmla="*/ 2147483647 h 15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36"/>
                <a:gd name="T166" fmla="*/ 0 h 1500"/>
                <a:gd name="T167" fmla="*/ 636 w 636"/>
                <a:gd name="T168" fmla="*/ 1500 h 15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36" h="1500">
                  <a:moveTo>
                    <a:pt x="0" y="588"/>
                  </a:moveTo>
                  <a:lnTo>
                    <a:pt x="18" y="588"/>
                  </a:lnTo>
                  <a:lnTo>
                    <a:pt x="12" y="630"/>
                  </a:lnTo>
                  <a:lnTo>
                    <a:pt x="18" y="630"/>
                  </a:lnTo>
                  <a:lnTo>
                    <a:pt x="24" y="636"/>
                  </a:lnTo>
                  <a:lnTo>
                    <a:pt x="42" y="642"/>
                  </a:lnTo>
                  <a:lnTo>
                    <a:pt x="54" y="648"/>
                  </a:lnTo>
                  <a:lnTo>
                    <a:pt x="72" y="666"/>
                  </a:lnTo>
                  <a:lnTo>
                    <a:pt x="84" y="690"/>
                  </a:lnTo>
                  <a:lnTo>
                    <a:pt x="90" y="696"/>
                  </a:lnTo>
                  <a:lnTo>
                    <a:pt x="90" y="702"/>
                  </a:lnTo>
                  <a:lnTo>
                    <a:pt x="126" y="696"/>
                  </a:lnTo>
                  <a:lnTo>
                    <a:pt x="102" y="738"/>
                  </a:lnTo>
                  <a:lnTo>
                    <a:pt x="108" y="738"/>
                  </a:lnTo>
                  <a:lnTo>
                    <a:pt x="114" y="744"/>
                  </a:lnTo>
                  <a:lnTo>
                    <a:pt x="126" y="744"/>
                  </a:lnTo>
                  <a:lnTo>
                    <a:pt x="144" y="750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74" y="780"/>
                  </a:lnTo>
                  <a:lnTo>
                    <a:pt x="186" y="792"/>
                  </a:lnTo>
                  <a:lnTo>
                    <a:pt x="192" y="804"/>
                  </a:lnTo>
                  <a:lnTo>
                    <a:pt x="192" y="822"/>
                  </a:lnTo>
                  <a:lnTo>
                    <a:pt x="198" y="834"/>
                  </a:lnTo>
                  <a:lnTo>
                    <a:pt x="198" y="840"/>
                  </a:lnTo>
                  <a:lnTo>
                    <a:pt x="204" y="846"/>
                  </a:lnTo>
                  <a:lnTo>
                    <a:pt x="210" y="858"/>
                  </a:lnTo>
                  <a:lnTo>
                    <a:pt x="222" y="870"/>
                  </a:lnTo>
                  <a:lnTo>
                    <a:pt x="210" y="888"/>
                  </a:lnTo>
                  <a:lnTo>
                    <a:pt x="216" y="978"/>
                  </a:lnTo>
                  <a:lnTo>
                    <a:pt x="204" y="990"/>
                  </a:lnTo>
                  <a:lnTo>
                    <a:pt x="204" y="1002"/>
                  </a:lnTo>
                  <a:lnTo>
                    <a:pt x="222" y="1020"/>
                  </a:lnTo>
                  <a:lnTo>
                    <a:pt x="234" y="1020"/>
                  </a:lnTo>
                  <a:lnTo>
                    <a:pt x="246" y="1014"/>
                  </a:lnTo>
                  <a:lnTo>
                    <a:pt x="252" y="1008"/>
                  </a:lnTo>
                  <a:lnTo>
                    <a:pt x="258" y="1014"/>
                  </a:lnTo>
                  <a:lnTo>
                    <a:pt x="258" y="1020"/>
                  </a:lnTo>
                  <a:lnTo>
                    <a:pt x="276" y="1020"/>
                  </a:lnTo>
                  <a:lnTo>
                    <a:pt x="282" y="1014"/>
                  </a:lnTo>
                  <a:lnTo>
                    <a:pt x="294" y="1008"/>
                  </a:lnTo>
                  <a:lnTo>
                    <a:pt x="300" y="996"/>
                  </a:lnTo>
                  <a:lnTo>
                    <a:pt x="306" y="990"/>
                  </a:lnTo>
                  <a:lnTo>
                    <a:pt x="312" y="978"/>
                  </a:lnTo>
                  <a:lnTo>
                    <a:pt x="324" y="978"/>
                  </a:lnTo>
                  <a:lnTo>
                    <a:pt x="360" y="960"/>
                  </a:lnTo>
                  <a:lnTo>
                    <a:pt x="366" y="954"/>
                  </a:lnTo>
                  <a:lnTo>
                    <a:pt x="366" y="900"/>
                  </a:lnTo>
                  <a:lnTo>
                    <a:pt x="372" y="894"/>
                  </a:lnTo>
                  <a:lnTo>
                    <a:pt x="378" y="894"/>
                  </a:lnTo>
                  <a:lnTo>
                    <a:pt x="396" y="912"/>
                  </a:lnTo>
                  <a:lnTo>
                    <a:pt x="402" y="924"/>
                  </a:lnTo>
                  <a:lnTo>
                    <a:pt x="402" y="954"/>
                  </a:lnTo>
                  <a:lnTo>
                    <a:pt x="408" y="954"/>
                  </a:lnTo>
                  <a:lnTo>
                    <a:pt x="426" y="972"/>
                  </a:lnTo>
                  <a:lnTo>
                    <a:pt x="432" y="984"/>
                  </a:lnTo>
                  <a:lnTo>
                    <a:pt x="444" y="1014"/>
                  </a:lnTo>
                  <a:lnTo>
                    <a:pt x="450" y="1050"/>
                  </a:lnTo>
                  <a:lnTo>
                    <a:pt x="450" y="1074"/>
                  </a:lnTo>
                  <a:lnTo>
                    <a:pt x="456" y="1092"/>
                  </a:lnTo>
                  <a:lnTo>
                    <a:pt x="456" y="1128"/>
                  </a:lnTo>
                  <a:lnTo>
                    <a:pt x="462" y="1134"/>
                  </a:lnTo>
                  <a:lnTo>
                    <a:pt x="480" y="1170"/>
                  </a:lnTo>
                  <a:lnTo>
                    <a:pt x="486" y="1176"/>
                  </a:lnTo>
                  <a:lnTo>
                    <a:pt x="486" y="1182"/>
                  </a:lnTo>
                  <a:lnTo>
                    <a:pt x="528" y="1272"/>
                  </a:lnTo>
                  <a:lnTo>
                    <a:pt x="540" y="1320"/>
                  </a:lnTo>
                  <a:lnTo>
                    <a:pt x="522" y="1320"/>
                  </a:lnTo>
                  <a:lnTo>
                    <a:pt x="516" y="1326"/>
                  </a:lnTo>
                  <a:lnTo>
                    <a:pt x="516" y="1350"/>
                  </a:lnTo>
                  <a:lnTo>
                    <a:pt x="510" y="1362"/>
                  </a:lnTo>
                  <a:lnTo>
                    <a:pt x="510" y="1374"/>
                  </a:lnTo>
                  <a:lnTo>
                    <a:pt x="552" y="1362"/>
                  </a:lnTo>
                  <a:lnTo>
                    <a:pt x="540" y="1416"/>
                  </a:lnTo>
                  <a:lnTo>
                    <a:pt x="540" y="1428"/>
                  </a:lnTo>
                  <a:lnTo>
                    <a:pt x="534" y="1440"/>
                  </a:lnTo>
                  <a:lnTo>
                    <a:pt x="534" y="1464"/>
                  </a:lnTo>
                  <a:lnTo>
                    <a:pt x="540" y="1482"/>
                  </a:lnTo>
                  <a:lnTo>
                    <a:pt x="540" y="1488"/>
                  </a:lnTo>
                  <a:lnTo>
                    <a:pt x="546" y="1500"/>
                  </a:lnTo>
                  <a:lnTo>
                    <a:pt x="552" y="1488"/>
                  </a:lnTo>
                  <a:lnTo>
                    <a:pt x="558" y="1482"/>
                  </a:lnTo>
                  <a:lnTo>
                    <a:pt x="564" y="1470"/>
                  </a:lnTo>
                  <a:lnTo>
                    <a:pt x="564" y="1458"/>
                  </a:lnTo>
                  <a:lnTo>
                    <a:pt x="558" y="1452"/>
                  </a:lnTo>
                  <a:lnTo>
                    <a:pt x="558" y="1440"/>
                  </a:lnTo>
                  <a:lnTo>
                    <a:pt x="576" y="1422"/>
                  </a:lnTo>
                  <a:lnTo>
                    <a:pt x="594" y="1386"/>
                  </a:lnTo>
                  <a:lnTo>
                    <a:pt x="594" y="1368"/>
                  </a:lnTo>
                  <a:lnTo>
                    <a:pt x="600" y="1356"/>
                  </a:lnTo>
                  <a:lnTo>
                    <a:pt x="600" y="1326"/>
                  </a:lnTo>
                  <a:lnTo>
                    <a:pt x="594" y="1314"/>
                  </a:lnTo>
                  <a:lnTo>
                    <a:pt x="594" y="1290"/>
                  </a:lnTo>
                  <a:lnTo>
                    <a:pt x="570" y="1266"/>
                  </a:lnTo>
                  <a:lnTo>
                    <a:pt x="570" y="1242"/>
                  </a:lnTo>
                  <a:lnTo>
                    <a:pt x="564" y="1224"/>
                  </a:lnTo>
                  <a:lnTo>
                    <a:pt x="564" y="1194"/>
                  </a:lnTo>
                  <a:lnTo>
                    <a:pt x="558" y="1182"/>
                  </a:lnTo>
                  <a:lnTo>
                    <a:pt x="516" y="1140"/>
                  </a:lnTo>
                  <a:lnTo>
                    <a:pt x="510" y="1128"/>
                  </a:lnTo>
                  <a:lnTo>
                    <a:pt x="504" y="1122"/>
                  </a:lnTo>
                  <a:lnTo>
                    <a:pt x="498" y="1110"/>
                  </a:lnTo>
                  <a:lnTo>
                    <a:pt x="492" y="1104"/>
                  </a:lnTo>
                  <a:lnTo>
                    <a:pt x="492" y="1098"/>
                  </a:lnTo>
                  <a:lnTo>
                    <a:pt x="486" y="1092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6" y="1038"/>
                  </a:lnTo>
                  <a:lnTo>
                    <a:pt x="516" y="1014"/>
                  </a:lnTo>
                  <a:lnTo>
                    <a:pt x="510" y="1002"/>
                  </a:lnTo>
                  <a:lnTo>
                    <a:pt x="522" y="1002"/>
                  </a:lnTo>
                  <a:lnTo>
                    <a:pt x="528" y="996"/>
                  </a:lnTo>
                  <a:lnTo>
                    <a:pt x="528" y="978"/>
                  </a:lnTo>
                  <a:lnTo>
                    <a:pt x="522" y="972"/>
                  </a:lnTo>
                  <a:lnTo>
                    <a:pt x="516" y="978"/>
                  </a:lnTo>
                  <a:lnTo>
                    <a:pt x="510" y="978"/>
                  </a:lnTo>
                  <a:lnTo>
                    <a:pt x="504" y="972"/>
                  </a:lnTo>
                  <a:lnTo>
                    <a:pt x="498" y="960"/>
                  </a:lnTo>
                  <a:lnTo>
                    <a:pt x="498" y="942"/>
                  </a:lnTo>
                  <a:lnTo>
                    <a:pt x="504" y="942"/>
                  </a:lnTo>
                  <a:lnTo>
                    <a:pt x="504" y="936"/>
                  </a:lnTo>
                  <a:lnTo>
                    <a:pt x="498" y="930"/>
                  </a:lnTo>
                  <a:lnTo>
                    <a:pt x="486" y="924"/>
                  </a:lnTo>
                  <a:lnTo>
                    <a:pt x="474" y="912"/>
                  </a:lnTo>
                  <a:lnTo>
                    <a:pt x="462" y="906"/>
                  </a:lnTo>
                  <a:lnTo>
                    <a:pt x="444" y="888"/>
                  </a:lnTo>
                  <a:lnTo>
                    <a:pt x="438" y="876"/>
                  </a:lnTo>
                  <a:lnTo>
                    <a:pt x="438" y="870"/>
                  </a:lnTo>
                  <a:lnTo>
                    <a:pt x="432" y="870"/>
                  </a:lnTo>
                  <a:lnTo>
                    <a:pt x="438" y="846"/>
                  </a:lnTo>
                  <a:lnTo>
                    <a:pt x="426" y="840"/>
                  </a:lnTo>
                  <a:lnTo>
                    <a:pt x="402" y="816"/>
                  </a:lnTo>
                  <a:lnTo>
                    <a:pt x="402" y="810"/>
                  </a:lnTo>
                  <a:lnTo>
                    <a:pt x="426" y="810"/>
                  </a:lnTo>
                  <a:lnTo>
                    <a:pt x="426" y="792"/>
                  </a:lnTo>
                  <a:lnTo>
                    <a:pt x="408" y="774"/>
                  </a:lnTo>
                  <a:lnTo>
                    <a:pt x="408" y="768"/>
                  </a:lnTo>
                  <a:lnTo>
                    <a:pt x="414" y="762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26" y="708"/>
                  </a:lnTo>
                  <a:lnTo>
                    <a:pt x="456" y="708"/>
                  </a:lnTo>
                  <a:lnTo>
                    <a:pt x="468" y="714"/>
                  </a:lnTo>
                  <a:lnTo>
                    <a:pt x="480" y="714"/>
                  </a:lnTo>
                  <a:lnTo>
                    <a:pt x="486" y="708"/>
                  </a:lnTo>
                  <a:lnTo>
                    <a:pt x="492" y="696"/>
                  </a:lnTo>
                  <a:lnTo>
                    <a:pt x="498" y="690"/>
                  </a:lnTo>
                  <a:lnTo>
                    <a:pt x="498" y="684"/>
                  </a:lnTo>
                  <a:lnTo>
                    <a:pt x="522" y="684"/>
                  </a:lnTo>
                  <a:lnTo>
                    <a:pt x="528" y="660"/>
                  </a:lnTo>
                  <a:lnTo>
                    <a:pt x="534" y="660"/>
                  </a:lnTo>
                  <a:lnTo>
                    <a:pt x="540" y="654"/>
                  </a:lnTo>
                  <a:lnTo>
                    <a:pt x="564" y="654"/>
                  </a:lnTo>
                  <a:lnTo>
                    <a:pt x="564" y="642"/>
                  </a:lnTo>
                  <a:lnTo>
                    <a:pt x="582" y="624"/>
                  </a:lnTo>
                  <a:lnTo>
                    <a:pt x="594" y="624"/>
                  </a:lnTo>
                  <a:lnTo>
                    <a:pt x="600" y="618"/>
                  </a:lnTo>
                  <a:lnTo>
                    <a:pt x="594" y="612"/>
                  </a:lnTo>
                  <a:lnTo>
                    <a:pt x="600" y="600"/>
                  </a:lnTo>
                  <a:lnTo>
                    <a:pt x="600" y="588"/>
                  </a:lnTo>
                  <a:lnTo>
                    <a:pt x="636" y="570"/>
                  </a:lnTo>
                  <a:lnTo>
                    <a:pt x="636" y="552"/>
                  </a:lnTo>
                  <a:lnTo>
                    <a:pt x="630" y="546"/>
                  </a:lnTo>
                  <a:lnTo>
                    <a:pt x="618" y="546"/>
                  </a:lnTo>
                  <a:lnTo>
                    <a:pt x="600" y="564"/>
                  </a:lnTo>
                  <a:lnTo>
                    <a:pt x="600" y="570"/>
                  </a:lnTo>
                  <a:lnTo>
                    <a:pt x="558" y="570"/>
                  </a:lnTo>
                  <a:lnTo>
                    <a:pt x="558" y="552"/>
                  </a:lnTo>
                  <a:lnTo>
                    <a:pt x="546" y="552"/>
                  </a:lnTo>
                  <a:lnTo>
                    <a:pt x="534" y="522"/>
                  </a:lnTo>
                  <a:lnTo>
                    <a:pt x="480" y="516"/>
                  </a:lnTo>
                  <a:lnTo>
                    <a:pt x="486" y="504"/>
                  </a:lnTo>
                  <a:lnTo>
                    <a:pt x="486" y="498"/>
                  </a:lnTo>
                  <a:lnTo>
                    <a:pt x="492" y="492"/>
                  </a:lnTo>
                  <a:lnTo>
                    <a:pt x="492" y="480"/>
                  </a:lnTo>
                  <a:lnTo>
                    <a:pt x="480" y="468"/>
                  </a:lnTo>
                  <a:lnTo>
                    <a:pt x="486" y="462"/>
                  </a:lnTo>
                  <a:lnTo>
                    <a:pt x="498" y="462"/>
                  </a:lnTo>
                  <a:lnTo>
                    <a:pt x="504" y="456"/>
                  </a:lnTo>
                  <a:lnTo>
                    <a:pt x="504" y="450"/>
                  </a:lnTo>
                  <a:lnTo>
                    <a:pt x="498" y="444"/>
                  </a:lnTo>
                  <a:lnTo>
                    <a:pt x="486" y="438"/>
                  </a:lnTo>
                  <a:lnTo>
                    <a:pt x="456" y="438"/>
                  </a:lnTo>
                  <a:lnTo>
                    <a:pt x="444" y="396"/>
                  </a:lnTo>
                  <a:lnTo>
                    <a:pt x="420" y="378"/>
                  </a:lnTo>
                  <a:lnTo>
                    <a:pt x="450" y="354"/>
                  </a:lnTo>
                  <a:lnTo>
                    <a:pt x="390" y="354"/>
                  </a:lnTo>
                  <a:lnTo>
                    <a:pt x="384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66" y="354"/>
                  </a:lnTo>
                  <a:lnTo>
                    <a:pt x="360" y="342"/>
                  </a:lnTo>
                  <a:lnTo>
                    <a:pt x="342" y="324"/>
                  </a:lnTo>
                  <a:lnTo>
                    <a:pt x="342" y="306"/>
                  </a:lnTo>
                  <a:lnTo>
                    <a:pt x="354" y="306"/>
                  </a:lnTo>
                  <a:lnTo>
                    <a:pt x="348" y="276"/>
                  </a:lnTo>
                  <a:lnTo>
                    <a:pt x="360" y="276"/>
                  </a:lnTo>
                  <a:lnTo>
                    <a:pt x="366" y="270"/>
                  </a:lnTo>
                  <a:lnTo>
                    <a:pt x="366" y="234"/>
                  </a:lnTo>
                  <a:lnTo>
                    <a:pt x="372" y="240"/>
                  </a:lnTo>
                  <a:lnTo>
                    <a:pt x="384" y="240"/>
                  </a:lnTo>
                  <a:lnTo>
                    <a:pt x="390" y="234"/>
                  </a:lnTo>
                  <a:lnTo>
                    <a:pt x="396" y="222"/>
                  </a:lnTo>
                  <a:lnTo>
                    <a:pt x="396" y="216"/>
                  </a:lnTo>
                  <a:lnTo>
                    <a:pt x="378" y="198"/>
                  </a:lnTo>
                  <a:lnTo>
                    <a:pt x="390" y="198"/>
                  </a:lnTo>
                  <a:lnTo>
                    <a:pt x="396" y="192"/>
                  </a:lnTo>
                  <a:lnTo>
                    <a:pt x="408" y="192"/>
                  </a:lnTo>
                  <a:lnTo>
                    <a:pt x="396" y="132"/>
                  </a:lnTo>
                  <a:lnTo>
                    <a:pt x="384" y="10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42" y="72"/>
                  </a:lnTo>
                  <a:lnTo>
                    <a:pt x="342" y="66"/>
                  </a:lnTo>
                  <a:lnTo>
                    <a:pt x="336" y="60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300" y="6"/>
                  </a:lnTo>
                  <a:lnTo>
                    <a:pt x="294" y="0"/>
                  </a:lnTo>
                  <a:lnTo>
                    <a:pt x="288" y="0"/>
                  </a:lnTo>
                  <a:lnTo>
                    <a:pt x="282" y="18"/>
                  </a:lnTo>
                  <a:lnTo>
                    <a:pt x="282" y="48"/>
                  </a:lnTo>
                  <a:lnTo>
                    <a:pt x="276" y="48"/>
                  </a:lnTo>
                  <a:lnTo>
                    <a:pt x="270" y="54"/>
                  </a:lnTo>
                  <a:lnTo>
                    <a:pt x="258" y="60"/>
                  </a:lnTo>
                  <a:lnTo>
                    <a:pt x="246" y="72"/>
                  </a:lnTo>
                  <a:lnTo>
                    <a:pt x="252" y="84"/>
                  </a:lnTo>
                  <a:lnTo>
                    <a:pt x="258" y="90"/>
                  </a:lnTo>
                  <a:lnTo>
                    <a:pt x="270" y="96"/>
                  </a:lnTo>
                  <a:lnTo>
                    <a:pt x="276" y="102"/>
                  </a:lnTo>
                  <a:lnTo>
                    <a:pt x="276" y="108"/>
                  </a:lnTo>
                  <a:lnTo>
                    <a:pt x="258" y="108"/>
                  </a:lnTo>
                  <a:lnTo>
                    <a:pt x="252" y="102"/>
                  </a:lnTo>
                  <a:lnTo>
                    <a:pt x="216" y="102"/>
                  </a:lnTo>
                  <a:lnTo>
                    <a:pt x="204" y="108"/>
                  </a:lnTo>
                  <a:lnTo>
                    <a:pt x="198" y="108"/>
                  </a:lnTo>
                  <a:lnTo>
                    <a:pt x="198" y="126"/>
                  </a:lnTo>
                  <a:lnTo>
                    <a:pt x="186" y="138"/>
                  </a:lnTo>
                  <a:lnTo>
                    <a:pt x="174" y="144"/>
                  </a:lnTo>
                  <a:lnTo>
                    <a:pt x="162" y="144"/>
                  </a:lnTo>
                  <a:lnTo>
                    <a:pt x="156" y="150"/>
                  </a:lnTo>
                  <a:lnTo>
                    <a:pt x="150" y="150"/>
                  </a:lnTo>
                  <a:lnTo>
                    <a:pt x="150" y="174"/>
                  </a:lnTo>
                  <a:lnTo>
                    <a:pt x="156" y="180"/>
                  </a:lnTo>
                  <a:lnTo>
                    <a:pt x="156" y="186"/>
                  </a:lnTo>
                  <a:lnTo>
                    <a:pt x="162" y="192"/>
                  </a:lnTo>
                  <a:lnTo>
                    <a:pt x="162" y="204"/>
                  </a:lnTo>
                  <a:lnTo>
                    <a:pt x="144" y="234"/>
                  </a:lnTo>
                  <a:lnTo>
                    <a:pt x="138" y="240"/>
                  </a:lnTo>
                  <a:lnTo>
                    <a:pt x="126" y="246"/>
                  </a:lnTo>
                  <a:lnTo>
                    <a:pt x="126" y="264"/>
                  </a:lnTo>
                  <a:lnTo>
                    <a:pt x="132" y="276"/>
                  </a:lnTo>
                  <a:lnTo>
                    <a:pt x="138" y="282"/>
                  </a:lnTo>
                  <a:lnTo>
                    <a:pt x="120" y="336"/>
                  </a:lnTo>
                  <a:lnTo>
                    <a:pt x="120" y="372"/>
                  </a:lnTo>
                  <a:lnTo>
                    <a:pt x="108" y="372"/>
                  </a:lnTo>
                  <a:lnTo>
                    <a:pt x="96" y="366"/>
                  </a:lnTo>
                  <a:lnTo>
                    <a:pt x="42" y="366"/>
                  </a:lnTo>
                  <a:lnTo>
                    <a:pt x="48" y="366"/>
                  </a:lnTo>
                  <a:lnTo>
                    <a:pt x="66" y="384"/>
                  </a:lnTo>
                  <a:lnTo>
                    <a:pt x="72" y="432"/>
                  </a:lnTo>
                  <a:lnTo>
                    <a:pt x="66" y="432"/>
                  </a:lnTo>
                  <a:lnTo>
                    <a:pt x="48" y="450"/>
                  </a:lnTo>
                  <a:lnTo>
                    <a:pt x="54" y="462"/>
                  </a:lnTo>
                  <a:lnTo>
                    <a:pt x="54" y="486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0" y="516"/>
                  </a:lnTo>
                  <a:lnTo>
                    <a:pt x="54" y="510"/>
                  </a:lnTo>
                  <a:lnTo>
                    <a:pt x="48" y="510"/>
                  </a:lnTo>
                  <a:lnTo>
                    <a:pt x="48" y="534"/>
                  </a:lnTo>
                  <a:lnTo>
                    <a:pt x="30" y="516"/>
                  </a:lnTo>
                  <a:lnTo>
                    <a:pt x="42" y="576"/>
                  </a:lnTo>
                  <a:lnTo>
                    <a:pt x="6" y="570"/>
                  </a:lnTo>
                  <a:lnTo>
                    <a:pt x="6" y="576"/>
                  </a:lnTo>
                  <a:lnTo>
                    <a:pt x="0" y="5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2" name="Mexico" descr="© INSCALE GmbH, 05.05.2010&#10;http://www.presentationload.com/"/>
            <p:cNvSpPr>
              <a:spLocks/>
            </p:cNvSpPr>
            <p:nvPr/>
          </p:nvSpPr>
          <p:spPr bwMode="gray">
            <a:xfrm>
              <a:off x="1120011" y="2137576"/>
              <a:ext cx="615192" cy="479096"/>
            </a:xfrm>
            <a:custGeom>
              <a:avLst/>
              <a:gdLst>
                <a:gd name="T0" fmla="*/ 2147483647 w 1860"/>
                <a:gd name="T1" fmla="*/ 2147483647 h 1458"/>
                <a:gd name="T2" fmla="*/ 2147483647 w 1860"/>
                <a:gd name="T3" fmla="*/ 2147483647 h 1458"/>
                <a:gd name="T4" fmla="*/ 2147483647 w 1860"/>
                <a:gd name="T5" fmla="*/ 2147483647 h 1458"/>
                <a:gd name="T6" fmla="*/ 2147483647 w 1860"/>
                <a:gd name="T7" fmla="*/ 2147483647 h 1458"/>
                <a:gd name="T8" fmla="*/ 2147483647 w 1860"/>
                <a:gd name="T9" fmla="*/ 2147483647 h 1458"/>
                <a:gd name="T10" fmla="*/ 2147483647 w 1860"/>
                <a:gd name="T11" fmla="*/ 2147483647 h 1458"/>
                <a:gd name="T12" fmla="*/ 2147483647 w 1860"/>
                <a:gd name="T13" fmla="*/ 2147483647 h 1458"/>
                <a:gd name="T14" fmla="*/ 2147483647 w 1860"/>
                <a:gd name="T15" fmla="*/ 2147483647 h 1458"/>
                <a:gd name="T16" fmla="*/ 2147483647 w 1860"/>
                <a:gd name="T17" fmla="*/ 2147483647 h 1458"/>
                <a:gd name="T18" fmla="*/ 2147483647 w 1860"/>
                <a:gd name="T19" fmla="*/ 2147483647 h 1458"/>
                <a:gd name="T20" fmla="*/ 2147483647 w 1860"/>
                <a:gd name="T21" fmla="*/ 2147483647 h 1458"/>
                <a:gd name="T22" fmla="*/ 2147483647 w 1860"/>
                <a:gd name="T23" fmla="*/ 2147483647 h 1458"/>
                <a:gd name="T24" fmla="*/ 2147483647 w 1860"/>
                <a:gd name="T25" fmla="*/ 2147483647 h 1458"/>
                <a:gd name="T26" fmla="*/ 2147483647 w 1860"/>
                <a:gd name="T27" fmla="*/ 2147483647 h 1458"/>
                <a:gd name="T28" fmla="*/ 2147483647 w 1860"/>
                <a:gd name="T29" fmla="*/ 2147483647 h 1458"/>
                <a:gd name="T30" fmla="*/ 2147483647 w 1860"/>
                <a:gd name="T31" fmla="*/ 2147483647 h 1458"/>
                <a:gd name="T32" fmla="*/ 2147483647 w 1860"/>
                <a:gd name="T33" fmla="*/ 2147483647 h 1458"/>
                <a:gd name="T34" fmla="*/ 2147483647 w 1860"/>
                <a:gd name="T35" fmla="*/ 2147483647 h 1458"/>
                <a:gd name="T36" fmla="*/ 2147483647 w 1860"/>
                <a:gd name="T37" fmla="*/ 2147483647 h 1458"/>
                <a:gd name="T38" fmla="*/ 2147483647 w 1860"/>
                <a:gd name="T39" fmla="*/ 2147483647 h 1458"/>
                <a:gd name="T40" fmla="*/ 2147483647 w 1860"/>
                <a:gd name="T41" fmla="*/ 2147483647 h 1458"/>
                <a:gd name="T42" fmla="*/ 2147483647 w 1860"/>
                <a:gd name="T43" fmla="*/ 2147483647 h 1458"/>
                <a:gd name="T44" fmla="*/ 2147483647 w 1860"/>
                <a:gd name="T45" fmla="*/ 2147483647 h 1458"/>
                <a:gd name="T46" fmla="*/ 2147483647 w 1860"/>
                <a:gd name="T47" fmla="*/ 2147483647 h 1458"/>
                <a:gd name="T48" fmla="*/ 2147483647 w 1860"/>
                <a:gd name="T49" fmla="*/ 2147483647 h 1458"/>
                <a:gd name="T50" fmla="*/ 2147483647 w 1860"/>
                <a:gd name="T51" fmla="*/ 2147483647 h 1458"/>
                <a:gd name="T52" fmla="*/ 2147483647 w 1860"/>
                <a:gd name="T53" fmla="*/ 2147483647 h 1458"/>
                <a:gd name="T54" fmla="*/ 2147483647 w 1860"/>
                <a:gd name="T55" fmla="*/ 2147483647 h 1458"/>
                <a:gd name="T56" fmla="*/ 0 w 1860"/>
                <a:gd name="T57" fmla="*/ 2147483647 h 1458"/>
                <a:gd name="T58" fmla="*/ 2147483647 w 1860"/>
                <a:gd name="T59" fmla="*/ 2147483647 h 1458"/>
                <a:gd name="T60" fmla="*/ 2147483647 w 1860"/>
                <a:gd name="T61" fmla="*/ 2147483647 h 1458"/>
                <a:gd name="T62" fmla="*/ 2147483647 w 1860"/>
                <a:gd name="T63" fmla="*/ 2147483647 h 1458"/>
                <a:gd name="T64" fmla="*/ 2147483647 w 1860"/>
                <a:gd name="T65" fmla="*/ 2147483647 h 1458"/>
                <a:gd name="T66" fmla="*/ 2147483647 w 1860"/>
                <a:gd name="T67" fmla="*/ 2147483647 h 1458"/>
                <a:gd name="T68" fmla="*/ 2147483647 w 1860"/>
                <a:gd name="T69" fmla="*/ 2147483647 h 1458"/>
                <a:gd name="T70" fmla="*/ 2147483647 w 1860"/>
                <a:gd name="T71" fmla="*/ 2147483647 h 1458"/>
                <a:gd name="T72" fmla="*/ 2147483647 w 1860"/>
                <a:gd name="T73" fmla="*/ 2147483647 h 1458"/>
                <a:gd name="T74" fmla="*/ 2147483647 w 1860"/>
                <a:gd name="T75" fmla="*/ 2147483647 h 1458"/>
                <a:gd name="T76" fmla="*/ 2147483647 w 1860"/>
                <a:gd name="T77" fmla="*/ 2147483647 h 1458"/>
                <a:gd name="T78" fmla="*/ 2147483647 w 1860"/>
                <a:gd name="T79" fmla="*/ 2147483647 h 1458"/>
                <a:gd name="T80" fmla="*/ 2147483647 w 1860"/>
                <a:gd name="T81" fmla="*/ 2147483647 h 1458"/>
                <a:gd name="T82" fmla="*/ 2147483647 w 1860"/>
                <a:gd name="T83" fmla="*/ 2147483647 h 1458"/>
                <a:gd name="T84" fmla="*/ 2147483647 w 1860"/>
                <a:gd name="T85" fmla="*/ 2147483647 h 1458"/>
                <a:gd name="T86" fmla="*/ 2147483647 w 1860"/>
                <a:gd name="T87" fmla="*/ 2147483647 h 1458"/>
                <a:gd name="T88" fmla="*/ 2147483647 w 1860"/>
                <a:gd name="T89" fmla="*/ 2147483647 h 1458"/>
                <a:gd name="T90" fmla="*/ 2147483647 w 1860"/>
                <a:gd name="T91" fmla="*/ 2147483647 h 1458"/>
                <a:gd name="T92" fmla="*/ 2147483647 w 1860"/>
                <a:gd name="T93" fmla="*/ 2147483647 h 1458"/>
                <a:gd name="T94" fmla="*/ 2147483647 w 1860"/>
                <a:gd name="T95" fmla="*/ 2147483647 h 1458"/>
                <a:gd name="T96" fmla="*/ 2147483647 w 1860"/>
                <a:gd name="T97" fmla="*/ 2147483647 h 1458"/>
                <a:gd name="T98" fmla="*/ 2147483647 w 1860"/>
                <a:gd name="T99" fmla="*/ 2147483647 h 1458"/>
                <a:gd name="T100" fmla="*/ 2147483647 w 1860"/>
                <a:gd name="T101" fmla="*/ 2147483647 h 1458"/>
                <a:gd name="T102" fmla="*/ 2147483647 w 1860"/>
                <a:gd name="T103" fmla="*/ 2147483647 h 1458"/>
                <a:gd name="T104" fmla="*/ 2147483647 w 1860"/>
                <a:gd name="T105" fmla="*/ 2147483647 h 1458"/>
                <a:gd name="T106" fmla="*/ 2147483647 w 1860"/>
                <a:gd name="T107" fmla="*/ 2147483647 h 1458"/>
                <a:gd name="T108" fmla="*/ 2147483647 w 1860"/>
                <a:gd name="T109" fmla="*/ 2147483647 h 1458"/>
                <a:gd name="T110" fmla="*/ 2147483647 w 1860"/>
                <a:gd name="T111" fmla="*/ 2147483647 h 1458"/>
                <a:gd name="T112" fmla="*/ 2147483647 w 1860"/>
                <a:gd name="T113" fmla="*/ 2147483647 h 1458"/>
                <a:gd name="T114" fmla="*/ 2147483647 w 1860"/>
                <a:gd name="T115" fmla="*/ 2147483647 h 1458"/>
                <a:gd name="T116" fmla="*/ 2147483647 w 1860"/>
                <a:gd name="T117" fmla="*/ 2147483647 h 1458"/>
                <a:gd name="T118" fmla="*/ 2147483647 w 1860"/>
                <a:gd name="T119" fmla="*/ 2147483647 h 1458"/>
                <a:gd name="T120" fmla="*/ 2147483647 w 1860"/>
                <a:gd name="T121" fmla="*/ 2147483647 h 145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0"/>
                <a:gd name="T184" fmla="*/ 0 h 1458"/>
                <a:gd name="T185" fmla="*/ 1860 w 1860"/>
                <a:gd name="T186" fmla="*/ 1458 h 145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0" h="1458">
                  <a:moveTo>
                    <a:pt x="1422" y="1440"/>
                  </a:moveTo>
                  <a:lnTo>
                    <a:pt x="1422" y="1380"/>
                  </a:lnTo>
                  <a:lnTo>
                    <a:pt x="1452" y="1332"/>
                  </a:lnTo>
                  <a:lnTo>
                    <a:pt x="1542" y="1338"/>
                  </a:lnTo>
                  <a:lnTo>
                    <a:pt x="1542" y="1320"/>
                  </a:lnTo>
                  <a:lnTo>
                    <a:pt x="1548" y="1320"/>
                  </a:lnTo>
                  <a:lnTo>
                    <a:pt x="1554" y="1314"/>
                  </a:lnTo>
                  <a:lnTo>
                    <a:pt x="1554" y="1302"/>
                  </a:lnTo>
                  <a:lnTo>
                    <a:pt x="1536" y="1302"/>
                  </a:lnTo>
                  <a:lnTo>
                    <a:pt x="1530" y="1278"/>
                  </a:lnTo>
                  <a:lnTo>
                    <a:pt x="1524" y="1278"/>
                  </a:lnTo>
                  <a:lnTo>
                    <a:pt x="1512" y="1272"/>
                  </a:lnTo>
                  <a:lnTo>
                    <a:pt x="1506" y="1272"/>
                  </a:lnTo>
                  <a:lnTo>
                    <a:pt x="1500" y="1266"/>
                  </a:lnTo>
                  <a:lnTo>
                    <a:pt x="1494" y="1254"/>
                  </a:lnTo>
                  <a:lnTo>
                    <a:pt x="1494" y="1248"/>
                  </a:lnTo>
                  <a:lnTo>
                    <a:pt x="1482" y="1242"/>
                  </a:lnTo>
                  <a:lnTo>
                    <a:pt x="1506" y="1242"/>
                  </a:lnTo>
                  <a:lnTo>
                    <a:pt x="1518" y="1236"/>
                  </a:lnTo>
                  <a:lnTo>
                    <a:pt x="1524" y="1236"/>
                  </a:lnTo>
                  <a:lnTo>
                    <a:pt x="1524" y="1212"/>
                  </a:lnTo>
                  <a:lnTo>
                    <a:pt x="1518" y="1200"/>
                  </a:lnTo>
                  <a:lnTo>
                    <a:pt x="1518" y="1188"/>
                  </a:lnTo>
                  <a:lnTo>
                    <a:pt x="1650" y="1194"/>
                  </a:lnTo>
                  <a:lnTo>
                    <a:pt x="1656" y="1182"/>
                  </a:lnTo>
                  <a:lnTo>
                    <a:pt x="1656" y="1176"/>
                  </a:lnTo>
                  <a:lnTo>
                    <a:pt x="1662" y="1176"/>
                  </a:lnTo>
                  <a:lnTo>
                    <a:pt x="1668" y="1182"/>
                  </a:lnTo>
                  <a:lnTo>
                    <a:pt x="1668" y="1188"/>
                  </a:lnTo>
                  <a:lnTo>
                    <a:pt x="1674" y="1188"/>
                  </a:lnTo>
                  <a:lnTo>
                    <a:pt x="1680" y="1182"/>
                  </a:lnTo>
                  <a:lnTo>
                    <a:pt x="1692" y="1176"/>
                  </a:lnTo>
                  <a:lnTo>
                    <a:pt x="1698" y="1164"/>
                  </a:lnTo>
                  <a:lnTo>
                    <a:pt x="1698" y="1152"/>
                  </a:lnTo>
                  <a:lnTo>
                    <a:pt x="1704" y="1146"/>
                  </a:lnTo>
                  <a:lnTo>
                    <a:pt x="1704" y="1140"/>
                  </a:lnTo>
                  <a:lnTo>
                    <a:pt x="1710" y="1152"/>
                  </a:lnTo>
                  <a:lnTo>
                    <a:pt x="1746" y="1116"/>
                  </a:lnTo>
                  <a:lnTo>
                    <a:pt x="1746" y="1122"/>
                  </a:lnTo>
                  <a:lnTo>
                    <a:pt x="1740" y="1128"/>
                  </a:lnTo>
                  <a:lnTo>
                    <a:pt x="1740" y="1146"/>
                  </a:lnTo>
                  <a:lnTo>
                    <a:pt x="1746" y="1152"/>
                  </a:lnTo>
                  <a:lnTo>
                    <a:pt x="1758" y="1152"/>
                  </a:lnTo>
                  <a:lnTo>
                    <a:pt x="1782" y="1086"/>
                  </a:lnTo>
                  <a:lnTo>
                    <a:pt x="1770" y="1074"/>
                  </a:lnTo>
                  <a:lnTo>
                    <a:pt x="1794" y="1068"/>
                  </a:lnTo>
                  <a:lnTo>
                    <a:pt x="1794" y="1056"/>
                  </a:lnTo>
                  <a:lnTo>
                    <a:pt x="1776" y="1050"/>
                  </a:lnTo>
                  <a:lnTo>
                    <a:pt x="1794" y="1032"/>
                  </a:lnTo>
                  <a:lnTo>
                    <a:pt x="1800" y="1008"/>
                  </a:lnTo>
                  <a:lnTo>
                    <a:pt x="1806" y="996"/>
                  </a:lnTo>
                  <a:lnTo>
                    <a:pt x="1818" y="990"/>
                  </a:lnTo>
                  <a:lnTo>
                    <a:pt x="1824" y="978"/>
                  </a:lnTo>
                  <a:lnTo>
                    <a:pt x="1836" y="966"/>
                  </a:lnTo>
                  <a:lnTo>
                    <a:pt x="1842" y="954"/>
                  </a:lnTo>
                  <a:lnTo>
                    <a:pt x="1848" y="948"/>
                  </a:lnTo>
                  <a:lnTo>
                    <a:pt x="1854" y="936"/>
                  </a:lnTo>
                  <a:lnTo>
                    <a:pt x="1854" y="930"/>
                  </a:lnTo>
                  <a:lnTo>
                    <a:pt x="1860" y="918"/>
                  </a:lnTo>
                  <a:lnTo>
                    <a:pt x="1860" y="900"/>
                  </a:lnTo>
                  <a:lnTo>
                    <a:pt x="1854" y="894"/>
                  </a:lnTo>
                  <a:lnTo>
                    <a:pt x="1818" y="894"/>
                  </a:lnTo>
                  <a:lnTo>
                    <a:pt x="1812" y="900"/>
                  </a:lnTo>
                  <a:lnTo>
                    <a:pt x="1800" y="900"/>
                  </a:lnTo>
                  <a:lnTo>
                    <a:pt x="1794" y="894"/>
                  </a:lnTo>
                  <a:lnTo>
                    <a:pt x="1782" y="894"/>
                  </a:lnTo>
                  <a:lnTo>
                    <a:pt x="1770" y="888"/>
                  </a:lnTo>
                  <a:lnTo>
                    <a:pt x="1746" y="888"/>
                  </a:lnTo>
                  <a:lnTo>
                    <a:pt x="1734" y="894"/>
                  </a:lnTo>
                  <a:lnTo>
                    <a:pt x="1716" y="900"/>
                  </a:lnTo>
                  <a:lnTo>
                    <a:pt x="1698" y="900"/>
                  </a:lnTo>
                  <a:lnTo>
                    <a:pt x="1686" y="906"/>
                  </a:lnTo>
                  <a:lnTo>
                    <a:pt x="1668" y="906"/>
                  </a:lnTo>
                  <a:lnTo>
                    <a:pt x="1656" y="912"/>
                  </a:lnTo>
                  <a:lnTo>
                    <a:pt x="1626" y="912"/>
                  </a:lnTo>
                  <a:lnTo>
                    <a:pt x="1614" y="918"/>
                  </a:lnTo>
                  <a:lnTo>
                    <a:pt x="1608" y="924"/>
                  </a:lnTo>
                  <a:lnTo>
                    <a:pt x="1596" y="948"/>
                  </a:lnTo>
                  <a:lnTo>
                    <a:pt x="1590" y="966"/>
                  </a:lnTo>
                  <a:lnTo>
                    <a:pt x="1590" y="1026"/>
                  </a:lnTo>
                  <a:lnTo>
                    <a:pt x="1572" y="1032"/>
                  </a:lnTo>
                  <a:lnTo>
                    <a:pt x="1572" y="1062"/>
                  </a:lnTo>
                  <a:lnTo>
                    <a:pt x="1566" y="1074"/>
                  </a:lnTo>
                  <a:lnTo>
                    <a:pt x="1542" y="1086"/>
                  </a:lnTo>
                  <a:lnTo>
                    <a:pt x="1524" y="1098"/>
                  </a:lnTo>
                  <a:lnTo>
                    <a:pt x="1512" y="1110"/>
                  </a:lnTo>
                  <a:lnTo>
                    <a:pt x="1512" y="1122"/>
                  </a:lnTo>
                  <a:lnTo>
                    <a:pt x="1506" y="1128"/>
                  </a:lnTo>
                  <a:lnTo>
                    <a:pt x="1506" y="1140"/>
                  </a:lnTo>
                  <a:lnTo>
                    <a:pt x="1500" y="1146"/>
                  </a:lnTo>
                  <a:lnTo>
                    <a:pt x="1488" y="1146"/>
                  </a:lnTo>
                  <a:lnTo>
                    <a:pt x="1476" y="1134"/>
                  </a:lnTo>
                  <a:lnTo>
                    <a:pt x="1476" y="1128"/>
                  </a:lnTo>
                  <a:lnTo>
                    <a:pt x="1470" y="1122"/>
                  </a:lnTo>
                  <a:lnTo>
                    <a:pt x="1440" y="1122"/>
                  </a:lnTo>
                  <a:lnTo>
                    <a:pt x="1416" y="1128"/>
                  </a:lnTo>
                  <a:lnTo>
                    <a:pt x="1392" y="1140"/>
                  </a:lnTo>
                  <a:lnTo>
                    <a:pt x="1356" y="1140"/>
                  </a:lnTo>
                  <a:lnTo>
                    <a:pt x="1338" y="1146"/>
                  </a:lnTo>
                  <a:lnTo>
                    <a:pt x="1290" y="1170"/>
                  </a:lnTo>
                  <a:lnTo>
                    <a:pt x="1284" y="1170"/>
                  </a:lnTo>
                  <a:lnTo>
                    <a:pt x="1272" y="1158"/>
                  </a:lnTo>
                  <a:lnTo>
                    <a:pt x="1266" y="1146"/>
                  </a:lnTo>
                  <a:lnTo>
                    <a:pt x="1266" y="1140"/>
                  </a:lnTo>
                  <a:lnTo>
                    <a:pt x="1260" y="1128"/>
                  </a:lnTo>
                  <a:lnTo>
                    <a:pt x="1242" y="1128"/>
                  </a:lnTo>
                  <a:lnTo>
                    <a:pt x="1224" y="1122"/>
                  </a:lnTo>
                  <a:lnTo>
                    <a:pt x="1194" y="1122"/>
                  </a:lnTo>
                  <a:lnTo>
                    <a:pt x="1194" y="1104"/>
                  </a:lnTo>
                  <a:lnTo>
                    <a:pt x="1188" y="1092"/>
                  </a:lnTo>
                  <a:lnTo>
                    <a:pt x="1176" y="1080"/>
                  </a:lnTo>
                  <a:lnTo>
                    <a:pt x="1170" y="1068"/>
                  </a:lnTo>
                  <a:lnTo>
                    <a:pt x="1164" y="1062"/>
                  </a:lnTo>
                  <a:lnTo>
                    <a:pt x="1164" y="1026"/>
                  </a:lnTo>
                  <a:lnTo>
                    <a:pt x="1128" y="966"/>
                  </a:lnTo>
                  <a:lnTo>
                    <a:pt x="1122" y="924"/>
                  </a:lnTo>
                  <a:lnTo>
                    <a:pt x="1110" y="894"/>
                  </a:lnTo>
                  <a:lnTo>
                    <a:pt x="1104" y="804"/>
                  </a:lnTo>
                  <a:lnTo>
                    <a:pt x="1110" y="798"/>
                  </a:lnTo>
                  <a:lnTo>
                    <a:pt x="1122" y="774"/>
                  </a:lnTo>
                  <a:lnTo>
                    <a:pt x="1128" y="768"/>
                  </a:lnTo>
                  <a:lnTo>
                    <a:pt x="1128" y="654"/>
                  </a:lnTo>
                  <a:lnTo>
                    <a:pt x="1152" y="648"/>
                  </a:lnTo>
                  <a:lnTo>
                    <a:pt x="1152" y="612"/>
                  </a:lnTo>
                  <a:lnTo>
                    <a:pt x="1158" y="600"/>
                  </a:lnTo>
                  <a:lnTo>
                    <a:pt x="1158" y="594"/>
                  </a:lnTo>
                  <a:lnTo>
                    <a:pt x="1164" y="588"/>
                  </a:lnTo>
                  <a:lnTo>
                    <a:pt x="1176" y="588"/>
                  </a:lnTo>
                  <a:lnTo>
                    <a:pt x="1182" y="594"/>
                  </a:lnTo>
                  <a:lnTo>
                    <a:pt x="1188" y="594"/>
                  </a:lnTo>
                  <a:lnTo>
                    <a:pt x="1188" y="588"/>
                  </a:lnTo>
                  <a:lnTo>
                    <a:pt x="1194" y="576"/>
                  </a:lnTo>
                  <a:lnTo>
                    <a:pt x="1194" y="564"/>
                  </a:lnTo>
                  <a:lnTo>
                    <a:pt x="1200" y="558"/>
                  </a:lnTo>
                  <a:lnTo>
                    <a:pt x="1206" y="546"/>
                  </a:lnTo>
                  <a:lnTo>
                    <a:pt x="1206" y="540"/>
                  </a:lnTo>
                  <a:lnTo>
                    <a:pt x="1206" y="546"/>
                  </a:lnTo>
                  <a:lnTo>
                    <a:pt x="1182" y="546"/>
                  </a:lnTo>
                  <a:lnTo>
                    <a:pt x="1176" y="534"/>
                  </a:lnTo>
                  <a:lnTo>
                    <a:pt x="1176" y="528"/>
                  </a:lnTo>
                  <a:lnTo>
                    <a:pt x="1134" y="528"/>
                  </a:lnTo>
                  <a:lnTo>
                    <a:pt x="1122" y="516"/>
                  </a:lnTo>
                  <a:lnTo>
                    <a:pt x="1110" y="516"/>
                  </a:lnTo>
                  <a:lnTo>
                    <a:pt x="1092" y="510"/>
                  </a:lnTo>
                  <a:lnTo>
                    <a:pt x="1080" y="498"/>
                  </a:lnTo>
                  <a:lnTo>
                    <a:pt x="1080" y="468"/>
                  </a:lnTo>
                  <a:lnTo>
                    <a:pt x="1068" y="456"/>
                  </a:lnTo>
                  <a:lnTo>
                    <a:pt x="1068" y="420"/>
                  </a:lnTo>
                  <a:lnTo>
                    <a:pt x="1074" y="420"/>
                  </a:lnTo>
                  <a:lnTo>
                    <a:pt x="1080" y="414"/>
                  </a:lnTo>
                  <a:lnTo>
                    <a:pt x="1080" y="408"/>
                  </a:lnTo>
                  <a:lnTo>
                    <a:pt x="1068" y="396"/>
                  </a:lnTo>
                  <a:lnTo>
                    <a:pt x="1056" y="390"/>
                  </a:lnTo>
                  <a:lnTo>
                    <a:pt x="1050" y="384"/>
                  </a:lnTo>
                  <a:lnTo>
                    <a:pt x="1050" y="360"/>
                  </a:lnTo>
                  <a:lnTo>
                    <a:pt x="1038" y="354"/>
                  </a:lnTo>
                  <a:lnTo>
                    <a:pt x="1032" y="342"/>
                  </a:lnTo>
                  <a:lnTo>
                    <a:pt x="1032" y="330"/>
                  </a:lnTo>
                  <a:lnTo>
                    <a:pt x="1038" y="318"/>
                  </a:lnTo>
                  <a:lnTo>
                    <a:pt x="1038" y="294"/>
                  </a:lnTo>
                  <a:lnTo>
                    <a:pt x="1026" y="282"/>
                  </a:lnTo>
                  <a:lnTo>
                    <a:pt x="1020" y="270"/>
                  </a:lnTo>
                  <a:lnTo>
                    <a:pt x="1008" y="258"/>
                  </a:lnTo>
                  <a:lnTo>
                    <a:pt x="1002" y="246"/>
                  </a:lnTo>
                  <a:lnTo>
                    <a:pt x="996" y="240"/>
                  </a:lnTo>
                  <a:lnTo>
                    <a:pt x="990" y="228"/>
                  </a:lnTo>
                  <a:lnTo>
                    <a:pt x="948" y="228"/>
                  </a:lnTo>
                  <a:lnTo>
                    <a:pt x="930" y="222"/>
                  </a:lnTo>
                  <a:lnTo>
                    <a:pt x="930" y="228"/>
                  </a:lnTo>
                  <a:lnTo>
                    <a:pt x="912" y="228"/>
                  </a:lnTo>
                  <a:lnTo>
                    <a:pt x="900" y="240"/>
                  </a:lnTo>
                  <a:lnTo>
                    <a:pt x="888" y="264"/>
                  </a:lnTo>
                  <a:lnTo>
                    <a:pt x="876" y="276"/>
                  </a:lnTo>
                  <a:lnTo>
                    <a:pt x="852" y="288"/>
                  </a:lnTo>
                  <a:lnTo>
                    <a:pt x="840" y="288"/>
                  </a:lnTo>
                  <a:lnTo>
                    <a:pt x="822" y="276"/>
                  </a:lnTo>
                  <a:lnTo>
                    <a:pt x="810" y="270"/>
                  </a:lnTo>
                  <a:lnTo>
                    <a:pt x="780" y="240"/>
                  </a:lnTo>
                  <a:lnTo>
                    <a:pt x="780" y="228"/>
                  </a:lnTo>
                  <a:lnTo>
                    <a:pt x="786" y="216"/>
                  </a:lnTo>
                  <a:lnTo>
                    <a:pt x="786" y="174"/>
                  </a:lnTo>
                  <a:lnTo>
                    <a:pt x="780" y="162"/>
                  </a:lnTo>
                  <a:lnTo>
                    <a:pt x="768" y="150"/>
                  </a:lnTo>
                  <a:lnTo>
                    <a:pt x="756" y="144"/>
                  </a:lnTo>
                  <a:lnTo>
                    <a:pt x="744" y="144"/>
                  </a:lnTo>
                  <a:lnTo>
                    <a:pt x="738" y="114"/>
                  </a:lnTo>
                  <a:lnTo>
                    <a:pt x="708" y="102"/>
                  </a:lnTo>
                  <a:lnTo>
                    <a:pt x="708" y="78"/>
                  </a:lnTo>
                  <a:lnTo>
                    <a:pt x="696" y="66"/>
                  </a:lnTo>
                  <a:lnTo>
                    <a:pt x="582" y="66"/>
                  </a:lnTo>
                  <a:lnTo>
                    <a:pt x="576" y="72"/>
                  </a:lnTo>
                  <a:lnTo>
                    <a:pt x="576" y="90"/>
                  </a:lnTo>
                  <a:lnTo>
                    <a:pt x="570" y="102"/>
                  </a:lnTo>
                  <a:lnTo>
                    <a:pt x="570" y="108"/>
                  </a:lnTo>
                  <a:lnTo>
                    <a:pt x="366" y="108"/>
                  </a:lnTo>
                  <a:lnTo>
                    <a:pt x="156" y="12"/>
                  </a:lnTo>
                  <a:lnTo>
                    <a:pt x="150" y="12"/>
                  </a:lnTo>
                  <a:lnTo>
                    <a:pt x="150" y="6"/>
                  </a:lnTo>
                  <a:lnTo>
                    <a:pt x="156" y="0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2" y="66"/>
                  </a:lnTo>
                  <a:lnTo>
                    <a:pt x="18" y="78"/>
                  </a:lnTo>
                  <a:lnTo>
                    <a:pt x="0" y="90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24" y="144"/>
                  </a:lnTo>
                  <a:lnTo>
                    <a:pt x="6" y="174"/>
                  </a:lnTo>
                  <a:lnTo>
                    <a:pt x="18" y="180"/>
                  </a:lnTo>
                  <a:lnTo>
                    <a:pt x="18" y="210"/>
                  </a:lnTo>
                  <a:lnTo>
                    <a:pt x="24" y="228"/>
                  </a:lnTo>
                  <a:lnTo>
                    <a:pt x="24" y="240"/>
                  </a:lnTo>
                  <a:lnTo>
                    <a:pt x="30" y="252"/>
                  </a:lnTo>
                  <a:lnTo>
                    <a:pt x="42" y="264"/>
                  </a:lnTo>
                  <a:lnTo>
                    <a:pt x="60" y="264"/>
                  </a:lnTo>
                  <a:lnTo>
                    <a:pt x="60" y="270"/>
                  </a:lnTo>
                  <a:lnTo>
                    <a:pt x="66" y="276"/>
                  </a:lnTo>
                  <a:lnTo>
                    <a:pt x="72" y="288"/>
                  </a:lnTo>
                  <a:lnTo>
                    <a:pt x="84" y="300"/>
                  </a:lnTo>
                  <a:lnTo>
                    <a:pt x="90" y="318"/>
                  </a:lnTo>
                  <a:lnTo>
                    <a:pt x="96" y="330"/>
                  </a:lnTo>
                  <a:lnTo>
                    <a:pt x="96" y="342"/>
                  </a:lnTo>
                  <a:lnTo>
                    <a:pt x="78" y="378"/>
                  </a:lnTo>
                  <a:lnTo>
                    <a:pt x="72" y="384"/>
                  </a:lnTo>
                  <a:lnTo>
                    <a:pt x="72" y="390"/>
                  </a:lnTo>
                  <a:lnTo>
                    <a:pt x="84" y="396"/>
                  </a:lnTo>
                  <a:lnTo>
                    <a:pt x="72" y="414"/>
                  </a:lnTo>
                  <a:lnTo>
                    <a:pt x="60" y="396"/>
                  </a:lnTo>
                  <a:lnTo>
                    <a:pt x="12" y="390"/>
                  </a:lnTo>
                  <a:lnTo>
                    <a:pt x="36" y="414"/>
                  </a:lnTo>
                  <a:lnTo>
                    <a:pt x="42" y="438"/>
                  </a:lnTo>
                  <a:lnTo>
                    <a:pt x="66" y="444"/>
                  </a:lnTo>
                  <a:lnTo>
                    <a:pt x="78" y="456"/>
                  </a:lnTo>
                  <a:lnTo>
                    <a:pt x="84" y="468"/>
                  </a:lnTo>
                  <a:lnTo>
                    <a:pt x="90" y="474"/>
                  </a:lnTo>
                  <a:lnTo>
                    <a:pt x="96" y="474"/>
                  </a:lnTo>
                  <a:lnTo>
                    <a:pt x="102" y="468"/>
                  </a:lnTo>
                  <a:lnTo>
                    <a:pt x="108" y="468"/>
                  </a:lnTo>
                  <a:lnTo>
                    <a:pt x="120" y="462"/>
                  </a:lnTo>
                  <a:lnTo>
                    <a:pt x="126" y="456"/>
                  </a:lnTo>
                  <a:lnTo>
                    <a:pt x="126" y="480"/>
                  </a:lnTo>
                  <a:lnTo>
                    <a:pt x="144" y="516"/>
                  </a:lnTo>
                  <a:lnTo>
                    <a:pt x="156" y="528"/>
                  </a:lnTo>
                  <a:lnTo>
                    <a:pt x="168" y="552"/>
                  </a:lnTo>
                  <a:lnTo>
                    <a:pt x="168" y="564"/>
                  </a:lnTo>
                  <a:lnTo>
                    <a:pt x="156" y="588"/>
                  </a:lnTo>
                  <a:lnTo>
                    <a:pt x="150" y="606"/>
                  </a:lnTo>
                  <a:lnTo>
                    <a:pt x="150" y="618"/>
                  </a:lnTo>
                  <a:lnTo>
                    <a:pt x="180" y="648"/>
                  </a:lnTo>
                  <a:lnTo>
                    <a:pt x="192" y="666"/>
                  </a:lnTo>
                  <a:lnTo>
                    <a:pt x="222" y="696"/>
                  </a:lnTo>
                  <a:lnTo>
                    <a:pt x="234" y="714"/>
                  </a:lnTo>
                  <a:lnTo>
                    <a:pt x="264" y="744"/>
                  </a:lnTo>
                  <a:lnTo>
                    <a:pt x="258" y="750"/>
                  </a:lnTo>
                  <a:lnTo>
                    <a:pt x="258" y="762"/>
                  </a:lnTo>
                  <a:lnTo>
                    <a:pt x="252" y="768"/>
                  </a:lnTo>
                  <a:lnTo>
                    <a:pt x="252" y="780"/>
                  </a:lnTo>
                  <a:lnTo>
                    <a:pt x="258" y="786"/>
                  </a:lnTo>
                  <a:lnTo>
                    <a:pt x="276" y="786"/>
                  </a:lnTo>
                  <a:lnTo>
                    <a:pt x="288" y="780"/>
                  </a:lnTo>
                  <a:lnTo>
                    <a:pt x="294" y="768"/>
                  </a:lnTo>
                  <a:lnTo>
                    <a:pt x="306" y="762"/>
                  </a:lnTo>
                  <a:lnTo>
                    <a:pt x="312" y="756"/>
                  </a:lnTo>
                  <a:lnTo>
                    <a:pt x="306" y="738"/>
                  </a:lnTo>
                  <a:lnTo>
                    <a:pt x="306" y="732"/>
                  </a:lnTo>
                  <a:lnTo>
                    <a:pt x="300" y="726"/>
                  </a:lnTo>
                  <a:lnTo>
                    <a:pt x="300" y="708"/>
                  </a:lnTo>
                  <a:lnTo>
                    <a:pt x="288" y="684"/>
                  </a:lnTo>
                  <a:lnTo>
                    <a:pt x="282" y="678"/>
                  </a:lnTo>
                  <a:lnTo>
                    <a:pt x="258" y="678"/>
                  </a:lnTo>
                  <a:lnTo>
                    <a:pt x="240" y="648"/>
                  </a:lnTo>
                  <a:lnTo>
                    <a:pt x="240" y="576"/>
                  </a:lnTo>
                  <a:lnTo>
                    <a:pt x="222" y="546"/>
                  </a:lnTo>
                  <a:lnTo>
                    <a:pt x="228" y="534"/>
                  </a:lnTo>
                  <a:lnTo>
                    <a:pt x="228" y="528"/>
                  </a:lnTo>
                  <a:lnTo>
                    <a:pt x="234" y="516"/>
                  </a:lnTo>
                  <a:lnTo>
                    <a:pt x="234" y="492"/>
                  </a:lnTo>
                  <a:lnTo>
                    <a:pt x="228" y="486"/>
                  </a:lnTo>
                  <a:lnTo>
                    <a:pt x="216" y="480"/>
                  </a:lnTo>
                  <a:lnTo>
                    <a:pt x="210" y="474"/>
                  </a:lnTo>
                  <a:lnTo>
                    <a:pt x="198" y="474"/>
                  </a:lnTo>
                  <a:lnTo>
                    <a:pt x="198" y="432"/>
                  </a:lnTo>
                  <a:lnTo>
                    <a:pt x="168" y="396"/>
                  </a:lnTo>
                  <a:lnTo>
                    <a:pt x="174" y="336"/>
                  </a:lnTo>
                  <a:lnTo>
                    <a:pt x="168" y="330"/>
                  </a:lnTo>
                  <a:lnTo>
                    <a:pt x="162" y="318"/>
                  </a:lnTo>
                  <a:lnTo>
                    <a:pt x="144" y="300"/>
                  </a:lnTo>
                  <a:lnTo>
                    <a:pt x="138" y="288"/>
                  </a:lnTo>
                  <a:lnTo>
                    <a:pt x="138" y="276"/>
                  </a:lnTo>
                  <a:lnTo>
                    <a:pt x="132" y="264"/>
                  </a:lnTo>
                  <a:lnTo>
                    <a:pt x="132" y="246"/>
                  </a:lnTo>
                  <a:lnTo>
                    <a:pt x="126" y="240"/>
                  </a:lnTo>
                  <a:lnTo>
                    <a:pt x="120" y="228"/>
                  </a:lnTo>
                  <a:lnTo>
                    <a:pt x="108" y="216"/>
                  </a:lnTo>
                  <a:lnTo>
                    <a:pt x="102" y="204"/>
                  </a:lnTo>
                  <a:lnTo>
                    <a:pt x="96" y="198"/>
                  </a:lnTo>
                  <a:lnTo>
                    <a:pt x="96" y="192"/>
                  </a:lnTo>
                  <a:lnTo>
                    <a:pt x="102" y="186"/>
                  </a:lnTo>
                  <a:lnTo>
                    <a:pt x="114" y="162"/>
                  </a:lnTo>
                  <a:lnTo>
                    <a:pt x="114" y="114"/>
                  </a:lnTo>
                  <a:lnTo>
                    <a:pt x="120" y="108"/>
                  </a:lnTo>
                  <a:lnTo>
                    <a:pt x="126" y="96"/>
                  </a:lnTo>
                  <a:lnTo>
                    <a:pt x="126" y="60"/>
                  </a:lnTo>
                  <a:lnTo>
                    <a:pt x="132" y="66"/>
                  </a:lnTo>
                  <a:lnTo>
                    <a:pt x="144" y="72"/>
                  </a:lnTo>
                  <a:lnTo>
                    <a:pt x="150" y="84"/>
                  </a:lnTo>
                  <a:lnTo>
                    <a:pt x="162" y="90"/>
                  </a:lnTo>
                  <a:lnTo>
                    <a:pt x="180" y="90"/>
                  </a:lnTo>
                  <a:lnTo>
                    <a:pt x="186" y="84"/>
                  </a:lnTo>
                  <a:lnTo>
                    <a:pt x="198" y="84"/>
                  </a:lnTo>
                  <a:lnTo>
                    <a:pt x="198" y="102"/>
                  </a:lnTo>
                  <a:lnTo>
                    <a:pt x="204" y="108"/>
                  </a:lnTo>
                  <a:lnTo>
                    <a:pt x="216" y="114"/>
                  </a:lnTo>
                  <a:lnTo>
                    <a:pt x="234" y="114"/>
                  </a:lnTo>
                  <a:lnTo>
                    <a:pt x="234" y="120"/>
                  </a:lnTo>
                  <a:lnTo>
                    <a:pt x="228" y="126"/>
                  </a:lnTo>
                  <a:lnTo>
                    <a:pt x="228" y="186"/>
                  </a:lnTo>
                  <a:lnTo>
                    <a:pt x="240" y="258"/>
                  </a:lnTo>
                  <a:lnTo>
                    <a:pt x="240" y="270"/>
                  </a:lnTo>
                  <a:lnTo>
                    <a:pt x="246" y="282"/>
                  </a:lnTo>
                  <a:lnTo>
                    <a:pt x="252" y="306"/>
                  </a:lnTo>
                  <a:lnTo>
                    <a:pt x="264" y="342"/>
                  </a:lnTo>
                  <a:lnTo>
                    <a:pt x="276" y="372"/>
                  </a:lnTo>
                  <a:lnTo>
                    <a:pt x="282" y="384"/>
                  </a:lnTo>
                  <a:lnTo>
                    <a:pt x="324" y="384"/>
                  </a:lnTo>
                  <a:lnTo>
                    <a:pt x="318" y="390"/>
                  </a:lnTo>
                  <a:lnTo>
                    <a:pt x="306" y="414"/>
                  </a:lnTo>
                  <a:lnTo>
                    <a:pt x="318" y="438"/>
                  </a:lnTo>
                  <a:lnTo>
                    <a:pt x="330" y="444"/>
                  </a:lnTo>
                  <a:lnTo>
                    <a:pt x="336" y="450"/>
                  </a:lnTo>
                  <a:lnTo>
                    <a:pt x="348" y="450"/>
                  </a:lnTo>
                  <a:lnTo>
                    <a:pt x="354" y="474"/>
                  </a:lnTo>
                  <a:lnTo>
                    <a:pt x="384" y="474"/>
                  </a:lnTo>
                  <a:lnTo>
                    <a:pt x="390" y="516"/>
                  </a:lnTo>
                  <a:lnTo>
                    <a:pt x="384" y="516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lnTo>
                    <a:pt x="354" y="546"/>
                  </a:lnTo>
                  <a:lnTo>
                    <a:pt x="354" y="558"/>
                  </a:lnTo>
                  <a:lnTo>
                    <a:pt x="360" y="564"/>
                  </a:lnTo>
                  <a:lnTo>
                    <a:pt x="372" y="570"/>
                  </a:lnTo>
                  <a:lnTo>
                    <a:pt x="384" y="558"/>
                  </a:lnTo>
                  <a:lnTo>
                    <a:pt x="384" y="564"/>
                  </a:lnTo>
                  <a:lnTo>
                    <a:pt x="396" y="576"/>
                  </a:lnTo>
                  <a:lnTo>
                    <a:pt x="396" y="588"/>
                  </a:lnTo>
                  <a:lnTo>
                    <a:pt x="402" y="594"/>
                  </a:lnTo>
                  <a:lnTo>
                    <a:pt x="414" y="594"/>
                  </a:lnTo>
                  <a:lnTo>
                    <a:pt x="426" y="600"/>
                  </a:lnTo>
                  <a:lnTo>
                    <a:pt x="432" y="600"/>
                  </a:lnTo>
                  <a:lnTo>
                    <a:pt x="438" y="606"/>
                  </a:lnTo>
                  <a:lnTo>
                    <a:pt x="438" y="624"/>
                  </a:lnTo>
                  <a:lnTo>
                    <a:pt x="432" y="630"/>
                  </a:lnTo>
                  <a:lnTo>
                    <a:pt x="432" y="636"/>
                  </a:lnTo>
                  <a:lnTo>
                    <a:pt x="426" y="648"/>
                  </a:lnTo>
                  <a:lnTo>
                    <a:pt x="426" y="654"/>
                  </a:lnTo>
                  <a:lnTo>
                    <a:pt x="468" y="654"/>
                  </a:lnTo>
                  <a:lnTo>
                    <a:pt x="468" y="684"/>
                  </a:lnTo>
                  <a:lnTo>
                    <a:pt x="504" y="720"/>
                  </a:lnTo>
                  <a:lnTo>
                    <a:pt x="510" y="732"/>
                  </a:lnTo>
                  <a:lnTo>
                    <a:pt x="528" y="750"/>
                  </a:lnTo>
                  <a:lnTo>
                    <a:pt x="534" y="768"/>
                  </a:lnTo>
                  <a:lnTo>
                    <a:pt x="546" y="780"/>
                  </a:lnTo>
                  <a:lnTo>
                    <a:pt x="552" y="798"/>
                  </a:lnTo>
                  <a:lnTo>
                    <a:pt x="558" y="810"/>
                  </a:lnTo>
                  <a:lnTo>
                    <a:pt x="558" y="870"/>
                  </a:lnTo>
                  <a:lnTo>
                    <a:pt x="564" y="882"/>
                  </a:lnTo>
                  <a:lnTo>
                    <a:pt x="576" y="894"/>
                  </a:lnTo>
                  <a:lnTo>
                    <a:pt x="576" y="906"/>
                  </a:lnTo>
                  <a:lnTo>
                    <a:pt x="570" y="918"/>
                  </a:lnTo>
                  <a:lnTo>
                    <a:pt x="552" y="936"/>
                  </a:lnTo>
                  <a:lnTo>
                    <a:pt x="546" y="948"/>
                  </a:lnTo>
                  <a:lnTo>
                    <a:pt x="546" y="954"/>
                  </a:lnTo>
                  <a:lnTo>
                    <a:pt x="552" y="960"/>
                  </a:lnTo>
                  <a:lnTo>
                    <a:pt x="564" y="966"/>
                  </a:lnTo>
                  <a:lnTo>
                    <a:pt x="540" y="966"/>
                  </a:lnTo>
                  <a:lnTo>
                    <a:pt x="528" y="972"/>
                  </a:lnTo>
                  <a:lnTo>
                    <a:pt x="528" y="1038"/>
                  </a:lnTo>
                  <a:lnTo>
                    <a:pt x="534" y="1056"/>
                  </a:lnTo>
                  <a:lnTo>
                    <a:pt x="540" y="1062"/>
                  </a:lnTo>
                  <a:lnTo>
                    <a:pt x="546" y="1074"/>
                  </a:lnTo>
                  <a:lnTo>
                    <a:pt x="558" y="1074"/>
                  </a:lnTo>
                  <a:lnTo>
                    <a:pt x="576" y="1080"/>
                  </a:lnTo>
                  <a:lnTo>
                    <a:pt x="600" y="1080"/>
                  </a:lnTo>
                  <a:lnTo>
                    <a:pt x="612" y="1086"/>
                  </a:lnTo>
                  <a:lnTo>
                    <a:pt x="636" y="1110"/>
                  </a:lnTo>
                  <a:lnTo>
                    <a:pt x="642" y="1122"/>
                  </a:lnTo>
                  <a:lnTo>
                    <a:pt x="648" y="1140"/>
                  </a:lnTo>
                  <a:lnTo>
                    <a:pt x="654" y="1152"/>
                  </a:lnTo>
                  <a:lnTo>
                    <a:pt x="666" y="1164"/>
                  </a:lnTo>
                  <a:lnTo>
                    <a:pt x="678" y="1170"/>
                  </a:lnTo>
                  <a:lnTo>
                    <a:pt x="732" y="1170"/>
                  </a:lnTo>
                  <a:lnTo>
                    <a:pt x="750" y="1176"/>
                  </a:lnTo>
                  <a:lnTo>
                    <a:pt x="762" y="1182"/>
                  </a:lnTo>
                  <a:lnTo>
                    <a:pt x="768" y="1188"/>
                  </a:lnTo>
                  <a:lnTo>
                    <a:pt x="774" y="1200"/>
                  </a:lnTo>
                  <a:lnTo>
                    <a:pt x="786" y="1218"/>
                  </a:lnTo>
                  <a:lnTo>
                    <a:pt x="810" y="1242"/>
                  </a:lnTo>
                  <a:lnTo>
                    <a:pt x="834" y="1254"/>
                  </a:lnTo>
                  <a:lnTo>
                    <a:pt x="870" y="1266"/>
                  </a:lnTo>
                  <a:lnTo>
                    <a:pt x="912" y="1272"/>
                  </a:lnTo>
                  <a:lnTo>
                    <a:pt x="942" y="1278"/>
                  </a:lnTo>
                  <a:lnTo>
                    <a:pt x="960" y="1290"/>
                  </a:lnTo>
                  <a:lnTo>
                    <a:pt x="966" y="1302"/>
                  </a:lnTo>
                  <a:lnTo>
                    <a:pt x="978" y="1314"/>
                  </a:lnTo>
                  <a:lnTo>
                    <a:pt x="990" y="1320"/>
                  </a:lnTo>
                  <a:lnTo>
                    <a:pt x="996" y="1320"/>
                  </a:lnTo>
                  <a:lnTo>
                    <a:pt x="1002" y="1326"/>
                  </a:lnTo>
                  <a:lnTo>
                    <a:pt x="1008" y="1338"/>
                  </a:lnTo>
                  <a:lnTo>
                    <a:pt x="1014" y="1344"/>
                  </a:lnTo>
                  <a:lnTo>
                    <a:pt x="1080" y="1344"/>
                  </a:lnTo>
                  <a:lnTo>
                    <a:pt x="1092" y="1356"/>
                  </a:lnTo>
                  <a:lnTo>
                    <a:pt x="1098" y="1368"/>
                  </a:lnTo>
                  <a:lnTo>
                    <a:pt x="1104" y="1374"/>
                  </a:lnTo>
                  <a:lnTo>
                    <a:pt x="1116" y="1374"/>
                  </a:lnTo>
                  <a:lnTo>
                    <a:pt x="1140" y="1362"/>
                  </a:lnTo>
                  <a:lnTo>
                    <a:pt x="1170" y="1350"/>
                  </a:lnTo>
                  <a:lnTo>
                    <a:pt x="1206" y="1332"/>
                  </a:lnTo>
                  <a:lnTo>
                    <a:pt x="1260" y="1314"/>
                  </a:lnTo>
                  <a:lnTo>
                    <a:pt x="1278" y="1326"/>
                  </a:lnTo>
                  <a:lnTo>
                    <a:pt x="1308" y="1350"/>
                  </a:lnTo>
                  <a:lnTo>
                    <a:pt x="1344" y="1374"/>
                  </a:lnTo>
                  <a:lnTo>
                    <a:pt x="1386" y="1416"/>
                  </a:lnTo>
                  <a:lnTo>
                    <a:pt x="1386" y="1428"/>
                  </a:lnTo>
                  <a:lnTo>
                    <a:pt x="1392" y="1446"/>
                  </a:lnTo>
                  <a:lnTo>
                    <a:pt x="1398" y="1458"/>
                  </a:lnTo>
                  <a:lnTo>
                    <a:pt x="1416" y="1458"/>
                  </a:lnTo>
                  <a:lnTo>
                    <a:pt x="1422" y="1452"/>
                  </a:lnTo>
                  <a:lnTo>
                    <a:pt x="1422" y="14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3" name="Morocco" descr="© INSCALE GmbH, 05.05.2010&#10;http://www.presentationload.com/"/>
            <p:cNvSpPr>
              <a:spLocks/>
            </p:cNvSpPr>
            <p:nvPr/>
          </p:nvSpPr>
          <p:spPr bwMode="gray">
            <a:xfrm>
              <a:off x="3439902" y="2052802"/>
              <a:ext cx="280455" cy="217070"/>
            </a:xfrm>
            <a:custGeom>
              <a:avLst/>
              <a:gdLst>
                <a:gd name="T0" fmla="*/ 2147483647 w 846"/>
                <a:gd name="T1" fmla="*/ 2147483647 h 660"/>
                <a:gd name="T2" fmla="*/ 2147483647 w 846"/>
                <a:gd name="T3" fmla="*/ 2147483647 h 660"/>
                <a:gd name="T4" fmla="*/ 2147483647 w 846"/>
                <a:gd name="T5" fmla="*/ 2147483647 h 660"/>
                <a:gd name="T6" fmla="*/ 2147483647 w 846"/>
                <a:gd name="T7" fmla="*/ 2147483647 h 660"/>
                <a:gd name="T8" fmla="*/ 2147483647 w 846"/>
                <a:gd name="T9" fmla="*/ 2147483647 h 660"/>
                <a:gd name="T10" fmla="*/ 2147483647 w 846"/>
                <a:gd name="T11" fmla="*/ 2147483647 h 660"/>
                <a:gd name="T12" fmla="*/ 2147483647 w 846"/>
                <a:gd name="T13" fmla="*/ 2147483647 h 660"/>
                <a:gd name="T14" fmla="*/ 2147483647 w 846"/>
                <a:gd name="T15" fmla="*/ 2147483647 h 660"/>
                <a:gd name="T16" fmla="*/ 2147483647 w 846"/>
                <a:gd name="T17" fmla="*/ 2147483647 h 660"/>
                <a:gd name="T18" fmla="*/ 2147483647 w 846"/>
                <a:gd name="T19" fmla="*/ 0 h 660"/>
                <a:gd name="T20" fmla="*/ 2147483647 w 846"/>
                <a:gd name="T21" fmla="*/ 2147483647 h 660"/>
                <a:gd name="T22" fmla="*/ 2147483647 w 846"/>
                <a:gd name="T23" fmla="*/ 2147483647 h 660"/>
                <a:gd name="T24" fmla="*/ 2147483647 w 846"/>
                <a:gd name="T25" fmla="*/ 2147483647 h 660"/>
                <a:gd name="T26" fmla="*/ 2147483647 w 846"/>
                <a:gd name="T27" fmla="*/ 2147483647 h 660"/>
                <a:gd name="T28" fmla="*/ 2147483647 w 846"/>
                <a:gd name="T29" fmla="*/ 2147483647 h 660"/>
                <a:gd name="T30" fmla="*/ 2147483647 w 846"/>
                <a:gd name="T31" fmla="*/ 2147483647 h 660"/>
                <a:gd name="T32" fmla="*/ 2147483647 w 846"/>
                <a:gd name="T33" fmla="*/ 2147483647 h 660"/>
                <a:gd name="T34" fmla="*/ 2147483647 w 846"/>
                <a:gd name="T35" fmla="*/ 2147483647 h 660"/>
                <a:gd name="T36" fmla="*/ 2147483647 w 846"/>
                <a:gd name="T37" fmla="*/ 2147483647 h 660"/>
                <a:gd name="T38" fmla="*/ 2147483647 w 846"/>
                <a:gd name="T39" fmla="*/ 2147483647 h 660"/>
                <a:gd name="T40" fmla="*/ 2147483647 w 846"/>
                <a:gd name="T41" fmla="*/ 2147483647 h 660"/>
                <a:gd name="T42" fmla="*/ 2147483647 w 846"/>
                <a:gd name="T43" fmla="*/ 2147483647 h 660"/>
                <a:gd name="T44" fmla="*/ 2147483647 w 846"/>
                <a:gd name="T45" fmla="*/ 2147483647 h 660"/>
                <a:gd name="T46" fmla="*/ 2147483647 w 846"/>
                <a:gd name="T47" fmla="*/ 2147483647 h 660"/>
                <a:gd name="T48" fmla="*/ 2147483647 w 846"/>
                <a:gd name="T49" fmla="*/ 2147483647 h 660"/>
                <a:gd name="T50" fmla="*/ 2147483647 w 846"/>
                <a:gd name="T51" fmla="*/ 2147483647 h 660"/>
                <a:gd name="T52" fmla="*/ 2147483647 w 846"/>
                <a:gd name="T53" fmla="*/ 2147483647 h 660"/>
                <a:gd name="T54" fmla="*/ 2147483647 w 846"/>
                <a:gd name="T55" fmla="*/ 2147483647 h 660"/>
                <a:gd name="T56" fmla="*/ 2147483647 w 846"/>
                <a:gd name="T57" fmla="*/ 2147483647 h 660"/>
                <a:gd name="T58" fmla="*/ 2147483647 w 846"/>
                <a:gd name="T59" fmla="*/ 2147483647 h 660"/>
                <a:gd name="T60" fmla="*/ 2147483647 w 846"/>
                <a:gd name="T61" fmla="*/ 2147483647 h 660"/>
                <a:gd name="T62" fmla="*/ 2147483647 w 846"/>
                <a:gd name="T63" fmla="*/ 2147483647 h 660"/>
                <a:gd name="T64" fmla="*/ 2147483647 w 846"/>
                <a:gd name="T65" fmla="*/ 2147483647 h 660"/>
                <a:gd name="T66" fmla="*/ 2147483647 w 846"/>
                <a:gd name="T67" fmla="*/ 2147483647 h 660"/>
                <a:gd name="T68" fmla="*/ 2147483647 w 846"/>
                <a:gd name="T69" fmla="*/ 2147483647 h 660"/>
                <a:gd name="T70" fmla="*/ 2147483647 w 846"/>
                <a:gd name="T71" fmla="*/ 2147483647 h 660"/>
                <a:gd name="T72" fmla="*/ 2147483647 w 846"/>
                <a:gd name="T73" fmla="*/ 2147483647 h 660"/>
                <a:gd name="T74" fmla="*/ 2147483647 w 846"/>
                <a:gd name="T75" fmla="*/ 2147483647 h 660"/>
                <a:gd name="T76" fmla="*/ 2147483647 w 846"/>
                <a:gd name="T77" fmla="*/ 2147483647 h 660"/>
                <a:gd name="T78" fmla="*/ 2147483647 w 846"/>
                <a:gd name="T79" fmla="*/ 2147483647 h 660"/>
                <a:gd name="T80" fmla="*/ 2147483647 w 846"/>
                <a:gd name="T81" fmla="*/ 2147483647 h 660"/>
                <a:gd name="T82" fmla="*/ 2147483647 w 846"/>
                <a:gd name="T83" fmla="*/ 2147483647 h 660"/>
                <a:gd name="T84" fmla="*/ 2147483647 w 846"/>
                <a:gd name="T85" fmla="*/ 2147483647 h 660"/>
                <a:gd name="T86" fmla="*/ 2147483647 w 846"/>
                <a:gd name="T87" fmla="*/ 2147483647 h 660"/>
                <a:gd name="T88" fmla="*/ 2147483647 w 846"/>
                <a:gd name="T89" fmla="*/ 2147483647 h 6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6"/>
                <a:gd name="T136" fmla="*/ 0 h 660"/>
                <a:gd name="T137" fmla="*/ 846 w 846"/>
                <a:gd name="T138" fmla="*/ 660 h 6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6" h="660">
                  <a:moveTo>
                    <a:pt x="822" y="246"/>
                  </a:moveTo>
                  <a:lnTo>
                    <a:pt x="822" y="216"/>
                  </a:lnTo>
                  <a:lnTo>
                    <a:pt x="804" y="216"/>
                  </a:lnTo>
                  <a:lnTo>
                    <a:pt x="816" y="186"/>
                  </a:lnTo>
                  <a:lnTo>
                    <a:pt x="804" y="168"/>
                  </a:lnTo>
                  <a:lnTo>
                    <a:pt x="810" y="102"/>
                  </a:lnTo>
                  <a:lnTo>
                    <a:pt x="798" y="102"/>
                  </a:lnTo>
                  <a:lnTo>
                    <a:pt x="798" y="90"/>
                  </a:lnTo>
                  <a:lnTo>
                    <a:pt x="804" y="84"/>
                  </a:lnTo>
                  <a:lnTo>
                    <a:pt x="792" y="78"/>
                  </a:lnTo>
                  <a:lnTo>
                    <a:pt x="786" y="66"/>
                  </a:lnTo>
                  <a:lnTo>
                    <a:pt x="780" y="60"/>
                  </a:lnTo>
                  <a:lnTo>
                    <a:pt x="744" y="42"/>
                  </a:lnTo>
                  <a:lnTo>
                    <a:pt x="720" y="42"/>
                  </a:lnTo>
                  <a:lnTo>
                    <a:pt x="708" y="48"/>
                  </a:lnTo>
                  <a:lnTo>
                    <a:pt x="702" y="54"/>
                  </a:lnTo>
                  <a:lnTo>
                    <a:pt x="696" y="54"/>
                  </a:lnTo>
                  <a:lnTo>
                    <a:pt x="690" y="48"/>
                  </a:lnTo>
                  <a:lnTo>
                    <a:pt x="678" y="48"/>
                  </a:lnTo>
                  <a:lnTo>
                    <a:pt x="666" y="42"/>
                  </a:lnTo>
                  <a:lnTo>
                    <a:pt x="654" y="42"/>
                  </a:lnTo>
                  <a:lnTo>
                    <a:pt x="642" y="48"/>
                  </a:lnTo>
                  <a:lnTo>
                    <a:pt x="636" y="54"/>
                  </a:lnTo>
                  <a:lnTo>
                    <a:pt x="624" y="54"/>
                  </a:lnTo>
                  <a:lnTo>
                    <a:pt x="588" y="36"/>
                  </a:lnTo>
                  <a:lnTo>
                    <a:pt x="570" y="18"/>
                  </a:lnTo>
                  <a:lnTo>
                    <a:pt x="564" y="6"/>
                  </a:lnTo>
                  <a:lnTo>
                    <a:pt x="558" y="6"/>
                  </a:lnTo>
                  <a:lnTo>
                    <a:pt x="552" y="0"/>
                  </a:lnTo>
                  <a:lnTo>
                    <a:pt x="528" y="0"/>
                  </a:lnTo>
                  <a:lnTo>
                    <a:pt x="528" y="6"/>
                  </a:lnTo>
                  <a:lnTo>
                    <a:pt x="522" y="12"/>
                  </a:lnTo>
                  <a:lnTo>
                    <a:pt x="522" y="30"/>
                  </a:lnTo>
                  <a:lnTo>
                    <a:pt x="516" y="48"/>
                  </a:lnTo>
                  <a:lnTo>
                    <a:pt x="498" y="84"/>
                  </a:lnTo>
                  <a:lnTo>
                    <a:pt x="492" y="102"/>
                  </a:lnTo>
                  <a:lnTo>
                    <a:pt x="468" y="138"/>
                  </a:lnTo>
                  <a:lnTo>
                    <a:pt x="462" y="150"/>
                  </a:lnTo>
                  <a:lnTo>
                    <a:pt x="450" y="162"/>
                  </a:lnTo>
                  <a:lnTo>
                    <a:pt x="438" y="168"/>
                  </a:lnTo>
                  <a:lnTo>
                    <a:pt x="420" y="168"/>
                  </a:lnTo>
                  <a:lnTo>
                    <a:pt x="408" y="174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84" y="186"/>
                  </a:lnTo>
                  <a:lnTo>
                    <a:pt x="378" y="198"/>
                  </a:lnTo>
                  <a:lnTo>
                    <a:pt x="360" y="192"/>
                  </a:lnTo>
                  <a:lnTo>
                    <a:pt x="330" y="204"/>
                  </a:lnTo>
                  <a:lnTo>
                    <a:pt x="330" y="210"/>
                  </a:lnTo>
                  <a:lnTo>
                    <a:pt x="324" y="216"/>
                  </a:lnTo>
                  <a:lnTo>
                    <a:pt x="324" y="228"/>
                  </a:lnTo>
                  <a:lnTo>
                    <a:pt x="318" y="240"/>
                  </a:lnTo>
                  <a:lnTo>
                    <a:pt x="312" y="240"/>
                  </a:lnTo>
                  <a:lnTo>
                    <a:pt x="288" y="264"/>
                  </a:lnTo>
                  <a:lnTo>
                    <a:pt x="288" y="288"/>
                  </a:lnTo>
                  <a:lnTo>
                    <a:pt x="276" y="312"/>
                  </a:lnTo>
                  <a:lnTo>
                    <a:pt x="264" y="324"/>
                  </a:lnTo>
                  <a:lnTo>
                    <a:pt x="258" y="336"/>
                  </a:lnTo>
                  <a:lnTo>
                    <a:pt x="246" y="354"/>
                  </a:lnTo>
                  <a:lnTo>
                    <a:pt x="246" y="402"/>
                  </a:lnTo>
                  <a:lnTo>
                    <a:pt x="240" y="408"/>
                  </a:lnTo>
                  <a:lnTo>
                    <a:pt x="234" y="408"/>
                  </a:lnTo>
                  <a:lnTo>
                    <a:pt x="234" y="414"/>
                  </a:lnTo>
                  <a:lnTo>
                    <a:pt x="240" y="420"/>
                  </a:lnTo>
                  <a:lnTo>
                    <a:pt x="252" y="420"/>
                  </a:lnTo>
                  <a:lnTo>
                    <a:pt x="252" y="474"/>
                  </a:lnTo>
                  <a:lnTo>
                    <a:pt x="240" y="474"/>
                  </a:lnTo>
                  <a:lnTo>
                    <a:pt x="228" y="480"/>
                  </a:lnTo>
                  <a:lnTo>
                    <a:pt x="192" y="540"/>
                  </a:lnTo>
                  <a:lnTo>
                    <a:pt x="180" y="552"/>
                  </a:lnTo>
                  <a:lnTo>
                    <a:pt x="168" y="552"/>
                  </a:lnTo>
                  <a:lnTo>
                    <a:pt x="162" y="558"/>
                  </a:lnTo>
                  <a:lnTo>
                    <a:pt x="150" y="564"/>
                  </a:lnTo>
                  <a:lnTo>
                    <a:pt x="144" y="576"/>
                  </a:lnTo>
                  <a:lnTo>
                    <a:pt x="132" y="588"/>
                  </a:lnTo>
                  <a:lnTo>
                    <a:pt x="126" y="600"/>
                  </a:lnTo>
                  <a:lnTo>
                    <a:pt x="120" y="606"/>
                  </a:lnTo>
                  <a:lnTo>
                    <a:pt x="84" y="624"/>
                  </a:lnTo>
                  <a:lnTo>
                    <a:pt x="66" y="624"/>
                  </a:lnTo>
                  <a:lnTo>
                    <a:pt x="54" y="630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12" y="636"/>
                  </a:lnTo>
                  <a:lnTo>
                    <a:pt x="6" y="642"/>
                  </a:lnTo>
                  <a:lnTo>
                    <a:pt x="6" y="654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600"/>
                  </a:lnTo>
                  <a:lnTo>
                    <a:pt x="318" y="570"/>
                  </a:lnTo>
                  <a:lnTo>
                    <a:pt x="330" y="564"/>
                  </a:lnTo>
                  <a:lnTo>
                    <a:pt x="336" y="558"/>
                  </a:lnTo>
                  <a:lnTo>
                    <a:pt x="348" y="552"/>
                  </a:lnTo>
                  <a:lnTo>
                    <a:pt x="378" y="522"/>
                  </a:lnTo>
                  <a:lnTo>
                    <a:pt x="378" y="516"/>
                  </a:lnTo>
                  <a:lnTo>
                    <a:pt x="396" y="516"/>
                  </a:lnTo>
                  <a:lnTo>
                    <a:pt x="426" y="498"/>
                  </a:lnTo>
                  <a:lnTo>
                    <a:pt x="438" y="504"/>
                  </a:lnTo>
                  <a:lnTo>
                    <a:pt x="444" y="510"/>
                  </a:lnTo>
                  <a:lnTo>
                    <a:pt x="456" y="510"/>
                  </a:lnTo>
                  <a:lnTo>
                    <a:pt x="462" y="498"/>
                  </a:lnTo>
                  <a:lnTo>
                    <a:pt x="462" y="492"/>
                  </a:lnTo>
                  <a:lnTo>
                    <a:pt x="486" y="486"/>
                  </a:lnTo>
                  <a:lnTo>
                    <a:pt x="492" y="474"/>
                  </a:lnTo>
                  <a:lnTo>
                    <a:pt x="504" y="474"/>
                  </a:lnTo>
                  <a:lnTo>
                    <a:pt x="516" y="480"/>
                  </a:lnTo>
                  <a:lnTo>
                    <a:pt x="540" y="480"/>
                  </a:lnTo>
                  <a:lnTo>
                    <a:pt x="552" y="468"/>
                  </a:lnTo>
                  <a:lnTo>
                    <a:pt x="564" y="444"/>
                  </a:lnTo>
                  <a:lnTo>
                    <a:pt x="570" y="438"/>
                  </a:lnTo>
                  <a:lnTo>
                    <a:pt x="576" y="426"/>
                  </a:lnTo>
                  <a:lnTo>
                    <a:pt x="618" y="426"/>
                  </a:lnTo>
                  <a:lnTo>
                    <a:pt x="624" y="420"/>
                  </a:lnTo>
                  <a:lnTo>
                    <a:pt x="636" y="414"/>
                  </a:lnTo>
                  <a:lnTo>
                    <a:pt x="648" y="402"/>
                  </a:lnTo>
                  <a:lnTo>
                    <a:pt x="648" y="396"/>
                  </a:lnTo>
                  <a:lnTo>
                    <a:pt x="672" y="384"/>
                  </a:lnTo>
                  <a:lnTo>
                    <a:pt x="660" y="366"/>
                  </a:lnTo>
                  <a:lnTo>
                    <a:pt x="654" y="354"/>
                  </a:lnTo>
                  <a:lnTo>
                    <a:pt x="648" y="348"/>
                  </a:lnTo>
                  <a:lnTo>
                    <a:pt x="648" y="336"/>
                  </a:lnTo>
                  <a:lnTo>
                    <a:pt x="654" y="330"/>
                  </a:lnTo>
                  <a:lnTo>
                    <a:pt x="678" y="330"/>
                  </a:lnTo>
                  <a:lnTo>
                    <a:pt x="690" y="324"/>
                  </a:lnTo>
                  <a:lnTo>
                    <a:pt x="714" y="324"/>
                  </a:lnTo>
                  <a:lnTo>
                    <a:pt x="714" y="312"/>
                  </a:lnTo>
                  <a:lnTo>
                    <a:pt x="720" y="306"/>
                  </a:lnTo>
                  <a:lnTo>
                    <a:pt x="720" y="300"/>
                  </a:lnTo>
                  <a:lnTo>
                    <a:pt x="732" y="300"/>
                  </a:lnTo>
                  <a:lnTo>
                    <a:pt x="738" y="306"/>
                  </a:lnTo>
                  <a:lnTo>
                    <a:pt x="744" y="300"/>
                  </a:lnTo>
                  <a:lnTo>
                    <a:pt x="744" y="294"/>
                  </a:lnTo>
                  <a:lnTo>
                    <a:pt x="762" y="294"/>
                  </a:lnTo>
                  <a:lnTo>
                    <a:pt x="774" y="300"/>
                  </a:lnTo>
                  <a:lnTo>
                    <a:pt x="828" y="294"/>
                  </a:lnTo>
                  <a:lnTo>
                    <a:pt x="828" y="282"/>
                  </a:lnTo>
                  <a:lnTo>
                    <a:pt x="846" y="264"/>
                  </a:lnTo>
                  <a:lnTo>
                    <a:pt x="822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4" name="Montenegro" descr="© INSCALE GmbH, 05.05.2010&#10;http://www.presentationload.com/"/>
            <p:cNvSpPr>
              <a:spLocks/>
            </p:cNvSpPr>
            <p:nvPr/>
          </p:nvSpPr>
          <p:spPr bwMode="gray">
            <a:xfrm>
              <a:off x="4146853" y="1848574"/>
              <a:ext cx="37481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2147483647 w 114"/>
                <a:gd name="T7" fmla="*/ 2147483647 h 138"/>
                <a:gd name="T8" fmla="*/ 2147483647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0 h 138"/>
                <a:gd name="T14" fmla="*/ 2147483647 w 114"/>
                <a:gd name="T15" fmla="*/ 0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0 w 114"/>
                <a:gd name="T29" fmla="*/ 2147483647 h 138"/>
                <a:gd name="T30" fmla="*/ 0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2147483647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2147483647 w 114"/>
                <a:gd name="T61" fmla="*/ 2147483647 h 138"/>
                <a:gd name="T62" fmla="*/ 2147483647 w 114"/>
                <a:gd name="T63" fmla="*/ 2147483647 h 138"/>
                <a:gd name="T64" fmla="*/ 2147483647 w 114"/>
                <a:gd name="T65" fmla="*/ 2147483647 h 138"/>
                <a:gd name="T66" fmla="*/ 2147483647 w 114"/>
                <a:gd name="T67" fmla="*/ 2147483647 h 138"/>
                <a:gd name="T68" fmla="*/ 2147483647 w 114"/>
                <a:gd name="T69" fmla="*/ 2147483647 h 138"/>
                <a:gd name="T70" fmla="*/ 2147483647 w 114"/>
                <a:gd name="T71" fmla="*/ 2147483647 h 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38"/>
                <a:gd name="T110" fmla="*/ 114 w 114"/>
                <a:gd name="T111" fmla="*/ 138 h 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38">
                  <a:moveTo>
                    <a:pt x="114" y="42"/>
                  </a:moveTo>
                  <a:lnTo>
                    <a:pt x="108" y="48"/>
                  </a:lnTo>
                  <a:lnTo>
                    <a:pt x="96" y="30"/>
                  </a:lnTo>
                  <a:lnTo>
                    <a:pt x="84" y="18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42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72"/>
                  </a:lnTo>
                  <a:lnTo>
                    <a:pt x="6" y="102"/>
                  </a:lnTo>
                  <a:lnTo>
                    <a:pt x="18" y="102"/>
                  </a:lnTo>
                  <a:lnTo>
                    <a:pt x="24" y="96"/>
                  </a:lnTo>
                  <a:lnTo>
                    <a:pt x="36" y="96"/>
                  </a:lnTo>
                  <a:lnTo>
                    <a:pt x="36" y="114"/>
                  </a:lnTo>
                  <a:lnTo>
                    <a:pt x="60" y="138"/>
                  </a:lnTo>
                  <a:lnTo>
                    <a:pt x="72" y="126"/>
                  </a:lnTo>
                  <a:lnTo>
                    <a:pt x="66" y="108"/>
                  </a:lnTo>
                  <a:lnTo>
                    <a:pt x="60" y="114"/>
                  </a:lnTo>
                  <a:lnTo>
                    <a:pt x="42" y="102"/>
                  </a:lnTo>
                  <a:lnTo>
                    <a:pt x="66" y="102"/>
                  </a:lnTo>
                  <a:lnTo>
                    <a:pt x="78" y="96"/>
                  </a:lnTo>
                  <a:lnTo>
                    <a:pt x="78" y="78"/>
                  </a:lnTo>
                  <a:lnTo>
                    <a:pt x="108" y="90"/>
                  </a:lnTo>
                  <a:lnTo>
                    <a:pt x="114" y="84"/>
                  </a:lnTo>
                  <a:lnTo>
                    <a:pt x="114" y="9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5" name="Moldova" descr="© INSCALE GmbH, 05.05.2010&#10;http://www.presentationload.com/"/>
            <p:cNvSpPr>
              <a:spLocks/>
            </p:cNvSpPr>
            <p:nvPr/>
          </p:nvSpPr>
          <p:spPr bwMode="gray">
            <a:xfrm>
              <a:off x="4313577" y="1722702"/>
              <a:ext cx="71083" cy="78352"/>
            </a:xfrm>
            <a:custGeom>
              <a:avLst/>
              <a:gdLst>
                <a:gd name="T0" fmla="*/ 2147483647 w 216"/>
                <a:gd name="T1" fmla="*/ 2147483647 h 240"/>
                <a:gd name="T2" fmla="*/ 2147483647 w 216"/>
                <a:gd name="T3" fmla="*/ 2147483647 h 240"/>
                <a:gd name="T4" fmla="*/ 2147483647 w 216"/>
                <a:gd name="T5" fmla="*/ 2147483647 h 240"/>
                <a:gd name="T6" fmla="*/ 2147483647 w 216"/>
                <a:gd name="T7" fmla="*/ 2147483647 h 240"/>
                <a:gd name="T8" fmla="*/ 2147483647 w 216"/>
                <a:gd name="T9" fmla="*/ 2147483647 h 240"/>
                <a:gd name="T10" fmla="*/ 2147483647 w 216"/>
                <a:gd name="T11" fmla="*/ 2147483647 h 240"/>
                <a:gd name="T12" fmla="*/ 2147483647 w 216"/>
                <a:gd name="T13" fmla="*/ 2147483647 h 240"/>
                <a:gd name="T14" fmla="*/ 2147483647 w 216"/>
                <a:gd name="T15" fmla="*/ 2147483647 h 240"/>
                <a:gd name="T16" fmla="*/ 2147483647 w 216"/>
                <a:gd name="T17" fmla="*/ 2147483647 h 240"/>
                <a:gd name="T18" fmla="*/ 2147483647 w 216"/>
                <a:gd name="T19" fmla="*/ 2147483647 h 240"/>
                <a:gd name="T20" fmla="*/ 2147483647 w 216"/>
                <a:gd name="T21" fmla="*/ 2147483647 h 240"/>
                <a:gd name="T22" fmla="*/ 2147483647 w 216"/>
                <a:gd name="T23" fmla="*/ 2147483647 h 240"/>
                <a:gd name="T24" fmla="*/ 2147483647 w 216"/>
                <a:gd name="T25" fmla="*/ 2147483647 h 240"/>
                <a:gd name="T26" fmla="*/ 2147483647 w 216"/>
                <a:gd name="T27" fmla="*/ 2147483647 h 240"/>
                <a:gd name="T28" fmla="*/ 2147483647 w 216"/>
                <a:gd name="T29" fmla="*/ 2147483647 h 240"/>
                <a:gd name="T30" fmla="*/ 2147483647 w 216"/>
                <a:gd name="T31" fmla="*/ 2147483647 h 240"/>
                <a:gd name="T32" fmla="*/ 2147483647 w 216"/>
                <a:gd name="T33" fmla="*/ 2147483647 h 240"/>
                <a:gd name="T34" fmla="*/ 2147483647 w 216"/>
                <a:gd name="T35" fmla="*/ 2147483647 h 240"/>
                <a:gd name="T36" fmla="*/ 2147483647 w 216"/>
                <a:gd name="T37" fmla="*/ 2147483647 h 240"/>
                <a:gd name="T38" fmla="*/ 2147483647 w 216"/>
                <a:gd name="T39" fmla="*/ 2147483647 h 240"/>
                <a:gd name="T40" fmla="*/ 2147483647 w 216"/>
                <a:gd name="T41" fmla="*/ 2147483647 h 240"/>
                <a:gd name="T42" fmla="*/ 2147483647 w 216"/>
                <a:gd name="T43" fmla="*/ 2147483647 h 240"/>
                <a:gd name="T44" fmla="*/ 2147483647 w 216"/>
                <a:gd name="T45" fmla="*/ 2147483647 h 240"/>
                <a:gd name="T46" fmla="*/ 2147483647 w 216"/>
                <a:gd name="T47" fmla="*/ 2147483647 h 240"/>
                <a:gd name="T48" fmla="*/ 2147483647 w 216"/>
                <a:gd name="T49" fmla="*/ 2147483647 h 240"/>
                <a:gd name="T50" fmla="*/ 2147483647 w 216"/>
                <a:gd name="T51" fmla="*/ 2147483647 h 240"/>
                <a:gd name="T52" fmla="*/ 2147483647 w 216"/>
                <a:gd name="T53" fmla="*/ 2147483647 h 240"/>
                <a:gd name="T54" fmla="*/ 2147483647 w 216"/>
                <a:gd name="T55" fmla="*/ 2147483647 h 240"/>
                <a:gd name="T56" fmla="*/ 2147483647 w 216"/>
                <a:gd name="T57" fmla="*/ 2147483647 h 240"/>
                <a:gd name="T58" fmla="*/ 2147483647 w 216"/>
                <a:gd name="T59" fmla="*/ 2147483647 h 240"/>
                <a:gd name="T60" fmla="*/ 2147483647 w 216"/>
                <a:gd name="T61" fmla="*/ 0 h 240"/>
                <a:gd name="T62" fmla="*/ 2147483647 w 216"/>
                <a:gd name="T63" fmla="*/ 2147483647 h 240"/>
                <a:gd name="T64" fmla="*/ 2147483647 w 216"/>
                <a:gd name="T65" fmla="*/ 2147483647 h 240"/>
                <a:gd name="T66" fmla="*/ 2147483647 w 216"/>
                <a:gd name="T67" fmla="*/ 2147483647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240"/>
                <a:gd name="T104" fmla="*/ 216 w 216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240">
                  <a:moveTo>
                    <a:pt x="0" y="18"/>
                  </a:moveTo>
                  <a:lnTo>
                    <a:pt x="18" y="24"/>
                  </a:lnTo>
                  <a:lnTo>
                    <a:pt x="24" y="30"/>
                  </a:lnTo>
                  <a:lnTo>
                    <a:pt x="30" y="42"/>
                  </a:lnTo>
                  <a:lnTo>
                    <a:pt x="36" y="48"/>
                  </a:lnTo>
                  <a:lnTo>
                    <a:pt x="36" y="60"/>
                  </a:lnTo>
                  <a:lnTo>
                    <a:pt x="60" y="72"/>
                  </a:lnTo>
                  <a:lnTo>
                    <a:pt x="66" y="96"/>
                  </a:lnTo>
                  <a:lnTo>
                    <a:pt x="78" y="96"/>
                  </a:lnTo>
                  <a:lnTo>
                    <a:pt x="84" y="114"/>
                  </a:lnTo>
                  <a:lnTo>
                    <a:pt x="102" y="114"/>
                  </a:lnTo>
                  <a:lnTo>
                    <a:pt x="108" y="120"/>
                  </a:lnTo>
                  <a:lnTo>
                    <a:pt x="108" y="162"/>
                  </a:lnTo>
                  <a:lnTo>
                    <a:pt x="114" y="162"/>
                  </a:lnTo>
                  <a:lnTo>
                    <a:pt x="108" y="168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102" y="198"/>
                  </a:lnTo>
                  <a:lnTo>
                    <a:pt x="108" y="210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38" y="234"/>
                  </a:lnTo>
                  <a:lnTo>
                    <a:pt x="138" y="222"/>
                  </a:lnTo>
                  <a:lnTo>
                    <a:pt x="132" y="216"/>
                  </a:lnTo>
                  <a:lnTo>
                    <a:pt x="132" y="204"/>
                  </a:lnTo>
                  <a:lnTo>
                    <a:pt x="138" y="204"/>
                  </a:lnTo>
                  <a:lnTo>
                    <a:pt x="150" y="198"/>
                  </a:lnTo>
                  <a:lnTo>
                    <a:pt x="156" y="192"/>
                  </a:lnTo>
                  <a:lnTo>
                    <a:pt x="174" y="180"/>
                  </a:lnTo>
                  <a:lnTo>
                    <a:pt x="168" y="174"/>
                  </a:lnTo>
                  <a:lnTo>
                    <a:pt x="156" y="168"/>
                  </a:lnTo>
                  <a:lnTo>
                    <a:pt x="150" y="168"/>
                  </a:lnTo>
                  <a:lnTo>
                    <a:pt x="150" y="162"/>
                  </a:lnTo>
                  <a:lnTo>
                    <a:pt x="156" y="156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98" y="162"/>
                  </a:lnTo>
                  <a:lnTo>
                    <a:pt x="210" y="156"/>
                  </a:lnTo>
                  <a:lnTo>
                    <a:pt x="216" y="156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20"/>
                  </a:lnTo>
                  <a:lnTo>
                    <a:pt x="192" y="114"/>
                  </a:lnTo>
                  <a:lnTo>
                    <a:pt x="180" y="114"/>
                  </a:lnTo>
                  <a:lnTo>
                    <a:pt x="180" y="96"/>
                  </a:lnTo>
                  <a:lnTo>
                    <a:pt x="186" y="90"/>
                  </a:lnTo>
                  <a:lnTo>
                    <a:pt x="180" y="84"/>
                  </a:lnTo>
                  <a:lnTo>
                    <a:pt x="174" y="84"/>
                  </a:lnTo>
                  <a:lnTo>
                    <a:pt x="162" y="90"/>
                  </a:lnTo>
                  <a:lnTo>
                    <a:pt x="162" y="66"/>
                  </a:lnTo>
                  <a:lnTo>
                    <a:pt x="168" y="60"/>
                  </a:lnTo>
                  <a:lnTo>
                    <a:pt x="162" y="48"/>
                  </a:lnTo>
                  <a:lnTo>
                    <a:pt x="156" y="42"/>
                  </a:lnTo>
                  <a:lnTo>
                    <a:pt x="144" y="36"/>
                  </a:lnTo>
                  <a:lnTo>
                    <a:pt x="126" y="36"/>
                  </a:lnTo>
                  <a:lnTo>
                    <a:pt x="126" y="24"/>
                  </a:lnTo>
                  <a:lnTo>
                    <a:pt x="120" y="18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72" y="12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6" name="Mozambique" descr="© INSCALE GmbH, 05.05.2010&#10;http://www.presentationload.com/"/>
            <p:cNvSpPr>
              <a:spLocks/>
            </p:cNvSpPr>
            <p:nvPr/>
          </p:nvSpPr>
          <p:spPr bwMode="gray">
            <a:xfrm>
              <a:off x="4436354" y="3279441"/>
              <a:ext cx="252022" cy="439277"/>
            </a:xfrm>
            <a:custGeom>
              <a:avLst/>
              <a:gdLst>
                <a:gd name="T0" fmla="*/ 2147483647 w 762"/>
                <a:gd name="T1" fmla="*/ 2147483647 h 1338"/>
                <a:gd name="T2" fmla="*/ 2147483647 w 762"/>
                <a:gd name="T3" fmla="*/ 2147483647 h 1338"/>
                <a:gd name="T4" fmla="*/ 2147483647 w 762"/>
                <a:gd name="T5" fmla="*/ 2147483647 h 1338"/>
                <a:gd name="T6" fmla="*/ 2147483647 w 762"/>
                <a:gd name="T7" fmla="*/ 2147483647 h 1338"/>
                <a:gd name="T8" fmla="*/ 2147483647 w 762"/>
                <a:gd name="T9" fmla="*/ 2147483647 h 1338"/>
                <a:gd name="T10" fmla="*/ 2147483647 w 762"/>
                <a:gd name="T11" fmla="*/ 2147483647 h 1338"/>
                <a:gd name="T12" fmla="*/ 2147483647 w 762"/>
                <a:gd name="T13" fmla="*/ 2147483647 h 1338"/>
                <a:gd name="T14" fmla="*/ 2147483647 w 762"/>
                <a:gd name="T15" fmla="*/ 2147483647 h 1338"/>
                <a:gd name="T16" fmla="*/ 2147483647 w 762"/>
                <a:gd name="T17" fmla="*/ 2147483647 h 1338"/>
                <a:gd name="T18" fmla="*/ 2147483647 w 762"/>
                <a:gd name="T19" fmla="*/ 2147483647 h 1338"/>
                <a:gd name="T20" fmla="*/ 2147483647 w 762"/>
                <a:gd name="T21" fmla="*/ 2147483647 h 1338"/>
                <a:gd name="T22" fmla="*/ 2147483647 w 762"/>
                <a:gd name="T23" fmla="*/ 2147483647 h 1338"/>
                <a:gd name="T24" fmla="*/ 2147483647 w 762"/>
                <a:gd name="T25" fmla="*/ 2147483647 h 1338"/>
                <a:gd name="T26" fmla="*/ 2147483647 w 762"/>
                <a:gd name="T27" fmla="*/ 2147483647 h 1338"/>
                <a:gd name="T28" fmla="*/ 2147483647 w 762"/>
                <a:gd name="T29" fmla="*/ 2147483647 h 1338"/>
                <a:gd name="T30" fmla="*/ 2147483647 w 762"/>
                <a:gd name="T31" fmla="*/ 2147483647 h 1338"/>
                <a:gd name="T32" fmla="*/ 2147483647 w 762"/>
                <a:gd name="T33" fmla="*/ 2147483647 h 1338"/>
                <a:gd name="T34" fmla="*/ 2147483647 w 762"/>
                <a:gd name="T35" fmla="*/ 2147483647 h 1338"/>
                <a:gd name="T36" fmla="*/ 2147483647 w 762"/>
                <a:gd name="T37" fmla="*/ 2147483647 h 1338"/>
                <a:gd name="T38" fmla="*/ 2147483647 w 762"/>
                <a:gd name="T39" fmla="*/ 2147483647 h 1338"/>
                <a:gd name="T40" fmla="*/ 2147483647 w 762"/>
                <a:gd name="T41" fmla="*/ 2147483647 h 1338"/>
                <a:gd name="T42" fmla="*/ 2147483647 w 762"/>
                <a:gd name="T43" fmla="*/ 2147483647 h 1338"/>
                <a:gd name="T44" fmla="*/ 2147483647 w 762"/>
                <a:gd name="T45" fmla="*/ 2147483647 h 1338"/>
                <a:gd name="T46" fmla="*/ 2147483647 w 762"/>
                <a:gd name="T47" fmla="*/ 2147483647 h 1338"/>
                <a:gd name="T48" fmla="*/ 2147483647 w 762"/>
                <a:gd name="T49" fmla="*/ 2147483647 h 1338"/>
                <a:gd name="T50" fmla="*/ 2147483647 w 762"/>
                <a:gd name="T51" fmla="*/ 2147483647 h 1338"/>
                <a:gd name="T52" fmla="*/ 2147483647 w 762"/>
                <a:gd name="T53" fmla="*/ 2147483647 h 1338"/>
                <a:gd name="T54" fmla="*/ 2147483647 w 762"/>
                <a:gd name="T55" fmla="*/ 2147483647 h 1338"/>
                <a:gd name="T56" fmla="*/ 0 w 762"/>
                <a:gd name="T57" fmla="*/ 2147483647 h 1338"/>
                <a:gd name="T58" fmla="*/ 2147483647 w 762"/>
                <a:gd name="T59" fmla="*/ 2147483647 h 1338"/>
                <a:gd name="T60" fmla="*/ 2147483647 w 762"/>
                <a:gd name="T61" fmla="*/ 2147483647 h 1338"/>
                <a:gd name="T62" fmla="*/ 2147483647 w 762"/>
                <a:gd name="T63" fmla="*/ 2147483647 h 1338"/>
                <a:gd name="T64" fmla="*/ 2147483647 w 762"/>
                <a:gd name="T65" fmla="*/ 2147483647 h 1338"/>
                <a:gd name="T66" fmla="*/ 2147483647 w 762"/>
                <a:gd name="T67" fmla="*/ 2147483647 h 1338"/>
                <a:gd name="T68" fmla="*/ 2147483647 w 762"/>
                <a:gd name="T69" fmla="*/ 2147483647 h 1338"/>
                <a:gd name="T70" fmla="*/ 2147483647 w 762"/>
                <a:gd name="T71" fmla="*/ 2147483647 h 1338"/>
                <a:gd name="T72" fmla="*/ 2147483647 w 762"/>
                <a:gd name="T73" fmla="*/ 2147483647 h 1338"/>
                <a:gd name="T74" fmla="*/ 2147483647 w 762"/>
                <a:gd name="T75" fmla="*/ 2147483647 h 1338"/>
                <a:gd name="T76" fmla="*/ 2147483647 w 762"/>
                <a:gd name="T77" fmla="*/ 2147483647 h 1338"/>
                <a:gd name="T78" fmla="*/ 2147483647 w 762"/>
                <a:gd name="T79" fmla="*/ 2147483647 h 1338"/>
                <a:gd name="T80" fmla="*/ 2147483647 w 762"/>
                <a:gd name="T81" fmla="*/ 2147483647 h 1338"/>
                <a:gd name="T82" fmla="*/ 2147483647 w 762"/>
                <a:gd name="T83" fmla="*/ 2147483647 h 1338"/>
                <a:gd name="T84" fmla="*/ 2147483647 w 762"/>
                <a:gd name="T85" fmla="*/ 2147483647 h 1338"/>
                <a:gd name="T86" fmla="*/ 2147483647 w 762"/>
                <a:gd name="T87" fmla="*/ 2147483647 h 1338"/>
                <a:gd name="T88" fmla="*/ 2147483647 w 762"/>
                <a:gd name="T89" fmla="*/ 2147483647 h 1338"/>
                <a:gd name="T90" fmla="*/ 2147483647 w 762"/>
                <a:gd name="T91" fmla="*/ 2147483647 h 1338"/>
                <a:gd name="T92" fmla="*/ 2147483647 w 762"/>
                <a:gd name="T93" fmla="*/ 2147483647 h 1338"/>
                <a:gd name="T94" fmla="*/ 2147483647 w 762"/>
                <a:gd name="T95" fmla="*/ 2147483647 h 1338"/>
                <a:gd name="T96" fmla="*/ 2147483647 w 762"/>
                <a:gd name="T97" fmla="*/ 2147483647 h 1338"/>
                <a:gd name="T98" fmla="*/ 2147483647 w 762"/>
                <a:gd name="T99" fmla="*/ 2147483647 h 1338"/>
                <a:gd name="T100" fmla="*/ 2147483647 w 762"/>
                <a:gd name="T101" fmla="*/ 2147483647 h 1338"/>
                <a:gd name="T102" fmla="*/ 2147483647 w 762"/>
                <a:gd name="T103" fmla="*/ 2147483647 h 1338"/>
                <a:gd name="T104" fmla="*/ 2147483647 w 762"/>
                <a:gd name="T105" fmla="*/ 2147483647 h 1338"/>
                <a:gd name="T106" fmla="*/ 2147483647 w 762"/>
                <a:gd name="T107" fmla="*/ 2147483647 h 1338"/>
                <a:gd name="T108" fmla="*/ 2147483647 w 762"/>
                <a:gd name="T109" fmla="*/ 2147483647 h 1338"/>
                <a:gd name="T110" fmla="*/ 2147483647 w 762"/>
                <a:gd name="T111" fmla="*/ 2147483647 h 1338"/>
                <a:gd name="T112" fmla="*/ 2147483647 w 762"/>
                <a:gd name="T113" fmla="*/ 2147483647 h 1338"/>
                <a:gd name="T114" fmla="*/ 2147483647 w 762"/>
                <a:gd name="T115" fmla="*/ 2147483647 h 1338"/>
                <a:gd name="T116" fmla="*/ 2147483647 w 762"/>
                <a:gd name="T117" fmla="*/ 2147483647 h 1338"/>
                <a:gd name="T118" fmla="*/ 2147483647 w 762"/>
                <a:gd name="T119" fmla="*/ 2147483647 h 1338"/>
                <a:gd name="T120" fmla="*/ 2147483647 w 762"/>
                <a:gd name="T121" fmla="*/ 2147483647 h 1338"/>
                <a:gd name="T122" fmla="*/ 2147483647 w 762"/>
                <a:gd name="T123" fmla="*/ 2147483647 h 13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62"/>
                <a:gd name="T187" fmla="*/ 0 h 1338"/>
                <a:gd name="T188" fmla="*/ 762 w 762"/>
                <a:gd name="T189" fmla="*/ 1338 h 133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62" h="1338">
                  <a:moveTo>
                    <a:pt x="762" y="342"/>
                  </a:moveTo>
                  <a:lnTo>
                    <a:pt x="762" y="324"/>
                  </a:lnTo>
                  <a:lnTo>
                    <a:pt x="756" y="318"/>
                  </a:lnTo>
                  <a:lnTo>
                    <a:pt x="744" y="318"/>
                  </a:lnTo>
                  <a:lnTo>
                    <a:pt x="744" y="258"/>
                  </a:lnTo>
                  <a:lnTo>
                    <a:pt x="732" y="246"/>
                  </a:lnTo>
                  <a:lnTo>
                    <a:pt x="750" y="234"/>
                  </a:lnTo>
                  <a:lnTo>
                    <a:pt x="738" y="186"/>
                  </a:lnTo>
                  <a:lnTo>
                    <a:pt x="750" y="156"/>
                  </a:lnTo>
                  <a:lnTo>
                    <a:pt x="738" y="120"/>
                  </a:lnTo>
                  <a:lnTo>
                    <a:pt x="738" y="108"/>
                  </a:lnTo>
                  <a:lnTo>
                    <a:pt x="750" y="72"/>
                  </a:lnTo>
                  <a:lnTo>
                    <a:pt x="756" y="42"/>
                  </a:lnTo>
                  <a:lnTo>
                    <a:pt x="756" y="12"/>
                  </a:lnTo>
                  <a:lnTo>
                    <a:pt x="744" y="0"/>
                  </a:lnTo>
                  <a:lnTo>
                    <a:pt x="666" y="54"/>
                  </a:lnTo>
                  <a:lnTo>
                    <a:pt x="636" y="60"/>
                  </a:lnTo>
                  <a:lnTo>
                    <a:pt x="630" y="60"/>
                  </a:lnTo>
                  <a:lnTo>
                    <a:pt x="618" y="72"/>
                  </a:lnTo>
                  <a:lnTo>
                    <a:pt x="606" y="78"/>
                  </a:lnTo>
                  <a:lnTo>
                    <a:pt x="594" y="78"/>
                  </a:lnTo>
                  <a:lnTo>
                    <a:pt x="594" y="72"/>
                  </a:lnTo>
                  <a:lnTo>
                    <a:pt x="588" y="66"/>
                  </a:lnTo>
                  <a:lnTo>
                    <a:pt x="564" y="66"/>
                  </a:lnTo>
                  <a:lnTo>
                    <a:pt x="558" y="72"/>
                  </a:lnTo>
                  <a:lnTo>
                    <a:pt x="552" y="84"/>
                  </a:lnTo>
                  <a:lnTo>
                    <a:pt x="540" y="90"/>
                  </a:lnTo>
                  <a:lnTo>
                    <a:pt x="528" y="102"/>
                  </a:lnTo>
                  <a:lnTo>
                    <a:pt x="510" y="102"/>
                  </a:lnTo>
                  <a:lnTo>
                    <a:pt x="498" y="96"/>
                  </a:lnTo>
                  <a:lnTo>
                    <a:pt x="492" y="90"/>
                  </a:lnTo>
                  <a:lnTo>
                    <a:pt x="486" y="90"/>
                  </a:lnTo>
                  <a:lnTo>
                    <a:pt x="468" y="108"/>
                  </a:lnTo>
                  <a:lnTo>
                    <a:pt x="456" y="108"/>
                  </a:lnTo>
                  <a:lnTo>
                    <a:pt x="450" y="102"/>
                  </a:lnTo>
                  <a:lnTo>
                    <a:pt x="438" y="96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8" y="78"/>
                  </a:lnTo>
                  <a:lnTo>
                    <a:pt x="396" y="90"/>
                  </a:lnTo>
                  <a:lnTo>
                    <a:pt x="390" y="90"/>
                  </a:lnTo>
                  <a:lnTo>
                    <a:pt x="384" y="96"/>
                  </a:lnTo>
                  <a:lnTo>
                    <a:pt x="354" y="96"/>
                  </a:lnTo>
                  <a:lnTo>
                    <a:pt x="354" y="114"/>
                  </a:lnTo>
                  <a:lnTo>
                    <a:pt x="330" y="138"/>
                  </a:lnTo>
                  <a:lnTo>
                    <a:pt x="330" y="150"/>
                  </a:lnTo>
                  <a:lnTo>
                    <a:pt x="342" y="162"/>
                  </a:lnTo>
                  <a:lnTo>
                    <a:pt x="348" y="174"/>
                  </a:lnTo>
                  <a:lnTo>
                    <a:pt x="348" y="204"/>
                  </a:lnTo>
                  <a:lnTo>
                    <a:pt x="342" y="216"/>
                  </a:lnTo>
                  <a:lnTo>
                    <a:pt x="336" y="234"/>
                  </a:lnTo>
                  <a:lnTo>
                    <a:pt x="336" y="246"/>
                  </a:lnTo>
                  <a:lnTo>
                    <a:pt x="342" y="246"/>
                  </a:lnTo>
                  <a:lnTo>
                    <a:pt x="342" y="252"/>
                  </a:lnTo>
                  <a:lnTo>
                    <a:pt x="348" y="252"/>
                  </a:lnTo>
                  <a:lnTo>
                    <a:pt x="372" y="276"/>
                  </a:lnTo>
                  <a:lnTo>
                    <a:pt x="384" y="300"/>
                  </a:lnTo>
                  <a:lnTo>
                    <a:pt x="390" y="306"/>
                  </a:lnTo>
                  <a:lnTo>
                    <a:pt x="396" y="318"/>
                  </a:lnTo>
                  <a:lnTo>
                    <a:pt x="408" y="336"/>
                  </a:lnTo>
                  <a:lnTo>
                    <a:pt x="420" y="348"/>
                  </a:lnTo>
                  <a:lnTo>
                    <a:pt x="420" y="366"/>
                  </a:lnTo>
                  <a:lnTo>
                    <a:pt x="414" y="372"/>
                  </a:lnTo>
                  <a:lnTo>
                    <a:pt x="408" y="384"/>
                  </a:lnTo>
                  <a:lnTo>
                    <a:pt x="402" y="390"/>
                  </a:lnTo>
                  <a:lnTo>
                    <a:pt x="402" y="450"/>
                  </a:lnTo>
                  <a:lnTo>
                    <a:pt x="396" y="456"/>
                  </a:lnTo>
                  <a:lnTo>
                    <a:pt x="372" y="456"/>
                  </a:lnTo>
                  <a:lnTo>
                    <a:pt x="360" y="462"/>
                  </a:lnTo>
                  <a:lnTo>
                    <a:pt x="354" y="474"/>
                  </a:lnTo>
                  <a:lnTo>
                    <a:pt x="354" y="492"/>
                  </a:lnTo>
                  <a:lnTo>
                    <a:pt x="360" y="492"/>
                  </a:lnTo>
                  <a:lnTo>
                    <a:pt x="366" y="498"/>
                  </a:lnTo>
                  <a:lnTo>
                    <a:pt x="366" y="528"/>
                  </a:lnTo>
                  <a:lnTo>
                    <a:pt x="354" y="534"/>
                  </a:lnTo>
                  <a:lnTo>
                    <a:pt x="348" y="540"/>
                  </a:lnTo>
                  <a:lnTo>
                    <a:pt x="342" y="534"/>
                  </a:lnTo>
                  <a:lnTo>
                    <a:pt x="342" y="522"/>
                  </a:lnTo>
                  <a:lnTo>
                    <a:pt x="348" y="516"/>
                  </a:lnTo>
                  <a:lnTo>
                    <a:pt x="348" y="504"/>
                  </a:lnTo>
                  <a:lnTo>
                    <a:pt x="336" y="498"/>
                  </a:lnTo>
                  <a:lnTo>
                    <a:pt x="330" y="492"/>
                  </a:lnTo>
                  <a:lnTo>
                    <a:pt x="318" y="486"/>
                  </a:lnTo>
                  <a:lnTo>
                    <a:pt x="312" y="480"/>
                  </a:lnTo>
                  <a:lnTo>
                    <a:pt x="300" y="474"/>
                  </a:lnTo>
                  <a:lnTo>
                    <a:pt x="300" y="444"/>
                  </a:lnTo>
                  <a:lnTo>
                    <a:pt x="288" y="444"/>
                  </a:lnTo>
                  <a:lnTo>
                    <a:pt x="288" y="438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12" y="420"/>
                  </a:lnTo>
                  <a:lnTo>
                    <a:pt x="300" y="402"/>
                  </a:lnTo>
                  <a:lnTo>
                    <a:pt x="312" y="396"/>
                  </a:lnTo>
                  <a:lnTo>
                    <a:pt x="318" y="366"/>
                  </a:lnTo>
                  <a:lnTo>
                    <a:pt x="312" y="366"/>
                  </a:lnTo>
                  <a:lnTo>
                    <a:pt x="312" y="330"/>
                  </a:lnTo>
                  <a:lnTo>
                    <a:pt x="306" y="324"/>
                  </a:lnTo>
                  <a:lnTo>
                    <a:pt x="288" y="324"/>
                  </a:lnTo>
                  <a:lnTo>
                    <a:pt x="282" y="330"/>
                  </a:lnTo>
                  <a:lnTo>
                    <a:pt x="252" y="330"/>
                  </a:lnTo>
                  <a:lnTo>
                    <a:pt x="222" y="282"/>
                  </a:lnTo>
                  <a:lnTo>
                    <a:pt x="216" y="282"/>
                  </a:lnTo>
                  <a:lnTo>
                    <a:pt x="210" y="288"/>
                  </a:lnTo>
                  <a:lnTo>
                    <a:pt x="192" y="294"/>
                  </a:lnTo>
                  <a:lnTo>
                    <a:pt x="180" y="300"/>
                  </a:lnTo>
                  <a:lnTo>
                    <a:pt x="162" y="312"/>
                  </a:lnTo>
                  <a:lnTo>
                    <a:pt x="138" y="324"/>
                  </a:lnTo>
                  <a:lnTo>
                    <a:pt x="132" y="324"/>
                  </a:lnTo>
                  <a:lnTo>
                    <a:pt x="120" y="330"/>
                  </a:lnTo>
                  <a:lnTo>
                    <a:pt x="102" y="336"/>
                  </a:lnTo>
                  <a:lnTo>
                    <a:pt x="84" y="336"/>
                  </a:lnTo>
                  <a:lnTo>
                    <a:pt x="72" y="342"/>
                  </a:lnTo>
                  <a:lnTo>
                    <a:pt x="60" y="342"/>
                  </a:lnTo>
                  <a:lnTo>
                    <a:pt x="42" y="360"/>
                  </a:lnTo>
                  <a:lnTo>
                    <a:pt x="12" y="360"/>
                  </a:lnTo>
                  <a:lnTo>
                    <a:pt x="0" y="372"/>
                  </a:lnTo>
                  <a:lnTo>
                    <a:pt x="18" y="390"/>
                  </a:lnTo>
                  <a:lnTo>
                    <a:pt x="24" y="444"/>
                  </a:lnTo>
                  <a:lnTo>
                    <a:pt x="84" y="444"/>
                  </a:lnTo>
                  <a:lnTo>
                    <a:pt x="96" y="462"/>
                  </a:lnTo>
                  <a:lnTo>
                    <a:pt x="114" y="462"/>
                  </a:lnTo>
                  <a:lnTo>
                    <a:pt x="132" y="486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62" y="480"/>
                  </a:lnTo>
                  <a:lnTo>
                    <a:pt x="180" y="498"/>
                  </a:lnTo>
                  <a:lnTo>
                    <a:pt x="192" y="498"/>
                  </a:lnTo>
                  <a:lnTo>
                    <a:pt x="204" y="510"/>
                  </a:lnTo>
                  <a:lnTo>
                    <a:pt x="204" y="516"/>
                  </a:lnTo>
                  <a:lnTo>
                    <a:pt x="198" y="528"/>
                  </a:lnTo>
                  <a:lnTo>
                    <a:pt x="192" y="534"/>
                  </a:lnTo>
                  <a:lnTo>
                    <a:pt x="204" y="552"/>
                  </a:lnTo>
                  <a:lnTo>
                    <a:pt x="192" y="564"/>
                  </a:lnTo>
                  <a:lnTo>
                    <a:pt x="204" y="576"/>
                  </a:lnTo>
                  <a:lnTo>
                    <a:pt x="198" y="582"/>
                  </a:lnTo>
                  <a:lnTo>
                    <a:pt x="198" y="588"/>
                  </a:lnTo>
                  <a:lnTo>
                    <a:pt x="192" y="594"/>
                  </a:lnTo>
                  <a:lnTo>
                    <a:pt x="192" y="606"/>
                  </a:lnTo>
                  <a:lnTo>
                    <a:pt x="204" y="630"/>
                  </a:lnTo>
                  <a:lnTo>
                    <a:pt x="204" y="642"/>
                  </a:lnTo>
                  <a:lnTo>
                    <a:pt x="198" y="648"/>
                  </a:lnTo>
                  <a:lnTo>
                    <a:pt x="198" y="654"/>
                  </a:lnTo>
                  <a:lnTo>
                    <a:pt x="192" y="654"/>
                  </a:lnTo>
                  <a:lnTo>
                    <a:pt x="192" y="666"/>
                  </a:lnTo>
                  <a:lnTo>
                    <a:pt x="174" y="678"/>
                  </a:lnTo>
                  <a:lnTo>
                    <a:pt x="192" y="702"/>
                  </a:lnTo>
                  <a:lnTo>
                    <a:pt x="174" y="720"/>
                  </a:lnTo>
                  <a:lnTo>
                    <a:pt x="174" y="732"/>
                  </a:lnTo>
                  <a:lnTo>
                    <a:pt x="198" y="756"/>
                  </a:lnTo>
                  <a:lnTo>
                    <a:pt x="198" y="762"/>
                  </a:lnTo>
                  <a:lnTo>
                    <a:pt x="192" y="774"/>
                  </a:lnTo>
                  <a:lnTo>
                    <a:pt x="180" y="786"/>
                  </a:lnTo>
                  <a:lnTo>
                    <a:pt x="180" y="798"/>
                  </a:lnTo>
                  <a:lnTo>
                    <a:pt x="168" y="810"/>
                  </a:lnTo>
                  <a:lnTo>
                    <a:pt x="156" y="816"/>
                  </a:lnTo>
                  <a:lnTo>
                    <a:pt x="156" y="846"/>
                  </a:lnTo>
                  <a:lnTo>
                    <a:pt x="144" y="858"/>
                  </a:lnTo>
                  <a:lnTo>
                    <a:pt x="156" y="876"/>
                  </a:lnTo>
                  <a:lnTo>
                    <a:pt x="138" y="882"/>
                  </a:lnTo>
                  <a:lnTo>
                    <a:pt x="72" y="966"/>
                  </a:lnTo>
                  <a:lnTo>
                    <a:pt x="72" y="996"/>
                  </a:lnTo>
                  <a:lnTo>
                    <a:pt x="78" y="1014"/>
                  </a:lnTo>
                  <a:lnTo>
                    <a:pt x="78" y="1032"/>
                  </a:lnTo>
                  <a:lnTo>
                    <a:pt x="84" y="1044"/>
                  </a:lnTo>
                  <a:lnTo>
                    <a:pt x="84" y="1062"/>
                  </a:lnTo>
                  <a:lnTo>
                    <a:pt x="114" y="1122"/>
                  </a:lnTo>
                  <a:lnTo>
                    <a:pt x="114" y="1212"/>
                  </a:lnTo>
                  <a:lnTo>
                    <a:pt x="90" y="1248"/>
                  </a:lnTo>
                  <a:lnTo>
                    <a:pt x="114" y="1248"/>
                  </a:lnTo>
                  <a:lnTo>
                    <a:pt x="108" y="1260"/>
                  </a:lnTo>
                  <a:lnTo>
                    <a:pt x="108" y="1284"/>
                  </a:lnTo>
                  <a:lnTo>
                    <a:pt x="114" y="1290"/>
                  </a:lnTo>
                  <a:lnTo>
                    <a:pt x="120" y="1290"/>
                  </a:lnTo>
                  <a:lnTo>
                    <a:pt x="126" y="1314"/>
                  </a:lnTo>
                  <a:lnTo>
                    <a:pt x="144" y="1314"/>
                  </a:lnTo>
                  <a:lnTo>
                    <a:pt x="156" y="1326"/>
                  </a:lnTo>
                  <a:lnTo>
                    <a:pt x="162" y="1338"/>
                  </a:lnTo>
                  <a:lnTo>
                    <a:pt x="168" y="1320"/>
                  </a:lnTo>
                  <a:lnTo>
                    <a:pt x="168" y="1284"/>
                  </a:lnTo>
                  <a:lnTo>
                    <a:pt x="162" y="1272"/>
                  </a:lnTo>
                  <a:lnTo>
                    <a:pt x="156" y="1266"/>
                  </a:lnTo>
                  <a:lnTo>
                    <a:pt x="150" y="1266"/>
                  </a:lnTo>
                  <a:lnTo>
                    <a:pt x="150" y="1242"/>
                  </a:lnTo>
                  <a:lnTo>
                    <a:pt x="162" y="1230"/>
                  </a:lnTo>
                  <a:lnTo>
                    <a:pt x="222" y="1188"/>
                  </a:lnTo>
                  <a:lnTo>
                    <a:pt x="276" y="1158"/>
                  </a:lnTo>
                  <a:lnTo>
                    <a:pt x="294" y="1146"/>
                  </a:lnTo>
                  <a:lnTo>
                    <a:pt x="312" y="1140"/>
                  </a:lnTo>
                  <a:lnTo>
                    <a:pt x="330" y="1128"/>
                  </a:lnTo>
                  <a:lnTo>
                    <a:pt x="342" y="1122"/>
                  </a:lnTo>
                  <a:lnTo>
                    <a:pt x="360" y="1104"/>
                  </a:lnTo>
                  <a:lnTo>
                    <a:pt x="360" y="1080"/>
                  </a:lnTo>
                  <a:lnTo>
                    <a:pt x="354" y="1080"/>
                  </a:lnTo>
                  <a:lnTo>
                    <a:pt x="354" y="1086"/>
                  </a:lnTo>
                  <a:lnTo>
                    <a:pt x="348" y="1080"/>
                  </a:lnTo>
                  <a:lnTo>
                    <a:pt x="342" y="1080"/>
                  </a:lnTo>
                  <a:lnTo>
                    <a:pt x="342" y="1068"/>
                  </a:lnTo>
                  <a:lnTo>
                    <a:pt x="366" y="1020"/>
                  </a:lnTo>
                  <a:lnTo>
                    <a:pt x="366" y="990"/>
                  </a:lnTo>
                  <a:lnTo>
                    <a:pt x="360" y="984"/>
                  </a:lnTo>
                  <a:lnTo>
                    <a:pt x="360" y="978"/>
                  </a:lnTo>
                  <a:lnTo>
                    <a:pt x="372" y="948"/>
                  </a:lnTo>
                  <a:lnTo>
                    <a:pt x="366" y="942"/>
                  </a:lnTo>
                  <a:lnTo>
                    <a:pt x="348" y="960"/>
                  </a:lnTo>
                  <a:lnTo>
                    <a:pt x="354" y="918"/>
                  </a:lnTo>
                  <a:lnTo>
                    <a:pt x="348" y="906"/>
                  </a:lnTo>
                  <a:lnTo>
                    <a:pt x="336" y="900"/>
                  </a:lnTo>
                  <a:lnTo>
                    <a:pt x="330" y="888"/>
                  </a:lnTo>
                  <a:lnTo>
                    <a:pt x="330" y="870"/>
                  </a:lnTo>
                  <a:lnTo>
                    <a:pt x="336" y="858"/>
                  </a:lnTo>
                  <a:lnTo>
                    <a:pt x="336" y="834"/>
                  </a:lnTo>
                  <a:lnTo>
                    <a:pt x="324" y="822"/>
                  </a:lnTo>
                  <a:lnTo>
                    <a:pt x="318" y="822"/>
                  </a:lnTo>
                  <a:lnTo>
                    <a:pt x="312" y="816"/>
                  </a:lnTo>
                  <a:lnTo>
                    <a:pt x="312" y="792"/>
                  </a:lnTo>
                  <a:lnTo>
                    <a:pt x="318" y="780"/>
                  </a:lnTo>
                  <a:lnTo>
                    <a:pt x="324" y="762"/>
                  </a:lnTo>
                  <a:lnTo>
                    <a:pt x="336" y="750"/>
                  </a:lnTo>
                  <a:lnTo>
                    <a:pt x="372" y="732"/>
                  </a:lnTo>
                  <a:lnTo>
                    <a:pt x="378" y="726"/>
                  </a:lnTo>
                  <a:lnTo>
                    <a:pt x="378" y="714"/>
                  </a:lnTo>
                  <a:lnTo>
                    <a:pt x="390" y="690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14" y="678"/>
                  </a:lnTo>
                  <a:lnTo>
                    <a:pt x="420" y="678"/>
                  </a:lnTo>
                  <a:lnTo>
                    <a:pt x="426" y="672"/>
                  </a:lnTo>
                  <a:lnTo>
                    <a:pt x="450" y="660"/>
                  </a:lnTo>
                  <a:lnTo>
                    <a:pt x="462" y="648"/>
                  </a:lnTo>
                  <a:lnTo>
                    <a:pt x="474" y="612"/>
                  </a:lnTo>
                  <a:lnTo>
                    <a:pt x="498" y="576"/>
                  </a:lnTo>
                  <a:lnTo>
                    <a:pt x="522" y="564"/>
                  </a:lnTo>
                  <a:lnTo>
                    <a:pt x="558" y="552"/>
                  </a:lnTo>
                  <a:lnTo>
                    <a:pt x="600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66" y="498"/>
                  </a:lnTo>
                  <a:lnTo>
                    <a:pt x="672" y="492"/>
                  </a:lnTo>
                  <a:lnTo>
                    <a:pt x="684" y="486"/>
                  </a:lnTo>
                  <a:lnTo>
                    <a:pt x="684" y="474"/>
                  </a:lnTo>
                  <a:lnTo>
                    <a:pt x="714" y="444"/>
                  </a:lnTo>
                  <a:lnTo>
                    <a:pt x="714" y="432"/>
                  </a:lnTo>
                  <a:lnTo>
                    <a:pt x="720" y="420"/>
                  </a:lnTo>
                  <a:lnTo>
                    <a:pt x="732" y="414"/>
                  </a:lnTo>
                  <a:lnTo>
                    <a:pt x="738" y="402"/>
                  </a:lnTo>
                  <a:lnTo>
                    <a:pt x="744" y="396"/>
                  </a:lnTo>
                  <a:lnTo>
                    <a:pt x="744" y="378"/>
                  </a:lnTo>
                  <a:lnTo>
                    <a:pt x="750" y="372"/>
                  </a:lnTo>
                  <a:lnTo>
                    <a:pt x="762" y="348"/>
                  </a:lnTo>
                  <a:lnTo>
                    <a:pt x="76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7" name="Mongolia" descr="© INSCALE GmbH, 05.05.2010&#10;http://www.presentationload.com/"/>
            <p:cNvSpPr>
              <a:spLocks/>
            </p:cNvSpPr>
            <p:nvPr/>
          </p:nvSpPr>
          <p:spPr bwMode="gray">
            <a:xfrm>
              <a:off x="5568512" y="1627651"/>
              <a:ext cx="694027" cy="273586"/>
            </a:xfrm>
            <a:custGeom>
              <a:avLst/>
              <a:gdLst>
                <a:gd name="T0" fmla="*/ 2147483647 w 2100"/>
                <a:gd name="T1" fmla="*/ 2147483647 h 834"/>
                <a:gd name="T2" fmla="*/ 2147483647 w 2100"/>
                <a:gd name="T3" fmla="*/ 2147483647 h 834"/>
                <a:gd name="T4" fmla="*/ 2147483647 w 2100"/>
                <a:gd name="T5" fmla="*/ 2147483647 h 834"/>
                <a:gd name="T6" fmla="*/ 2147483647 w 2100"/>
                <a:gd name="T7" fmla="*/ 2147483647 h 834"/>
                <a:gd name="T8" fmla="*/ 2147483647 w 2100"/>
                <a:gd name="T9" fmla="*/ 2147483647 h 834"/>
                <a:gd name="T10" fmla="*/ 2147483647 w 2100"/>
                <a:gd name="T11" fmla="*/ 2147483647 h 834"/>
                <a:gd name="T12" fmla="*/ 2147483647 w 2100"/>
                <a:gd name="T13" fmla="*/ 2147483647 h 834"/>
                <a:gd name="T14" fmla="*/ 2147483647 w 2100"/>
                <a:gd name="T15" fmla="*/ 2147483647 h 834"/>
                <a:gd name="T16" fmla="*/ 2147483647 w 2100"/>
                <a:gd name="T17" fmla="*/ 2147483647 h 834"/>
                <a:gd name="T18" fmla="*/ 2147483647 w 2100"/>
                <a:gd name="T19" fmla="*/ 2147483647 h 834"/>
                <a:gd name="T20" fmla="*/ 2147483647 w 2100"/>
                <a:gd name="T21" fmla="*/ 2147483647 h 834"/>
                <a:gd name="T22" fmla="*/ 2147483647 w 2100"/>
                <a:gd name="T23" fmla="*/ 2147483647 h 834"/>
                <a:gd name="T24" fmla="*/ 2147483647 w 2100"/>
                <a:gd name="T25" fmla="*/ 2147483647 h 834"/>
                <a:gd name="T26" fmla="*/ 2147483647 w 2100"/>
                <a:gd name="T27" fmla="*/ 2147483647 h 834"/>
                <a:gd name="T28" fmla="*/ 2147483647 w 2100"/>
                <a:gd name="T29" fmla="*/ 2147483647 h 834"/>
                <a:gd name="T30" fmla="*/ 2147483647 w 2100"/>
                <a:gd name="T31" fmla="*/ 2147483647 h 834"/>
                <a:gd name="T32" fmla="*/ 2147483647 w 2100"/>
                <a:gd name="T33" fmla="*/ 2147483647 h 834"/>
                <a:gd name="T34" fmla="*/ 2147483647 w 2100"/>
                <a:gd name="T35" fmla="*/ 2147483647 h 834"/>
                <a:gd name="T36" fmla="*/ 2147483647 w 2100"/>
                <a:gd name="T37" fmla="*/ 2147483647 h 834"/>
                <a:gd name="T38" fmla="*/ 2147483647 w 2100"/>
                <a:gd name="T39" fmla="*/ 2147483647 h 834"/>
                <a:gd name="T40" fmla="*/ 2147483647 w 2100"/>
                <a:gd name="T41" fmla="*/ 2147483647 h 834"/>
                <a:gd name="T42" fmla="*/ 2147483647 w 2100"/>
                <a:gd name="T43" fmla="*/ 2147483647 h 834"/>
                <a:gd name="T44" fmla="*/ 2147483647 w 2100"/>
                <a:gd name="T45" fmla="*/ 2147483647 h 834"/>
                <a:gd name="T46" fmla="*/ 2147483647 w 2100"/>
                <a:gd name="T47" fmla="*/ 2147483647 h 834"/>
                <a:gd name="T48" fmla="*/ 2147483647 w 2100"/>
                <a:gd name="T49" fmla="*/ 2147483647 h 834"/>
                <a:gd name="T50" fmla="*/ 2147483647 w 2100"/>
                <a:gd name="T51" fmla="*/ 2147483647 h 834"/>
                <a:gd name="T52" fmla="*/ 2147483647 w 2100"/>
                <a:gd name="T53" fmla="*/ 2147483647 h 834"/>
                <a:gd name="T54" fmla="*/ 2147483647 w 2100"/>
                <a:gd name="T55" fmla="*/ 2147483647 h 834"/>
                <a:gd name="T56" fmla="*/ 2147483647 w 2100"/>
                <a:gd name="T57" fmla="*/ 2147483647 h 834"/>
                <a:gd name="T58" fmla="*/ 2147483647 w 2100"/>
                <a:gd name="T59" fmla="*/ 2147483647 h 834"/>
                <a:gd name="T60" fmla="*/ 2147483647 w 2100"/>
                <a:gd name="T61" fmla="*/ 2147483647 h 834"/>
                <a:gd name="T62" fmla="*/ 0 w 2100"/>
                <a:gd name="T63" fmla="*/ 2147483647 h 834"/>
                <a:gd name="T64" fmla="*/ 2147483647 w 2100"/>
                <a:gd name="T65" fmla="*/ 2147483647 h 834"/>
                <a:gd name="T66" fmla="*/ 2147483647 w 2100"/>
                <a:gd name="T67" fmla="*/ 2147483647 h 834"/>
                <a:gd name="T68" fmla="*/ 2147483647 w 2100"/>
                <a:gd name="T69" fmla="*/ 2147483647 h 834"/>
                <a:gd name="T70" fmla="*/ 2147483647 w 2100"/>
                <a:gd name="T71" fmla="*/ 2147483647 h 834"/>
                <a:gd name="T72" fmla="*/ 2147483647 w 2100"/>
                <a:gd name="T73" fmla="*/ 2147483647 h 834"/>
                <a:gd name="T74" fmla="*/ 2147483647 w 2100"/>
                <a:gd name="T75" fmla="*/ 2147483647 h 834"/>
                <a:gd name="T76" fmla="*/ 2147483647 w 2100"/>
                <a:gd name="T77" fmla="*/ 2147483647 h 834"/>
                <a:gd name="T78" fmla="*/ 2147483647 w 2100"/>
                <a:gd name="T79" fmla="*/ 2147483647 h 834"/>
                <a:gd name="T80" fmla="*/ 2147483647 w 2100"/>
                <a:gd name="T81" fmla="*/ 2147483647 h 834"/>
                <a:gd name="T82" fmla="*/ 2147483647 w 2100"/>
                <a:gd name="T83" fmla="*/ 2147483647 h 834"/>
                <a:gd name="T84" fmla="*/ 2147483647 w 2100"/>
                <a:gd name="T85" fmla="*/ 2147483647 h 834"/>
                <a:gd name="T86" fmla="*/ 2147483647 w 2100"/>
                <a:gd name="T87" fmla="*/ 2147483647 h 834"/>
                <a:gd name="T88" fmla="*/ 2147483647 w 2100"/>
                <a:gd name="T89" fmla="*/ 2147483647 h 834"/>
                <a:gd name="T90" fmla="*/ 2147483647 w 2100"/>
                <a:gd name="T91" fmla="*/ 2147483647 h 834"/>
                <a:gd name="T92" fmla="*/ 2147483647 w 2100"/>
                <a:gd name="T93" fmla="*/ 2147483647 h 834"/>
                <a:gd name="T94" fmla="*/ 2147483647 w 2100"/>
                <a:gd name="T95" fmla="*/ 2147483647 h 834"/>
                <a:gd name="T96" fmla="*/ 2147483647 w 2100"/>
                <a:gd name="T97" fmla="*/ 2147483647 h 834"/>
                <a:gd name="T98" fmla="*/ 2147483647 w 2100"/>
                <a:gd name="T99" fmla="*/ 2147483647 h 834"/>
                <a:gd name="T100" fmla="*/ 2147483647 w 2100"/>
                <a:gd name="T101" fmla="*/ 2147483647 h 834"/>
                <a:gd name="T102" fmla="*/ 2147483647 w 2100"/>
                <a:gd name="T103" fmla="*/ 2147483647 h 834"/>
                <a:gd name="T104" fmla="*/ 2147483647 w 2100"/>
                <a:gd name="T105" fmla="*/ 2147483647 h 834"/>
                <a:gd name="T106" fmla="*/ 2147483647 w 2100"/>
                <a:gd name="T107" fmla="*/ 2147483647 h 834"/>
                <a:gd name="T108" fmla="*/ 2147483647 w 2100"/>
                <a:gd name="T109" fmla="*/ 2147483647 h 834"/>
                <a:gd name="T110" fmla="*/ 2147483647 w 2100"/>
                <a:gd name="T111" fmla="*/ 2147483647 h 834"/>
                <a:gd name="T112" fmla="*/ 2147483647 w 2100"/>
                <a:gd name="T113" fmla="*/ 2147483647 h 834"/>
                <a:gd name="T114" fmla="*/ 2147483647 w 2100"/>
                <a:gd name="T115" fmla="*/ 2147483647 h 834"/>
                <a:gd name="T116" fmla="*/ 2147483647 w 2100"/>
                <a:gd name="T117" fmla="*/ 2147483647 h 834"/>
                <a:gd name="T118" fmla="*/ 2147483647 w 2100"/>
                <a:gd name="T119" fmla="*/ 2147483647 h 834"/>
                <a:gd name="T120" fmla="*/ 2147483647 w 2100"/>
                <a:gd name="T121" fmla="*/ 2147483647 h 834"/>
                <a:gd name="T122" fmla="*/ 2147483647 w 2100"/>
                <a:gd name="T123" fmla="*/ 2147483647 h 8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00"/>
                <a:gd name="T187" fmla="*/ 0 h 834"/>
                <a:gd name="T188" fmla="*/ 2100 w 2100"/>
                <a:gd name="T189" fmla="*/ 834 h 8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00" h="834">
                  <a:moveTo>
                    <a:pt x="2088" y="408"/>
                  </a:moveTo>
                  <a:lnTo>
                    <a:pt x="2076" y="396"/>
                  </a:lnTo>
                  <a:lnTo>
                    <a:pt x="2070" y="384"/>
                  </a:lnTo>
                  <a:lnTo>
                    <a:pt x="2058" y="384"/>
                  </a:lnTo>
                  <a:lnTo>
                    <a:pt x="2034" y="372"/>
                  </a:lnTo>
                  <a:lnTo>
                    <a:pt x="2022" y="360"/>
                  </a:lnTo>
                  <a:lnTo>
                    <a:pt x="2010" y="354"/>
                  </a:lnTo>
                  <a:lnTo>
                    <a:pt x="2004" y="348"/>
                  </a:lnTo>
                  <a:lnTo>
                    <a:pt x="1986" y="348"/>
                  </a:lnTo>
                  <a:lnTo>
                    <a:pt x="1974" y="342"/>
                  </a:lnTo>
                  <a:lnTo>
                    <a:pt x="1968" y="336"/>
                  </a:lnTo>
                  <a:lnTo>
                    <a:pt x="1968" y="324"/>
                  </a:lnTo>
                  <a:lnTo>
                    <a:pt x="1902" y="324"/>
                  </a:lnTo>
                  <a:lnTo>
                    <a:pt x="1902" y="348"/>
                  </a:lnTo>
                  <a:lnTo>
                    <a:pt x="1896" y="354"/>
                  </a:lnTo>
                  <a:lnTo>
                    <a:pt x="1890" y="354"/>
                  </a:lnTo>
                  <a:lnTo>
                    <a:pt x="1878" y="348"/>
                  </a:lnTo>
                  <a:lnTo>
                    <a:pt x="1866" y="336"/>
                  </a:lnTo>
                  <a:lnTo>
                    <a:pt x="1812" y="336"/>
                  </a:lnTo>
                  <a:lnTo>
                    <a:pt x="1806" y="342"/>
                  </a:lnTo>
                  <a:lnTo>
                    <a:pt x="1812" y="342"/>
                  </a:lnTo>
                  <a:lnTo>
                    <a:pt x="1812" y="348"/>
                  </a:lnTo>
                  <a:lnTo>
                    <a:pt x="1794" y="348"/>
                  </a:lnTo>
                  <a:lnTo>
                    <a:pt x="1788" y="342"/>
                  </a:lnTo>
                  <a:lnTo>
                    <a:pt x="1776" y="336"/>
                  </a:lnTo>
                  <a:lnTo>
                    <a:pt x="1770" y="324"/>
                  </a:lnTo>
                  <a:lnTo>
                    <a:pt x="1770" y="306"/>
                  </a:lnTo>
                  <a:lnTo>
                    <a:pt x="1776" y="306"/>
                  </a:lnTo>
                  <a:lnTo>
                    <a:pt x="1770" y="294"/>
                  </a:lnTo>
                  <a:lnTo>
                    <a:pt x="1764" y="270"/>
                  </a:lnTo>
                  <a:lnTo>
                    <a:pt x="1758" y="258"/>
                  </a:lnTo>
                  <a:lnTo>
                    <a:pt x="1758" y="174"/>
                  </a:lnTo>
                  <a:lnTo>
                    <a:pt x="1740" y="174"/>
                  </a:lnTo>
                  <a:lnTo>
                    <a:pt x="1716" y="168"/>
                  </a:lnTo>
                  <a:lnTo>
                    <a:pt x="1710" y="174"/>
                  </a:lnTo>
                  <a:lnTo>
                    <a:pt x="1698" y="180"/>
                  </a:lnTo>
                  <a:lnTo>
                    <a:pt x="1674" y="180"/>
                  </a:lnTo>
                  <a:lnTo>
                    <a:pt x="1662" y="174"/>
                  </a:lnTo>
                  <a:lnTo>
                    <a:pt x="1644" y="156"/>
                  </a:lnTo>
                  <a:lnTo>
                    <a:pt x="1608" y="156"/>
                  </a:lnTo>
                  <a:lnTo>
                    <a:pt x="1596" y="150"/>
                  </a:lnTo>
                  <a:lnTo>
                    <a:pt x="1578" y="150"/>
                  </a:lnTo>
                  <a:lnTo>
                    <a:pt x="1548" y="180"/>
                  </a:lnTo>
                  <a:lnTo>
                    <a:pt x="1548" y="192"/>
                  </a:lnTo>
                  <a:lnTo>
                    <a:pt x="1536" y="204"/>
                  </a:lnTo>
                  <a:lnTo>
                    <a:pt x="1500" y="204"/>
                  </a:lnTo>
                  <a:lnTo>
                    <a:pt x="1488" y="216"/>
                  </a:lnTo>
                  <a:lnTo>
                    <a:pt x="1440" y="216"/>
                  </a:lnTo>
                  <a:lnTo>
                    <a:pt x="1440" y="222"/>
                  </a:lnTo>
                  <a:lnTo>
                    <a:pt x="1422" y="240"/>
                  </a:lnTo>
                  <a:lnTo>
                    <a:pt x="1416" y="240"/>
                  </a:lnTo>
                  <a:lnTo>
                    <a:pt x="1416" y="234"/>
                  </a:lnTo>
                  <a:lnTo>
                    <a:pt x="1410" y="228"/>
                  </a:lnTo>
                  <a:lnTo>
                    <a:pt x="1392" y="228"/>
                  </a:lnTo>
                  <a:lnTo>
                    <a:pt x="1380" y="234"/>
                  </a:lnTo>
                  <a:lnTo>
                    <a:pt x="1356" y="234"/>
                  </a:lnTo>
                  <a:lnTo>
                    <a:pt x="1344" y="228"/>
                  </a:lnTo>
                  <a:lnTo>
                    <a:pt x="1338" y="228"/>
                  </a:lnTo>
                  <a:lnTo>
                    <a:pt x="1332" y="222"/>
                  </a:lnTo>
                  <a:lnTo>
                    <a:pt x="1266" y="222"/>
                  </a:lnTo>
                  <a:lnTo>
                    <a:pt x="1260" y="216"/>
                  </a:lnTo>
                  <a:lnTo>
                    <a:pt x="1260" y="204"/>
                  </a:lnTo>
                  <a:lnTo>
                    <a:pt x="1248" y="198"/>
                  </a:lnTo>
                  <a:lnTo>
                    <a:pt x="1230" y="198"/>
                  </a:lnTo>
                  <a:lnTo>
                    <a:pt x="1230" y="192"/>
                  </a:lnTo>
                  <a:lnTo>
                    <a:pt x="1218" y="180"/>
                  </a:lnTo>
                  <a:lnTo>
                    <a:pt x="1218" y="174"/>
                  </a:lnTo>
                  <a:lnTo>
                    <a:pt x="1212" y="168"/>
                  </a:lnTo>
                  <a:lnTo>
                    <a:pt x="1152" y="168"/>
                  </a:lnTo>
                  <a:lnTo>
                    <a:pt x="1128" y="144"/>
                  </a:lnTo>
                  <a:lnTo>
                    <a:pt x="1092" y="144"/>
                  </a:lnTo>
                  <a:lnTo>
                    <a:pt x="1086" y="138"/>
                  </a:lnTo>
                  <a:lnTo>
                    <a:pt x="1080" y="138"/>
                  </a:lnTo>
                  <a:lnTo>
                    <a:pt x="1068" y="132"/>
                  </a:lnTo>
                  <a:lnTo>
                    <a:pt x="1020" y="132"/>
                  </a:lnTo>
                  <a:lnTo>
                    <a:pt x="966" y="150"/>
                  </a:lnTo>
                  <a:lnTo>
                    <a:pt x="954" y="156"/>
                  </a:lnTo>
                  <a:lnTo>
                    <a:pt x="942" y="156"/>
                  </a:lnTo>
                  <a:lnTo>
                    <a:pt x="930" y="150"/>
                  </a:lnTo>
                  <a:lnTo>
                    <a:pt x="918" y="150"/>
                  </a:lnTo>
                  <a:lnTo>
                    <a:pt x="912" y="144"/>
                  </a:lnTo>
                  <a:lnTo>
                    <a:pt x="882" y="144"/>
                  </a:lnTo>
                  <a:lnTo>
                    <a:pt x="864" y="126"/>
                  </a:lnTo>
                  <a:lnTo>
                    <a:pt x="864" y="120"/>
                  </a:lnTo>
                  <a:lnTo>
                    <a:pt x="840" y="126"/>
                  </a:lnTo>
                  <a:lnTo>
                    <a:pt x="840" y="120"/>
                  </a:lnTo>
                  <a:lnTo>
                    <a:pt x="834" y="114"/>
                  </a:lnTo>
                  <a:lnTo>
                    <a:pt x="822" y="90"/>
                  </a:lnTo>
                  <a:lnTo>
                    <a:pt x="810" y="78"/>
                  </a:lnTo>
                  <a:lnTo>
                    <a:pt x="804" y="66"/>
                  </a:lnTo>
                  <a:lnTo>
                    <a:pt x="798" y="60"/>
                  </a:lnTo>
                  <a:lnTo>
                    <a:pt x="786" y="54"/>
                  </a:lnTo>
                  <a:lnTo>
                    <a:pt x="768" y="54"/>
                  </a:lnTo>
                  <a:lnTo>
                    <a:pt x="756" y="60"/>
                  </a:lnTo>
                  <a:lnTo>
                    <a:pt x="750" y="60"/>
                  </a:lnTo>
                  <a:lnTo>
                    <a:pt x="726" y="48"/>
                  </a:lnTo>
                  <a:lnTo>
                    <a:pt x="720" y="42"/>
                  </a:lnTo>
                  <a:lnTo>
                    <a:pt x="708" y="36"/>
                  </a:lnTo>
                  <a:lnTo>
                    <a:pt x="672" y="36"/>
                  </a:lnTo>
                  <a:lnTo>
                    <a:pt x="648" y="30"/>
                  </a:lnTo>
                  <a:lnTo>
                    <a:pt x="636" y="30"/>
                  </a:lnTo>
                  <a:lnTo>
                    <a:pt x="576" y="0"/>
                  </a:lnTo>
                  <a:lnTo>
                    <a:pt x="576" y="18"/>
                  </a:lnTo>
                  <a:lnTo>
                    <a:pt x="570" y="30"/>
                  </a:lnTo>
                  <a:lnTo>
                    <a:pt x="558" y="36"/>
                  </a:lnTo>
                  <a:lnTo>
                    <a:pt x="552" y="36"/>
                  </a:lnTo>
                  <a:lnTo>
                    <a:pt x="558" y="48"/>
                  </a:lnTo>
                  <a:lnTo>
                    <a:pt x="540" y="48"/>
                  </a:lnTo>
                  <a:lnTo>
                    <a:pt x="540" y="60"/>
                  </a:lnTo>
                  <a:lnTo>
                    <a:pt x="552" y="72"/>
                  </a:lnTo>
                  <a:lnTo>
                    <a:pt x="558" y="90"/>
                  </a:lnTo>
                  <a:lnTo>
                    <a:pt x="582" y="126"/>
                  </a:lnTo>
                  <a:lnTo>
                    <a:pt x="588" y="126"/>
                  </a:lnTo>
                  <a:lnTo>
                    <a:pt x="594" y="132"/>
                  </a:lnTo>
                  <a:lnTo>
                    <a:pt x="600" y="144"/>
                  </a:lnTo>
                  <a:lnTo>
                    <a:pt x="600" y="168"/>
                  </a:lnTo>
                  <a:lnTo>
                    <a:pt x="582" y="168"/>
                  </a:lnTo>
                  <a:lnTo>
                    <a:pt x="582" y="174"/>
                  </a:lnTo>
                  <a:lnTo>
                    <a:pt x="576" y="180"/>
                  </a:lnTo>
                  <a:lnTo>
                    <a:pt x="552" y="192"/>
                  </a:lnTo>
                  <a:lnTo>
                    <a:pt x="546" y="186"/>
                  </a:lnTo>
                  <a:lnTo>
                    <a:pt x="546" y="174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456" y="168"/>
                  </a:lnTo>
                  <a:lnTo>
                    <a:pt x="450" y="174"/>
                  </a:lnTo>
                  <a:lnTo>
                    <a:pt x="450" y="180"/>
                  </a:lnTo>
                  <a:lnTo>
                    <a:pt x="444" y="168"/>
                  </a:lnTo>
                  <a:lnTo>
                    <a:pt x="420" y="174"/>
                  </a:lnTo>
                  <a:lnTo>
                    <a:pt x="414" y="162"/>
                  </a:lnTo>
                  <a:lnTo>
                    <a:pt x="384" y="162"/>
                  </a:lnTo>
                  <a:lnTo>
                    <a:pt x="366" y="156"/>
                  </a:lnTo>
                  <a:lnTo>
                    <a:pt x="360" y="150"/>
                  </a:lnTo>
                  <a:lnTo>
                    <a:pt x="360" y="138"/>
                  </a:lnTo>
                  <a:lnTo>
                    <a:pt x="354" y="132"/>
                  </a:lnTo>
                  <a:lnTo>
                    <a:pt x="354" y="126"/>
                  </a:lnTo>
                  <a:lnTo>
                    <a:pt x="312" y="126"/>
                  </a:lnTo>
                  <a:lnTo>
                    <a:pt x="294" y="132"/>
                  </a:lnTo>
                  <a:lnTo>
                    <a:pt x="270" y="132"/>
                  </a:lnTo>
                  <a:lnTo>
                    <a:pt x="264" y="114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10" y="114"/>
                  </a:lnTo>
                  <a:lnTo>
                    <a:pt x="204" y="108"/>
                  </a:lnTo>
                  <a:lnTo>
                    <a:pt x="186" y="108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74" y="126"/>
                  </a:lnTo>
                  <a:lnTo>
                    <a:pt x="174" y="132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0" y="150"/>
                  </a:lnTo>
                  <a:lnTo>
                    <a:pt x="84" y="186"/>
                  </a:lnTo>
                  <a:lnTo>
                    <a:pt x="84" y="192"/>
                  </a:lnTo>
                  <a:lnTo>
                    <a:pt x="90" y="198"/>
                  </a:lnTo>
                  <a:lnTo>
                    <a:pt x="66" y="198"/>
                  </a:lnTo>
                  <a:lnTo>
                    <a:pt x="72" y="210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58"/>
                  </a:lnTo>
                  <a:lnTo>
                    <a:pt x="0" y="264"/>
                  </a:lnTo>
                  <a:lnTo>
                    <a:pt x="24" y="264"/>
                  </a:lnTo>
                  <a:lnTo>
                    <a:pt x="24" y="282"/>
                  </a:lnTo>
                  <a:lnTo>
                    <a:pt x="36" y="288"/>
                  </a:lnTo>
                  <a:lnTo>
                    <a:pt x="48" y="288"/>
                  </a:lnTo>
                  <a:lnTo>
                    <a:pt x="60" y="294"/>
                  </a:lnTo>
                  <a:lnTo>
                    <a:pt x="72" y="294"/>
                  </a:lnTo>
                  <a:lnTo>
                    <a:pt x="78" y="306"/>
                  </a:lnTo>
                  <a:lnTo>
                    <a:pt x="102" y="330"/>
                  </a:lnTo>
                  <a:lnTo>
                    <a:pt x="138" y="318"/>
                  </a:lnTo>
                  <a:lnTo>
                    <a:pt x="156" y="330"/>
                  </a:lnTo>
                  <a:lnTo>
                    <a:pt x="162" y="336"/>
                  </a:lnTo>
                  <a:lnTo>
                    <a:pt x="174" y="336"/>
                  </a:lnTo>
                  <a:lnTo>
                    <a:pt x="186" y="342"/>
                  </a:lnTo>
                  <a:lnTo>
                    <a:pt x="204" y="348"/>
                  </a:lnTo>
                  <a:lnTo>
                    <a:pt x="222" y="366"/>
                  </a:lnTo>
                  <a:lnTo>
                    <a:pt x="228" y="378"/>
                  </a:lnTo>
                  <a:lnTo>
                    <a:pt x="240" y="396"/>
                  </a:lnTo>
                  <a:lnTo>
                    <a:pt x="264" y="414"/>
                  </a:lnTo>
                  <a:lnTo>
                    <a:pt x="276" y="426"/>
                  </a:lnTo>
                  <a:lnTo>
                    <a:pt x="282" y="438"/>
                  </a:lnTo>
                  <a:lnTo>
                    <a:pt x="282" y="450"/>
                  </a:lnTo>
                  <a:lnTo>
                    <a:pt x="288" y="456"/>
                  </a:lnTo>
                  <a:lnTo>
                    <a:pt x="294" y="468"/>
                  </a:lnTo>
                  <a:lnTo>
                    <a:pt x="300" y="474"/>
                  </a:lnTo>
                  <a:lnTo>
                    <a:pt x="300" y="480"/>
                  </a:lnTo>
                  <a:lnTo>
                    <a:pt x="288" y="492"/>
                  </a:lnTo>
                  <a:lnTo>
                    <a:pt x="288" y="504"/>
                  </a:lnTo>
                  <a:lnTo>
                    <a:pt x="294" y="522"/>
                  </a:lnTo>
                  <a:lnTo>
                    <a:pt x="300" y="534"/>
                  </a:lnTo>
                  <a:lnTo>
                    <a:pt x="306" y="540"/>
                  </a:lnTo>
                  <a:lnTo>
                    <a:pt x="318" y="546"/>
                  </a:lnTo>
                  <a:lnTo>
                    <a:pt x="330" y="546"/>
                  </a:lnTo>
                  <a:lnTo>
                    <a:pt x="342" y="552"/>
                  </a:lnTo>
                  <a:lnTo>
                    <a:pt x="348" y="552"/>
                  </a:lnTo>
                  <a:lnTo>
                    <a:pt x="366" y="558"/>
                  </a:lnTo>
                  <a:lnTo>
                    <a:pt x="390" y="564"/>
                  </a:lnTo>
                  <a:lnTo>
                    <a:pt x="486" y="564"/>
                  </a:lnTo>
                  <a:lnTo>
                    <a:pt x="492" y="570"/>
                  </a:lnTo>
                  <a:lnTo>
                    <a:pt x="498" y="570"/>
                  </a:lnTo>
                  <a:lnTo>
                    <a:pt x="510" y="576"/>
                  </a:lnTo>
                  <a:lnTo>
                    <a:pt x="516" y="576"/>
                  </a:lnTo>
                  <a:lnTo>
                    <a:pt x="528" y="582"/>
                  </a:lnTo>
                  <a:lnTo>
                    <a:pt x="534" y="594"/>
                  </a:lnTo>
                  <a:lnTo>
                    <a:pt x="540" y="594"/>
                  </a:lnTo>
                  <a:lnTo>
                    <a:pt x="546" y="600"/>
                  </a:lnTo>
                  <a:lnTo>
                    <a:pt x="552" y="600"/>
                  </a:lnTo>
                  <a:lnTo>
                    <a:pt x="576" y="612"/>
                  </a:lnTo>
                  <a:lnTo>
                    <a:pt x="588" y="612"/>
                  </a:lnTo>
                  <a:lnTo>
                    <a:pt x="594" y="618"/>
                  </a:lnTo>
                  <a:lnTo>
                    <a:pt x="630" y="618"/>
                  </a:lnTo>
                  <a:lnTo>
                    <a:pt x="642" y="642"/>
                  </a:lnTo>
                  <a:lnTo>
                    <a:pt x="684" y="684"/>
                  </a:lnTo>
                  <a:lnTo>
                    <a:pt x="690" y="696"/>
                  </a:lnTo>
                  <a:lnTo>
                    <a:pt x="720" y="726"/>
                  </a:lnTo>
                  <a:lnTo>
                    <a:pt x="732" y="732"/>
                  </a:lnTo>
                  <a:lnTo>
                    <a:pt x="738" y="744"/>
                  </a:lnTo>
                  <a:lnTo>
                    <a:pt x="750" y="750"/>
                  </a:lnTo>
                  <a:lnTo>
                    <a:pt x="810" y="744"/>
                  </a:lnTo>
                  <a:lnTo>
                    <a:pt x="864" y="750"/>
                  </a:lnTo>
                  <a:lnTo>
                    <a:pt x="912" y="750"/>
                  </a:lnTo>
                  <a:lnTo>
                    <a:pt x="948" y="756"/>
                  </a:lnTo>
                  <a:lnTo>
                    <a:pt x="954" y="750"/>
                  </a:lnTo>
                  <a:lnTo>
                    <a:pt x="966" y="744"/>
                  </a:lnTo>
                  <a:lnTo>
                    <a:pt x="972" y="738"/>
                  </a:lnTo>
                  <a:lnTo>
                    <a:pt x="984" y="738"/>
                  </a:lnTo>
                  <a:lnTo>
                    <a:pt x="996" y="744"/>
                  </a:lnTo>
                  <a:lnTo>
                    <a:pt x="1002" y="744"/>
                  </a:lnTo>
                  <a:lnTo>
                    <a:pt x="1008" y="750"/>
                  </a:lnTo>
                  <a:lnTo>
                    <a:pt x="1062" y="750"/>
                  </a:lnTo>
                  <a:lnTo>
                    <a:pt x="1080" y="756"/>
                  </a:lnTo>
                  <a:lnTo>
                    <a:pt x="1092" y="756"/>
                  </a:lnTo>
                  <a:lnTo>
                    <a:pt x="1110" y="774"/>
                  </a:lnTo>
                  <a:lnTo>
                    <a:pt x="1116" y="786"/>
                  </a:lnTo>
                  <a:lnTo>
                    <a:pt x="1128" y="792"/>
                  </a:lnTo>
                  <a:lnTo>
                    <a:pt x="1152" y="798"/>
                  </a:lnTo>
                  <a:lnTo>
                    <a:pt x="1200" y="798"/>
                  </a:lnTo>
                  <a:lnTo>
                    <a:pt x="1218" y="804"/>
                  </a:lnTo>
                  <a:lnTo>
                    <a:pt x="1242" y="816"/>
                  </a:lnTo>
                  <a:lnTo>
                    <a:pt x="1248" y="822"/>
                  </a:lnTo>
                  <a:lnTo>
                    <a:pt x="1260" y="822"/>
                  </a:lnTo>
                  <a:lnTo>
                    <a:pt x="1266" y="816"/>
                  </a:lnTo>
                  <a:lnTo>
                    <a:pt x="1278" y="816"/>
                  </a:lnTo>
                  <a:lnTo>
                    <a:pt x="1290" y="810"/>
                  </a:lnTo>
                  <a:lnTo>
                    <a:pt x="1302" y="810"/>
                  </a:lnTo>
                  <a:lnTo>
                    <a:pt x="1302" y="816"/>
                  </a:lnTo>
                  <a:lnTo>
                    <a:pt x="1308" y="828"/>
                  </a:lnTo>
                  <a:lnTo>
                    <a:pt x="1314" y="828"/>
                  </a:lnTo>
                  <a:lnTo>
                    <a:pt x="1320" y="834"/>
                  </a:lnTo>
                  <a:lnTo>
                    <a:pt x="1338" y="834"/>
                  </a:lnTo>
                  <a:lnTo>
                    <a:pt x="1344" y="828"/>
                  </a:lnTo>
                  <a:lnTo>
                    <a:pt x="1362" y="816"/>
                  </a:lnTo>
                  <a:lnTo>
                    <a:pt x="1422" y="780"/>
                  </a:lnTo>
                  <a:lnTo>
                    <a:pt x="1440" y="768"/>
                  </a:lnTo>
                  <a:lnTo>
                    <a:pt x="1596" y="768"/>
                  </a:lnTo>
                  <a:lnTo>
                    <a:pt x="1614" y="744"/>
                  </a:lnTo>
                  <a:lnTo>
                    <a:pt x="1638" y="744"/>
                  </a:lnTo>
                  <a:lnTo>
                    <a:pt x="1650" y="738"/>
                  </a:lnTo>
                  <a:lnTo>
                    <a:pt x="1662" y="714"/>
                  </a:lnTo>
                  <a:lnTo>
                    <a:pt x="1662" y="708"/>
                  </a:lnTo>
                  <a:lnTo>
                    <a:pt x="1668" y="696"/>
                  </a:lnTo>
                  <a:lnTo>
                    <a:pt x="1668" y="690"/>
                  </a:lnTo>
                  <a:lnTo>
                    <a:pt x="1692" y="690"/>
                  </a:lnTo>
                  <a:lnTo>
                    <a:pt x="1704" y="678"/>
                  </a:lnTo>
                  <a:lnTo>
                    <a:pt x="1710" y="666"/>
                  </a:lnTo>
                  <a:lnTo>
                    <a:pt x="1716" y="660"/>
                  </a:lnTo>
                  <a:lnTo>
                    <a:pt x="1716" y="654"/>
                  </a:lnTo>
                  <a:lnTo>
                    <a:pt x="1704" y="648"/>
                  </a:lnTo>
                  <a:lnTo>
                    <a:pt x="1686" y="630"/>
                  </a:lnTo>
                  <a:lnTo>
                    <a:pt x="1674" y="624"/>
                  </a:lnTo>
                  <a:lnTo>
                    <a:pt x="1656" y="606"/>
                  </a:lnTo>
                  <a:lnTo>
                    <a:pt x="1650" y="594"/>
                  </a:lnTo>
                  <a:lnTo>
                    <a:pt x="1650" y="582"/>
                  </a:lnTo>
                  <a:lnTo>
                    <a:pt x="1656" y="570"/>
                  </a:lnTo>
                  <a:lnTo>
                    <a:pt x="1656" y="558"/>
                  </a:lnTo>
                  <a:lnTo>
                    <a:pt x="1668" y="552"/>
                  </a:lnTo>
                  <a:lnTo>
                    <a:pt x="1692" y="552"/>
                  </a:lnTo>
                  <a:lnTo>
                    <a:pt x="1698" y="558"/>
                  </a:lnTo>
                  <a:lnTo>
                    <a:pt x="1704" y="558"/>
                  </a:lnTo>
                  <a:lnTo>
                    <a:pt x="1710" y="564"/>
                  </a:lnTo>
                  <a:lnTo>
                    <a:pt x="1722" y="570"/>
                  </a:lnTo>
                  <a:lnTo>
                    <a:pt x="1728" y="576"/>
                  </a:lnTo>
                  <a:lnTo>
                    <a:pt x="1740" y="582"/>
                  </a:lnTo>
                  <a:lnTo>
                    <a:pt x="1764" y="582"/>
                  </a:lnTo>
                  <a:lnTo>
                    <a:pt x="1776" y="576"/>
                  </a:lnTo>
                  <a:lnTo>
                    <a:pt x="1794" y="576"/>
                  </a:lnTo>
                  <a:lnTo>
                    <a:pt x="1806" y="570"/>
                  </a:lnTo>
                  <a:lnTo>
                    <a:pt x="1812" y="558"/>
                  </a:lnTo>
                  <a:lnTo>
                    <a:pt x="1818" y="552"/>
                  </a:lnTo>
                  <a:lnTo>
                    <a:pt x="1818" y="528"/>
                  </a:lnTo>
                  <a:lnTo>
                    <a:pt x="1890" y="528"/>
                  </a:lnTo>
                  <a:lnTo>
                    <a:pt x="1914" y="504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902" y="474"/>
                  </a:lnTo>
                  <a:lnTo>
                    <a:pt x="1938" y="456"/>
                  </a:lnTo>
                  <a:lnTo>
                    <a:pt x="1950" y="456"/>
                  </a:lnTo>
                  <a:lnTo>
                    <a:pt x="1950" y="438"/>
                  </a:lnTo>
                  <a:lnTo>
                    <a:pt x="1980" y="444"/>
                  </a:lnTo>
                  <a:lnTo>
                    <a:pt x="1998" y="426"/>
                  </a:lnTo>
                  <a:lnTo>
                    <a:pt x="2004" y="426"/>
                  </a:lnTo>
                  <a:lnTo>
                    <a:pt x="2010" y="420"/>
                  </a:lnTo>
                  <a:lnTo>
                    <a:pt x="2040" y="420"/>
                  </a:lnTo>
                  <a:lnTo>
                    <a:pt x="2052" y="426"/>
                  </a:lnTo>
                  <a:lnTo>
                    <a:pt x="2058" y="432"/>
                  </a:lnTo>
                  <a:lnTo>
                    <a:pt x="2094" y="432"/>
                  </a:lnTo>
                  <a:lnTo>
                    <a:pt x="2100" y="426"/>
                  </a:lnTo>
                  <a:lnTo>
                    <a:pt x="2100" y="420"/>
                  </a:lnTo>
                  <a:lnTo>
                    <a:pt x="2088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8" name="Mauritan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81432"/>
              <a:ext cx="283040" cy="330102"/>
            </a:xfrm>
            <a:custGeom>
              <a:avLst/>
              <a:gdLst>
                <a:gd name="T0" fmla="*/ 2147483647 w 858"/>
                <a:gd name="T1" fmla="*/ 2147483647 h 1002"/>
                <a:gd name="T2" fmla="*/ 2147483647 w 858"/>
                <a:gd name="T3" fmla="*/ 2147483647 h 1002"/>
                <a:gd name="T4" fmla="*/ 2147483647 w 858"/>
                <a:gd name="T5" fmla="*/ 2147483647 h 1002"/>
                <a:gd name="T6" fmla="*/ 2147483647 w 858"/>
                <a:gd name="T7" fmla="*/ 2147483647 h 1002"/>
                <a:gd name="T8" fmla="*/ 2147483647 w 858"/>
                <a:gd name="T9" fmla="*/ 2147483647 h 1002"/>
                <a:gd name="T10" fmla="*/ 2147483647 w 858"/>
                <a:gd name="T11" fmla="*/ 2147483647 h 1002"/>
                <a:gd name="T12" fmla="*/ 2147483647 w 858"/>
                <a:gd name="T13" fmla="*/ 2147483647 h 1002"/>
                <a:gd name="T14" fmla="*/ 2147483647 w 858"/>
                <a:gd name="T15" fmla="*/ 2147483647 h 1002"/>
                <a:gd name="T16" fmla="*/ 2147483647 w 858"/>
                <a:gd name="T17" fmla="*/ 2147483647 h 1002"/>
                <a:gd name="T18" fmla="*/ 2147483647 w 858"/>
                <a:gd name="T19" fmla="*/ 2147483647 h 1002"/>
                <a:gd name="T20" fmla="*/ 2147483647 w 858"/>
                <a:gd name="T21" fmla="*/ 2147483647 h 1002"/>
                <a:gd name="T22" fmla="*/ 2147483647 w 858"/>
                <a:gd name="T23" fmla="*/ 2147483647 h 1002"/>
                <a:gd name="T24" fmla="*/ 2147483647 w 858"/>
                <a:gd name="T25" fmla="*/ 2147483647 h 1002"/>
                <a:gd name="T26" fmla="*/ 2147483647 w 858"/>
                <a:gd name="T27" fmla="*/ 2147483647 h 1002"/>
                <a:gd name="T28" fmla="*/ 2147483647 w 858"/>
                <a:gd name="T29" fmla="*/ 2147483647 h 1002"/>
                <a:gd name="T30" fmla="*/ 2147483647 w 858"/>
                <a:gd name="T31" fmla="*/ 2147483647 h 1002"/>
                <a:gd name="T32" fmla="*/ 2147483647 w 858"/>
                <a:gd name="T33" fmla="*/ 2147483647 h 1002"/>
                <a:gd name="T34" fmla="*/ 2147483647 w 858"/>
                <a:gd name="T35" fmla="*/ 2147483647 h 1002"/>
                <a:gd name="T36" fmla="*/ 2147483647 w 858"/>
                <a:gd name="T37" fmla="*/ 2147483647 h 1002"/>
                <a:gd name="T38" fmla="*/ 2147483647 w 858"/>
                <a:gd name="T39" fmla="*/ 2147483647 h 1002"/>
                <a:gd name="T40" fmla="*/ 2147483647 w 858"/>
                <a:gd name="T41" fmla="*/ 2147483647 h 1002"/>
                <a:gd name="T42" fmla="*/ 2147483647 w 858"/>
                <a:gd name="T43" fmla="*/ 2147483647 h 1002"/>
                <a:gd name="T44" fmla="*/ 2147483647 w 858"/>
                <a:gd name="T45" fmla="*/ 2147483647 h 1002"/>
                <a:gd name="T46" fmla="*/ 2147483647 w 858"/>
                <a:gd name="T47" fmla="*/ 2147483647 h 1002"/>
                <a:gd name="T48" fmla="*/ 2147483647 w 858"/>
                <a:gd name="T49" fmla="*/ 2147483647 h 1002"/>
                <a:gd name="T50" fmla="*/ 2147483647 w 858"/>
                <a:gd name="T51" fmla="*/ 2147483647 h 1002"/>
                <a:gd name="T52" fmla="*/ 2147483647 w 858"/>
                <a:gd name="T53" fmla="*/ 2147483647 h 1002"/>
                <a:gd name="T54" fmla="*/ 2147483647 w 858"/>
                <a:gd name="T55" fmla="*/ 2147483647 h 1002"/>
                <a:gd name="T56" fmla="*/ 2147483647 w 858"/>
                <a:gd name="T57" fmla="*/ 2147483647 h 1002"/>
                <a:gd name="T58" fmla="*/ 2147483647 w 858"/>
                <a:gd name="T59" fmla="*/ 2147483647 h 1002"/>
                <a:gd name="T60" fmla="*/ 2147483647 w 858"/>
                <a:gd name="T61" fmla="*/ 2147483647 h 1002"/>
                <a:gd name="T62" fmla="*/ 2147483647 w 858"/>
                <a:gd name="T63" fmla="*/ 2147483647 h 1002"/>
                <a:gd name="T64" fmla="*/ 2147483647 w 858"/>
                <a:gd name="T65" fmla="*/ 2147483647 h 1002"/>
                <a:gd name="T66" fmla="*/ 2147483647 w 858"/>
                <a:gd name="T67" fmla="*/ 2147483647 h 1002"/>
                <a:gd name="T68" fmla="*/ 2147483647 w 858"/>
                <a:gd name="T69" fmla="*/ 2147483647 h 1002"/>
                <a:gd name="T70" fmla="*/ 2147483647 w 858"/>
                <a:gd name="T71" fmla="*/ 2147483647 h 1002"/>
                <a:gd name="T72" fmla="*/ 2147483647 w 858"/>
                <a:gd name="T73" fmla="*/ 2147483647 h 1002"/>
                <a:gd name="T74" fmla="*/ 2147483647 w 858"/>
                <a:gd name="T75" fmla="*/ 2147483647 h 1002"/>
                <a:gd name="T76" fmla="*/ 2147483647 w 858"/>
                <a:gd name="T77" fmla="*/ 2147483647 h 1002"/>
                <a:gd name="T78" fmla="*/ 2147483647 w 858"/>
                <a:gd name="T79" fmla="*/ 2147483647 h 1002"/>
                <a:gd name="T80" fmla="*/ 2147483647 w 858"/>
                <a:gd name="T81" fmla="*/ 2147483647 h 1002"/>
                <a:gd name="T82" fmla="*/ 2147483647 w 858"/>
                <a:gd name="T83" fmla="*/ 2147483647 h 1002"/>
                <a:gd name="T84" fmla="*/ 2147483647 w 858"/>
                <a:gd name="T85" fmla="*/ 2147483647 h 1002"/>
                <a:gd name="T86" fmla="*/ 2147483647 w 858"/>
                <a:gd name="T87" fmla="*/ 2147483647 h 1002"/>
                <a:gd name="T88" fmla="*/ 2147483647 w 858"/>
                <a:gd name="T89" fmla="*/ 2147483647 h 1002"/>
                <a:gd name="T90" fmla="*/ 2147483647 w 858"/>
                <a:gd name="T91" fmla="*/ 2147483647 h 1002"/>
                <a:gd name="T92" fmla="*/ 2147483647 w 858"/>
                <a:gd name="T93" fmla="*/ 2147483647 h 1002"/>
                <a:gd name="T94" fmla="*/ 2147483647 w 858"/>
                <a:gd name="T95" fmla="*/ 2147483647 h 1002"/>
                <a:gd name="T96" fmla="*/ 2147483647 w 858"/>
                <a:gd name="T97" fmla="*/ 2147483647 h 1002"/>
                <a:gd name="T98" fmla="*/ 0 w 858"/>
                <a:gd name="T99" fmla="*/ 2147483647 h 10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58"/>
                <a:gd name="T151" fmla="*/ 0 h 1002"/>
                <a:gd name="T152" fmla="*/ 858 w 858"/>
                <a:gd name="T153" fmla="*/ 1002 h 10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58" h="1002">
                  <a:moveTo>
                    <a:pt x="0" y="498"/>
                  </a:moveTo>
                  <a:lnTo>
                    <a:pt x="18" y="498"/>
                  </a:lnTo>
                  <a:lnTo>
                    <a:pt x="18" y="528"/>
                  </a:lnTo>
                  <a:lnTo>
                    <a:pt x="24" y="534"/>
                  </a:lnTo>
                  <a:lnTo>
                    <a:pt x="30" y="534"/>
                  </a:lnTo>
                  <a:lnTo>
                    <a:pt x="30" y="528"/>
                  </a:lnTo>
                  <a:lnTo>
                    <a:pt x="36" y="522"/>
                  </a:lnTo>
                  <a:lnTo>
                    <a:pt x="48" y="558"/>
                  </a:lnTo>
                  <a:lnTo>
                    <a:pt x="42" y="600"/>
                  </a:lnTo>
                  <a:lnTo>
                    <a:pt x="30" y="600"/>
                  </a:lnTo>
                  <a:lnTo>
                    <a:pt x="36" y="624"/>
                  </a:lnTo>
                  <a:lnTo>
                    <a:pt x="24" y="630"/>
                  </a:lnTo>
                  <a:lnTo>
                    <a:pt x="30" y="642"/>
                  </a:lnTo>
                  <a:lnTo>
                    <a:pt x="36" y="648"/>
                  </a:lnTo>
                  <a:lnTo>
                    <a:pt x="48" y="666"/>
                  </a:lnTo>
                  <a:lnTo>
                    <a:pt x="60" y="690"/>
                  </a:lnTo>
                  <a:lnTo>
                    <a:pt x="60" y="720"/>
                  </a:lnTo>
                  <a:lnTo>
                    <a:pt x="54" y="738"/>
                  </a:lnTo>
                  <a:lnTo>
                    <a:pt x="54" y="750"/>
                  </a:lnTo>
                  <a:lnTo>
                    <a:pt x="48" y="756"/>
                  </a:lnTo>
                  <a:lnTo>
                    <a:pt x="48" y="804"/>
                  </a:lnTo>
                  <a:lnTo>
                    <a:pt x="42" y="816"/>
                  </a:lnTo>
                  <a:lnTo>
                    <a:pt x="30" y="822"/>
                  </a:lnTo>
                  <a:lnTo>
                    <a:pt x="24" y="840"/>
                  </a:lnTo>
                  <a:lnTo>
                    <a:pt x="18" y="852"/>
                  </a:lnTo>
                  <a:lnTo>
                    <a:pt x="18" y="864"/>
                  </a:lnTo>
                  <a:lnTo>
                    <a:pt x="12" y="876"/>
                  </a:lnTo>
                  <a:lnTo>
                    <a:pt x="12" y="906"/>
                  </a:lnTo>
                  <a:lnTo>
                    <a:pt x="18" y="900"/>
                  </a:lnTo>
                  <a:lnTo>
                    <a:pt x="36" y="864"/>
                  </a:lnTo>
                  <a:lnTo>
                    <a:pt x="42" y="858"/>
                  </a:lnTo>
                  <a:lnTo>
                    <a:pt x="54" y="852"/>
                  </a:lnTo>
                  <a:lnTo>
                    <a:pt x="60" y="852"/>
                  </a:lnTo>
                  <a:lnTo>
                    <a:pt x="66" y="858"/>
                  </a:lnTo>
                  <a:lnTo>
                    <a:pt x="72" y="858"/>
                  </a:lnTo>
                  <a:lnTo>
                    <a:pt x="84" y="852"/>
                  </a:lnTo>
                  <a:lnTo>
                    <a:pt x="114" y="858"/>
                  </a:lnTo>
                  <a:lnTo>
                    <a:pt x="114" y="840"/>
                  </a:lnTo>
                  <a:lnTo>
                    <a:pt x="138" y="852"/>
                  </a:lnTo>
                  <a:lnTo>
                    <a:pt x="162" y="852"/>
                  </a:lnTo>
                  <a:lnTo>
                    <a:pt x="174" y="858"/>
                  </a:lnTo>
                  <a:lnTo>
                    <a:pt x="180" y="858"/>
                  </a:lnTo>
                  <a:lnTo>
                    <a:pt x="186" y="870"/>
                  </a:lnTo>
                  <a:lnTo>
                    <a:pt x="198" y="882"/>
                  </a:lnTo>
                  <a:lnTo>
                    <a:pt x="204" y="894"/>
                  </a:lnTo>
                  <a:lnTo>
                    <a:pt x="216" y="888"/>
                  </a:lnTo>
                  <a:lnTo>
                    <a:pt x="234" y="888"/>
                  </a:lnTo>
                  <a:lnTo>
                    <a:pt x="240" y="894"/>
                  </a:lnTo>
                  <a:lnTo>
                    <a:pt x="240" y="900"/>
                  </a:lnTo>
                  <a:lnTo>
                    <a:pt x="246" y="912"/>
                  </a:lnTo>
                  <a:lnTo>
                    <a:pt x="246" y="942"/>
                  </a:lnTo>
                  <a:lnTo>
                    <a:pt x="264" y="942"/>
                  </a:lnTo>
                  <a:lnTo>
                    <a:pt x="270" y="948"/>
                  </a:lnTo>
                  <a:lnTo>
                    <a:pt x="270" y="972"/>
                  </a:lnTo>
                  <a:lnTo>
                    <a:pt x="300" y="978"/>
                  </a:lnTo>
                  <a:lnTo>
                    <a:pt x="312" y="1002"/>
                  </a:lnTo>
                  <a:lnTo>
                    <a:pt x="330" y="1002"/>
                  </a:lnTo>
                  <a:lnTo>
                    <a:pt x="342" y="996"/>
                  </a:lnTo>
                  <a:lnTo>
                    <a:pt x="348" y="996"/>
                  </a:lnTo>
                  <a:lnTo>
                    <a:pt x="348" y="948"/>
                  </a:lnTo>
                  <a:lnTo>
                    <a:pt x="360" y="936"/>
                  </a:lnTo>
                  <a:lnTo>
                    <a:pt x="378" y="936"/>
                  </a:lnTo>
                  <a:lnTo>
                    <a:pt x="402" y="960"/>
                  </a:lnTo>
                  <a:lnTo>
                    <a:pt x="408" y="972"/>
                  </a:lnTo>
                  <a:lnTo>
                    <a:pt x="420" y="948"/>
                  </a:lnTo>
                  <a:lnTo>
                    <a:pt x="456" y="948"/>
                  </a:lnTo>
                  <a:lnTo>
                    <a:pt x="462" y="954"/>
                  </a:lnTo>
                  <a:lnTo>
                    <a:pt x="492" y="954"/>
                  </a:lnTo>
                  <a:lnTo>
                    <a:pt x="504" y="948"/>
                  </a:lnTo>
                  <a:lnTo>
                    <a:pt x="510" y="948"/>
                  </a:lnTo>
                  <a:lnTo>
                    <a:pt x="510" y="936"/>
                  </a:lnTo>
                  <a:lnTo>
                    <a:pt x="516" y="930"/>
                  </a:lnTo>
                  <a:lnTo>
                    <a:pt x="522" y="930"/>
                  </a:lnTo>
                  <a:lnTo>
                    <a:pt x="522" y="942"/>
                  </a:lnTo>
                  <a:lnTo>
                    <a:pt x="786" y="942"/>
                  </a:lnTo>
                  <a:lnTo>
                    <a:pt x="798" y="900"/>
                  </a:lnTo>
                  <a:lnTo>
                    <a:pt x="804" y="894"/>
                  </a:lnTo>
                  <a:lnTo>
                    <a:pt x="804" y="882"/>
                  </a:lnTo>
                  <a:lnTo>
                    <a:pt x="786" y="864"/>
                  </a:lnTo>
                  <a:lnTo>
                    <a:pt x="780" y="864"/>
                  </a:lnTo>
                  <a:lnTo>
                    <a:pt x="738" y="174"/>
                  </a:lnTo>
                  <a:lnTo>
                    <a:pt x="858" y="180"/>
                  </a:lnTo>
                  <a:lnTo>
                    <a:pt x="600" y="0"/>
                  </a:lnTo>
                  <a:lnTo>
                    <a:pt x="594" y="48"/>
                  </a:lnTo>
                  <a:lnTo>
                    <a:pt x="588" y="54"/>
                  </a:lnTo>
                  <a:lnTo>
                    <a:pt x="588" y="90"/>
                  </a:lnTo>
                  <a:lnTo>
                    <a:pt x="366" y="96"/>
                  </a:lnTo>
                  <a:lnTo>
                    <a:pt x="366" y="108"/>
                  </a:lnTo>
                  <a:lnTo>
                    <a:pt x="354" y="114"/>
                  </a:lnTo>
                  <a:lnTo>
                    <a:pt x="354" y="306"/>
                  </a:lnTo>
                  <a:lnTo>
                    <a:pt x="348" y="312"/>
                  </a:lnTo>
                  <a:lnTo>
                    <a:pt x="336" y="318"/>
                  </a:lnTo>
                  <a:lnTo>
                    <a:pt x="306" y="318"/>
                  </a:lnTo>
                  <a:lnTo>
                    <a:pt x="282" y="330"/>
                  </a:lnTo>
                  <a:lnTo>
                    <a:pt x="276" y="342"/>
                  </a:lnTo>
                  <a:lnTo>
                    <a:pt x="276" y="360"/>
                  </a:lnTo>
                  <a:lnTo>
                    <a:pt x="282" y="372"/>
                  </a:lnTo>
                  <a:lnTo>
                    <a:pt x="276" y="474"/>
                  </a:lnTo>
                  <a:lnTo>
                    <a:pt x="0" y="474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9" name="Malta" descr="© INSCALE GmbH, 05.05.2010&#10;http://www.presentationload.com/"/>
            <p:cNvSpPr>
              <a:spLocks/>
            </p:cNvSpPr>
            <p:nvPr/>
          </p:nvSpPr>
          <p:spPr bwMode="gray">
            <a:xfrm>
              <a:off x="4058968" y="2043811"/>
              <a:ext cx="10339" cy="8992"/>
            </a:xfrm>
            <a:custGeom>
              <a:avLst/>
              <a:gdLst>
                <a:gd name="T0" fmla="*/ 2147483647 w 30"/>
                <a:gd name="T1" fmla="*/ 2147483647 h 30"/>
                <a:gd name="T2" fmla="*/ 2147483647 w 30"/>
                <a:gd name="T3" fmla="*/ 2147483647 h 30"/>
                <a:gd name="T4" fmla="*/ 2147483647 w 30"/>
                <a:gd name="T5" fmla="*/ 2147483647 h 30"/>
                <a:gd name="T6" fmla="*/ 2147483647 w 30"/>
                <a:gd name="T7" fmla="*/ 0 h 30"/>
                <a:gd name="T8" fmla="*/ 2147483647 w 30"/>
                <a:gd name="T9" fmla="*/ 0 h 30"/>
                <a:gd name="T10" fmla="*/ 0 w 30"/>
                <a:gd name="T11" fmla="*/ 2147483647 h 30"/>
                <a:gd name="T12" fmla="*/ 0 w 30"/>
                <a:gd name="T13" fmla="*/ 2147483647 h 30"/>
                <a:gd name="T14" fmla="*/ 2147483647 w 30"/>
                <a:gd name="T15" fmla="*/ 2147483647 h 30"/>
                <a:gd name="T16" fmla="*/ 2147483647 w 30"/>
                <a:gd name="T17" fmla="*/ 2147483647 h 30"/>
                <a:gd name="T18" fmla="*/ 2147483647 w 30"/>
                <a:gd name="T19" fmla="*/ 2147483647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30"/>
                <a:gd name="T32" fmla="*/ 30 w 30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30">
                  <a:moveTo>
                    <a:pt x="24" y="30"/>
                  </a:moveTo>
                  <a:lnTo>
                    <a:pt x="30" y="24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18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0" name="Malaysia Part 2" descr="© INSCALE GmbH, 05.05.2010&#10;http://www.presentationload.com/"/>
            <p:cNvSpPr>
              <a:spLocks/>
            </p:cNvSpPr>
            <p:nvPr/>
          </p:nvSpPr>
          <p:spPr bwMode="gray">
            <a:xfrm>
              <a:off x="6318113" y="2806767"/>
              <a:ext cx="227466" cy="173400"/>
            </a:xfrm>
            <a:custGeom>
              <a:avLst/>
              <a:gdLst>
                <a:gd name="T0" fmla="*/ 2147483647 w 690"/>
                <a:gd name="T1" fmla="*/ 2147483647 h 528"/>
                <a:gd name="T2" fmla="*/ 2147483647 w 690"/>
                <a:gd name="T3" fmla="*/ 2147483647 h 528"/>
                <a:gd name="T4" fmla="*/ 2147483647 w 690"/>
                <a:gd name="T5" fmla="*/ 2147483647 h 528"/>
                <a:gd name="T6" fmla="*/ 2147483647 w 690"/>
                <a:gd name="T7" fmla="*/ 2147483647 h 528"/>
                <a:gd name="T8" fmla="*/ 2147483647 w 690"/>
                <a:gd name="T9" fmla="*/ 2147483647 h 528"/>
                <a:gd name="T10" fmla="*/ 2147483647 w 690"/>
                <a:gd name="T11" fmla="*/ 2147483647 h 528"/>
                <a:gd name="T12" fmla="*/ 2147483647 w 690"/>
                <a:gd name="T13" fmla="*/ 2147483647 h 528"/>
                <a:gd name="T14" fmla="*/ 2147483647 w 690"/>
                <a:gd name="T15" fmla="*/ 2147483647 h 528"/>
                <a:gd name="T16" fmla="*/ 2147483647 w 690"/>
                <a:gd name="T17" fmla="*/ 2147483647 h 528"/>
                <a:gd name="T18" fmla="*/ 2147483647 w 690"/>
                <a:gd name="T19" fmla="*/ 2147483647 h 528"/>
                <a:gd name="T20" fmla="*/ 2147483647 w 690"/>
                <a:gd name="T21" fmla="*/ 2147483647 h 528"/>
                <a:gd name="T22" fmla="*/ 2147483647 w 690"/>
                <a:gd name="T23" fmla="*/ 2147483647 h 528"/>
                <a:gd name="T24" fmla="*/ 2147483647 w 690"/>
                <a:gd name="T25" fmla="*/ 2147483647 h 528"/>
                <a:gd name="T26" fmla="*/ 2147483647 w 690"/>
                <a:gd name="T27" fmla="*/ 2147483647 h 528"/>
                <a:gd name="T28" fmla="*/ 2147483647 w 690"/>
                <a:gd name="T29" fmla="*/ 2147483647 h 528"/>
                <a:gd name="T30" fmla="*/ 2147483647 w 690"/>
                <a:gd name="T31" fmla="*/ 2147483647 h 528"/>
                <a:gd name="T32" fmla="*/ 2147483647 w 690"/>
                <a:gd name="T33" fmla="*/ 2147483647 h 528"/>
                <a:gd name="T34" fmla="*/ 2147483647 w 690"/>
                <a:gd name="T35" fmla="*/ 2147483647 h 528"/>
                <a:gd name="T36" fmla="*/ 2147483647 w 690"/>
                <a:gd name="T37" fmla="*/ 2147483647 h 528"/>
                <a:gd name="T38" fmla="*/ 2147483647 w 690"/>
                <a:gd name="T39" fmla="*/ 2147483647 h 528"/>
                <a:gd name="T40" fmla="*/ 2147483647 w 690"/>
                <a:gd name="T41" fmla="*/ 2147483647 h 528"/>
                <a:gd name="T42" fmla="*/ 2147483647 w 690"/>
                <a:gd name="T43" fmla="*/ 2147483647 h 528"/>
                <a:gd name="T44" fmla="*/ 2147483647 w 690"/>
                <a:gd name="T45" fmla="*/ 2147483647 h 528"/>
                <a:gd name="T46" fmla="*/ 2147483647 w 690"/>
                <a:gd name="T47" fmla="*/ 2147483647 h 528"/>
                <a:gd name="T48" fmla="*/ 2147483647 w 690"/>
                <a:gd name="T49" fmla="*/ 2147483647 h 528"/>
                <a:gd name="T50" fmla="*/ 2147483647 w 690"/>
                <a:gd name="T51" fmla="*/ 2147483647 h 528"/>
                <a:gd name="T52" fmla="*/ 2147483647 w 690"/>
                <a:gd name="T53" fmla="*/ 2147483647 h 528"/>
                <a:gd name="T54" fmla="*/ 2147483647 w 690"/>
                <a:gd name="T55" fmla="*/ 2147483647 h 528"/>
                <a:gd name="T56" fmla="*/ 2147483647 w 690"/>
                <a:gd name="T57" fmla="*/ 2147483647 h 528"/>
                <a:gd name="T58" fmla="*/ 2147483647 w 690"/>
                <a:gd name="T59" fmla="*/ 2147483647 h 528"/>
                <a:gd name="T60" fmla="*/ 2147483647 w 690"/>
                <a:gd name="T61" fmla="*/ 2147483647 h 528"/>
                <a:gd name="T62" fmla="*/ 2147483647 w 690"/>
                <a:gd name="T63" fmla="*/ 2147483647 h 528"/>
                <a:gd name="T64" fmla="*/ 2147483647 w 690"/>
                <a:gd name="T65" fmla="*/ 2147483647 h 528"/>
                <a:gd name="T66" fmla="*/ 2147483647 w 690"/>
                <a:gd name="T67" fmla="*/ 2147483647 h 528"/>
                <a:gd name="T68" fmla="*/ 2147483647 w 690"/>
                <a:gd name="T69" fmla="*/ 2147483647 h 528"/>
                <a:gd name="T70" fmla="*/ 2147483647 w 690"/>
                <a:gd name="T71" fmla="*/ 0 h 528"/>
                <a:gd name="T72" fmla="*/ 2147483647 w 690"/>
                <a:gd name="T73" fmla="*/ 0 h 528"/>
                <a:gd name="T74" fmla="*/ 2147483647 w 690"/>
                <a:gd name="T75" fmla="*/ 2147483647 h 528"/>
                <a:gd name="T76" fmla="*/ 2147483647 w 690"/>
                <a:gd name="T77" fmla="*/ 2147483647 h 528"/>
                <a:gd name="T78" fmla="*/ 2147483647 w 690"/>
                <a:gd name="T79" fmla="*/ 2147483647 h 528"/>
                <a:gd name="T80" fmla="*/ 2147483647 w 690"/>
                <a:gd name="T81" fmla="*/ 2147483647 h 528"/>
                <a:gd name="T82" fmla="*/ 2147483647 w 690"/>
                <a:gd name="T83" fmla="*/ 2147483647 h 528"/>
                <a:gd name="T84" fmla="*/ 2147483647 w 690"/>
                <a:gd name="T85" fmla="*/ 2147483647 h 528"/>
                <a:gd name="T86" fmla="*/ 2147483647 w 690"/>
                <a:gd name="T87" fmla="*/ 2147483647 h 528"/>
                <a:gd name="T88" fmla="*/ 2147483647 w 690"/>
                <a:gd name="T89" fmla="*/ 2147483647 h 528"/>
                <a:gd name="T90" fmla="*/ 2147483647 w 690"/>
                <a:gd name="T91" fmla="*/ 2147483647 h 528"/>
                <a:gd name="T92" fmla="*/ 2147483647 w 690"/>
                <a:gd name="T93" fmla="*/ 2147483647 h 528"/>
                <a:gd name="T94" fmla="*/ 2147483647 w 690"/>
                <a:gd name="T95" fmla="*/ 2147483647 h 528"/>
                <a:gd name="T96" fmla="*/ 2147483647 w 690"/>
                <a:gd name="T97" fmla="*/ 2147483647 h 528"/>
                <a:gd name="T98" fmla="*/ 2147483647 w 690"/>
                <a:gd name="T99" fmla="*/ 2147483647 h 528"/>
                <a:gd name="T100" fmla="*/ 2147483647 w 690"/>
                <a:gd name="T101" fmla="*/ 2147483647 h 528"/>
                <a:gd name="T102" fmla="*/ 2147483647 w 690"/>
                <a:gd name="T103" fmla="*/ 2147483647 h 528"/>
                <a:gd name="T104" fmla="*/ 2147483647 w 690"/>
                <a:gd name="T105" fmla="*/ 2147483647 h 528"/>
                <a:gd name="T106" fmla="*/ 2147483647 w 690"/>
                <a:gd name="T107" fmla="*/ 2147483647 h 528"/>
                <a:gd name="T108" fmla="*/ 2147483647 w 690"/>
                <a:gd name="T109" fmla="*/ 2147483647 h 528"/>
                <a:gd name="T110" fmla="*/ 2147483647 w 690"/>
                <a:gd name="T111" fmla="*/ 2147483647 h 528"/>
                <a:gd name="T112" fmla="*/ 2147483647 w 690"/>
                <a:gd name="T113" fmla="*/ 2147483647 h 528"/>
                <a:gd name="T114" fmla="*/ 0 w 690"/>
                <a:gd name="T115" fmla="*/ 2147483647 h 5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90"/>
                <a:gd name="T175" fmla="*/ 0 h 528"/>
                <a:gd name="T176" fmla="*/ 690 w 690"/>
                <a:gd name="T177" fmla="*/ 528 h 5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90" h="528">
                  <a:moveTo>
                    <a:pt x="12" y="504"/>
                  </a:moveTo>
                  <a:lnTo>
                    <a:pt x="24" y="510"/>
                  </a:lnTo>
                  <a:lnTo>
                    <a:pt x="30" y="516"/>
                  </a:lnTo>
                  <a:lnTo>
                    <a:pt x="54" y="528"/>
                  </a:lnTo>
                  <a:lnTo>
                    <a:pt x="60" y="528"/>
                  </a:lnTo>
                  <a:lnTo>
                    <a:pt x="78" y="510"/>
                  </a:lnTo>
                  <a:lnTo>
                    <a:pt x="102" y="510"/>
                  </a:lnTo>
                  <a:lnTo>
                    <a:pt x="120" y="516"/>
                  </a:lnTo>
                  <a:lnTo>
                    <a:pt x="144" y="516"/>
                  </a:lnTo>
                  <a:lnTo>
                    <a:pt x="174" y="486"/>
                  </a:lnTo>
                  <a:lnTo>
                    <a:pt x="180" y="474"/>
                  </a:lnTo>
                  <a:lnTo>
                    <a:pt x="222" y="474"/>
                  </a:lnTo>
                  <a:lnTo>
                    <a:pt x="234" y="486"/>
                  </a:lnTo>
                  <a:lnTo>
                    <a:pt x="258" y="498"/>
                  </a:lnTo>
                  <a:lnTo>
                    <a:pt x="264" y="504"/>
                  </a:lnTo>
                  <a:lnTo>
                    <a:pt x="270" y="504"/>
                  </a:lnTo>
                  <a:lnTo>
                    <a:pt x="282" y="492"/>
                  </a:lnTo>
                  <a:lnTo>
                    <a:pt x="294" y="486"/>
                  </a:lnTo>
                  <a:lnTo>
                    <a:pt x="300" y="480"/>
                  </a:lnTo>
                  <a:lnTo>
                    <a:pt x="324" y="480"/>
                  </a:lnTo>
                  <a:lnTo>
                    <a:pt x="354" y="444"/>
                  </a:lnTo>
                  <a:lnTo>
                    <a:pt x="348" y="432"/>
                  </a:lnTo>
                  <a:lnTo>
                    <a:pt x="384" y="402"/>
                  </a:lnTo>
                  <a:lnTo>
                    <a:pt x="378" y="390"/>
                  </a:lnTo>
                  <a:lnTo>
                    <a:pt x="372" y="384"/>
                  </a:lnTo>
                  <a:lnTo>
                    <a:pt x="372" y="360"/>
                  </a:lnTo>
                  <a:lnTo>
                    <a:pt x="378" y="354"/>
                  </a:lnTo>
                  <a:lnTo>
                    <a:pt x="396" y="354"/>
                  </a:lnTo>
                  <a:lnTo>
                    <a:pt x="402" y="342"/>
                  </a:lnTo>
                  <a:lnTo>
                    <a:pt x="402" y="336"/>
                  </a:lnTo>
                  <a:lnTo>
                    <a:pt x="408" y="318"/>
                  </a:lnTo>
                  <a:lnTo>
                    <a:pt x="408" y="264"/>
                  </a:lnTo>
                  <a:lnTo>
                    <a:pt x="414" y="252"/>
                  </a:lnTo>
                  <a:lnTo>
                    <a:pt x="420" y="246"/>
                  </a:lnTo>
                  <a:lnTo>
                    <a:pt x="516" y="246"/>
                  </a:lnTo>
                  <a:lnTo>
                    <a:pt x="540" y="270"/>
                  </a:lnTo>
                  <a:lnTo>
                    <a:pt x="552" y="276"/>
                  </a:lnTo>
                  <a:lnTo>
                    <a:pt x="558" y="282"/>
                  </a:lnTo>
                  <a:lnTo>
                    <a:pt x="576" y="276"/>
                  </a:lnTo>
                  <a:lnTo>
                    <a:pt x="564" y="216"/>
                  </a:lnTo>
                  <a:lnTo>
                    <a:pt x="576" y="222"/>
                  </a:lnTo>
                  <a:lnTo>
                    <a:pt x="582" y="234"/>
                  </a:lnTo>
                  <a:lnTo>
                    <a:pt x="594" y="240"/>
                  </a:lnTo>
                  <a:lnTo>
                    <a:pt x="636" y="240"/>
                  </a:lnTo>
                  <a:lnTo>
                    <a:pt x="630" y="234"/>
                  </a:lnTo>
                  <a:lnTo>
                    <a:pt x="624" y="222"/>
                  </a:lnTo>
                  <a:lnTo>
                    <a:pt x="618" y="216"/>
                  </a:lnTo>
                  <a:lnTo>
                    <a:pt x="606" y="192"/>
                  </a:lnTo>
                  <a:lnTo>
                    <a:pt x="606" y="186"/>
                  </a:lnTo>
                  <a:lnTo>
                    <a:pt x="612" y="180"/>
                  </a:lnTo>
                  <a:lnTo>
                    <a:pt x="624" y="180"/>
                  </a:lnTo>
                  <a:lnTo>
                    <a:pt x="642" y="186"/>
                  </a:lnTo>
                  <a:lnTo>
                    <a:pt x="654" y="186"/>
                  </a:lnTo>
                  <a:lnTo>
                    <a:pt x="660" y="192"/>
                  </a:lnTo>
                  <a:lnTo>
                    <a:pt x="666" y="192"/>
                  </a:lnTo>
                  <a:lnTo>
                    <a:pt x="690" y="162"/>
                  </a:lnTo>
                  <a:lnTo>
                    <a:pt x="666" y="156"/>
                  </a:lnTo>
                  <a:lnTo>
                    <a:pt x="660" y="144"/>
                  </a:lnTo>
                  <a:lnTo>
                    <a:pt x="642" y="126"/>
                  </a:lnTo>
                  <a:lnTo>
                    <a:pt x="630" y="120"/>
                  </a:lnTo>
                  <a:lnTo>
                    <a:pt x="612" y="120"/>
                  </a:lnTo>
                  <a:lnTo>
                    <a:pt x="600" y="114"/>
                  </a:lnTo>
                  <a:lnTo>
                    <a:pt x="588" y="114"/>
                  </a:lnTo>
                  <a:lnTo>
                    <a:pt x="588" y="108"/>
                  </a:lnTo>
                  <a:lnTo>
                    <a:pt x="582" y="102"/>
                  </a:lnTo>
                  <a:lnTo>
                    <a:pt x="582" y="90"/>
                  </a:lnTo>
                  <a:lnTo>
                    <a:pt x="576" y="78"/>
                  </a:lnTo>
                  <a:lnTo>
                    <a:pt x="564" y="66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28" y="60"/>
                  </a:lnTo>
                  <a:lnTo>
                    <a:pt x="510" y="0"/>
                  </a:lnTo>
                  <a:lnTo>
                    <a:pt x="504" y="18"/>
                  </a:lnTo>
                  <a:lnTo>
                    <a:pt x="492" y="0"/>
                  </a:lnTo>
                  <a:lnTo>
                    <a:pt x="480" y="60"/>
                  </a:lnTo>
                  <a:lnTo>
                    <a:pt x="468" y="66"/>
                  </a:lnTo>
                  <a:lnTo>
                    <a:pt x="462" y="66"/>
                  </a:lnTo>
                  <a:lnTo>
                    <a:pt x="450" y="72"/>
                  </a:lnTo>
                  <a:lnTo>
                    <a:pt x="438" y="96"/>
                  </a:lnTo>
                  <a:lnTo>
                    <a:pt x="438" y="114"/>
                  </a:lnTo>
                  <a:lnTo>
                    <a:pt x="408" y="126"/>
                  </a:lnTo>
                  <a:lnTo>
                    <a:pt x="420" y="162"/>
                  </a:lnTo>
                  <a:lnTo>
                    <a:pt x="408" y="162"/>
                  </a:lnTo>
                  <a:lnTo>
                    <a:pt x="390" y="156"/>
                  </a:lnTo>
                  <a:lnTo>
                    <a:pt x="378" y="156"/>
                  </a:lnTo>
                  <a:lnTo>
                    <a:pt x="360" y="150"/>
                  </a:lnTo>
                  <a:lnTo>
                    <a:pt x="354" y="150"/>
                  </a:lnTo>
                  <a:lnTo>
                    <a:pt x="342" y="156"/>
                  </a:lnTo>
                  <a:lnTo>
                    <a:pt x="342" y="168"/>
                  </a:lnTo>
                  <a:lnTo>
                    <a:pt x="336" y="180"/>
                  </a:lnTo>
                  <a:lnTo>
                    <a:pt x="336" y="204"/>
                  </a:lnTo>
                  <a:lnTo>
                    <a:pt x="294" y="246"/>
                  </a:lnTo>
                  <a:lnTo>
                    <a:pt x="294" y="258"/>
                  </a:lnTo>
                  <a:lnTo>
                    <a:pt x="282" y="294"/>
                  </a:lnTo>
                  <a:lnTo>
                    <a:pt x="276" y="306"/>
                  </a:lnTo>
                  <a:lnTo>
                    <a:pt x="264" y="318"/>
                  </a:lnTo>
                  <a:lnTo>
                    <a:pt x="228" y="336"/>
                  </a:lnTo>
                  <a:lnTo>
                    <a:pt x="186" y="342"/>
                  </a:lnTo>
                  <a:lnTo>
                    <a:pt x="162" y="348"/>
                  </a:lnTo>
                  <a:lnTo>
                    <a:pt x="156" y="354"/>
                  </a:lnTo>
                  <a:lnTo>
                    <a:pt x="132" y="366"/>
                  </a:lnTo>
                  <a:lnTo>
                    <a:pt x="114" y="384"/>
                  </a:lnTo>
                  <a:lnTo>
                    <a:pt x="102" y="390"/>
                  </a:lnTo>
                  <a:lnTo>
                    <a:pt x="84" y="426"/>
                  </a:lnTo>
                  <a:lnTo>
                    <a:pt x="102" y="444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84" y="480"/>
                  </a:lnTo>
                  <a:lnTo>
                    <a:pt x="72" y="480"/>
                  </a:lnTo>
                  <a:lnTo>
                    <a:pt x="48" y="468"/>
                  </a:lnTo>
                  <a:lnTo>
                    <a:pt x="42" y="462"/>
                  </a:lnTo>
                  <a:lnTo>
                    <a:pt x="30" y="456"/>
                  </a:lnTo>
                  <a:lnTo>
                    <a:pt x="24" y="456"/>
                  </a:lnTo>
                  <a:lnTo>
                    <a:pt x="12" y="462"/>
                  </a:lnTo>
                  <a:lnTo>
                    <a:pt x="0" y="474"/>
                  </a:lnTo>
                  <a:lnTo>
                    <a:pt x="0" y="492"/>
                  </a:lnTo>
                  <a:lnTo>
                    <a:pt x="12" y="5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1" name="Malaysia" descr="© INSCALE GmbH, 05.05.2010&#10;http://www.presentationload.com/"/>
            <p:cNvSpPr>
              <a:spLocks/>
            </p:cNvSpPr>
            <p:nvPr/>
          </p:nvSpPr>
          <p:spPr bwMode="gray">
            <a:xfrm>
              <a:off x="6081602" y="2823465"/>
              <a:ext cx="100809" cy="143813"/>
            </a:xfrm>
            <a:custGeom>
              <a:avLst/>
              <a:gdLst/>
              <a:ahLst/>
              <a:cxnLst/>
              <a:rect l="l" t="t" r="r" b="b"/>
              <a:pathLst>
                <a:path w="100809" h="144840">
                  <a:moveTo>
                    <a:pt x="3954" y="0"/>
                  </a:moveTo>
                  <a:lnTo>
                    <a:pt x="7907" y="0"/>
                  </a:lnTo>
                  <a:lnTo>
                    <a:pt x="9883" y="3970"/>
                  </a:lnTo>
                  <a:lnTo>
                    <a:pt x="9883" y="5954"/>
                  </a:lnTo>
                  <a:lnTo>
                    <a:pt x="15813" y="5954"/>
                  </a:lnTo>
                  <a:lnTo>
                    <a:pt x="19767" y="7939"/>
                  </a:lnTo>
                  <a:lnTo>
                    <a:pt x="21743" y="9924"/>
                  </a:lnTo>
                  <a:lnTo>
                    <a:pt x="21743" y="13893"/>
                  </a:lnTo>
                  <a:lnTo>
                    <a:pt x="25697" y="13893"/>
                  </a:lnTo>
                  <a:lnTo>
                    <a:pt x="25697" y="17863"/>
                  </a:lnTo>
                  <a:lnTo>
                    <a:pt x="21743" y="21832"/>
                  </a:lnTo>
                  <a:lnTo>
                    <a:pt x="21743" y="23817"/>
                  </a:lnTo>
                  <a:lnTo>
                    <a:pt x="23720" y="25802"/>
                  </a:lnTo>
                  <a:lnTo>
                    <a:pt x="29650" y="25802"/>
                  </a:lnTo>
                  <a:lnTo>
                    <a:pt x="29650" y="23817"/>
                  </a:lnTo>
                  <a:lnTo>
                    <a:pt x="33603" y="23817"/>
                  </a:lnTo>
                  <a:lnTo>
                    <a:pt x="35580" y="21832"/>
                  </a:lnTo>
                  <a:lnTo>
                    <a:pt x="37557" y="21832"/>
                  </a:lnTo>
                  <a:lnTo>
                    <a:pt x="43486" y="27786"/>
                  </a:lnTo>
                  <a:lnTo>
                    <a:pt x="45463" y="25802"/>
                  </a:lnTo>
                  <a:lnTo>
                    <a:pt x="45463" y="23817"/>
                  </a:lnTo>
                  <a:lnTo>
                    <a:pt x="47440" y="19848"/>
                  </a:lnTo>
                  <a:lnTo>
                    <a:pt x="49416" y="17863"/>
                  </a:lnTo>
                  <a:lnTo>
                    <a:pt x="51393" y="13893"/>
                  </a:lnTo>
                  <a:lnTo>
                    <a:pt x="59300" y="21832"/>
                  </a:lnTo>
                  <a:lnTo>
                    <a:pt x="63253" y="23817"/>
                  </a:lnTo>
                  <a:lnTo>
                    <a:pt x="67206" y="27786"/>
                  </a:lnTo>
                  <a:lnTo>
                    <a:pt x="73136" y="29771"/>
                  </a:lnTo>
                  <a:lnTo>
                    <a:pt x="81043" y="37710"/>
                  </a:lnTo>
                  <a:lnTo>
                    <a:pt x="83019" y="41680"/>
                  </a:lnTo>
                  <a:lnTo>
                    <a:pt x="83019" y="83359"/>
                  </a:lnTo>
                  <a:lnTo>
                    <a:pt x="81043" y="85344"/>
                  </a:lnTo>
                  <a:lnTo>
                    <a:pt x="81043" y="89313"/>
                  </a:lnTo>
                  <a:lnTo>
                    <a:pt x="83019" y="91298"/>
                  </a:lnTo>
                  <a:lnTo>
                    <a:pt x="84996" y="95268"/>
                  </a:lnTo>
                  <a:lnTo>
                    <a:pt x="84996" y="103207"/>
                  </a:lnTo>
                  <a:lnTo>
                    <a:pt x="86973" y="105191"/>
                  </a:lnTo>
                  <a:lnTo>
                    <a:pt x="88949" y="109161"/>
                  </a:lnTo>
                  <a:lnTo>
                    <a:pt x="96856" y="117100"/>
                  </a:lnTo>
                  <a:lnTo>
                    <a:pt x="100809" y="125039"/>
                  </a:lnTo>
                  <a:lnTo>
                    <a:pt x="100809" y="131021"/>
                  </a:lnTo>
                  <a:cubicBezTo>
                    <a:pt x="92065" y="131032"/>
                    <a:pt x="84702" y="136507"/>
                    <a:pt x="82989" y="144840"/>
                  </a:cubicBezTo>
                  <a:lnTo>
                    <a:pt x="75113" y="132978"/>
                  </a:lnTo>
                  <a:lnTo>
                    <a:pt x="73136" y="132978"/>
                  </a:lnTo>
                  <a:lnTo>
                    <a:pt x="71160" y="130993"/>
                  </a:lnTo>
                  <a:lnTo>
                    <a:pt x="67206" y="130993"/>
                  </a:lnTo>
                  <a:lnTo>
                    <a:pt x="65230" y="129008"/>
                  </a:lnTo>
                  <a:lnTo>
                    <a:pt x="61276" y="127023"/>
                  </a:lnTo>
                  <a:lnTo>
                    <a:pt x="59300" y="127023"/>
                  </a:lnTo>
                  <a:lnTo>
                    <a:pt x="57323" y="125039"/>
                  </a:lnTo>
                  <a:lnTo>
                    <a:pt x="57323" y="123054"/>
                  </a:lnTo>
                  <a:lnTo>
                    <a:pt x="55346" y="121069"/>
                  </a:lnTo>
                  <a:lnTo>
                    <a:pt x="55346" y="117100"/>
                  </a:lnTo>
                  <a:lnTo>
                    <a:pt x="53370" y="117100"/>
                  </a:lnTo>
                  <a:lnTo>
                    <a:pt x="47440" y="111146"/>
                  </a:lnTo>
                  <a:lnTo>
                    <a:pt x="43486" y="109161"/>
                  </a:lnTo>
                  <a:lnTo>
                    <a:pt x="37557" y="105191"/>
                  </a:lnTo>
                  <a:lnTo>
                    <a:pt x="33603" y="103207"/>
                  </a:lnTo>
                  <a:lnTo>
                    <a:pt x="31627" y="101222"/>
                  </a:lnTo>
                  <a:lnTo>
                    <a:pt x="27673" y="93283"/>
                  </a:lnTo>
                  <a:lnTo>
                    <a:pt x="27673" y="83359"/>
                  </a:lnTo>
                  <a:lnTo>
                    <a:pt x="29650" y="79390"/>
                  </a:lnTo>
                  <a:lnTo>
                    <a:pt x="29650" y="75420"/>
                  </a:lnTo>
                  <a:lnTo>
                    <a:pt x="27673" y="77405"/>
                  </a:lnTo>
                  <a:lnTo>
                    <a:pt x="21743" y="77405"/>
                  </a:lnTo>
                  <a:lnTo>
                    <a:pt x="19767" y="75420"/>
                  </a:lnTo>
                  <a:lnTo>
                    <a:pt x="17790" y="71451"/>
                  </a:lnTo>
                  <a:lnTo>
                    <a:pt x="15813" y="65497"/>
                  </a:lnTo>
                  <a:lnTo>
                    <a:pt x="15813" y="59542"/>
                  </a:lnTo>
                  <a:lnTo>
                    <a:pt x="17790" y="55573"/>
                  </a:lnTo>
                  <a:lnTo>
                    <a:pt x="17790" y="45649"/>
                  </a:lnTo>
                  <a:lnTo>
                    <a:pt x="13837" y="43664"/>
                  </a:lnTo>
                  <a:lnTo>
                    <a:pt x="7907" y="43664"/>
                  </a:lnTo>
                  <a:lnTo>
                    <a:pt x="5930" y="45649"/>
                  </a:lnTo>
                  <a:lnTo>
                    <a:pt x="1977" y="45649"/>
                  </a:lnTo>
                  <a:lnTo>
                    <a:pt x="0" y="13893"/>
                  </a:lnTo>
                  <a:lnTo>
                    <a:pt x="1977" y="11909"/>
                  </a:lnTo>
                  <a:lnTo>
                    <a:pt x="3954" y="7939"/>
                  </a:lnTo>
                  <a:lnTo>
                    <a:pt x="1977" y="5954"/>
                  </a:lnTo>
                  <a:lnTo>
                    <a:pt x="1977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2" name="Malawi" descr="© INSCALE GmbH, 05.05.2010&#10;http://www.presentationload.com/"/>
            <p:cNvSpPr>
              <a:spLocks/>
            </p:cNvSpPr>
            <p:nvPr/>
          </p:nvSpPr>
          <p:spPr bwMode="gray">
            <a:xfrm>
              <a:off x="4497099" y="3251183"/>
              <a:ext cx="77545" cy="205510"/>
            </a:xfrm>
            <a:custGeom>
              <a:avLst/>
              <a:gdLst>
                <a:gd name="T0" fmla="*/ 2147483647 w 234"/>
                <a:gd name="T1" fmla="*/ 2147483647 h 624"/>
                <a:gd name="T2" fmla="*/ 2147483647 w 234"/>
                <a:gd name="T3" fmla="*/ 2147483647 h 624"/>
                <a:gd name="T4" fmla="*/ 2147483647 w 234"/>
                <a:gd name="T5" fmla="*/ 2147483647 h 624"/>
                <a:gd name="T6" fmla="*/ 2147483647 w 234"/>
                <a:gd name="T7" fmla="*/ 2147483647 h 624"/>
                <a:gd name="T8" fmla="*/ 2147483647 w 234"/>
                <a:gd name="T9" fmla="*/ 2147483647 h 624"/>
                <a:gd name="T10" fmla="*/ 2147483647 w 234"/>
                <a:gd name="T11" fmla="*/ 2147483647 h 624"/>
                <a:gd name="T12" fmla="*/ 2147483647 w 234"/>
                <a:gd name="T13" fmla="*/ 2147483647 h 624"/>
                <a:gd name="T14" fmla="*/ 2147483647 w 234"/>
                <a:gd name="T15" fmla="*/ 2147483647 h 624"/>
                <a:gd name="T16" fmla="*/ 2147483647 w 234"/>
                <a:gd name="T17" fmla="*/ 2147483647 h 624"/>
                <a:gd name="T18" fmla="*/ 2147483647 w 234"/>
                <a:gd name="T19" fmla="*/ 2147483647 h 624"/>
                <a:gd name="T20" fmla="*/ 2147483647 w 234"/>
                <a:gd name="T21" fmla="*/ 2147483647 h 624"/>
                <a:gd name="T22" fmla="*/ 2147483647 w 234"/>
                <a:gd name="T23" fmla="*/ 2147483647 h 624"/>
                <a:gd name="T24" fmla="*/ 2147483647 w 234"/>
                <a:gd name="T25" fmla="*/ 2147483647 h 624"/>
                <a:gd name="T26" fmla="*/ 2147483647 w 234"/>
                <a:gd name="T27" fmla="*/ 2147483647 h 624"/>
                <a:gd name="T28" fmla="*/ 2147483647 w 234"/>
                <a:gd name="T29" fmla="*/ 2147483647 h 624"/>
                <a:gd name="T30" fmla="*/ 2147483647 w 234"/>
                <a:gd name="T31" fmla="*/ 2147483647 h 624"/>
                <a:gd name="T32" fmla="*/ 2147483647 w 234"/>
                <a:gd name="T33" fmla="*/ 2147483647 h 624"/>
                <a:gd name="T34" fmla="*/ 2147483647 w 234"/>
                <a:gd name="T35" fmla="*/ 2147483647 h 624"/>
                <a:gd name="T36" fmla="*/ 2147483647 w 234"/>
                <a:gd name="T37" fmla="*/ 2147483647 h 624"/>
                <a:gd name="T38" fmla="*/ 2147483647 w 234"/>
                <a:gd name="T39" fmla="*/ 2147483647 h 624"/>
                <a:gd name="T40" fmla="*/ 2147483647 w 234"/>
                <a:gd name="T41" fmla="*/ 2147483647 h 624"/>
                <a:gd name="T42" fmla="*/ 2147483647 w 234"/>
                <a:gd name="T43" fmla="*/ 2147483647 h 624"/>
                <a:gd name="T44" fmla="*/ 2147483647 w 234"/>
                <a:gd name="T45" fmla="*/ 2147483647 h 624"/>
                <a:gd name="T46" fmla="*/ 2147483647 w 234"/>
                <a:gd name="T47" fmla="*/ 0 h 624"/>
                <a:gd name="T48" fmla="*/ 2147483647 w 234"/>
                <a:gd name="T49" fmla="*/ 2147483647 h 624"/>
                <a:gd name="T50" fmla="*/ 2147483647 w 234"/>
                <a:gd name="T51" fmla="*/ 2147483647 h 624"/>
                <a:gd name="T52" fmla="*/ 2147483647 w 234"/>
                <a:gd name="T53" fmla="*/ 2147483647 h 624"/>
                <a:gd name="T54" fmla="*/ 2147483647 w 234"/>
                <a:gd name="T55" fmla="*/ 2147483647 h 624"/>
                <a:gd name="T56" fmla="*/ 2147483647 w 234"/>
                <a:gd name="T57" fmla="*/ 2147483647 h 624"/>
                <a:gd name="T58" fmla="*/ 2147483647 w 234"/>
                <a:gd name="T59" fmla="*/ 2147483647 h 624"/>
                <a:gd name="T60" fmla="*/ 2147483647 w 234"/>
                <a:gd name="T61" fmla="*/ 2147483647 h 624"/>
                <a:gd name="T62" fmla="*/ 2147483647 w 234"/>
                <a:gd name="T63" fmla="*/ 2147483647 h 624"/>
                <a:gd name="T64" fmla="*/ 2147483647 w 234"/>
                <a:gd name="T65" fmla="*/ 2147483647 h 624"/>
                <a:gd name="T66" fmla="*/ 2147483647 w 234"/>
                <a:gd name="T67" fmla="*/ 2147483647 h 624"/>
                <a:gd name="T68" fmla="*/ 2147483647 w 234"/>
                <a:gd name="T69" fmla="*/ 2147483647 h 624"/>
                <a:gd name="T70" fmla="*/ 2147483647 w 234"/>
                <a:gd name="T71" fmla="*/ 2147483647 h 624"/>
                <a:gd name="T72" fmla="*/ 2147483647 w 234"/>
                <a:gd name="T73" fmla="*/ 2147483647 h 624"/>
                <a:gd name="T74" fmla="*/ 0 w 234"/>
                <a:gd name="T75" fmla="*/ 2147483647 h 624"/>
                <a:gd name="T76" fmla="*/ 2147483647 w 234"/>
                <a:gd name="T77" fmla="*/ 2147483647 h 624"/>
                <a:gd name="T78" fmla="*/ 2147483647 w 234"/>
                <a:gd name="T79" fmla="*/ 2147483647 h 624"/>
                <a:gd name="T80" fmla="*/ 2147483647 w 234"/>
                <a:gd name="T81" fmla="*/ 2147483647 h 624"/>
                <a:gd name="T82" fmla="*/ 2147483647 w 234"/>
                <a:gd name="T83" fmla="*/ 2147483647 h 624"/>
                <a:gd name="T84" fmla="*/ 2147483647 w 234"/>
                <a:gd name="T85" fmla="*/ 2147483647 h 624"/>
                <a:gd name="T86" fmla="*/ 2147483647 w 234"/>
                <a:gd name="T87" fmla="*/ 2147483647 h 624"/>
                <a:gd name="T88" fmla="*/ 2147483647 w 234"/>
                <a:gd name="T89" fmla="*/ 2147483647 h 624"/>
                <a:gd name="T90" fmla="*/ 2147483647 w 234"/>
                <a:gd name="T91" fmla="*/ 2147483647 h 624"/>
                <a:gd name="T92" fmla="*/ 2147483647 w 234"/>
                <a:gd name="T93" fmla="*/ 2147483647 h 624"/>
                <a:gd name="T94" fmla="*/ 2147483647 w 234"/>
                <a:gd name="T95" fmla="*/ 2147483647 h 624"/>
                <a:gd name="T96" fmla="*/ 2147483647 w 234"/>
                <a:gd name="T97" fmla="*/ 2147483647 h 624"/>
                <a:gd name="T98" fmla="*/ 2147483647 w 234"/>
                <a:gd name="T99" fmla="*/ 2147483647 h 624"/>
                <a:gd name="T100" fmla="*/ 2147483647 w 234"/>
                <a:gd name="T101" fmla="*/ 2147483647 h 624"/>
                <a:gd name="T102" fmla="*/ 2147483647 w 234"/>
                <a:gd name="T103" fmla="*/ 2147483647 h 624"/>
                <a:gd name="T104" fmla="*/ 2147483647 w 234"/>
                <a:gd name="T105" fmla="*/ 2147483647 h 624"/>
                <a:gd name="T106" fmla="*/ 2147483647 w 234"/>
                <a:gd name="T107" fmla="*/ 2147483647 h 624"/>
                <a:gd name="T108" fmla="*/ 2147483647 w 234"/>
                <a:gd name="T109" fmla="*/ 2147483647 h 624"/>
                <a:gd name="T110" fmla="*/ 2147483647 w 234"/>
                <a:gd name="T111" fmla="*/ 2147483647 h 624"/>
                <a:gd name="T112" fmla="*/ 2147483647 w 234"/>
                <a:gd name="T113" fmla="*/ 2147483647 h 624"/>
                <a:gd name="T114" fmla="*/ 2147483647 w 234"/>
                <a:gd name="T115" fmla="*/ 2147483647 h 624"/>
                <a:gd name="T116" fmla="*/ 2147483647 w 234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4"/>
                <a:gd name="T178" fmla="*/ 0 h 624"/>
                <a:gd name="T179" fmla="*/ 234 w 234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4" h="624">
                  <a:moveTo>
                    <a:pt x="234" y="432"/>
                  </a:moveTo>
                  <a:lnTo>
                    <a:pt x="222" y="420"/>
                  </a:lnTo>
                  <a:lnTo>
                    <a:pt x="210" y="402"/>
                  </a:lnTo>
                  <a:lnTo>
                    <a:pt x="204" y="390"/>
                  </a:lnTo>
                  <a:lnTo>
                    <a:pt x="198" y="384"/>
                  </a:lnTo>
                  <a:lnTo>
                    <a:pt x="186" y="360"/>
                  </a:lnTo>
                  <a:lnTo>
                    <a:pt x="162" y="336"/>
                  </a:lnTo>
                  <a:lnTo>
                    <a:pt x="156" y="336"/>
                  </a:lnTo>
                  <a:lnTo>
                    <a:pt x="156" y="330"/>
                  </a:lnTo>
                  <a:lnTo>
                    <a:pt x="150" y="330"/>
                  </a:lnTo>
                  <a:lnTo>
                    <a:pt x="150" y="342"/>
                  </a:lnTo>
                  <a:lnTo>
                    <a:pt x="156" y="342"/>
                  </a:lnTo>
                  <a:lnTo>
                    <a:pt x="168" y="354"/>
                  </a:lnTo>
                  <a:lnTo>
                    <a:pt x="168" y="366"/>
                  </a:lnTo>
                  <a:lnTo>
                    <a:pt x="174" y="378"/>
                  </a:lnTo>
                  <a:lnTo>
                    <a:pt x="174" y="390"/>
                  </a:lnTo>
                  <a:lnTo>
                    <a:pt x="168" y="396"/>
                  </a:lnTo>
                  <a:lnTo>
                    <a:pt x="162" y="396"/>
                  </a:lnTo>
                  <a:lnTo>
                    <a:pt x="162" y="390"/>
                  </a:lnTo>
                  <a:lnTo>
                    <a:pt x="156" y="384"/>
                  </a:lnTo>
                  <a:lnTo>
                    <a:pt x="156" y="378"/>
                  </a:lnTo>
                  <a:lnTo>
                    <a:pt x="144" y="384"/>
                  </a:lnTo>
                  <a:lnTo>
                    <a:pt x="132" y="384"/>
                  </a:lnTo>
                  <a:lnTo>
                    <a:pt x="132" y="360"/>
                  </a:lnTo>
                  <a:lnTo>
                    <a:pt x="126" y="354"/>
                  </a:lnTo>
                  <a:lnTo>
                    <a:pt x="126" y="342"/>
                  </a:lnTo>
                  <a:lnTo>
                    <a:pt x="120" y="330"/>
                  </a:lnTo>
                  <a:lnTo>
                    <a:pt x="120" y="282"/>
                  </a:lnTo>
                  <a:lnTo>
                    <a:pt x="84" y="246"/>
                  </a:lnTo>
                  <a:lnTo>
                    <a:pt x="90" y="240"/>
                  </a:lnTo>
                  <a:lnTo>
                    <a:pt x="90" y="222"/>
                  </a:lnTo>
                  <a:lnTo>
                    <a:pt x="96" y="210"/>
                  </a:lnTo>
                  <a:lnTo>
                    <a:pt x="114" y="192"/>
                  </a:lnTo>
                  <a:lnTo>
                    <a:pt x="120" y="180"/>
                  </a:lnTo>
                  <a:lnTo>
                    <a:pt x="126" y="174"/>
                  </a:lnTo>
                  <a:lnTo>
                    <a:pt x="126" y="156"/>
                  </a:lnTo>
                  <a:lnTo>
                    <a:pt x="120" y="150"/>
                  </a:lnTo>
                  <a:lnTo>
                    <a:pt x="120" y="102"/>
                  </a:lnTo>
                  <a:lnTo>
                    <a:pt x="114" y="78"/>
                  </a:lnTo>
                  <a:lnTo>
                    <a:pt x="114" y="60"/>
                  </a:lnTo>
                  <a:lnTo>
                    <a:pt x="102" y="60"/>
                  </a:lnTo>
                  <a:lnTo>
                    <a:pt x="84" y="42"/>
                  </a:lnTo>
                  <a:lnTo>
                    <a:pt x="84" y="36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60" y="18"/>
                  </a:lnTo>
                  <a:lnTo>
                    <a:pt x="54" y="0"/>
                  </a:lnTo>
                  <a:lnTo>
                    <a:pt x="30" y="0"/>
                  </a:lnTo>
                  <a:lnTo>
                    <a:pt x="30" y="12"/>
                  </a:lnTo>
                  <a:lnTo>
                    <a:pt x="42" y="12"/>
                  </a:lnTo>
                  <a:lnTo>
                    <a:pt x="54" y="24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66" y="84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54" y="108"/>
                  </a:lnTo>
                  <a:lnTo>
                    <a:pt x="48" y="114"/>
                  </a:lnTo>
                  <a:lnTo>
                    <a:pt x="42" y="114"/>
                  </a:lnTo>
                  <a:lnTo>
                    <a:pt x="42" y="132"/>
                  </a:lnTo>
                  <a:lnTo>
                    <a:pt x="54" y="138"/>
                  </a:lnTo>
                  <a:lnTo>
                    <a:pt x="48" y="156"/>
                  </a:lnTo>
                  <a:lnTo>
                    <a:pt x="48" y="228"/>
                  </a:lnTo>
                  <a:lnTo>
                    <a:pt x="60" y="228"/>
                  </a:lnTo>
                  <a:lnTo>
                    <a:pt x="60" y="234"/>
                  </a:lnTo>
                  <a:lnTo>
                    <a:pt x="42" y="252"/>
                  </a:lnTo>
                  <a:lnTo>
                    <a:pt x="30" y="258"/>
                  </a:lnTo>
                  <a:lnTo>
                    <a:pt x="24" y="264"/>
                  </a:lnTo>
                  <a:lnTo>
                    <a:pt x="18" y="264"/>
                  </a:lnTo>
                  <a:lnTo>
                    <a:pt x="24" y="300"/>
                  </a:lnTo>
                  <a:lnTo>
                    <a:pt x="18" y="312"/>
                  </a:lnTo>
                  <a:lnTo>
                    <a:pt x="12" y="318"/>
                  </a:lnTo>
                  <a:lnTo>
                    <a:pt x="6" y="330"/>
                  </a:lnTo>
                  <a:lnTo>
                    <a:pt x="0" y="336"/>
                  </a:lnTo>
                  <a:lnTo>
                    <a:pt x="0" y="342"/>
                  </a:lnTo>
                  <a:lnTo>
                    <a:pt x="12" y="348"/>
                  </a:lnTo>
                  <a:lnTo>
                    <a:pt x="24" y="360"/>
                  </a:lnTo>
                  <a:lnTo>
                    <a:pt x="36" y="366"/>
                  </a:lnTo>
                  <a:lnTo>
                    <a:pt x="66" y="414"/>
                  </a:lnTo>
                  <a:lnTo>
                    <a:pt x="96" y="414"/>
                  </a:lnTo>
                  <a:lnTo>
                    <a:pt x="102" y="408"/>
                  </a:lnTo>
                  <a:lnTo>
                    <a:pt x="120" y="408"/>
                  </a:lnTo>
                  <a:lnTo>
                    <a:pt x="126" y="414"/>
                  </a:lnTo>
                  <a:lnTo>
                    <a:pt x="126" y="450"/>
                  </a:lnTo>
                  <a:lnTo>
                    <a:pt x="132" y="450"/>
                  </a:lnTo>
                  <a:lnTo>
                    <a:pt x="126" y="480"/>
                  </a:lnTo>
                  <a:lnTo>
                    <a:pt x="114" y="486"/>
                  </a:lnTo>
                  <a:lnTo>
                    <a:pt x="126" y="504"/>
                  </a:lnTo>
                  <a:lnTo>
                    <a:pt x="120" y="510"/>
                  </a:lnTo>
                  <a:lnTo>
                    <a:pt x="108" y="516"/>
                  </a:lnTo>
                  <a:lnTo>
                    <a:pt x="102" y="522"/>
                  </a:lnTo>
                  <a:lnTo>
                    <a:pt x="102" y="528"/>
                  </a:lnTo>
                  <a:lnTo>
                    <a:pt x="114" y="528"/>
                  </a:lnTo>
                  <a:lnTo>
                    <a:pt x="114" y="558"/>
                  </a:lnTo>
                  <a:lnTo>
                    <a:pt x="126" y="564"/>
                  </a:lnTo>
                  <a:lnTo>
                    <a:pt x="132" y="570"/>
                  </a:lnTo>
                  <a:lnTo>
                    <a:pt x="144" y="576"/>
                  </a:lnTo>
                  <a:lnTo>
                    <a:pt x="150" y="582"/>
                  </a:lnTo>
                  <a:lnTo>
                    <a:pt x="162" y="588"/>
                  </a:lnTo>
                  <a:lnTo>
                    <a:pt x="162" y="600"/>
                  </a:lnTo>
                  <a:lnTo>
                    <a:pt x="156" y="606"/>
                  </a:lnTo>
                  <a:lnTo>
                    <a:pt x="156" y="618"/>
                  </a:lnTo>
                  <a:lnTo>
                    <a:pt x="162" y="624"/>
                  </a:lnTo>
                  <a:lnTo>
                    <a:pt x="168" y="618"/>
                  </a:lnTo>
                  <a:lnTo>
                    <a:pt x="180" y="612"/>
                  </a:lnTo>
                  <a:lnTo>
                    <a:pt x="180" y="582"/>
                  </a:lnTo>
                  <a:lnTo>
                    <a:pt x="174" y="576"/>
                  </a:lnTo>
                  <a:lnTo>
                    <a:pt x="168" y="576"/>
                  </a:lnTo>
                  <a:lnTo>
                    <a:pt x="168" y="558"/>
                  </a:lnTo>
                  <a:lnTo>
                    <a:pt x="174" y="546"/>
                  </a:lnTo>
                  <a:lnTo>
                    <a:pt x="186" y="540"/>
                  </a:lnTo>
                  <a:lnTo>
                    <a:pt x="210" y="540"/>
                  </a:lnTo>
                  <a:lnTo>
                    <a:pt x="216" y="534"/>
                  </a:lnTo>
                  <a:lnTo>
                    <a:pt x="216" y="474"/>
                  </a:lnTo>
                  <a:lnTo>
                    <a:pt x="222" y="468"/>
                  </a:lnTo>
                  <a:lnTo>
                    <a:pt x="228" y="456"/>
                  </a:lnTo>
                  <a:lnTo>
                    <a:pt x="234" y="450"/>
                  </a:lnTo>
                  <a:lnTo>
                    <a:pt x="234" y="4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3" name="Mali" descr="© INSCALE GmbH, 05.05.2010&#10;http://www.presentationload.com/"/>
            <p:cNvSpPr>
              <a:spLocks/>
            </p:cNvSpPr>
            <p:nvPr/>
          </p:nvSpPr>
          <p:spPr bwMode="gray">
            <a:xfrm>
              <a:off x="3448948" y="2339230"/>
              <a:ext cx="383848" cy="394323"/>
            </a:xfrm>
            <a:custGeom>
              <a:avLst/>
              <a:gdLst>
                <a:gd name="T0" fmla="*/ 2147483647 w 1164"/>
                <a:gd name="T1" fmla="*/ 2147483647 h 1200"/>
                <a:gd name="T2" fmla="*/ 2147483647 w 1164"/>
                <a:gd name="T3" fmla="*/ 2147483647 h 1200"/>
                <a:gd name="T4" fmla="*/ 2147483647 w 1164"/>
                <a:gd name="T5" fmla="*/ 2147483647 h 1200"/>
                <a:gd name="T6" fmla="*/ 2147483647 w 1164"/>
                <a:gd name="T7" fmla="*/ 2147483647 h 1200"/>
                <a:gd name="T8" fmla="*/ 2147483647 w 1164"/>
                <a:gd name="T9" fmla="*/ 2147483647 h 1200"/>
                <a:gd name="T10" fmla="*/ 2147483647 w 1164"/>
                <a:gd name="T11" fmla="*/ 2147483647 h 1200"/>
                <a:gd name="T12" fmla="*/ 2147483647 w 1164"/>
                <a:gd name="T13" fmla="*/ 2147483647 h 1200"/>
                <a:gd name="T14" fmla="*/ 2147483647 w 1164"/>
                <a:gd name="T15" fmla="*/ 2147483647 h 1200"/>
                <a:gd name="T16" fmla="*/ 2147483647 w 1164"/>
                <a:gd name="T17" fmla="*/ 2147483647 h 1200"/>
                <a:gd name="T18" fmla="*/ 2147483647 w 1164"/>
                <a:gd name="T19" fmla="*/ 2147483647 h 1200"/>
                <a:gd name="T20" fmla="*/ 2147483647 w 1164"/>
                <a:gd name="T21" fmla="*/ 2147483647 h 1200"/>
                <a:gd name="T22" fmla="*/ 2147483647 w 1164"/>
                <a:gd name="T23" fmla="*/ 2147483647 h 1200"/>
                <a:gd name="T24" fmla="*/ 2147483647 w 1164"/>
                <a:gd name="T25" fmla="*/ 2147483647 h 1200"/>
                <a:gd name="T26" fmla="*/ 2147483647 w 1164"/>
                <a:gd name="T27" fmla="*/ 2147483647 h 1200"/>
                <a:gd name="T28" fmla="*/ 2147483647 w 1164"/>
                <a:gd name="T29" fmla="*/ 2147483647 h 1200"/>
                <a:gd name="T30" fmla="*/ 2147483647 w 1164"/>
                <a:gd name="T31" fmla="*/ 2147483647 h 1200"/>
                <a:gd name="T32" fmla="*/ 2147483647 w 1164"/>
                <a:gd name="T33" fmla="*/ 2147483647 h 1200"/>
                <a:gd name="T34" fmla="*/ 2147483647 w 1164"/>
                <a:gd name="T35" fmla="*/ 2147483647 h 1200"/>
                <a:gd name="T36" fmla="*/ 2147483647 w 1164"/>
                <a:gd name="T37" fmla="*/ 2147483647 h 1200"/>
                <a:gd name="T38" fmla="*/ 2147483647 w 1164"/>
                <a:gd name="T39" fmla="*/ 2147483647 h 1200"/>
                <a:gd name="T40" fmla="*/ 2147483647 w 1164"/>
                <a:gd name="T41" fmla="*/ 2147483647 h 1200"/>
                <a:gd name="T42" fmla="*/ 2147483647 w 1164"/>
                <a:gd name="T43" fmla="*/ 2147483647 h 1200"/>
                <a:gd name="T44" fmla="*/ 2147483647 w 1164"/>
                <a:gd name="T45" fmla="*/ 2147483647 h 1200"/>
                <a:gd name="T46" fmla="*/ 2147483647 w 1164"/>
                <a:gd name="T47" fmla="*/ 2147483647 h 1200"/>
                <a:gd name="T48" fmla="*/ 2147483647 w 1164"/>
                <a:gd name="T49" fmla="*/ 2147483647 h 1200"/>
                <a:gd name="T50" fmla="*/ 2147483647 w 1164"/>
                <a:gd name="T51" fmla="*/ 2147483647 h 1200"/>
                <a:gd name="T52" fmla="*/ 2147483647 w 1164"/>
                <a:gd name="T53" fmla="*/ 2147483647 h 1200"/>
                <a:gd name="T54" fmla="*/ 0 w 1164"/>
                <a:gd name="T55" fmla="*/ 2147483647 h 1200"/>
                <a:gd name="T56" fmla="*/ 2147483647 w 1164"/>
                <a:gd name="T57" fmla="*/ 2147483647 h 1200"/>
                <a:gd name="T58" fmla="*/ 2147483647 w 1164"/>
                <a:gd name="T59" fmla="*/ 2147483647 h 1200"/>
                <a:gd name="T60" fmla="*/ 2147483647 w 1164"/>
                <a:gd name="T61" fmla="*/ 2147483647 h 1200"/>
                <a:gd name="T62" fmla="*/ 2147483647 w 1164"/>
                <a:gd name="T63" fmla="*/ 2147483647 h 1200"/>
                <a:gd name="T64" fmla="*/ 2147483647 w 1164"/>
                <a:gd name="T65" fmla="*/ 2147483647 h 1200"/>
                <a:gd name="T66" fmla="*/ 2147483647 w 1164"/>
                <a:gd name="T67" fmla="*/ 2147483647 h 1200"/>
                <a:gd name="T68" fmla="*/ 2147483647 w 1164"/>
                <a:gd name="T69" fmla="*/ 2147483647 h 1200"/>
                <a:gd name="T70" fmla="*/ 2147483647 w 1164"/>
                <a:gd name="T71" fmla="*/ 2147483647 h 1200"/>
                <a:gd name="T72" fmla="*/ 2147483647 w 1164"/>
                <a:gd name="T73" fmla="*/ 2147483647 h 1200"/>
                <a:gd name="T74" fmla="*/ 2147483647 w 1164"/>
                <a:gd name="T75" fmla="*/ 2147483647 h 1200"/>
                <a:gd name="T76" fmla="*/ 2147483647 w 1164"/>
                <a:gd name="T77" fmla="*/ 2147483647 h 1200"/>
                <a:gd name="T78" fmla="*/ 2147483647 w 1164"/>
                <a:gd name="T79" fmla="*/ 2147483647 h 1200"/>
                <a:gd name="T80" fmla="*/ 2147483647 w 1164"/>
                <a:gd name="T81" fmla="*/ 2147483647 h 1200"/>
                <a:gd name="T82" fmla="*/ 2147483647 w 1164"/>
                <a:gd name="T83" fmla="*/ 2147483647 h 1200"/>
                <a:gd name="T84" fmla="*/ 2147483647 w 1164"/>
                <a:gd name="T85" fmla="*/ 2147483647 h 1200"/>
                <a:gd name="T86" fmla="*/ 2147483647 w 1164"/>
                <a:gd name="T87" fmla="*/ 2147483647 h 1200"/>
                <a:gd name="T88" fmla="*/ 2147483647 w 1164"/>
                <a:gd name="T89" fmla="*/ 2147483647 h 1200"/>
                <a:gd name="T90" fmla="*/ 2147483647 w 1164"/>
                <a:gd name="T91" fmla="*/ 2147483647 h 1200"/>
                <a:gd name="T92" fmla="*/ 2147483647 w 1164"/>
                <a:gd name="T93" fmla="*/ 2147483647 h 1200"/>
                <a:gd name="T94" fmla="*/ 2147483647 w 1164"/>
                <a:gd name="T95" fmla="*/ 2147483647 h 1200"/>
                <a:gd name="T96" fmla="*/ 2147483647 w 1164"/>
                <a:gd name="T97" fmla="*/ 2147483647 h 1200"/>
                <a:gd name="T98" fmla="*/ 2147483647 w 1164"/>
                <a:gd name="T99" fmla="*/ 2147483647 h 1200"/>
                <a:gd name="T100" fmla="*/ 2147483647 w 1164"/>
                <a:gd name="T101" fmla="*/ 2147483647 h 1200"/>
                <a:gd name="T102" fmla="*/ 2147483647 w 1164"/>
                <a:gd name="T103" fmla="*/ 2147483647 h 1200"/>
                <a:gd name="T104" fmla="*/ 2147483647 w 1164"/>
                <a:gd name="T105" fmla="*/ 2147483647 h 1200"/>
                <a:gd name="T106" fmla="*/ 2147483647 w 1164"/>
                <a:gd name="T107" fmla="*/ 2147483647 h 120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64"/>
                <a:gd name="T163" fmla="*/ 0 h 1200"/>
                <a:gd name="T164" fmla="*/ 1164 w 1164"/>
                <a:gd name="T165" fmla="*/ 1200 h 120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64" h="1200">
                  <a:moveTo>
                    <a:pt x="612" y="954"/>
                  </a:moveTo>
                  <a:lnTo>
                    <a:pt x="636" y="948"/>
                  </a:lnTo>
                  <a:lnTo>
                    <a:pt x="636" y="912"/>
                  </a:lnTo>
                  <a:lnTo>
                    <a:pt x="654" y="912"/>
                  </a:lnTo>
                  <a:lnTo>
                    <a:pt x="654" y="906"/>
                  </a:lnTo>
                  <a:lnTo>
                    <a:pt x="660" y="900"/>
                  </a:lnTo>
                  <a:lnTo>
                    <a:pt x="666" y="888"/>
                  </a:lnTo>
                  <a:lnTo>
                    <a:pt x="678" y="882"/>
                  </a:lnTo>
                  <a:lnTo>
                    <a:pt x="684" y="870"/>
                  </a:lnTo>
                  <a:lnTo>
                    <a:pt x="690" y="864"/>
                  </a:lnTo>
                  <a:lnTo>
                    <a:pt x="696" y="864"/>
                  </a:lnTo>
                  <a:lnTo>
                    <a:pt x="708" y="876"/>
                  </a:lnTo>
                  <a:lnTo>
                    <a:pt x="720" y="876"/>
                  </a:lnTo>
                  <a:lnTo>
                    <a:pt x="720" y="870"/>
                  </a:lnTo>
                  <a:lnTo>
                    <a:pt x="726" y="864"/>
                  </a:lnTo>
                  <a:lnTo>
                    <a:pt x="726" y="846"/>
                  </a:lnTo>
                  <a:lnTo>
                    <a:pt x="750" y="846"/>
                  </a:lnTo>
                  <a:lnTo>
                    <a:pt x="768" y="822"/>
                  </a:lnTo>
                  <a:lnTo>
                    <a:pt x="792" y="822"/>
                  </a:lnTo>
                  <a:lnTo>
                    <a:pt x="810" y="804"/>
                  </a:lnTo>
                  <a:lnTo>
                    <a:pt x="858" y="804"/>
                  </a:lnTo>
                  <a:lnTo>
                    <a:pt x="882" y="816"/>
                  </a:lnTo>
                  <a:lnTo>
                    <a:pt x="930" y="804"/>
                  </a:lnTo>
                  <a:lnTo>
                    <a:pt x="954" y="786"/>
                  </a:lnTo>
                  <a:lnTo>
                    <a:pt x="1020" y="792"/>
                  </a:lnTo>
                  <a:lnTo>
                    <a:pt x="1020" y="774"/>
                  </a:lnTo>
                  <a:lnTo>
                    <a:pt x="1068" y="780"/>
                  </a:lnTo>
                  <a:lnTo>
                    <a:pt x="1080" y="774"/>
                  </a:lnTo>
                  <a:lnTo>
                    <a:pt x="1104" y="774"/>
                  </a:lnTo>
                  <a:lnTo>
                    <a:pt x="1122" y="768"/>
                  </a:lnTo>
                  <a:lnTo>
                    <a:pt x="1134" y="762"/>
                  </a:lnTo>
                  <a:lnTo>
                    <a:pt x="1140" y="750"/>
                  </a:lnTo>
                  <a:lnTo>
                    <a:pt x="1140" y="732"/>
                  </a:lnTo>
                  <a:lnTo>
                    <a:pt x="1146" y="720"/>
                  </a:lnTo>
                  <a:lnTo>
                    <a:pt x="1146" y="708"/>
                  </a:lnTo>
                  <a:lnTo>
                    <a:pt x="1164" y="684"/>
                  </a:lnTo>
                  <a:lnTo>
                    <a:pt x="1164" y="480"/>
                  </a:lnTo>
                  <a:lnTo>
                    <a:pt x="1140" y="480"/>
                  </a:lnTo>
                  <a:lnTo>
                    <a:pt x="1134" y="486"/>
                  </a:lnTo>
                  <a:lnTo>
                    <a:pt x="1104" y="486"/>
                  </a:lnTo>
                  <a:lnTo>
                    <a:pt x="1092" y="480"/>
                  </a:lnTo>
                  <a:lnTo>
                    <a:pt x="1086" y="474"/>
                  </a:lnTo>
                  <a:lnTo>
                    <a:pt x="1086" y="468"/>
                  </a:lnTo>
                  <a:lnTo>
                    <a:pt x="1104" y="450"/>
                  </a:lnTo>
                  <a:lnTo>
                    <a:pt x="1104" y="432"/>
                  </a:lnTo>
                  <a:lnTo>
                    <a:pt x="1092" y="408"/>
                  </a:lnTo>
                  <a:lnTo>
                    <a:pt x="1080" y="402"/>
                  </a:lnTo>
                  <a:lnTo>
                    <a:pt x="1050" y="402"/>
                  </a:lnTo>
                  <a:lnTo>
                    <a:pt x="1044" y="408"/>
                  </a:lnTo>
                  <a:lnTo>
                    <a:pt x="1038" y="408"/>
                  </a:lnTo>
                  <a:lnTo>
                    <a:pt x="1032" y="378"/>
                  </a:lnTo>
                  <a:lnTo>
                    <a:pt x="996" y="378"/>
                  </a:lnTo>
                  <a:lnTo>
                    <a:pt x="984" y="366"/>
                  </a:lnTo>
                  <a:lnTo>
                    <a:pt x="984" y="348"/>
                  </a:lnTo>
                  <a:lnTo>
                    <a:pt x="978" y="342"/>
                  </a:lnTo>
                  <a:lnTo>
                    <a:pt x="954" y="342"/>
                  </a:lnTo>
                  <a:lnTo>
                    <a:pt x="954" y="318"/>
                  </a:lnTo>
                  <a:lnTo>
                    <a:pt x="546" y="6"/>
                  </a:lnTo>
                  <a:lnTo>
                    <a:pt x="426" y="0"/>
                  </a:lnTo>
                  <a:lnTo>
                    <a:pt x="468" y="690"/>
                  </a:lnTo>
                  <a:lnTo>
                    <a:pt x="474" y="690"/>
                  </a:lnTo>
                  <a:lnTo>
                    <a:pt x="492" y="708"/>
                  </a:lnTo>
                  <a:lnTo>
                    <a:pt x="492" y="720"/>
                  </a:lnTo>
                  <a:lnTo>
                    <a:pt x="486" y="726"/>
                  </a:lnTo>
                  <a:lnTo>
                    <a:pt x="474" y="768"/>
                  </a:lnTo>
                  <a:lnTo>
                    <a:pt x="210" y="768"/>
                  </a:lnTo>
                  <a:lnTo>
                    <a:pt x="210" y="756"/>
                  </a:lnTo>
                  <a:lnTo>
                    <a:pt x="204" y="756"/>
                  </a:lnTo>
                  <a:lnTo>
                    <a:pt x="198" y="762"/>
                  </a:lnTo>
                  <a:lnTo>
                    <a:pt x="198" y="774"/>
                  </a:lnTo>
                  <a:lnTo>
                    <a:pt x="192" y="774"/>
                  </a:lnTo>
                  <a:lnTo>
                    <a:pt x="180" y="780"/>
                  </a:lnTo>
                  <a:lnTo>
                    <a:pt x="150" y="780"/>
                  </a:lnTo>
                  <a:lnTo>
                    <a:pt x="144" y="774"/>
                  </a:lnTo>
                  <a:lnTo>
                    <a:pt x="108" y="774"/>
                  </a:lnTo>
                  <a:lnTo>
                    <a:pt x="96" y="798"/>
                  </a:lnTo>
                  <a:lnTo>
                    <a:pt x="90" y="786"/>
                  </a:lnTo>
                  <a:lnTo>
                    <a:pt x="66" y="762"/>
                  </a:lnTo>
                  <a:lnTo>
                    <a:pt x="48" y="762"/>
                  </a:lnTo>
                  <a:lnTo>
                    <a:pt x="36" y="774"/>
                  </a:lnTo>
                  <a:lnTo>
                    <a:pt x="36" y="822"/>
                  </a:lnTo>
                  <a:lnTo>
                    <a:pt x="30" y="822"/>
                  </a:lnTo>
                  <a:lnTo>
                    <a:pt x="18" y="828"/>
                  </a:lnTo>
                  <a:lnTo>
                    <a:pt x="0" y="828"/>
                  </a:lnTo>
                  <a:lnTo>
                    <a:pt x="0" y="852"/>
                  </a:lnTo>
                  <a:lnTo>
                    <a:pt x="12" y="870"/>
                  </a:lnTo>
                  <a:lnTo>
                    <a:pt x="12" y="876"/>
                  </a:lnTo>
                  <a:lnTo>
                    <a:pt x="24" y="888"/>
                  </a:lnTo>
                  <a:lnTo>
                    <a:pt x="24" y="906"/>
                  </a:lnTo>
                  <a:lnTo>
                    <a:pt x="18" y="912"/>
                  </a:lnTo>
                  <a:lnTo>
                    <a:pt x="18" y="936"/>
                  </a:lnTo>
                  <a:lnTo>
                    <a:pt x="24" y="942"/>
                  </a:lnTo>
                  <a:lnTo>
                    <a:pt x="36" y="942"/>
                  </a:lnTo>
                  <a:lnTo>
                    <a:pt x="36" y="936"/>
                  </a:lnTo>
                  <a:lnTo>
                    <a:pt x="42" y="936"/>
                  </a:lnTo>
                  <a:lnTo>
                    <a:pt x="48" y="942"/>
                  </a:lnTo>
                  <a:lnTo>
                    <a:pt x="54" y="954"/>
                  </a:lnTo>
                  <a:lnTo>
                    <a:pt x="54" y="1032"/>
                  </a:lnTo>
                  <a:lnTo>
                    <a:pt x="60" y="1044"/>
                  </a:lnTo>
                  <a:lnTo>
                    <a:pt x="60" y="1050"/>
                  </a:lnTo>
                  <a:lnTo>
                    <a:pt x="66" y="1056"/>
                  </a:lnTo>
                  <a:lnTo>
                    <a:pt x="72" y="1050"/>
                  </a:lnTo>
                  <a:lnTo>
                    <a:pt x="78" y="1038"/>
                  </a:lnTo>
                  <a:lnTo>
                    <a:pt x="90" y="1026"/>
                  </a:lnTo>
                  <a:lnTo>
                    <a:pt x="102" y="1038"/>
                  </a:lnTo>
                  <a:lnTo>
                    <a:pt x="108" y="1050"/>
                  </a:lnTo>
                  <a:lnTo>
                    <a:pt x="108" y="1062"/>
                  </a:lnTo>
                  <a:lnTo>
                    <a:pt x="114" y="1050"/>
                  </a:lnTo>
                  <a:lnTo>
                    <a:pt x="126" y="1038"/>
                  </a:lnTo>
                  <a:lnTo>
                    <a:pt x="132" y="1026"/>
                  </a:lnTo>
                  <a:lnTo>
                    <a:pt x="138" y="1026"/>
                  </a:lnTo>
                  <a:lnTo>
                    <a:pt x="144" y="1032"/>
                  </a:lnTo>
                  <a:lnTo>
                    <a:pt x="150" y="1032"/>
                  </a:lnTo>
                  <a:lnTo>
                    <a:pt x="162" y="1038"/>
                  </a:lnTo>
                  <a:lnTo>
                    <a:pt x="168" y="1044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204" y="1008"/>
                  </a:lnTo>
                  <a:lnTo>
                    <a:pt x="216" y="1008"/>
                  </a:lnTo>
                  <a:lnTo>
                    <a:pt x="228" y="1014"/>
                  </a:lnTo>
                  <a:lnTo>
                    <a:pt x="228" y="1032"/>
                  </a:lnTo>
                  <a:lnTo>
                    <a:pt x="246" y="1044"/>
                  </a:lnTo>
                  <a:lnTo>
                    <a:pt x="234" y="1074"/>
                  </a:lnTo>
                  <a:lnTo>
                    <a:pt x="270" y="1092"/>
                  </a:lnTo>
                  <a:lnTo>
                    <a:pt x="246" y="1128"/>
                  </a:lnTo>
                  <a:lnTo>
                    <a:pt x="270" y="1128"/>
                  </a:lnTo>
                  <a:lnTo>
                    <a:pt x="270" y="1164"/>
                  </a:lnTo>
                  <a:lnTo>
                    <a:pt x="300" y="1194"/>
                  </a:lnTo>
                  <a:lnTo>
                    <a:pt x="312" y="1200"/>
                  </a:lnTo>
                  <a:lnTo>
                    <a:pt x="312" y="1182"/>
                  </a:lnTo>
                  <a:lnTo>
                    <a:pt x="318" y="1176"/>
                  </a:lnTo>
                  <a:lnTo>
                    <a:pt x="330" y="1176"/>
                  </a:lnTo>
                  <a:lnTo>
                    <a:pt x="348" y="1182"/>
                  </a:lnTo>
                  <a:lnTo>
                    <a:pt x="366" y="1200"/>
                  </a:lnTo>
                  <a:lnTo>
                    <a:pt x="372" y="1182"/>
                  </a:lnTo>
                  <a:lnTo>
                    <a:pt x="390" y="1182"/>
                  </a:lnTo>
                  <a:lnTo>
                    <a:pt x="396" y="1158"/>
                  </a:lnTo>
                  <a:lnTo>
                    <a:pt x="408" y="1176"/>
                  </a:lnTo>
                  <a:lnTo>
                    <a:pt x="420" y="1152"/>
                  </a:lnTo>
                  <a:lnTo>
                    <a:pt x="420" y="1188"/>
                  </a:lnTo>
                  <a:lnTo>
                    <a:pt x="444" y="1194"/>
                  </a:lnTo>
                  <a:lnTo>
                    <a:pt x="450" y="1188"/>
                  </a:lnTo>
                  <a:lnTo>
                    <a:pt x="456" y="1176"/>
                  </a:lnTo>
                  <a:lnTo>
                    <a:pt x="462" y="1170"/>
                  </a:lnTo>
                  <a:lnTo>
                    <a:pt x="474" y="1170"/>
                  </a:lnTo>
                  <a:lnTo>
                    <a:pt x="468" y="1116"/>
                  </a:lnTo>
                  <a:lnTo>
                    <a:pt x="492" y="1116"/>
                  </a:lnTo>
                  <a:lnTo>
                    <a:pt x="504" y="1092"/>
                  </a:lnTo>
                  <a:lnTo>
                    <a:pt x="480" y="1062"/>
                  </a:lnTo>
                  <a:lnTo>
                    <a:pt x="498" y="1050"/>
                  </a:lnTo>
                  <a:lnTo>
                    <a:pt x="504" y="1050"/>
                  </a:lnTo>
                  <a:lnTo>
                    <a:pt x="510" y="1044"/>
                  </a:lnTo>
                  <a:lnTo>
                    <a:pt x="546" y="1044"/>
                  </a:lnTo>
                  <a:lnTo>
                    <a:pt x="546" y="1032"/>
                  </a:lnTo>
                  <a:lnTo>
                    <a:pt x="540" y="1026"/>
                  </a:lnTo>
                  <a:lnTo>
                    <a:pt x="546" y="1026"/>
                  </a:lnTo>
                  <a:lnTo>
                    <a:pt x="552" y="1020"/>
                  </a:lnTo>
                  <a:lnTo>
                    <a:pt x="552" y="990"/>
                  </a:lnTo>
                  <a:lnTo>
                    <a:pt x="570" y="990"/>
                  </a:lnTo>
                  <a:lnTo>
                    <a:pt x="570" y="960"/>
                  </a:lnTo>
                  <a:lnTo>
                    <a:pt x="564" y="954"/>
                  </a:lnTo>
                  <a:lnTo>
                    <a:pt x="582" y="924"/>
                  </a:lnTo>
                  <a:lnTo>
                    <a:pt x="612" y="9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4" name="Madagascar" descr="© INSCALE GmbH, 05.05.2010&#10;http://www.presentationload.com/"/>
            <p:cNvSpPr>
              <a:spLocks/>
            </p:cNvSpPr>
            <p:nvPr/>
          </p:nvSpPr>
          <p:spPr bwMode="gray">
            <a:xfrm>
              <a:off x="4723271" y="3326966"/>
              <a:ext cx="196448" cy="358360"/>
            </a:xfrm>
            <a:custGeom>
              <a:avLst/>
              <a:gdLst>
                <a:gd name="T0" fmla="*/ 2147483647 w 594"/>
                <a:gd name="T1" fmla="*/ 2147483647 h 1092"/>
                <a:gd name="T2" fmla="*/ 2147483647 w 594"/>
                <a:gd name="T3" fmla="*/ 2147483647 h 1092"/>
                <a:gd name="T4" fmla="*/ 2147483647 w 594"/>
                <a:gd name="T5" fmla="*/ 2147483647 h 1092"/>
                <a:gd name="T6" fmla="*/ 2147483647 w 594"/>
                <a:gd name="T7" fmla="*/ 2147483647 h 1092"/>
                <a:gd name="T8" fmla="*/ 2147483647 w 594"/>
                <a:gd name="T9" fmla="*/ 2147483647 h 1092"/>
                <a:gd name="T10" fmla="*/ 2147483647 w 594"/>
                <a:gd name="T11" fmla="*/ 2147483647 h 1092"/>
                <a:gd name="T12" fmla="*/ 2147483647 w 594"/>
                <a:gd name="T13" fmla="*/ 2147483647 h 1092"/>
                <a:gd name="T14" fmla="*/ 2147483647 w 594"/>
                <a:gd name="T15" fmla="*/ 2147483647 h 1092"/>
                <a:gd name="T16" fmla="*/ 2147483647 w 594"/>
                <a:gd name="T17" fmla="*/ 2147483647 h 1092"/>
                <a:gd name="T18" fmla="*/ 2147483647 w 594"/>
                <a:gd name="T19" fmla="*/ 2147483647 h 1092"/>
                <a:gd name="T20" fmla="*/ 2147483647 w 594"/>
                <a:gd name="T21" fmla="*/ 2147483647 h 1092"/>
                <a:gd name="T22" fmla="*/ 2147483647 w 594"/>
                <a:gd name="T23" fmla="*/ 2147483647 h 1092"/>
                <a:gd name="T24" fmla="*/ 2147483647 w 594"/>
                <a:gd name="T25" fmla="*/ 2147483647 h 1092"/>
                <a:gd name="T26" fmla="*/ 2147483647 w 594"/>
                <a:gd name="T27" fmla="*/ 2147483647 h 1092"/>
                <a:gd name="T28" fmla="*/ 2147483647 w 594"/>
                <a:gd name="T29" fmla="*/ 2147483647 h 1092"/>
                <a:gd name="T30" fmla="*/ 2147483647 w 594"/>
                <a:gd name="T31" fmla="*/ 2147483647 h 1092"/>
                <a:gd name="T32" fmla="*/ 2147483647 w 594"/>
                <a:gd name="T33" fmla="*/ 0 h 1092"/>
                <a:gd name="T34" fmla="*/ 2147483647 w 594"/>
                <a:gd name="T35" fmla="*/ 2147483647 h 1092"/>
                <a:gd name="T36" fmla="*/ 2147483647 w 594"/>
                <a:gd name="T37" fmla="*/ 2147483647 h 1092"/>
                <a:gd name="T38" fmla="*/ 2147483647 w 594"/>
                <a:gd name="T39" fmla="*/ 2147483647 h 1092"/>
                <a:gd name="T40" fmla="*/ 2147483647 w 594"/>
                <a:gd name="T41" fmla="*/ 2147483647 h 1092"/>
                <a:gd name="T42" fmla="*/ 2147483647 w 594"/>
                <a:gd name="T43" fmla="*/ 2147483647 h 1092"/>
                <a:gd name="T44" fmla="*/ 2147483647 w 594"/>
                <a:gd name="T45" fmla="*/ 2147483647 h 1092"/>
                <a:gd name="T46" fmla="*/ 2147483647 w 594"/>
                <a:gd name="T47" fmla="*/ 2147483647 h 1092"/>
                <a:gd name="T48" fmla="*/ 2147483647 w 594"/>
                <a:gd name="T49" fmla="*/ 2147483647 h 1092"/>
                <a:gd name="T50" fmla="*/ 2147483647 w 594"/>
                <a:gd name="T51" fmla="*/ 2147483647 h 1092"/>
                <a:gd name="T52" fmla="*/ 2147483647 w 594"/>
                <a:gd name="T53" fmla="*/ 2147483647 h 1092"/>
                <a:gd name="T54" fmla="*/ 2147483647 w 594"/>
                <a:gd name="T55" fmla="*/ 2147483647 h 1092"/>
                <a:gd name="T56" fmla="*/ 2147483647 w 594"/>
                <a:gd name="T57" fmla="*/ 2147483647 h 1092"/>
                <a:gd name="T58" fmla="*/ 2147483647 w 594"/>
                <a:gd name="T59" fmla="*/ 2147483647 h 1092"/>
                <a:gd name="T60" fmla="*/ 2147483647 w 594"/>
                <a:gd name="T61" fmla="*/ 2147483647 h 1092"/>
                <a:gd name="T62" fmla="*/ 2147483647 w 594"/>
                <a:gd name="T63" fmla="*/ 2147483647 h 1092"/>
                <a:gd name="T64" fmla="*/ 2147483647 w 594"/>
                <a:gd name="T65" fmla="*/ 2147483647 h 1092"/>
                <a:gd name="T66" fmla="*/ 2147483647 w 594"/>
                <a:gd name="T67" fmla="*/ 2147483647 h 1092"/>
                <a:gd name="T68" fmla="*/ 2147483647 w 594"/>
                <a:gd name="T69" fmla="*/ 2147483647 h 1092"/>
                <a:gd name="T70" fmla="*/ 2147483647 w 594"/>
                <a:gd name="T71" fmla="*/ 2147483647 h 1092"/>
                <a:gd name="T72" fmla="*/ 2147483647 w 594"/>
                <a:gd name="T73" fmla="*/ 2147483647 h 1092"/>
                <a:gd name="T74" fmla="*/ 2147483647 w 594"/>
                <a:gd name="T75" fmla="*/ 2147483647 h 1092"/>
                <a:gd name="T76" fmla="*/ 2147483647 w 594"/>
                <a:gd name="T77" fmla="*/ 2147483647 h 1092"/>
                <a:gd name="T78" fmla="*/ 2147483647 w 594"/>
                <a:gd name="T79" fmla="*/ 2147483647 h 1092"/>
                <a:gd name="T80" fmla="*/ 2147483647 w 594"/>
                <a:gd name="T81" fmla="*/ 2147483647 h 1092"/>
                <a:gd name="T82" fmla="*/ 2147483647 w 594"/>
                <a:gd name="T83" fmla="*/ 2147483647 h 1092"/>
                <a:gd name="T84" fmla="*/ 2147483647 w 594"/>
                <a:gd name="T85" fmla="*/ 2147483647 h 1092"/>
                <a:gd name="T86" fmla="*/ 0 w 594"/>
                <a:gd name="T87" fmla="*/ 2147483647 h 1092"/>
                <a:gd name="T88" fmla="*/ 2147483647 w 594"/>
                <a:gd name="T89" fmla="*/ 2147483647 h 1092"/>
                <a:gd name="T90" fmla="*/ 2147483647 w 594"/>
                <a:gd name="T91" fmla="*/ 2147483647 h 1092"/>
                <a:gd name="T92" fmla="*/ 2147483647 w 594"/>
                <a:gd name="T93" fmla="*/ 2147483647 h 1092"/>
                <a:gd name="T94" fmla="*/ 2147483647 w 594"/>
                <a:gd name="T95" fmla="*/ 2147483647 h 1092"/>
                <a:gd name="T96" fmla="*/ 2147483647 w 594"/>
                <a:gd name="T97" fmla="*/ 2147483647 h 1092"/>
                <a:gd name="T98" fmla="*/ 2147483647 w 594"/>
                <a:gd name="T99" fmla="*/ 2147483647 h 1092"/>
                <a:gd name="T100" fmla="*/ 2147483647 w 594"/>
                <a:gd name="T101" fmla="*/ 2147483647 h 1092"/>
                <a:gd name="T102" fmla="*/ 2147483647 w 594"/>
                <a:gd name="T103" fmla="*/ 2147483647 h 109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4"/>
                <a:gd name="T157" fmla="*/ 0 h 1092"/>
                <a:gd name="T158" fmla="*/ 594 w 594"/>
                <a:gd name="T159" fmla="*/ 1092 h 109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4" h="1092">
                  <a:moveTo>
                    <a:pt x="120" y="330"/>
                  </a:moveTo>
                  <a:lnTo>
                    <a:pt x="144" y="324"/>
                  </a:lnTo>
                  <a:lnTo>
                    <a:pt x="192" y="324"/>
                  </a:lnTo>
                  <a:lnTo>
                    <a:pt x="192" y="300"/>
                  </a:lnTo>
                  <a:lnTo>
                    <a:pt x="252" y="312"/>
                  </a:lnTo>
                  <a:lnTo>
                    <a:pt x="270" y="282"/>
                  </a:lnTo>
                  <a:lnTo>
                    <a:pt x="312" y="288"/>
                  </a:lnTo>
                  <a:lnTo>
                    <a:pt x="312" y="258"/>
                  </a:lnTo>
                  <a:lnTo>
                    <a:pt x="324" y="228"/>
                  </a:lnTo>
                  <a:lnTo>
                    <a:pt x="324" y="258"/>
                  </a:lnTo>
                  <a:lnTo>
                    <a:pt x="336" y="276"/>
                  </a:lnTo>
                  <a:lnTo>
                    <a:pt x="348" y="240"/>
                  </a:lnTo>
                  <a:lnTo>
                    <a:pt x="348" y="210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98"/>
                  </a:lnTo>
                  <a:lnTo>
                    <a:pt x="372" y="204"/>
                  </a:lnTo>
                  <a:lnTo>
                    <a:pt x="378" y="204"/>
                  </a:lnTo>
                  <a:lnTo>
                    <a:pt x="402" y="180"/>
                  </a:lnTo>
                  <a:lnTo>
                    <a:pt x="396" y="168"/>
                  </a:lnTo>
                  <a:lnTo>
                    <a:pt x="396" y="150"/>
                  </a:lnTo>
                  <a:lnTo>
                    <a:pt x="390" y="138"/>
                  </a:lnTo>
                  <a:lnTo>
                    <a:pt x="402" y="126"/>
                  </a:lnTo>
                  <a:lnTo>
                    <a:pt x="414" y="126"/>
                  </a:lnTo>
                  <a:lnTo>
                    <a:pt x="420" y="132"/>
                  </a:lnTo>
                  <a:lnTo>
                    <a:pt x="426" y="132"/>
                  </a:lnTo>
                  <a:lnTo>
                    <a:pt x="432" y="126"/>
                  </a:lnTo>
                  <a:lnTo>
                    <a:pt x="438" y="114"/>
                  </a:lnTo>
                  <a:lnTo>
                    <a:pt x="450" y="102"/>
                  </a:lnTo>
                  <a:lnTo>
                    <a:pt x="456" y="90"/>
                  </a:lnTo>
                  <a:lnTo>
                    <a:pt x="462" y="72"/>
                  </a:lnTo>
                  <a:lnTo>
                    <a:pt x="462" y="42"/>
                  </a:lnTo>
                  <a:lnTo>
                    <a:pt x="492" y="0"/>
                  </a:lnTo>
                  <a:lnTo>
                    <a:pt x="546" y="60"/>
                  </a:lnTo>
                  <a:lnTo>
                    <a:pt x="546" y="90"/>
                  </a:lnTo>
                  <a:lnTo>
                    <a:pt x="552" y="96"/>
                  </a:lnTo>
                  <a:lnTo>
                    <a:pt x="558" y="114"/>
                  </a:lnTo>
                  <a:lnTo>
                    <a:pt x="576" y="150"/>
                  </a:lnTo>
                  <a:lnTo>
                    <a:pt x="582" y="156"/>
                  </a:lnTo>
                  <a:lnTo>
                    <a:pt x="582" y="162"/>
                  </a:lnTo>
                  <a:lnTo>
                    <a:pt x="564" y="216"/>
                  </a:lnTo>
                  <a:lnTo>
                    <a:pt x="594" y="276"/>
                  </a:lnTo>
                  <a:lnTo>
                    <a:pt x="594" y="288"/>
                  </a:lnTo>
                  <a:lnTo>
                    <a:pt x="588" y="294"/>
                  </a:lnTo>
                  <a:lnTo>
                    <a:pt x="576" y="294"/>
                  </a:lnTo>
                  <a:lnTo>
                    <a:pt x="564" y="288"/>
                  </a:lnTo>
                  <a:lnTo>
                    <a:pt x="558" y="282"/>
                  </a:lnTo>
                  <a:lnTo>
                    <a:pt x="552" y="282"/>
                  </a:lnTo>
                  <a:lnTo>
                    <a:pt x="522" y="288"/>
                  </a:lnTo>
                  <a:lnTo>
                    <a:pt x="528" y="330"/>
                  </a:lnTo>
                  <a:lnTo>
                    <a:pt x="522" y="336"/>
                  </a:lnTo>
                  <a:lnTo>
                    <a:pt x="516" y="348"/>
                  </a:lnTo>
                  <a:lnTo>
                    <a:pt x="504" y="354"/>
                  </a:lnTo>
                  <a:lnTo>
                    <a:pt x="486" y="390"/>
                  </a:lnTo>
                  <a:lnTo>
                    <a:pt x="486" y="402"/>
                  </a:lnTo>
                  <a:lnTo>
                    <a:pt x="492" y="414"/>
                  </a:lnTo>
                  <a:lnTo>
                    <a:pt x="504" y="450"/>
                  </a:lnTo>
                  <a:lnTo>
                    <a:pt x="498" y="468"/>
                  </a:lnTo>
                  <a:lnTo>
                    <a:pt x="486" y="510"/>
                  </a:lnTo>
                  <a:lnTo>
                    <a:pt x="462" y="570"/>
                  </a:lnTo>
                  <a:lnTo>
                    <a:pt x="432" y="642"/>
                  </a:lnTo>
                  <a:lnTo>
                    <a:pt x="390" y="720"/>
                  </a:lnTo>
                  <a:lnTo>
                    <a:pt x="324" y="852"/>
                  </a:lnTo>
                  <a:lnTo>
                    <a:pt x="312" y="894"/>
                  </a:lnTo>
                  <a:lnTo>
                    <a:pt x="306" y="912"/>
                  </a:lnTo>
                  <a:lnTo>
                    <a:pt x="306" y="948"/>
                  </a:lnTo>
                  <a:lnTo>
                    <a:pt x="294" y="984"/>
                  </a:lnTo>
                  <a:lnTo>
                    <a:pt x="276" y="1014"/>
                  </a:lnTo>
                  <a:lnTo>
                    <a:pt x="258" y="1032"/>
                  </a:lnTo>
                  <a:lnTo>
                    <a:pt x="240" y="1044"/>
                  </a:lnTo>
                  <a:lnTo>
                    <a:pt x="222" y="1062"/>
                  </a:lnTo>
                  <a:lnTo>
                    <a:pt x="216" y="1062"/>
                  </a:lnTo>
                  <a:lnTo>
                    <a:pt x="210" y="1068"/>
                  </a:lnTo>
                  <a:lnTo>
                    <a:pt x="186" y="1068"/>
                  </a:lnTo>
                  <a:lnTo>
                    <a:pt x="150" y="1086"/>
                  </a:lnTo>
                  <a:lnTo>
                    <a:pt x="114" y="1092"/>
                  </a:lnTo>
                  <a:lnTo>
                    <a:pt x="78" y="1074"/>
                  </a:lnTo>
                  <a:lnTo>
                    <a:pt x="60" y="1056"/>
                  </a:lnTo>
                  <a:lnTo>
                    <a:pt x="48" y="1038"/>
                  </a:lnTo>
                  <a:lnTo>
                    <a:pt x="36" y="1026"/>
                  </a:lnTo>
                  <a:lnTo>
                    <a:pt x="36" y="1020"/>
                  </a:lnTo>
                  <a:lnTo>
                    <a:pt x="30" y="1014"/>
                  </a:lnTo>
                  <a:lnTo>
                    <a:pt x="48" y="990"/>
                  </a:lnTo>
                  <a:lnTo>
                    <a:pt x="42" y="978"/>
                  </a:lnTo>
                  <a:lnTo>
                    <a:pt x="24" y="948"/>
                  </a:lnTo>
                  <a:lnTo>
                    <a:pt x="12" y="900"/>
                  </a:lnTo>
                  <a:lnTo>
                    <a:pt x="0" y="834"/>
                  </a:lnTo>
                  <a:lnTo>
                    <a:pt x="0" y="786"/>
                  </a:lnTo>
                  <a:lnTo>
                    <a:pt x="6" y="756"/>
                  </a:lnTo>
                  <a:lnTo>
                    <a:pt x="18" y="738"/>
                  </a:lnTo>
                  <a:lnTo>
                    <a:pt x="60" y="696"/>
                  </a:lnTo>
                  <a:lnTo>
                    <a:pt x="72" y="678"/>
                  </a:lnTo>
                  <a:lnTo>
                    <a:pt x="90" y="672"/>
                  </a:lnTo>
                  <a:lnTo>
                    <a:pt x="96" y="660"/>
                  </a:lnTo>
                  <a:lnTo>
                    <a:pt x="108" y="654"/>
                  </a:lnTo>
                  <a:lnTo>
                    <a:pt x="108" y="636"/>
                  </a:lnTo>
                  <a:lnTo>
                    <a:pt x="102" y="600"/>
                  </a:lnTo>
                  <a:lnTo>
                    <a:pt x="96" y="558"/>
                  </a:lnTo>
                  <a:lnTo>
                    <a:pt x="96" y="522"/>
                  </a:lnTo>
                  <a:lnTo>
                    <a:pt x="78" y="432"/>
                  </a:lnTo>
                  <a:lnTo>
                    <a:pt x="90" y="408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20" y="3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5" name="Macedo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93380" y="1879401"/>
              <a:ext cx="54282" cy="42387"/>
            </a:xfrm>
            <a:custGeom>
              <a:avLst/>
              <a:gdLst>
                <a:gd name="T0" fmla="*/ 2147483647 w 162"/>
                <a:gd name="T1" fmla="*/ 2147483647 h 126"/>
                <a:gd name="T2" fmla="*/ 2147483647 w 162"/>
                <a:gd name="T3" fmla="*/ 2147483647 h 126"/>
                <a:gd name="T4" fmla="*/ 2147483647 w 162"/>
                <a:gd name="T5" fmla="*/ 2147483647 h 126"/>
                <a:gd name="T6" fmla="*/ 2147483647 w 162"/>
                <a:gd name="T7" fmla="*/ 2147483647 h 126"/>
                <a:gd name="T8" fmla="*/ 2147483647 w 162"/>
                <a:gd name="T9" fmla="*/ 0 h 126"/>
                <a:gd name="T10" fmla="*/ 2147483647 w 162"/>
                <a:gd name="T11" fmla="*/ 2147483647 h 126"/>
                <a:gd name="T12" fmla="*/ 2147483647 w 162"/>
                <a:gd name="T13" fmla="*/ 2147483647 h 126"/>
                <a:gd name="T14" fmla="*/ 2147483647 w 162"/>
                <a:gd name="T15" fmla="*/ 2147483647 h 126"/>
                <a:gd name="T16" fmla="*/ 2147483647 w 162"/>
                <a:gd name="T17" fmla="*/ 2147483647 h 126"/>
                <a:gd name="T18" fmla="*/ 2147483647 w 162"/>
                <a:gd name="T19" fmla="*/ 2147483647 h 126"/>
                <a:gd name="T20" fmla="*/ 2147483647 w 162"/>
                <a:gd name="T21" fmla="*/ 2147483647 h 126"/>
                <a:gd name="T22" fmla="*/ 0 w 162"/>
                <a:gd name="T23" fmla="*/ 2147483647 h 126"/>
                <a:gd name="T24" fmla="*/ 0 w 162"/>
                <a:gd name="T25" fmla="*/ 2147483647 h 126"/>
                <a:gd name="T26" fmla="*/ 2147483647 w 162"/>
                <a:gd name="T27" fmla="*/ 2147483647 h 126"/>
                <a:gd name="T28" fmla="*/ 2147483647 w 162"/>
                <a:gd name="T29" fmla="*/ 2147483647 h 126"/>
                <a:gd name="T30" fmla="*/ 2147483647 w 162"/>
                <a:gd name="T31" fmla="*/ 2147483647 h 126"/>
                <a:gd name="T32" fmla="*/ 2147483647 w 162"/>
                <a:gd name="T33" fmla="*/ 2147483647 h 126"/>
                <a:gd name="T34" fmla="*/ 2147483647 w 162"/>
                <a:gd name="T35" fmla="*/ 2147483647 h 126"/>
                <a:gd name="T36" fmla="*/ 2147483647 w 162"/>
                <a:gd name="T37" fmla="*/ 2147483647 h 126"/>
                <a:gd name="T38" fmla="*/ 2147483647 w 162"/>
                <a:gd name="T39" fmla="*/ 2147483647 h 126"/>
                <a:gd name="T40" fmla="*/ 2147483647 w 162"/>
                <a:gd name="T41" fmla="*/ 2147483647 h 126"/>
                <a:gd name="T42" fmla="*/ 2147483647 w 162"/>
                <a:gd name="T43" fmla="*/ 2147483647 h 126"/>
                <a:gd name="T44" fmla="*/ 2147483647 w 162"/>
                <a:gd name="T45" fmla="*/ 2147483647 h 126"/>
                <a:gd name="T46" fmla="*/ 2147483647 w 162"/>
                <a:gd name="T47" fmla="*/ 2147483647 h 126"/>
                <a:gd name="T48" fmla="*/ 2147483647 w 162"/>
                <a:gd name="T49" fmla="*/ 2147483647 h 126"/>
                <a:gd name="T50" fmla="*/ 2147483647 w 162"/>
                <a:gd name="T51" fmla="*/ 2147483647 h 126"/>
                <a:gd name="T52" fmla="*/ 2147483647 w 162"/>
                <a:gd name="T53" fmla="*/ 2147483647 h 126"/>
                <a:gd name="T54" fmla="*/ 2147483647 w 162"/>
                <a:gd name="T55" fmla="*/ 2147483647 h 126"/>
                <a:gd name="T56" fmla="*/ 2147483647 w 162"/>
                <a:gd name="T57" fmla="*/ 2147483647 h 126"/>
                <a:gd name="T58" fmla="*/ 2147483647 w 162"/>
                <a:gd name="T59" fmla="*/ 2147483647 h 126"/>
                <a:gd name="T60" fmla="*/ 2147483647 w 162"/>
                <a:gd name="T61" fmla="*/ 2147483647 h 126"/>
                <a:gd name="T62" fmla="*/ 2147483647 w 162"/>
                <a:gd name="T63" fmla="*/ 2147483647 h 126"/>
                <a:gd name="T64" fmla="*/ 2147483647 w 162"/>
                <a:gd name="T65" fmla="*/ 2147483647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2"/>
                <a:gd name="T100" fmla="*/ 0 h 126"/>
                <a:gd name="T101" fmla="*/ 162 w 162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2" h="126">
                  <a:moveTo>
                    <a:pt x="150" y="42"/>
                  </a:moveTo>
                  <a:lnTo>
                    <a:pt x="132" y="30"/>
                  </a:lnTo>
                  <a:lnTo>
                    <a:pt x="132" y="18"/>
                  </a:lnTo>
                  <a:lnTo>
                    <a:pt x="126" y="18"/>
                  </a:lnTo>
                  <a:lnTo>
                    <a:pt x="11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24" y="24"/>
                  </a:lnTo>
                  <a:lnTo>
                    <a:pt x="18" y="36"/>
                  </a:lnTo>
                  <a:lnTo>
                    <a:pt x="0" y="42"/>
                  </a:lnTo>
                  <a:lnTo>
                    <a:pt x="0" y="66"/>
                  </a:lnTo>
                  <a:lnTo>
                    <a:pt x="6" y="78"/>
                  </a:lnTo>
                  <a:lnTo>
                    <a:pt x="6" y="102"/>
                  </a:lnTo>
                  <a:lnTo>
                    <a:pt x="12" y="108"/>
                  </a:lnTo>
                  <a:lnTo>
                    <a:pt x="18" y="108"/>
                  </a:lnTo>
                  <a:lnTo>
                    <a:pt x="18" y="126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54" y="120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90" y="126"/>
                  </a:lnTo>
                  <a:lnTo>
                    <a:pt x="96" y="114"/>
                  </a:lnTo>
                  <a:lnTo>
                    <a:pt x="96" y="108"/>
                  </a:lnTo>
                  <a:lnTo>
                    <a:pt x="120" y="108"/>
                  </a:lnTo>
                  <a:lnTo>
                    <a:pt x="132" y="102"/>
                  </a:lnTo>
                  <a:lnTo>
                    <a:pt x="156" y="78"/>
                  </a:lnTo>
                  <a:lnTo>
                    <a:pt x="162" y="66"/>
                  </a:lnTo>
                  <a:lnTo>
                    <a:pt x="162" y="60"/>
                  </a:lnTo>
                  <a:lnTo>
                    <a:pt x="156" y="48"/>
                  </a:lnTo>
                  <a:lnTo>
                    <a:pt x="15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6" name="Luxembourg" descr="© INSCALE GmbH, 05.05.2010&#10;http://www.presentationload.com/"/>
            <p:cNvSpPr>
              <a:spLocks/>
            </p:cNvSpPr>
            <p:nvPr/>
          </p:nvSpPr>
          <p:spPr bwMode="gray">
            <a:xfrm>
              <a:off x="3879322" y="1680315"/>
              <a:ext cx="16802" cy="14129"/>
            </a:xfrm>
            <a:custGeom>
              <a:avLst/>
              <a:gdLst>
                <a:gd name="T0" fmla="*/ 2147483647 w 54"/>
                <a:gd name="T1" fmla="*/ 2147483647 h 42"/>
                <a:gd name="T2" fmla="*/ 2147483647 w 54"/>
                <a:gd name="T3" fmla="*/ 2147483647 h 42"/>
                <a:gd name="T4" fmla="*/ 2147483647 w 54"/>
                <a:gd name="T5" fmla="*/ 2147483647 h 42"/>
                <a:gd name="T6" fmla="*/ 2147483647 w 54"/>
                <a:gd name="T7" fmla="*/ 2147483647 h 42"/>
                <a:gd name="T8" fmla="*/ 2147483647 w 54"/>
                <a:gd name="T9" fmla="*/ 2147483647 h 42"/>
                <a:gd name="T10" fmla="*/ 2147483647 w 54"/>
                <a:gd name="T11" fmla="*/ 2147483647 h 42"/>
                <a:gd name="T12" fmla="*/ 2147483647 w 54"/>
                <a:gd name="T13" fmla="*/ 2147483647 h 42"/>
                <a:gd name="T14" fmla="*/ 2147483647 w 54"/>
                <a:gd name="T15" fmla="*/ 2147483647 h 42"/>
                <a:gd name="T16" fmla="*/ 2147483647 w 54"/>
                <a:gd name="T17" fmla="*/ 0 h 42"/>
                <a:gd name="T18" fmla="*/ 2147483647 w 54"/>
                <a:gd name="T19" fmla="*/ 0 h 42"/>
                <a:gd name="T20" fmla="*/ 2147483647 w 54"/>
                <a:gd name="T21" fmla="*/ 2147483647 h 42"/>
                <a:gd name="T22" fmla="*/ 2147483647 w 54"/>
                <a:gd name="T23" fmla="*/ 2147483647 h 42"/>
                <a:gd name="T24" fmla="*/ 0 w 54"/>
                <a:gd name="T25" fmla="*/ 2147483647 h 42"/>
                <a:gd name="T26" fmla="*/ 0 w 54"/>
                <a:gd name="T27" fmla="*/ 2147483647 h 42"/>
                <a:gd name="T28" fmla="*/ 2147483647 w 54"/>
                <a:gd name="T29" fmla="*/ 2147483647 h 42"/>
                <a:gd name="T30" fmla="*/ 2147483647 w 54"/>
                <a:gd name="T31" fmla="*/ 2147483647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42"/>
                <a:gd name="T50" fmla="*/ 54 w 54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42">
                  <a:moveTo>
                    <a:pt x="18" y="42"/>
                  </a:moveTo>
                  <a:lnTo>
                    <a:pt x="30" y="36"/>
                  </a:lnTo>
                  <a:lnTo>
                    <a:pt x="48" y="42"/>
                  </a:lnTo>
                  <a:lnTo>
                    <a:pt x="54" y="36"/>
                  </a:lnTo>
                  <a:lnTo>
                    <a:pt x="54" y="24"/>
                  </a:lnTo>
                  <a:lnTo>
                    <a:pt x="42" y="18"/>
                  </a:lnTo>
                  <a:lnTo>
                    <a:pt x="36" y="18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7" name="Lithu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4333" y="1519760"/>
              <a:ext cx="112440" cy="64222"/>
            </a:xfrm>
            <a:custGeom>
              <a:avLst/>
              <a:gdLst>
                <a:gd name="T0" fmla="*/ 2147483647 w 342"/>
                <a:gd name="T1" fmla="*/ 2147483647 h 198"/>
                <a:gd name="T2" fmla="*/ 2147483647 w 342"/>
                <a:gd name="T3" fmla="*/ 2147483647 h 198"/>
                <a:gd name="T4" fmla="*/ 2147483647 w 342"/>
                <a:gd name="T5" fmla="*/ 2147483647 h 198"/>
                <a:gd name="T6" fmla="*/ 2147483647 w 342"/>
                <a:gd name="T7" fmla="*/ 2147483647 h 198"/>
                <a:gd name="T8" fmla="*/ 2147483647 w 342"/>
                <a:gd name="T9" fmla="*/ 2147483647 h 198"/>
                <a:gd name="T10" fmla="*/ 2147483647 w 342"/>
                <a:gd name="T11" fmla="*/ 2147483647 h 198"/>
                <a:gd name="T12" fmla="*/ 2147483647 w 342"/>
                <a:gd name="T13" fmla="*/ 2147483647 h 198"/>
                <a:gd name="T14" fmla="*/ 2147483647 w 342"/>
                <a:gd name="T15" fmla="*/ 2147483647 h 198"/>
                <a:gd name="T16" fmla="*/ 2147483647 w 342"/>
                <a:gd name="T17" fmla="*/ 2147483647 h 198"/>
                <a:gd name="T18" fmla="*/ 2147483647 w 342"/>
                <a:gd name="T19" fmla="*/ 2147483647 h 198"/>
                <a:gd name="T20" fmla="*/ 2147483647 w 342"/>
                <a:gd name="T21" fmla="*/ 2147483647 h 198"/>
                <a:gd name="T22" fmla="*/ 2147483647 w 342"/>
                <a:gd name="T23" fmla="*/ 2147483647 h 198"/>
                <a:gd name="T24" fmla="*/ 2147483647 w 342"/>
                <a:gd name="T25" fmla="*/ 0 h 198"/>
                <a:gd name="T26" fmla="*/ 2147483647 w 342"/>
                <a:gd name="T27" fmla="*/ 2147483647 h 198"/>
                <a:gd name="T28" fmla="*/ 0 w 342"/>
                <a:gd name="T29" fmla="*/ 2147483647 h 198"/>
                <a:gd name="T30" fmla="*/ 2147483647 w 342"/>
                <a:gd name="T31" fmla="*/ 2147483647 h 198"/>
                <a:gd name="T32" fmla="*/ 2147483647 w 342"/>
                <a:gd name="T33" fmla="*/ 2147483647 h 198"/>
                <a:gd name="T34" fmla="*/ 2147483647 w 342"/>
                <a:gd name="T35" fmla="*/ 2147483647 h 198"/>
                <a:gd name="T36" fmla="*/ 2147483647 w 342"/>
                <a:gd name="T37" fmla="*/ 2147483647 h 198"/>
                <a:gd name="T38" fmla="*/ 2147483647 w 342"/>
                <a:gd name="T39" fmla="*/ 2147483647 h 198"/>
                <a:gd name="T40" fmla="*/ 2147483647 w 342"/>
                <a:gd name="T41" fmla="*/ 2147483647 h 198"/>
                <a:gd name="T42" fmla="*/ 2147483647 w 342"/>
                <a:gd name="T43" fmla="*/ 2147483647 h 198"/>
                <a:gd name="T44" fmla="*/ 2147483647 w 342"/>
                <a:gd name="T45" fmla="*/ 2147483647 h 198"/>
                <a:gd name="T46" fmla="*/ 2147483647 w 342"/>
                <a:gd name="T47" fmla="*/ 2147483647 h 198"/>
                <a:gd name="T48" fmla="*/ 2147483647 w 342"/>
                <a:gd name="T49" fmla="*/ 2147483647 h 198"/>
                <a:gd name="T50" fmla="*/ 2147483647 w 342"/>
                <a:gd name="T51" fmla="*/ 2147483647 h 198"/>
                <a:gd name="T52" fmla="*/ 2147483647 w 342"/>
                <a:gd name="T53" fmla="*/ 2147483647 h 198"/>
                <a:gd name="T54" fmla="*/ 2147483647 w 342"/>
                <a:gd name="T55" fmla="*/ 2147483647 h 198"/>
                <a:gd name="T56" fmla="*/ 2147483647 w 342"/>
                <a:gd name="T57" fmla="*/ 2147483647 h 198"/>
                <a:gd name="T58" fmla="*/ 2147483647 w 342"/>
                <a:gd name="T59" fmla="*/ 2147483647 h 198"/>
                <a:gd name="T60" fmla="*/ 2147483647 w 342"/>
                <a:gd name="T61" fmla="*/ 2147483647 h 198"/>
                <a:gd name="T62" fmla="*/ 2147483647 w 342"/>
                <a:gd name="T63" fmla="*/ 2147483647 h 198"/>
                <a:gd name="T64" fmla="*/ 2147483647 w 342"/>
                <a:gd name="T65" fmla="*/ 2147483647 h 198"/>
                <a:gd name="T66" fmla="*/ 2147483647 w 342"/>
                <a:gd name="T67" fmla="*/ 2147483647 h 198"/>
                <a:gd name="T68" fmla="*/ 2147483647 w 342"/>
                <a:gd name="T69" fmla="*/ 2147483647 h 198"/>
                <a:gd name="T70" fmla="*/ 2147483647 w 342"/>
                <a:gd name="T71" fmla="*/ 2147483647 h 198"/>
                <a:gd name="T72" fmla="*/ 2147483647 w 342"/>
                <a:gd name="T73" fmla="*/ 2147483647 h 198"/>
                <a:gd name="T74" fmla="*/ 2147483647 w 342"/>
                <a:gd name="T75" fmla="*/ 2147483647 h 198"/>
                <a:gd name="T76" fmla="*/ 2147483647 w 342"/>
                <a:gd name="T77" fmla="*/ 2147483647 h 198"/>
                <a:gd name="T78" fmla="*/ 2147483647 w 342"/>
                <a:gd name="T79" fmla="*/ 2147483647 h 198"/>
                <a:gd name="T80" fmla="*/ 2147483647 w 342"/>
                <a:gd name="T81" fmla="*/ 2147483647 h 198"/>
                <a:gd name="T82" fmla="*/ 2147483647 w 342"/>
                <a:gd name="T83" fmla="*/ 2147483647 h 198"/>
                <a:gd name="T84" fmla="*/ 2147483647 w 342"/>
                <a:gd name="T85" fmla="*/ 2147483647 h 1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2"/>
                <a:gd name="T130" fmla="*/ 0 h 198"/>
                <a:gd name="T131" fmla="*/ 342 w 342"/>
                <a:gd name="T132" fmla="*/ 198 h 1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2" h="198">
                  <a:moveTo>
                    <a:pt x="330" y="60"/>
                  </a:moveTo>
                  <a:lnTo>
                    <a:pt x="312" y="54"/>
                  </a:lnTo>
                  <a:lnTo>
                    <a:pt x="294" y="42"/>
                  </a:lnTo>
                  <a:lnTo>
                    <a:pt x="282" y="30"/>
                  </a:lnTo>
                  <a:lnTo>
                    <a:pt x="276" y="30"/>
                  </a:lnTo>
                  <a:lnTo>
                    <a:pt x="264" y="24"/>
                  </a:lnTo>
                  <a:lnTo>
                    <a:pt x="234" y="24"/>
                  </a:lnTo>
                  <a:lnTo>
                    <a:pt x="228" y="12"/>
                  </a:lnTo>
                  <a:lnTo>
                    <a:pt x="222" y="6"/>
                  </a:lnTo>
                  <a:lnTo>
                    <a:pt x="210" y="6"/>
                  </a:lnTo>
                  <a:lnTo>
                    <a:pt x="198" y="18"/>
                  </a:lnTo>
                  <a:lnTo>
                    <a:pt x="180" y="18"/>
                  </a:lnTo>
                  <a:lnTo>
                    <a:pt x="174" y="12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6"/>
                  </a:lnTo>
                  <a:lnTo>
                    <a:pt x="114" y="12"/>
                  </a:lnTo>
                  <a:lnTo>
                    <a:pt x="108" y="12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18" y="12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0"/>
                  </a:lnTo>
                  <a:lnTo>
                    <a:pt x="18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08"/>
                  </a:lnTo>
                  <a:lnTo>
                    <a:pt x="72" y="108"/>
                  </a:lnTo>
                  <a:lnTo>
                    <a:pt x="84" y="102"/>
                  </a:lnTo>
                  <a:lnTo>
                    <a:pt x="102" y="102"/>
                  </a:lnTo>
                  <a:lnTo>
                    <a:pt x="108" y="114"/>
                  </a:lnTo>
                  <a:lnTo>
                    <a:pt x="108" y="132"/>
                  </a:lnTo>
                  <a:lnTo>
                    <a:pt x="96" y="144"/>
                  </a:lnTo>
                  <a:lnTo>
                    <a:pt x="102" y="162"/>
                  </a:lnTo>
                  <a:lnTo>
                    <a:pt x="120" y="162"/>
                  </a:lnTo>
                  <a:lnTo>
                    <a:pt x="138" y="168"/>
                  </a:lnTo>
                  <a:lnTo>
                    <a:pt x="144" y="168"/>
                  </a:lnTo>
                  <a:lnTo>
                    <a:pt x="156" y="174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80" y="192"/>
                  </a:lnTo>
                  <a:lnTo>
                    <a:pt x="192" y="186"/>
                  </a:lnTo>
                  <a:lnTo>
                    <a:pt x="198" y="186"/>
                  </a:lnTo>
                  <a:lnTo>
                    <a:pt x="204" y="192"/>
                  </a:lnTo>
                  <a:lnTo>
                    <a:pt x="204" y="198"/>
                  </a:lnTo>
                  <a:lnTo>
                    <a:pt x="234" y="198"/>
                  </a:lnTo>
                  <a:lnTo>
                    <a:pt x="234" y="180"/>
                  </a:lnTo>
                  <a:lnTo>
                    <a:pt x="246" y="192"/>
                  </a:lnTo>
                  <a:lnTo>
                    <a:pt x="252" y="180"/>
                  </a:lnTo>
                  <a:lnTo>
                    <a:pt x="258" y="174"/>
                  </a:lnTo>
                  <a:lnTo>
                    <a:pt x="270" y="168"/>
                  </a:lnTo>
                  <a:lnTo>
                    <a:pt x="288" y="168"/>
                  </a:lnTo>
                  <a:lnTo>
                    <a:pt x="288" y="174"/>
                  </a:lnTo>
                  <a:lnTo>
                    <a:pt x="282" y="180"/>
                  </a:lnTo>
                  <a:lnTo>
                    <a:pt x="294" y="180"/>
                  </a:lnTo>
                  <a:lnTo>
                    <a:pt x="294" y="174"/>
                  </a:lnTo>
                  <a:lnTo>
                    <a:pt x="288" y="168"/>
                  </a:lnTo>
                  <a:lnTo>
                    <a:pt x="288" y="156"/>
                  </a:lnTo>
                  <a:lnTo>
                    <a:pt x="282" y="150"/>
                  </a:lnTo>
                  <a:lnTo>
                    <a:pt x="282" y="144"/>
                  </a:lnTo>
                  <a:lnTo>
                    <a:pt x="294" y="144"/>
                  </a:lnTo>
                  <a:lnTo>
                    <a:pt x="294" y="138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14"/>
                  </a:lnTo>
                  <a:lnTo>
                    <a:pt x="312" y="114"/>
                  </a:lnTo>
                  <a:lnTo>
                    <a:pt x="306" y="96"/>
                  </a:lnTo>
                  <a:lnTo>
                    <a:pt x="312" y="96"/>
                  </a:lnTo>
                  <a:lnTo>
                    <a:pt x="318" y="102"/>
                  </a:lnTo>
                  <a:lnTo>
                    <a:pt x="336" y="102"/>
                  </a:lnTo>
                  <a:lnTo>
                    <a:pt x="342" y="96"/>
                  </a:lnTo>
                  <a:lnTo>
                    <a:pt x="324" y="78"/>
                  </a:lnTo>
                  <a:lnTo>
                    <a:pt x="324" y="72"/>
                  </a:lnTo>
                  <a:lnTo>
                    <a:pt x="330" y="66"/>
                  </a:lnTo>
                  <a:lnTo>
                    <a:pt x="33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8" name="Liby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122161"/>
              <a:ext cx="363170" cy="364779"/>
            </a:xfrm>
            <a:custGeom>
              <a:avLst/>
              <a:gdLst>
                <a:gd name="T0" fmla="*/ 2147483647 w 1098"/>
                <a:gd name="T1" fmla="*/ 2147483647 h 1110"/>
                <a:gd name="T2" fmla="*/ 2147483647 w 1098"/>
                <a:gd name="T3" fmla="*/ 2147483647 h 1110"/>
                <a:gd name="T4" fmla="*/ 2147483647 w 1098"/>
                <a:gd name="T5" fmla="*/ 2147483647 h 1110"/>
                <a:gd name="T6" fmla="*/ 2147483647 w 1098"/>
                <a:gd name="T7" fmla="*/ 2147483647 h 1110"/>
                <a:gd name="T8" fmla="*/ 2147483647 w 1098"/>
                <a:gd name="T9" fmla="*/ 2147483647 h 1110"/>
                <a:gd name="T10" fmla="*/ 2147483647 w 1098"/>
                <a:gd name="T11" fmla="*/ 2147483647 h 1110"/>
                <a:gd name="T12" fmla="*/ 2147483647 w 1098"/>
                <a:gd name="T13" fmla="*/ 2147483647 h 1110"/>
                <a:gd name="T14" fmla="*/ 2147483647 w 1098"/>
                <a:gd name="T15" fmla="*/ 2147483647 h 1110"/>
                <a:gd name="T16" fmla="*/ 2147483647 w 1098"/>
                <a:gd name="T17" fmla="*/ 2147483647 h 1110"/>
                <a:gd name="T18" fmla="*/ 2147483647 w 1098"/>
                <a:gd name="T19" fmla="*/ 2147483647 h 1110"/>
                <a:gd name="T20" fmla="*/ 2147483647 w 1098"/>
                <a:gd name="T21" fmla="*/ 2147483647 h 1110"/>
                <a:gd name="T22" fmla="*/ 2147483647 w 1098"/>
                <a:gd name="T23" fmla="*/ 2147483647 h 1110"/>
                <a:gd name="T24" fmla="*/ 0 w 1098"/>
                <a:gd name="T25" fmla="*/ 2147483647 h 1110"/>
                <a:gd name="T26" fmla="*/ 2147483647 w 1098"/>
                <a:gd name="T27" fmla="*/ 2147483647 h 1110"/>
                <a:gd name="T28" fmla="*/ 2147483647 w 1098"/>
                <a:gd name="T29" fmla="*/ 2147483647 h 1110"/>
                <a:gd name="T30" fmla="*/ 2147483647 w 1098"/>
                <a:gd name="T31" fmla="*/ 2147483647 h 1110"/>
                <a:gd name="T32" fmla="*/ 2147483647 w 1098"/>
                <a:gd name="T33" fmla="*/ 2147483647 h 1110"/>
                <a:gd name="T34" fmla="*/ 2147483647 w 1098"/>
                <a:gd name="T35" fmla="*/ 2147483647 h 1110"/>
                <a:gd name="T36" fmla="*/ 2147483647 w 1098"/>
                <a:gd name="T37" fmla="*/ 2147483647 h 1110"/>
                <a:gd name="T38" fmla="*/ 2147483647 w 1098"/>
                <a:gd name="T39" fmla="*/ 2147483647 h 1110"/>
                <a:gd name="T40" fmla="*/ 2147483647 w 1098"/>
                <a:gd name="T41" fmla="*/ 2147483647 h 1110"/>
                <a:gd name="T42" fmla="*/ 2147483647 w 1098"/>
                <a:gd name="T43" fmla="*/ 2147483647 h 1110"/>
                <a:gd name="T44" fmla="*/ 2147483647 w 1098"/>
                <a:gd name="T45" fmla="*/ 2147483647 h 1110"/>
                <a:gd name="T46" fmla="*/ 2147483647 w 1098"/>
                <a:gd name="T47" fmla="*/ 2147483647 h 1110"/>
                <a:gd name="T48" fmla="*/ 2147483647 w 1098"/>
                <a:gd name="T49" fmla="*/ 2147483647 h 1110"/>
                <a:gd name="T50" fmla="*/ 2147483647 w 1098"/>
                <a:gd name="T51" fmla="*/ 2147483647 h 1110"/>
                <a:gd name="T52" fmla="*/ 2147483647 w 1098"/>
                <a:gd name="T53" fmla="*/ 2147483647 h 1110"/>
                <a:gd name="T54" fmla="*/ 2147483647 w 1098"/>
                <a:gd name="T55" fmla="*/ 2147483647 h 1110"/>
                <a:gd name="T56" fmla="*/ 2147483647 w 1098"/>
                <a:gd name="T57" fmla="*/ 2147483647 h 1110"/>
                <a:gd name="T58" fmla="*/ 2147483647 w 1098"/>
                <a:gd name="T59" fmla="*/ 2147483647 h 1110"/>
                <a:gd name="T60" fmla="*/ 2147483647 w 1098"/>
                <a:gd name="T61" fmla="*/ 2147483647 h 1110"/>
                <a:gd name="T62" fmla="*/ 2147483647 w 1098"/>
                <a:gd name="T63" fmla="*/ 2147483647 h 1110"/>
                <a:gd name="T64" fmla="*/ 2147483647 w 1098"/>
                <a:gd name="T65" fmla="*/ 2147483647 h 1110"/>
                <a:gd name="T66" fmla="*/ 2147483647 w 1098"/>
                <a:gd name="T67" fmla="*/ 2147483647 h 1110"/>
                <a:gd name="T68" fmla="*/ 2147483647 w 1098"/>
                <a:gd name="T69" fmla="*/ 2147483647 h 1110"/>
                <a:gd name="T70" fmla="*/ 2147483647 w 1098"/>
                <a:gd name="T71" fmla="*/ 2147483647 h 1110"/>
                <a:gd name="T72" fmla="*/ 2147483647 w 1098"/>
                <a:gd name="T73" fmla="*/ 2147483647 h 1110"/>
                <a:gd name="T74" fmla="*/ 2147483647 w 1098"/>
                <a:gd name="T75" fmla="*/ 2147483647 h 1110"/>
                <a:gd name="T76" fmla="*/ 2147483647 w 1098"/>
                <a:gd name="T77" fmla="*/ 2147483647 h 1110"/>
                <a:gd name="T78" fmla="*/ 2147483647 w 1098"/>
                <a:gd name="T79" fmla="*/ 2147483647 h 1110"/>
                <a:gd name="T80" fmla="*/ 2147483647 w 1098"/>
                <a:gd name="T81" fmla="*/ 2147483647 h 1110"/>
                <a:gd name="T82" fmla="*/ 2147483647 w 1098"/>
                <a:gd name="T83" fmla="*/ 2147483647 h 1110"/>
                <a:gd name="T84" fmla="*/ 2147483647 w 1098"/>
                <a:gd name="T85" fmla="*/ 2147483647 h 1110"/>
                <a:gd name="T86" fmla="*/ 2147483647 w 1098"/>
                <a:gd name="T87" fmla="*/ 2147483647 h 1110"/>
                <a:gd name="T88" fmla="*/ 2147483647 w 1098"/>
                <a:gd name="T89" fmla="*/ 2147483647 h 1110"/>
                <a:gd name="T90" fmla="*/ 2147483647 w 1098"/>
                <a:gd name="T91" fmla="*/ 2147483647 h 1110"/>
                <a:gd name="T92" fmla="*/ 2147483647 w 1098"/>
                <a:gd name="T93" fmla="*/ 2147483647 h 1110"/>
                <a:gd name="T94" fmla="*/ 2147483647 w 1098"/>
                <a:gd name="T95" fmla="*/ 2147483647 h 1110"/>
                <a:gd name="T96" fmla="*/ 2147483647 w 1098"/>
                <a:gd name="T97" fmla="*/ 2147483647 h 1110"/>
                <a:gd name="T98" fmla="*/ 2147483647 w 1098"/>
                <a:gd name="T99" fmla="*/ 2147483647 h 1110"/>
                <a:gd name="T100" fmla="*/ 2147483647 w 1098"/>
                <a:gd name="T101" fmla="*/ 2147483647 h 1110"/>
                <a:gd name="T102" fmla="*/ 2147483647 w 1098"/>
                <a:gd name="T103" fmla="*/ 2147483647 h 1110"/>
                <a:gd name="T104" fmla="*/ 2147483647 w 1098"/>
                <a:gd name="T105" fmla="*/ 2147483647 h 1110"/>
                <a:gd name="T106" fmla="*/ 2147483647 w 1098"/>
                <a:gd name="T107" fmla="*/ 2147483647 h 1110"/>
                <a:gd name="T108" fmla="*/ 2147483647 w 1098"/>
                <a:gd name="T109" fmla="*/ 2147483647 h 1110"/>
                <a:gd name="T110" fmla="*/ 2147483647 w 1098"/>
                <a:gd name="T111" fmla="*/ 2147483647 h 1110"/>
                <a:gd name="T112" fmla="*/ 2147483647 w 1098"/>
                <a:gd name="T113" fmla="*/ 2147483647 h 1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8"/>
                <a:gd name="T172" fmla="*/ 0 h 1110"/>
                <a:gd name="T173" fmla="*/ 1098 w 1098"/>
                <a:gd name="T174" fmla="*/ 1110 h 1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8" h="1110">
                  <a:moveTo>
                    <a:pt x="156" y="60"/>
                  </a:moveTo>
                  <a:lnTo>
                    <a:pt x="150" y="66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02" y="84"/>
                  </a:lnTo>
                  <a:lnTo>
                    <a:pt x="96" y="90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78" y="120"/>
                  </a:lnTo>
                  <a:lnTo>
                    <a:pt x="72" y="120"/>
                  </a:lnTo>
                  <a:lnTo>
                    <a:pt x="54" y="138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66" y="204"/>
                  </a:lnTo>
                  <a:lnTo>
                    <a:pt x="36" y="234"/>
                  </a:lnTo>
                  <a:lnTo>
                    <a:pt x="30" y="234"/>
                  </a:lnTo>
                  <a:lnTo>
                    <a:pt x="24" y="240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0" y="252"/>
                  </a:lnTo>
                  <a:lnTo>
                    <a:pt x="12" y="270"/>
                  </a:lnTo>
                  <a:lnTo>
                    <a:pt x="36" y="330"/>
                  </a:lnTo>
                  <a:lnTo>
                    <a:pt x="48" y="354"/>
                  </a:lnTo>
                  <a:lnTo>
                    <a:pt x="48" y="360"/>
                  </a:lnTo>
                  <a:lnTo>
                    <a:pt x="42" y="372"/>
                  </a:lnTo>
                  <a:lnTo>
                    <a:pt x="42" y="402"/>
                  </a:lnTo>
                  <a:lnTo>
                    <a:pt x="36" y="408"/>
                  </a:lnTo>
                  <a:lnTo>
                    <a:pt x="36" y="414"/>
                  </a:lnTo>
                  <a:lnTo>
                    <a:pt x="42" y="432"/>
                  </a:lnTo>
                  <a:lnTo>
                    <a:pt x="30" y="456"/>
                  </a:lnTo>
                  <a:lnTo>
                    <a:pt x="36" y="510"/>
                  </a:lnTo>
                  <a:lnTo>
                    <a:pt x="36" y="516"/>
                  </a:lnTo>
                  <a:lnTo>
                    <a:pt x="42" y="522"/>
                  </a:lnTo>
                  <a:lnTo>
                    <a:pt x="42" y="534"/>
                  </a:lnTo>
                  <a:lnTo>
                    <a:pt x="36" y="546"/>
                  </a:lnTo>
                  <a:lnTo>
                    <a:pt x="30" y="552"/>
                  </a:lnTo>
                  <a:lnTo>
                    <a:pt x="18" y="558"/>
                  </a:lnTo>
                  <a:lnTo>
                    <a:pt x="6" y="558"/>
                  </a:lnTo>
                  <a:lnTo>
                    <a:pt x="0" y="564"/>
                  </a:lnTo>
                  <a:lnTo>
                    <a:pt x="0" y="570"/>
                  </a:lnTo>
                  <a:lnTo>
                    <a:pt x="6" y="582"/>
                  </a:lnTo>
                  <a:lnTo>
                    <a:pt x="18" y="594"/>
                  </a:lnTo>
                  <a:lnTo>
                    <a:pt x="24" y="612"/>
                  </a:lnTo>
                  <a:lnTo>
                    <a:pt x="36" y="624"/>
                  </a:lnTo>
                  <a:lnTo>
                    <a:pt x="42" y="636"/>
                  </a:lnTo>
                  <a:lnTo>
                    <a:pt x="48" y="642"/>
                  </a:lnTo>
                  <a:lnTo>
                    <a:pt x="48" y="684"/>
                  </a:lnTo>
                  <a:lnTo>
                    <a:pt x="72" y="708"/>
                  </a:lnTo>
                  <a:lnTo>
                    <a:pt x="96" y="696"/>
                  </a:lnTo>
                  <a:lnTo>
                    <a:pt x="102" y="696"/>
                  </a:lnTo>
                  <a:lnTo>
                    <a:pt x="138" y="714"/>
                  </a:lnTo>
                  <a:lnTo>
                    <a:pt x="150" y="714"/>
                  </a:lnTo>
                  <a:lnTo>
                    <a:pt x="162" y="726"/>
                  </a:lnTo>
                  <a:lnTo>
                    <a:pt x="162" y="732"/>
                  </a:lnTo>
                  <a:lnTo>
                    <a:pt x="168" y="744"/>
                  </a:lnTo>
                  <a:lnTo>
                    <a:pt x="174" y="762"/>
                  </a:lnTo>
                  <a:lnTo>
                    <a:pt x="180" y="774"/>
                  </a:lnTo>
                  <a:lnTo>
                    <a:pt x="186" y="780"/>
                  </a:lnTo>
                  <a:lnTo>
                    <a:pt x="186" y="786"/>
                  </a:lnTo>
                  <a:lnTo>
                    <a:pt x="222" y="792"/>
                  </a:lnTo>
                  <a:lnTo>
                    <a:pt x="234" y="792"/>
                  </a:lnTo>
                  <a:lnTo>
                    <a:pt x="246" y="798"/>
                  </a:lnTo>
                  <a:lnTo>
                    <a:pt x="258" y="798"/>
                  </a:lnTo>
                  <a:lnTo>
                    <a:pt x="276" y="804"/>
                  </a:lnTo>
                  <a:lnTo>
                    <a:pt x="288" y="810"/>
                  </a:lnTo>
                  <a:lnTo>
                    <a:pt x="294" y="810"/>
                  </a:lnTo>
                  <a:lnTo>
                    <a:pt x="300" y="816"/>
                  </a:lnTo>
                  <a:lnTo>
                    <a:pt x="312" y="822"/>
                  </a:lnTo>
                  <a:lnTo>
                    <a:pt x="318" y="828"/>
                  </a:lnTo>
                  <a:lnTo>
                    <a:pt x="324" y="840"/>
                  </a:lnTo>
                  <a:lnTo>
                    <a:pt x="336" y="846"/>
                  </a:lnTo>
                  <a:lnTo>
                    <a:pt x="342" y="852"/>
                  </a:lnTo>
                  <a:lnTo>
                    <a:pt x="360" y="846"/>
                  </a:lnTo>
                  <a:lnTo>
                    <a:pt x="396" y="828"/>
                  </a:lnTo>
                  <a:lnTo>
                    <a:pt x="456" y="792"/>
                  </a:lnTo>
                  <a:lnTo>
                    <a:pt x="468" y="786"/>
                  </a:lnTo>
                  <a:lnTo>
                    <a:pt x="1026" y="1110"/>
                  </a:lnTo>
                  <a:lnTo>
                    <a:pt x="1026" y="1062"/>
                  </a:lnTo>
                  <a:lnTo>
                    <a:pt x="1098" y="1062"/>
                  </a:lnTo>
                  <a:lnTo>
                    <a:pt x="1098" y="828"/>
                  </a:lnTo>
                  <a:lnTo>
                    <a:pt x="1092" y="750"/>
                  </a:lnTo>
                  <a:lnTo>
                    <a:pt x="1092" y="660"/>
                  </a:lnTo>
                  <a:lnTo>
                    <a:pt x="1086" y="564"/>
                  </a:lnTo>
                  <a:lnTo>
                    <a:pt x="1086" y="468"/>
                  </a:lnTo>
                  <a:lnTo>
                    <a:pt x="1080" y="390"/>
                  </a:lnTo>
                  <a:lnTo>
                    <a:pt x="1080" y="306"/>
                  </a:lnTo>
                  <a:lnTo>
                    <a:pt x="1068" y="270"/>
                  </a:lnTo>
                  <a:lnTo>
                    <a:pt x="1056" y="258"/>
                  </a:lnTo>
                  <a:lnTo>
                    <a:pt x="1050" y="246"/>
                  </a:lnTo>
                  <a:lnTo>
                    <a:pt x="1050" y="240"/>
                  </a:lnTo>
                  <a:lnTo>
                    <a:pt x="1056" y="228"/>
                  </a:lnTo>
                  <a:lnTo>
                    <a:pt x="1062" y="222"/>
                  </a:lnTo>
                  <a:lnTo>
                    <a:pt x="1068" y="210"/>
                  </a:lnTo>
                  <a:lnTo>
                    <a:pt x="1074" y="204"/>
                  </a:lnTo>
                  <a:lnTo>
                    <a:pt x="1074" y="198"/>
                  </a:lnTo>
                  <a:lnTo>
                    <a:pt x="1068" y="186"/>
                  </a:lnTo>
                  <a:lnTo>
                    <a:pt x="1056" y="180"/>
                  </a:lnTo>
                  <a:lnTo>
                    <a:pt x="1056" y="150"/>
                  </a:lnTo>
                  <a:lnTo>
                    <a:pt x="1080" y="126"/>
                  </a:lnTo>
                  <a:lnTo>
                    <a:pt x="1074" y="114"/>
                  </a:lnTo>
                  <a:lnTo>
                    <a:pt x="1074" y="96"/>
                  </a:lnTo>
                  <a:lnTo>
                    <a:pt x="1056" y="102"/>
                  </a:lnTo>
                  <a:lnTo>
                    <a:pt x="1044" y="90"/>
                  </a:lnTo>
                  <a:lnTo>
                    <a:pt x="1032" y="102"/>
                  </a:lnTo>
                  <a:lnTo>
                    <a:pt x="1026" y="102"/>
                  </a:lnTo>
                  <a:lnTo>
                    <a:pt x="1020" y="96"/>
                  </a:lnTo>
                  <a:lnTo>
                    <a:pt x="1008" y="90"/>
                  </a:lnTo>
                  <a:lnTo>
                    <a:pt x="1002" y="84"/>
                  </a:lnTo>
                  <a:lnTo>
                    <a:pt x="990" y="78"/>
                  </a:lnTo>
                  <a:lnTo>
                    <a:pt x="978" y="78"/>
                  </a:lnTo>
                  <a:lnTo>
                    <a:pt x="966" y="84"/>
                  </a:lnTo>
                  <a:lnTo>
                    <a:pt x="954" y="84"/>
                  </a:lnTo>
                  <a:lnTo>
                    <a:pt x="942" y="78"/>
                  </a:lnTo>
                  <a:lnTo>
                    <a:pt x="936" y="72"/>
                  </a:lnTo>
                  <a:lnTo>
                    <a:pt x="936" y="48"/>
                  </a:lnTo>
                  <a:lnTo>
                    <a:pt x="930" y="42"/>
                  </a:lnTo>
                  <a:lnTo>
                    <a:pt x="918" y="36"/>
                  </a:lnTo>
                  <a:lnTo>
                    <a:pt x="882" y="36"/>
                  </a:lnTo>
                  <a:lnTo>
                    <a:pt x="876" y="30"/>
                  </a:lnTo>
                  <a:lnTo>
                    <a:pt x="864" y="30"/>
                  </a:lnTo>
                  <a:lnTo>
                    <a:pt x="852" y="24"/>
                  </a:lnTo>
                  <a:lnTo>
                    <a:pt x="840" y="24"/>
                  </a:lnTo>
                  <a:lnTo>
                    <a:pt x="834" y="30"/>
                  </a:lnTo>
                  <a:lnTo>
                    <a:pt x="834" y="36"/>
                  </a:lnTo>
                  <a:lnTo>
                    <a:pt x="798" y="36"/>
                  </a:lnTo>
                  <a:lnTo>
                    <a:pt x="780" y="42"/>
                  </a:lnTo>
                  <a:lnTo>
                    <a:pt x="768" y="48"/>
                  </a:lnTo>
                  <a:lnTo>
                    <a:pt x="732" y="84"/>
                  </a:lnTo>
                  <a:lnTo>
                    <a:pt x="720" y="108"/>
                  </a:lnTo>
                  <a:lnTo>
                    <a:pt x="720" y="120"/>
                  </a:lnTo>
                  <a:lnTo>
                    <a:pt x="726" y="138"/>
                  </a:lnTo>
                  <a:lnTo>
                    <a:pt x="738" y="150"/>
                  </a:lnTo>
                  <a:lnTo>
                    <a:pt x="744" y="162"/>
                  </a:lnTo>
                  <a:lnTo>
                    <a:pt x="744" y="180"/>
                  </a:lnTo>
                  <a:lnTo>
                    <a:pt x="738" y="192"/>
                  </a:lnTo>
                  <a:lnTo>
                    <a:pt x="714" y="216"/>
                  </a:lnTo>
                  <a:lnTo>
                    <a:pt x="708" y="228"/>
                  </a:lnTo>
                  <a:lnTo>
                    <a:pt x="696" y="234"/>
                  </a:lnTo>
                  <a:lnTo>
                    <a:pt x="666" y="234"/>
                  </a:lnTo>
                  <a:lnTo>
                    <a:pt x="648" y="228"/>
                  </a:lnTo>
                  <a:lnTo>
                    <a:pt x="630" y="216"/>
                  </a:lnTo>
                  <a:lnTo>
                    <a:pt x="612" y="198"/>
                  </a:lnTo>
                  <a:lnTo>
                    <a:pt x="582" y="180"/>
                  </a:lnTo>
                  <a:lnTo>
                    <a:pt x="552" y="168"/>
                  </a:lnTo>
                  <a:lnTo>
                    <a:pt x="528" y="162"/>
                  </a:lnTo>
                  <a:lnTo>
                    <a:pt x="462" y="162"/>
                  </a:lnTo>
                  <a:lnTo>
                    <a:pt x="438" y="150"/>
                  </a:lnTo>
                  <a:lnTo>
                    <a:pt x="426" y="138"/>
                  </a:lnTo>
                  <a:lnTo>
                    <a:pt x="420" y="126"/>
                  </a:lnTo>
                  <a:lnTo>
                    <a:pt x="414" y="108"/>
                  </a:lnTo>
                  <a:lnTo>
                    <a:pt x="414" y="96"/>
                  </a:lnTo>
                  <a:lnTo>
                    <a:pt x="402" y="72"/>
                  </a:lnTo>
                  <a:lnTo>
                    <a:pt x="378" y="60"/>
                  </a:lnTo>
                  <a:lnTo>
                    <a:pt x="366" y="60"/>
                  </a:lnTo>
                  <a:lnTo>
                    <a:pt x="354" y="54"/>
                  </a:lnTo>
                  <a:lnTo>
                    <a:pt x="348" y="48"/>
                  </a:lnTo>
                  <a:lnTo>
                    <a:pt x="324" y="36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264" y="30"/>
                  </a:lnTo>
                  <a:lnTo>
                    <a:pt x="252" y="36"/>
                  </a:lnTo>
                  <a:lnTo>
                    <a:pt x="216" y="36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68" y="6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56" y="54"/>
                  </a:lnTo>
                  <a:lnTo>
                    <a:pt x="15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9" name="Liechtenstein" descr="© INSCALE GmbH, 05.05.2010&#10;http://www.presentationload.com/"/>
            <p:cNvSpPr>
              <a:spLocks/>
            </p:cNvSpPr>
            <p:nvPr/>
          </p:nvSpPr>
          <p:spPr bwMode="gray">
            <a:xfrm>
              <a:off x="3954283" y="1752243"/>
              <a:ext cx="5170" cy="7707"/>
            </a:xfrm>
            <a:custGeom>
              <a:avLst/>
              <a:gdLst>
                <a:gd name="T0" fmla="*/ 2147483647 w 18"/>
                <a:gd name="T1" fmla="*/ 0 h 24"/>
                <a:gd name="T2" fmla="*/ 2147483647 w 18"/>
                <a:gd name="T3" fmla="*/ 2147483647 h 24"/>
                <a:gd name="T4" fmla="*/ 0 w 18"/>
                <a:gd name="T5" fmla="*/ 2147483647 h 24"/>
                <a:gd name="T6" fmla="*/ 0 w 18"/>
                <a:gd name="T7" fmla="*/ 2147483647 h 24"/>
                <a:gd name="T8" fmla="*/ 2147483647 w 18"/>
                <a:gd name="T9" fmla="*/ 2147483647 h 24"/>
                <a:gd name="T10" fmla="*/ 2147483647 w 18"/>
                <a:gd name="T11" fmla="*/ 0 h 24"/>
                <a:gd name="T12" fmla="*/ 2147483647 w 18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24"/>
                <a:gd name="T23" fmla="*/ 18 w 18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24">
                  <a:moveTo>
                    <a:pt x="12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0" name="Lib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456702" y="2774656"/>
              <a:ext cx="102102" cy="113030"/>
            </a:xfrm>
            <a:custGeom>
              <a:avLst/>
              <a:gdLst>
                <a:gd name="T0" fmla="*/ 2147483647 w 312"/>
                <a:gd name="T1" fmla="*/ 2147483647 h 342"/>
                <a:gd name="T2" fmla="*/ 2147483647 w 312"/>
                <a:gd name="T3" fmla="*/ 2147483647 h 342"/>
                <a:gd name="T4" fmla="*/ 2147483647 w 312"/>
                <a:gd name="T5" fmla="*/ 2147483647 h 342"/>
                <a:gd name="T6" fmla="*/ 2147483647 w 312"/>
                <a:gd name="T7" fmla="*/ 2147483647 h 342"/>
                <a:gd name="T8" fmla="*/ 2147483647 w 312"/>
                <a:gd name="T9" fmla="*/ 2147483647 h 342"/>
                <a:gd name="T10" fmla="*/ 2147483647 w 312"/>
                <a:gd name="T11" fmla="*/ 2147483647 h 342"/>
                <a:gd name="T12" fmla="*/ 2147483647 w 312"/>
                <a:gd name="T13" fmla="*/ 2147483647 h 342"/>
                <a:gd name="T14" fmla="*/ 2147483647 w 312"/>
                <a:gd name="T15" fmla="*/ 2147483647 h 342"/>
                <a:gd name="T16" fmla="*/ 2147483647 w 312"/>
                <a:gd name="T17" fmla="*/ 2147483647 h 342"/>
                <a:gd name="T18" fmla="*/ 2147483647 w 312"/>
                <a:gd name="T19" fmla="*/ 2147483647 h 342"/>
                <a:gd name="T20" fmla="*/ 2147483647 w 312"/>
                <a:gd name="T21" fmla="*/ 2147483647 h 342"/>
                <a:gd name="T22" fmla="*/ 2147483647 w 312"/>
                <a:gd name="T23" fmla="*/ 2147483647 h 342"/>
                <a:gd name="T24" fmla="*/ 2147483647 w 312"/>
                <a:gd name="T25" fmla="*/ 2147483647 h 342"/>
                <a:gd name="T26" fmla="*/ 2147483647 w 312"/>
                <a:gd name="T27" fmla="*/ 2147483647 h 342"/>
                <a:gd name="T28" fmla="*/ 2147483647 w 312"/>
                <a:gd name="T29" fmla="*/ 2147483647 h 342"/>
                <a:gd name="T30" fmla="*/ 2147483647 w 312"/>
                <a:gd name="T31" fmla="*/ 2147483647 h 342"/>
                <a:gd name="T32" fmla="*/ 2147483647 w 312"/>
                <a:gd name="T33" fmla="*/ 2147483647 h 342"/>
                <a:gd name="T34" fmla="*/ 2147483647 w 312"/>
                <a:gd name="T35" fmla="*/ 2147483647 h 342"/>
                <a:gd name="T36" fmla="*/ 2147483647 w 312"/>
                <a:gd name="T37" fmla="*/ 2147483647 h 342"/>
                <a:gd name="T38" fmla="*/ 2147483647 w 312"/>
                <a:gd name="T39" fmla="*/ 2147483647 h 342"/>
                <a:gd name="T40" fmla="*/ 2147483647 w 312"/>
                <a:gd name="T41" fmla="*/ 2147483647 h 342"/>
                <a:gd name="T42" fmla="*/ 2147483647 w 312"/>
                <a:gd name="T43" fmla="*/ 2147483647 h 342"/>
                <a:gd name="T44" fmla="*/ 2147483647 w 312"/>
                <a:gd name="T45" fmla="*/ 2147483647 h 342"/>
                <a:gd name="T46" fmla="*/ 2147483647 w 312"/>
                <a:gd name="T47" fmla="*/ 2147483647 h 342"/>
                <a:gd name="T48" fmla="*/ 2147483647 w 312"/>
                <a:gd name="T49" fmla="*/ 2147483647 h 342"/>
                <a:gd name="T50" fmla="*/ 2147483647 w 312"/>
                <a:gd name="T51" fmla="*/ 0 h 342"/>
                <a:gd name="T52" fmla="*/ 2147483647 w 312"/>
                <a:gd name="T53" fmla="*/ 0 h 342"/>
                <a:gd name="T54" fmla="*/ 2147483647 w 312"/>
                <a:gd name="T55" fmla="*/ 2147483647 h 342"/>
                <a:gd name="T56" fmla="*/ 2147483647 w 312"/>
                <a:gd name="T57" fmla="*/ 2147483647 h 342"/>
                <a:gd name="T58" fmla="*/ 2147483647 w 312"/>
                <a:gd name="T59" fmla="*/ 2147483647 h 342"/>
                <a:gd name="T60" fmla="*/ 2147483647 w 312"/>
                <a:gd name="T61" fmla="*/ 2147483647 h 342"/>
                <a:gd name="T62" fmla="*/ 2147483647 w 312"/>
                <a:gd name="T63" fmla="*/ 2147483647 h 342"/>
                <a:gd name="T64" fmla="*/ 2147483647 w 312"/>
                <a:gd name="T65" fmla="*/ 2147483647 h 342"/>
                <a:gd name="T66" fmla="*/ 2147483647 w 312"/>
                <a:gd name="T67" fmla="*/ 2147483647 h 342"/>
                <a:gd name="T68" fmla="*/ 2147483647 w 312"/>
                <a:gd name="T69" fmla="*/ 2147483647 h 342"/>
                <a:gd name="T70" fmla="*/ 2147483647 w 312"/>
                <a:gd name="T71" fmla="*/ 2147483647 h 342"/>
                <a:gd name="T72" fmla="*/ 2147483647 w 312"/>
                <a:gd name="T73" fmla="*/ 2147483647 h 342"/>
                <a:gd name="T74" fmla="*/ 2147483647 w 312"/>
                <a:gd name="T75" fmla="*/ 2147483647 h 342"/>
                <a:gd name="T76" fmla="*/ 2147483647 w 312"/>
                <a:gd name="T77" fmla="*/ 2147483647 h 342"/>
                <a:gd name="T78" fmla="*/ 0 w 312"/>
                <a:gd name="T79" fmla="*/ 2147483647 h 342"/>
                <a:gd name="T80" fmla="*/ 2147483647 w 312"/>
                <a:gd name="T81" fmla="*/ 2147483647 h 342"/>
                <a:gd name="T82" fmla="*/ 2147483647 w 312"/>
                <a:gd name="T83" fmla="*/ 2147483647 h 342"/>
                <a:gd name="T84" fmla="*/ 2147483647 w 312"/>
                <a:gd name="T85" fmla="*/ 2147483647 h 342"/>
                <a:gd name="T86" fmla="*/ 2147483647 w 312"/>
                <a:gd name="T87" fmla="*/ 2147483647 h 342"/>
                <a:gd name="T88" fmla="*/ 2147483647 w 312"/>
                <a:gd name="T89" fmla="*/ 2147483647 h 342"/>
                <a:gd name="T90" fmla="*/ 2147483647 w 312"/>
                <a:gd name="T91" fmla="*/ 2147483647 h 342"/>
                <a:gd name="T92" fmla="*/ 2147483647 w 312"/>
                <a:gd name="T93" fmla="*/ 2147483647 h 342"/>
                <a:gd name="T94" fmla="*/ 2147483647 w 312"/>
                <a:gd name="T95" fmla="*/ 2147483647 h 342"/>
                <a:gd name="T96" fmla="*/ 2147483647 w 312"/>
                <a:gd name="T97" fmla="*/ 2147483647 h 342"/>
                <a:gd name="T98" fmla="*/ 2147483647 w 312"/>
                <a:gd name="T99" fmla="*/ 2147483647 h 342"/>
                <a:gd name="T100" fmla="*/ 2147483647 w 312"/>
                <a:gd name="T101" fmla="*/ 2147483647 h 342"/>
                <a:gd name="T102" fmla="*/ 2147483647 w 312"/>
                <a:gd name="T103" fmla="*/ 2147483647 h 342"/>
                <a:gd name="T104" fmla="*/ 2147483647 w 312"/>
                <a:gd name="T105" fmla="*/ 2147483647 h 342"/>
                <a:gd name="T106" fmla="*/ 2147483647 w 312"/>
                <a:gd name="T107" fmla="*/ 2147483647 h 342"/>
                <a:gd name="T108" fmla="*/ 2147483647 w 312"/>
                <a:gd name="T109" fmla="*/ 2147483647 h 342"/>
                <a:gd name="T110" fmla="*/ 2147483647 w 312"/>
                <a:gd name="T111" fmla="*/ 2147483647 h 342"/>
                <a:gd name="T112" fmla="*/ 2147483647 w 312"/>
                <a:gd name="T113" fmla="*/ 2147483647 h 342"/>
                <a:gd name="T114" fmla="*/ 2147483647 w 312"/>
                <a:gd name="T115" fmla="*/ 2147483647 h 342"/>
                <a:gd name="T116" fmla="*/ 2147483647 w 312"/>
                <a:gd name="T117" fmla="*/ 2147483647 h 342"/>
                <a:gd name="T118" fmla="*/ 2147483647 w 312"/>
                <a:gd name="T119" fmla="*/ 2147483647 h 342"/>
                <a:gd name="T120" fmla="*/ 2147483647 w 312"/>
                <a:gd name="T121" fmla="*/ 2147483647 h 3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2"/>
                <a:gd name="T184" fmla="*/ 0 h 342"/>
                <a:gd name="T185" fmla="*/ 312 w 312"/>
                <a:gd name="T186" fmla="*/ 342 h 34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2" h="342">
                  <a:moveTo>
                    <a:pt x="312" y="252"/>
                  </a:moveTo>
                  <a:lnTo>
                    <a:pt x="312" y="240"/>
                  </a:lnTo>
                  <a:lnTo>
                    <a:pt x="282" y="210"/>
                  </a:lnTo>
                  <a:lnTo>
                    <a:pt x="282" y="180"/>
                  </a:lnTo>
                  <a:lnTo>
                    <a:pt x="246" y="186"/>
                  </a:lnTo>
                  <a:lnTo>
                    <a:pt x="246" y="174"/>
                  </a:lnTo>
                  <a:lnTo>
                    <a:pt x="228" y="174"/>
                  </a:lnTo>
                  <a:lnTo>
                    <a:pt x="222" y="168"/>
                  </a:lnTo>
                  <a:lnTo>
                    <a:pt x="228" y="156"/>
                  </a:lnTo>
                  <a:lnTo>
                    <a:pt x="240" y="150"/>
                  </a:lnTo>
                  <a:lnTo>
                    <a:pt x="246" y="132"/>
                  </a:lnTo>
                  <a:lnTo>
                    <a:pt x="246" y="108"/>
                  </a:lnTo>
                  <a:lnTo>
                    <a:pt x="228" y="72"/>
                  </a:lnTo>
                  <a:lnTo>
                    <a:pt x="222" y="72"/>
                  </a:lnTo>
                  <a:lnTo>
                    <a:pt x="216" y="78"/>
                  </a:lnTo>
                  <a:lnTo>
                    <a:pt x="210" y="90"/>
                  </a:lnTo>
                  <a:lnTo>
                    <a:pt x="210" y="102"/>
                  </a:lnTo>
                  <a:lnTo>
                    <a:pt x="198" y="114"/>
                  </a:lnTo>
                  <a:lnTo>
                    <a:pt x="192" y="114"/>
                  </a:lnTo>
                  <a:lnTo>
                    <a:pt x="180" y="102"/>
                  </a:lnTo>
                  <a:lnTo>
                    <a:pt x="180" y="96"/>
                  </a:lnTo>
                  <a:lnTo>
                    <a:pt x="168" y="96"/>
                  </a:lnTo>
                  <a:lnTo>
                    <a:pt x="168" y="36"/>
                  </a:lnTo>
                  <a:lnTo>
                    <a:pt x="162" y="1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6" y="6"/>
                  </a:lnTo>
                  <a:lnTo>
                    <a:pt x="126" y="18"/>
                  </a:lnTo>
                  <a:lnTo>
                    <a:pt x="102" y="12"/>
                  </a:lnTo>
                  <a:lnTo>
                    <a:pt x="108" y="36"/>
                  </a:lnTo>
                  <a:lnTo>
                    <a:pt x="84" y="42"/>
                  </a:lnTo>
                  <a:lnTo>
                    <a:pt x="84" y="60"/>
                  </a:lnTo>
                  <a:lnTo>
                    <a:pt x="78" y="72"/>
                  </a:lnTo>
                  <a:lnTo>
                    <a:pt x="66" y="78"/>
                  </a:lnTo>
                  <a:lnTo>
                    <a:pt x="54" y="90"/>
                  </a:lnTo>
                  <a:lnTo>
                    <a:pt x="42" y="96"/>
                  </a:lnTo>
                  <a:lnTo>
                    <a:pt x="24" y="114"/>
                  </a:lnTo>
                  <a:lnTo>
                    <a:pt x="24" y="150"/>
                  </a:lnTo>
                  <a:lnTo>
                    <a:pt x="0" y="126"/>
                  </a:lnTo>
                  <a:lnTo>
                    <a:pt x="36" y="162"/>
                  </a:lnTo>
                  <a:lnTo>
                    <a:pt x="60" y="162"/>
                  </a:lnTo>
                  <a:lnTo>
                    <a:pt x="72" y="192"/>
                  </a:lnTo>
                  <a:lnTo>
                    <a:pt x="102" y="192"/>
                  </a:lnTo>
                  <a:lnTo>
                    <a:pt x="108" y="198"/>
                  </a:lnTo>
                  <a:lnTo>
                    <a:pt x="120" y="222"/>
                  </a:lnTo>
                  <a:lnTo>
                    <a:pt x="132" y="240"/>
                  </a:lnTo>
                  <a:lnTo>
                    <a:pt x="150" y="252"/>
                  </a:lnTo>
                  <a:lnTo>
                    <a:pt x="162" y="270"/>
                  </a:lnTo>
                  <a:lnTo>
                    <a:pt x="180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8" y="300"/>
                  </a:lnTo>
                  <a:lnTo>
                    <a:pt x="258" y="330"/>
                  </a:lnTo>
                  <a:lnTo>
                    <a:pt x="294" y="342"/>
                  </a:lnTo>
                  <a:lnTo>
                    <a:pt x="300" y="342"/>
                  </a:lnTo>
                  <a:lnTo>
                    <a:pt x="300" y="294"/>
                  </a:lnTo>
                  <a:lnTo>
                    <a:pt x="306" y="288"/>
                  </a:lnTo>
                  <a:lnTo>
                    <a:pt x="306" y="276"/>
                  </a:lnTo>
                  <a:lnTo>
                    <a:pt x="312" y="264"/>
                  </a:lnTo>
                  <a:lnTo>
                    <a:pt x="31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1" name="Lebanon" descr="© INSCALE GmbH, 05.05.2010&#10;http://www.presentationload.com/"/>
            <p:cNvSpPr>
              <a:spLocks/>
            </p:cNvSpPr>
            <p:nvPr/>
          </p:nvSpPr>
          <p:spPr bwMode="gray">
            <a:xfrm>
              <a:off x="4522947" y="2084913"/>
              <a:ext cx="36187" cy="51378"/>
            </a:xfrm>
            <a:custGeom>
              <a:avLst/>
              <a:gdLst>
                <a:gd name="T0" fmla="*/ 2147483647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2147483647 h 156"/>
                <a:gd name="T6" fmla="*/ 2147483647 w 108"/>
                <a:gd name="T7" fmla="*/ 2147483647 h 156"/>
                <a:gd name="T8" fmla="*/ 2147483647 w 108"/>
                <a:gd name="T9" fmla="*/ 2147483647 h 156"/>
                <a:gd name="T10" fmla="*/ 2147483647 w 108"/>
                <a:gd name="T11" fmla="*/ 2147483647 h 156"/>
                <a:gd name="T12" fmla="*/ 2147483647 w 108"/>
                <a:gd name="T13" fmla="*/ 2147483647 h 156"/>
                <a:gd name="T14" fmla="*/ 2147483647 w 108"/>
                <a:gd name="T15" fmla="*/ 2147483647 h 156"/>
                <a:gd name="T16" fmla="*/ 2147483647 w 108"/>
                <a:gd name="T17" fmla="*/ 2147483647 h 156"/>
                <a:gd name="T18" fmla="*/ 2147483647 w 108"/>
                <a:gd name="T19" fmla="*/ 2147483647 h 156"/>
                <a:gd name="T20" fmla="*/ 2147483647 w 108"/>
                <a:gd name="T21" fmla="*/ 0 h 156"/>
                <a:gd name="T22" fmla="*/ 2147483647 w 108"/>
                <a:gd name="T23" fmla="*/ 0 h 156"/>
                <a:gd name="T24" fmla="*/ 2147483647 w 108"/>
                <a:gd name="T25" fmla="*/ 0 h 156"/>
                <a:gd name="T26" fmla="*/ 2147483647 w 108"/>
                <a:gd name="T27" fmla="*/ 2147483647 h 156"/>
                <a:gd name="T28" fmla="*/ 2147483647 w 108"/>
                <a:gd name="T29" fmla="*/ 2147483647 h 156"/>
                <a:gd name="T30" fmla="*/ 2147483647 w 108"/>
                <a:gd name="T31" fmla="*/ 2147483647 h 156"/>
                <a:gd name="T32" fmla="*/ 2147483647 w 108"/>
                <a:gd name="T33" fmla="*/ 2147483647 h 156"/>
                <a:gd name="T34" fmla="*/ 2147483647 w 108"/>
                <a:gd name="T35" fmla="*/ 2147483647 h 156"/>
                <a:gd name="T36" fmla="*/ 2147483647 w 108"/>
                <a:gd name="T37" fmla="*/ 2147483647 h 156"/>
                <a:gd name="T38" fmla="*/ 2147483647 w 108"/>
                <a:gd name="T39" fmla="*/ 2147483647 h 156"/>
                <a:gd name="T40" fmla="*/ 2147483647 w 108"/>
                <a:gd name="T41" fmla="*/ 2147483647 h 156"/>
                <a:gd name="T42" fmla="*/ 0 w 108"/>
                <a:gd name="T43" fmla="*/ 2147483647 h 156"/>
                <a:gd name="T44" fmla="*/ 0 w 108"/>
                <a:gd name="T45" fmla="*/ 2147483647 h 156"/>
                <a:gd name="T46" fmla="*/ 2147483647 w 108"/>
                <a:gd name="T47" fmla="*/ 2147483647 h 156"/>
                <a:gd name="T48" fmla="*/ 2147483647 w 108"/>
                <a:gd name="T49" fmla="*/ 2147483647 h 156"/>
                <a:gd name="T50" fmla="*/ 2147483647 w 108"/>
                <a:gd name="T51" fmla="*/ 2147483647 h 156"/>
                <a:gd name="T52" fmla="*/ 2147483647 w 108"/>
                <a:gd name="T53" fmla="*/ 2147483647 h 156"/>
                <a:gd name="T54" fmla="*/ 2147483647 w 108"/>
                <a:gd name="T55" fmla="*/ 2147483647 h 156"/>
                <a:gd name="T56" fmla="*/ 2147483647 w 108"/>
                <a:gd name="T57" fmla="*/ 2147483647 h 156"/>
                <a:gd name="T58" fmla="*/ 2147483647 w 108"/>
                <a:gd name="T59" fmla="*/ 2147483647 h 156"/>
                <a:gd name="T60" fmla="*/ 2147483647 w 108"/>
                <a:gd name="T61" fmla="*/ 2147483647 h 1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8"/>
                <a:gd name="T94" fmla="*/ 0 h 156"/>
                <a:gd name="T95" fmla="*/ 108 w 108"/>
                <a:gd name="T96" fmla="*/ 156 h 1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8" h="156">
                  <a:moveTo>
                    <a:pt x="72" y="96"/>
                  </a:moveTo>
                  <a:lnTo>
                    <a:pt x="72" y="72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8" y="48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102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6"/>
                  </a:lnTo>
                  <a:lnTo>
                    <a:pt x="54" y="6"/>
                  </a:lnTo>
                  <a:lnTo>
                    <a:pt x="48" y="18"/>
                  </a:lnTo>
                  <a:lnTo>
                    <a:pt x="36" y="24"/>
                  </a:lnTo>
                  <a:lnTo>
                    <a:pt x="30" y="30"/>
                  </a:lnTo>
                  <a:lnTo>
                    <a:pt x="18" y="66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0" y="114"/>
                  </a:lnTo>
                  <a:lnTo>
                    <a:pt x="0" y="156"/>
                  </a:lnTo>
                  <a:lnTo>
                    <a:pt x="12" y="150"/>
                  </a:lnTo>
                  <a:lnTo>
                    <a:pt x="24" y="126"/>
                  </a:lnTo>
                  <a:lnTo>
                    <a:pt x="30" y="132"/>
                  </a:lnTo>
                  <a:lnTo>
                    <a:pt x="36" y="132"/>
                  </a:lnTo>
                  <a:lnTo>
                    <a:pt x="42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2" name="Lesotho" descr="© INSCALE GmbH, 05.05.2010&#10;http://www.presentationload.com/"/>
            <p:cNvSpPr>
              <a:spLocks/>
            </p:cNvSpPr>
            <p:nvPr/>
          </p:nvSpPr>
          <p:spPr bwMode="gray">
            <a:xfrm>
              <a:off x="4352347" y="3759823"/>
              <a:ext cx="55575" cy="53947"/>
            </a:xfrm>
            <a:custGeom>
              <a:avLst/>
              <a:gdLst>
                <a:gd name="T0" fmla="*/ 0 w 168"/>
                <a:gd name="T1" fmla="*/ 2147483647 h 162"/>
                <a:gd name="T2" fmla="*/ 2147483647 w 168"/>
                <a:gd name="T3" fmla="*/ 2147483647 h 162"/>
                <a:gd name="T4" fmla="*/ 2147483647 w 168"/>
                <a:gd name="T5" fmla="*/ 2147483647 h 162"/>
                <a:gd name="T6" fmla="*/ 2147483647 w 168"/>
                <a:gd name="T7" fmla="*/ 2147483647 h 162"/>
                <a:gd name="T8" fmla="*/ 2147483647 w 168"/>
                <a:gd name="T9" fmla="*/ 2147483647 h 162"/>
                <a:gd name="T10" fmla="*/ 2147483647 w 168"/>
                <a:gd name="T11" fmla="*/ 2147483647 h 162"/>
                <a:gd name="T12" fmla="*/ 2147483647 w 168"/>
                <a:gd name="T13" fmla="*/ 2147483647 h 162"/>
                <a:gd name="T14" fmla="*/ 2147483647 w 168"/>
                <a:gd name="T15" fmla="*/ 2147483647 h 162"/>
                <a:gd name="T16" fmla="*/ 2147483647 w 168"/>
                <a:gd name="T17" fmla="*/ 2147483647 h 162"/>
                <a:gd name="T18" fmla="*/ 2147483647 w 168"/>
                <a:gd name="T19" fmla="*/ 2147483647 h 162"/>
                <a:gd name="T20" fmla="*/ 2147483647 w 168"/>
                <a:gd name="T21" fmla="*/ 2147483647 h 162"/>
                <a:gd name="T22" fmla="*/ 2147483647 w 168"/>
                <a:gd name="T23" fmla="*/ 2147483647 h 162"/>
                <a:gd name="T24" fmla="*/ 2147483647 w 168"/>
                <a:gd name="T25" fmla="*/ 2147483647 h 162"/>
                <a:gd name="T26" fmla="*/ 2147483647 w 168"/>
                <a:gd name="T27" fmla="*/ 2147483647 h 162"/>
                <a:gd name="T28" fmla="*/ 2147483647 w 168"/>
                <a:gd name="T29" fmla="*/ 2147483647 h 162"/>
                <a:gd name="T30" fmla="*/ 2147483647 w 168"/>
                <a:gd name="T31" fmla="*/ 2147483647 h 162"/>
                <a:gd name="T32" fmla="*/ 2147483647 w 168"/>
                <a:gd name="T33" fmla="*/ 2147483647 h 162"/>
                <a:gd name="T34" fmla="*/ 2147483647 w 168"/>
                <a:gd name="T35" fmla="*/ 2147483647 h 162"/>
                <a:gd name="T36" fmla="*/ 2147483647 w 168"/>
                <a:gd name="T37" fmla="*/ 2147483647 h 162"/>
                <a:gd name="T38" fmla="*/ 2147483647 w 168"/>
                <a:gd name="T39" fmla="*/ 2147483647 h 162"/>
                <a:gd name="T40" fmla="*/ 2147483647 w 168"/>
                <a:gd name="T41" fmla="*/ 2147483647 h 162"/>
                <a:gd name="T42" fmla="*/ 2147483647 w 168"/>
                <a:gd name="T43" fmla="*/ 0 h 162"/>
                <a:gd name="T44" fmla="*/ 2147483647 w 168"/>
                <a:gd name="T45" fmla="*/ 0 h 162"/>
                <a:gd name="T46" fmla="*/ 2147483647 w 168"/>
                <a:gd name="T47" fmla="*/ 2147483647 h 162"/>
                <a:gd name="T48" fmla="*/ 2147483647 w 168"/>
                <a:gd name="T49" fmla="*/ 2147483647 h 162"/>
                <a:gd name="T50" fmla="*/ 2147483647 w 168"/>
                <a:gd name="T51" fmla="*/ 2147483647 h 162"/>
                <a:gd name="T52" fmla="*/ 2147483647 w 168"/>
                <a:gd name="T53" fmla="*/ 2147483647 h 162"/>
                <a:gd name="T54" fmla="*/ 2147483647 w 168"/>
                <a:gd name="T55" fmla="*/ 2147483647 h 162"/>
                <a:gd name="T56" fmla="*/ 2147483647 w 168"/>
                <a:gd name="T57" fmla="*/ 2147483647 h 162"/>
                <a:gd name="T58" fmla="*/ 2147483647 w 168"/>
                <a:gd name="T59" fmla="*/ 2147483647 h 162"/>
                <a:gd name="T60" fmla="*/ 0 w 168"/>
                <a:gd name="T61" fmla="*/ 2147483647 h 1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8"/>
                <a:gd name="T94" fmla="*/ 0 h 162"/>
                <a:gd name="T95" fmla="*/ 168 w 168"/>
                <a:gd name="T96" fmla="*/ 162 h 1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8" h="162">
                  <a:moveTo>
                    <a:pt x="0" y="78"/>
                  </a:moveTo>
                  <a:lnTo>
                    <a:pt x="24" y="114"/>
                  </a:lnTo>
                  <a:lnTo>
                    <a:pt x="24" y="132"/>
                  </a:lnTo>
                  <a:lnTo>
                    <a:pt x="54" y="162"/>
                  </a:lnTo>
                  <a:lnTo>
                    <a:pt x="72" y="162"/>
                  </a:lnTo>
                  <a:lnTo>
                    <a:pt x="72" y="150"/>
                  </a:lnTo>
                  <a:lnTo>
                    <a:pt x="78" y="144"/>
                  </a:lnTo>
                  <a:lnTo>
                    <a:pt x="84" y="132"/>
                  </a:lnTo>
                  <a:lnTo>
                    <a:pt x="90" y="126"/>
                  </a:lnTo>
                  <a:lnTo>
                    <a:pt x="102" y="120"/>
                  </a:lnTo>
                  <a:lnTo>
                    <a:pt x="120" y="120"/>
                  </a:lnTo>
                  <a:lnTo>
                    <a:pt x="132" y="114"/>
                  </a:lnTo>
                  <a:lnTo>
                    <a:pt x="138" y="108"/>
                  </a:lnTo>
                  <a:lnTo>
                    <a:pt x="150" y="102"/>
                  </a:lnTo>
                  <a:lnTo>
                    <a:pt x="144" y="84"/>
                  </a:lnTo>
                  <a:lnTo>
                    <a:pt x="168" y="66"/>
                  </a:lnTo>
                  <a:lnTo>
                    <a:pt x="162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90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8" y="42"/>
                  </a:lnTo>
                  <a:lnTo>
                    <a:pt x="30" y="60"/>
                  </a:lnTo>
                  <a:lnTo>
                    <a:pt x="24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3" name="Latv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9" y="1479941"/>
              <a:ext cx="140873" cy="59085"/>
            </a:xfrm>
            <a:custGeom>
              <a:avLst/>
              <a:gdLst>
                <a:gd name="T0" fmla="*/ 2147483647 w 426"/>
                <a:gd name="T1" fmla="*/ 2147483647 h 180"/>
                <a:gd name="T2" fmla="*/ 2147483647 w 426"/>
                <a:gd name="T3" fmla="*/ 2147483647 h 180"/>
                <a:gd name="T4" fmla="*/ 2147483647 w 426"/>
                <a:gd name="T5" fmla="*/ 2147483647 h 180"/>
                <a:gd name="T6" fmla="*/ 2147483647 w 426"/>
                <a:gd name="T7" fmla="*/ 2147483647 h 180"/>
                <a:gd name="T8" fmla="*/ 2147483647 w 426"/>
                <a:gd name="T9" fmla="*/ 2147483647 h 180"/>
                <a:gd name="T10" fmla="*/ 2147483647 w 426"/>
                <a:gd name="T11" fmla="*/ 2147483647 h 180"/>
                <a:gd name="T12" fmla="*/ 2147483647 w 426"/>
                <a:gd name="T13" fmla="*/ 2147483647 h 180"/>
                <a:gd name="T14" fmla="*/ 2147483647 w 426"/>
                <a:gd name="T15" fmla="*/ 2147483647 h 180"/>
                <a:gd name="T16" fmla="*/ 2147483647 w 426"/>
                <a:gd name="T17" fmla="*/ 2147483647 h 180"/>
                <a:gd name="T18" fmla="*/ 2147483647 w 426"/>
                <a:gd name="T19" fmla="*/ 2147483647 h 180"/>
                <a:gd name="T20" fmla="*/ 2147483647 w 426"/>
                <a:gd name="T21" fmla="*/ 2147483647 h 180"/>
                <a:gd name="T22" fmla="*/ 2147483647 w 426"/>
                <a:gd name="T23" fmla="*/ 2147483647 h 180"/>
                <a:gd name="T24" fmla="*/ 2147483647 w 426"/>
                <a:gd name="T25" fmla="*/ 2147483647 h 180"/>
                <a:gd name="T26" fmla="*/ 2147483647 w 426"/>
                <a:gd name="T27" fmla="*/ 2147483647 h 180"/>
                <a:gd name="T28" fmla="*/ 2147483647 w 426"/>
                <a:gd name="T29" fmla="*/ 2147483647 h 180"/>
                <a:gd name="T30" fmla="*/ 2147483647 w 426"/>
                <a:gd name="T31" fmla="*/ 2147483647 h 180"/>
                <a:gd name="T32" fmla="*/ 2147483647 w 426"/>
                <a:gd name="T33" fmla="*/ 2147483647 h 180"/>
                <a:gd name="T34" fmla="*/ 2147483647 w 426"/>
                <a:gd name="T35" fmla="*/ 2147483647 h 180"/>
                <a:gd name="T36" fmla="*/ 2147483647 w 426"/>
                <a:gd name="T37" fmla="*/ 2147483647 h 180"/>
                <a:gd name="T38" fmla="*/ 2147483647 w 426"/>
                <a:gd name="T39" fmla="*/ 2147483647 h 180"/>
                <a:gd name="T40" fmla="*/ 2147483647 w 426"/>
                <a:gd name="T41" fmla="*/ 2147483647 h 180"/>
                <a:gd name="T42" fmla="*/ 2147483647 w 426"/>
                <a:gd name="T43" fmla="*/ 2147483647 h 180"/>
                <a:gd name="T44" fmla="*/ 2147483647 w 426"/>
                <a:gd name="T45" fmla="*/ 2147483647 h 180"/>
                <a:gd name="T46" fmla="*/ 2147483647 w 426"/>
                <a:gd name="T47" fmla="*/ 2147483647 h 180"/>
                <a:gd name="T48" fmla="*/ 2147483647 w 426"/>
                <a:gd name="T49" fmla="*/ 2147483647 h 180"/>
                <a:gd name="T50" fmla="*/ 2147483647 w 426"/>
                <a:gd name="T51" fmla="*/ 2147483647 h 180"/>
                <a:gd name="T52" fmla="*/ 2147483647 w 426"/>
                <a:gd name="T53" fmla="*/ 2147483647 h 180"/>
                <a:gd name="T54" fmla="*/ 2147483647 w 426"/>
                <a:gd name="T55" fmla="*/ 2147483647 h 180"/>
                <a:gd name="T56" fmla="*/ 2147483647 w 426"/>
                <a:gd name="T57" fmla="*/ 2147483647 h 180"/>
                <a:gd name="T58" fmla="*/ 2147483647 w 426"/>
                <a:gd name="T59" fmla="*/ 2147483647 h 180"/>
                <a:gd name="T60" fmla="*/ 2147483647 w 426"/>
                <a:gd name="T61" fmla="*/ 0 h 180"/>
                <a:gd name="T62" fmla="*/ 2147483647 w 426"/>
                <a:gd name="T63" fmla="*/ 2147483647 h 180"/>
                <a:gd name="T64" fmla="*/ 2147483647 w 426"/>
                <a:gd name="T65" fmla="*/ 2147483647 h 180"/>
                <a:gd name="T66" fmla="*/ 2147483647 w 426"/>
                <a:gd name="T67" fmla="*/ 2147483647 h 180"/>
                <a:gd name="T68" fmla="*/ 2147483647 w 426"/>
                <a:gd name="T69" fmla="*/ 2147483647 h 180"/>
                <a:gd name="T70" fmla="*/ 2147483647 w 426"/>
                <a:gd name="T71" fmla="*/ 2147483647 h 180"/>
                <a:gd name="T72" fmla="*/ 2147483647 w 426"/>
                <a:gd name="T73" fmla="*/ 2147483647 h 180"/>
                <a:gd name="T74" fmla="*/ 2147483647 w 426"/>
                <a:gd name="T75" fmla="*/ 2147483647 h 180"/>
                <a:gd name="T76" fmla="*/ 2147483647 w 426"/>
                <a:gd name="T77" fmla="*/ 2147483647 h 180"/>
                <a:gd name="T78" fmla="*/ 2147483647 w 426"/>
                <a:gd name="T79" fmla="*/ 2147483647 h 180"/>
                <a:gd name="T80" fmla="*/ 2147483647 w 426"/>
                <a:gd name="T81" fmla="*/ 2147483647 h 180"/>
                <a:gd name="T82" fmla="*/ 2147483647 w 426"/>
                <a:gd name="T83" fmla="*/ 2147483647 h 180"/>
                <a:gd name="T84" fmla="*/ 0 w 426"/>
                <a:gd name="T85" fmla="*/ 2147483647 h 180"/>
                <a:gd name="T86" fmla="*/ 2147483647 w 426"/>
                <a:gd name="T87" fmla="*/ 2147483647 h 1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6"/>
                <a:gd name="T133" fmla="*/ 0 h 180"/>
                <a:gd name="T134" fmla="*/ 426 w 426"/>
                <a:gd name="T135" fmla="*/ 180 h 18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6" h="180">
                  <a:moveTo>
                    <a:pt x="6" y="144"/>
                  </a:moveTo>
                  <a:lnTo>
                    <a:pt x="6" y="138"/>
                  </a:lnTo>
                  <a:lnTo>
                    <a:pt x="12" y="138"/>
                  </a:lnTo>
                  <a:lnTo>
                    <a:pt x="24" y="132"/>
                  </a:lnTo>
                  <a:lnTo>
                    <a:pt x="66" y="132"/>
                  </a:lnTo>
                  <a:lnTo>
                    <a:pt x="78" y="120"/>
                  </a:lnTo>
                  <a:lnTo>
                    <a:pt x="96" y="120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80" y="132"/>
                  </a:lnTo>
                  <a:lnTo>
                    <a:pt x="186" y="138"/>
                  </a:lnTo>
                  <a:lnTo>
                    <a:pt x="204" y="138"/>
                  </a:lnTo>
                  <a:lnTo>
                    <a:pt x="216" y="126"/>
                  </a:lnTo>
                  <a:lnTo>
                    <a:pt x="228" y="126"/>
                  </a:lnTo>
                  <a:lnTo>
                    <a:pt x="234" y="132"/>
                  </a:lnTo>
                  <a:lnTo>
                    <a:pt x="240" y="144"/>
                  </a:lnTo>
                  <a:lnTo>
                    <a:pt x="270" y="144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300" y="162"/>
                  </a:lnTo>
                  <a:lnTo>
                    <a:pt x="318" y="174"/>
                  </a:lnTo>
                  <a:lnTo>
                    <a:pt x="336" y="180"/>
                  </a:lnTo>
                  <a:lnTo>
                    <a:pt x="360" y="168"/>
                  </a:lnTo>
                  <a:lnTo>
                    <a:pt x="378" y="168"/>
                  </a:lnTo>
                  <a:lnTo>
                    <a:pt x="384" y="174"/>
                  </a:lnTo>
                  <a:lnTo>
                    <a:pt x="390" y="168"/>
                  </a:lnTo>
                  <a:lnTo>
                    <a:pt x="396" y="168"/>
                  </a:lnTo>
                  <a:lnTo>
                    <a:pt x="402" y="162"/>
                  </a:lnTo>
                  <a:lnTo>
                    <a:pt x="408" y="150"/>
                  </a:lnTo>
                  <a:lnTo>
                    <a:pt x="414" y="144"/>
                  </a:lnTo>
                  <a:lnTo>
                    <a:pt x="420" y="150"/>
                  </a:lnTo>
                  <a:lnTo>
                    <a:pt x="426" y="150"/>
                  </a:lnTo>
                  <a:lnTo>
                    <a:pt x="426" y="126"/>
                  </a:lnTo>
                  <a:lnTo>
                    <a:pt x="414" y="114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78" y="90"/>
                  </a:lnTo>
                  <a:lnTo>
                    <a:pt x="384" y="72"/>
                  </a:lnTo>
                  <a:lnTo>
                    <a:pt x="402" y="72"/>
                  </a:lnTo>
                  <a:lnTo>
                    <a:pt x="402" y="66"/>
                  </a:lnTo>
                  <a:lnTo>
                    <a:pt x="396" y="60"/>
                  </a:lnTo>
                  <a:lnTo>
                    <a:pt x="384" y="54"/>
                  </a:lnTo>
                  <a:lnTo>
                    <a:pt x="372" y="42"/>
                  </a:lnTo>
                  <a:lnTo>
                    <a:pt x="354" y="42"/>
                  </a:lnTo>
                  <a:lnTo>
                    <a:pt x="348" y="36"/>
                  </a:lnTo>
                  <a:lnTo>
                    <a:pt x="330" y="36"/>
                  </a:lnTo>
                  <a:lnTo>
                    <a:pt x="324" y="42"/>
                  </a:lnTo>
                  <a:lnTo>
                    <a:pt x="306" y="42"/>
                  </a:lnTo>
                  <a:lnTo>
                    <a:pt x="288" y="24"/>
                  </a:lnTo>
                  <a:lnTo>
                    <a:pt x="276" y="18"/>
                  </a:lnTo>
                  <a:lnTo>
                    <a:pt x="270" y="12"/>
                  </a:lnTo>
                  <a:lnTo>
                    <a:pt x="246" y="0"/>
                  </a:lnTo>
                  <a:lnTo>
                    <a:pt x="216" y="0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80" y="24"/>
                  </a:lnTo>
                  <a:lnTo>
                    <a:pt x="180" y="30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92" y="66"/>
                  </a:lnTo>
                  <a:lnTo>
                    <a:pt x="186" y="78"/>
                  </a:lnTo>
                  <a:lnTo>
                    <a:pt x="156" y="78"/>
                  </a:lnTo>
                  <a:lnTo>
                    <a:pt x="138" y="72"/>
                  </a:lnTo>
                  <a:lnTo>
                    <a:pt x="126" y="72"/>
                  </a:lnTo>
                  <a:lnTo>
                    <a:pt x="114" y="54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0" y="30"/>
                  </a:lnTo>
                  <a:lnTo>
                    <a:pt x="48" y="30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18" y="78"/>
                  </a:lnTo>
                  <a:lnTo>
                    <a:pt x="6" y="84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6" y="150"/>
                  </a:lnTo>
                  <a:lnTo>
                    <a:pt x="6" y="1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4" name="Laos" descr="© INSCALE GmbH, 05.05.2010&#10;http://www.presentationload.com/"/>
            <p:cNvSpPr>
              <a:spLocks/>
            </p:cNvSpPr>
            <p:nvPr/>
          </p:nvSpPr>
          <p:spPr bwMode="gray">
            <a:xfrm>
              <a:off x="6047998" y="2406022"/>
              <a:ext cx="199032" cy="228630"/>
            </a:xfrm>
            <a:custGeom>
              <a:avLst/>
              <a:gdLst>
                <a:gd name="T0" fmla="*/ 2147483647 w 600"/>
                <a:gd name="T1" fmla="*/ 2147483647 h 696"/>
                <a:gd name="T2" fmla="*/ 2147483647 w 600"/>
                <a:gd name="T3" fmla="*/ 2147483647 h 696"/>
                <a:gd name="T4" fmla="*/ 2147483647 w 600"/>
                <a:gd name="T5" fmla="*/ 2147483647 h 696"/>
                <a:gd name="T6" fmla="*/ 2147483647 w 600"/>
                <a:gd name="T7" fmla="*/ 2147483647 h 696"/>
                <a:gd name="T8" fmla="*/ 2147483647 w 600"/>
                <a:gd name="T9" fmla="*/ 2147483647 h 696"/>
                <a:gd name="T10" fmla="*/ 2147483647 w 600"/>
                <a:gd name="T11" fmla="*/ 2147483647 h 696"/>
                <a:gd name="T12" fmla="*/ 2147483647 w 600"/>
                <a:gd name="T13" fmla="*/ 2147483647 h 696"/>
                <a:gd name="T14" fmla="*/ 2147483647 w 600"/>
                <a:gd name="T15" fmla="*/ 2147483647 h 696"/>
                <a:gd name="T16" fmla="*/ 2147483647 w 600"/>
                <a:gd name="T17" fmla="*/ 2147483647 h 696"/>
                <a:gd name="T18" fmla="*/ 2147483647 w 600"/>
                <a:gd name="T19" fmla="*/ 2147483647 h 696"/>
                <a:gd name="T20" fmla="*/ 2147483647 w 600"/>
                <a:gd name="T21" fmla="*/ 2147483647 h 696"/>
                <a:gd name="T22" fmla="*/ 2147483647 w 600"/>
                <a:gd name="T23" fmla="*/ 2147483647 h 696"/>
                <a:gd name="T24" fmla="*/ 2147483647 w 600"/>
                <a:gd name="T25" fmla="*/ 2147483647 h 696"/>
                <a:gd name="T26" fmla="*/ 2147483647 w 600"/>
                <a:gd name="T27" fmla="*/ 2147483647 h 696"/>
                <a:gd name="T28" fmla="*/ 2147483647 w 600"/>
                <a:gd name="T29" fmla="*/ 2147483647 h 696"/>
                <a:gd name="T30" fmla="*/ 2147483647 w 600"/>
                <a:gd name="T31" fmla="*/ 2147483647 h 696"/>
                <a:gd name="T32" fmla="*/ 2147483647 w 600"/>
                <a:gd name="T33" fmla="*/ 2147483647 h 696"/>
                <a:gd name="T34" fmla="*/ 2147483647 w 600"/>
                <a:gd name="T35" fmla="*/ 2147483647 h 696"/>
                <a:gd name="T36" fmla="*/ 2147483647 w 600"/>
                <a:gd name="T37" fmla="*/ 2147483647 h 696"/>
                <a:gd name="T38" fmla="*/ 2147483647 w 600"/>
                <a:gd name="T39" fmla="*/ 2147483647 h 696"/>
                <a:gd name="T40" fmla="*/ 2147483647 w 600"/>
                <a:gd name="T41" fmla="*/ 2147483647 h 696"/>
                <a:gd name="T42" fmla="*/ 2147483647 w 600"/>
                <a:gd name="T43" fmla="*/ 2147483647 h 696"/>
                <a:gd name="T44" fmla="*/ 2147483647 w 600"/>
                <a:gd name="T45" fmla="*/ 2147483647 h 696"/>
                <a:gd name="T46" fmla="*/ 2147483647 w 600"/>
                <a:gd name="T47" fmla="*/ 2147483647 h 696"/>
                <a:gd name="T48" fmla="*/ 2147483647 w 600"/>
                <a:gd name="T49" fmla="*/ 2147483647 h 696"/>
                <a:gd name="T50" fmla="*/ 2147483647 w 600"/>
                <a:gd name="T51" fmla="*/ 2147483647 h 696"/>
                <a:gd name="T52" fmla="*/ 2147483647 w 600"/>
                <a:gd name="T53" fmla="*/ 2147483647 h 696"/>
                <a:gd name="T54" fmla="*/ 2147483647 w 600"/>
                <a:gd name="T55" fmla="*/ 2147483647 h 696"/>
                <a:gd name="T56" fmla="*/ 2147483647 w 600"/>
                <a:gd name="T57" fmla="*/ 2147483647 h 696"/>
                <a:gd name="T58" fmla="*/ 2147483647 w 600"/>
                <a:gd name="T59" fmla="*/ 2147483647 h 696"/>
                <a:gd name="T60" fmla="*/ 2147483647 w 600"/>
                <a:gd name="T61" fmla="*/ 2147483647 h 696"/>
                <a:gd name="T62" fmla="*/ 2147483647 w 600"/>
                <a:gd name="T63" fmla="*/ 2147483647 h 696"/>
                <a:gd name="T64" fmla="*/ 2147483647 w 600"/>
                <a:gd name="T65" fmla="*/ 2147483647 h 696"/>
                <a:gd name="T66" fmla="*/ 2147483647 w 600"/>
                <a:gd name="T67" fmla="*/ 2147483647 h 696"/>
                <a:gd name="T68" fmla="*/ 2147483647 w 600"/>
                <a:gd name="T69" fmla="*/ 2147483647 h 696"/>
                <a:gd name="T70" fmla="*/ 2147483647 w 600"/>
                <a:gd name="T71" fmla="*/ 2147483647 h 696"/>
                <a:gd name="T72" fmla="*/ 2147483647 w 600"/>
                <a:gd name="T73" fmla="*/ 2147483647 h 696"/>
                <a:gd name="T74" fmla="*/ 2147483647 w 600"/>
                <a:gd name="T75" fmla="*/ 2147483647 h 696"/>
                <a:gd name="T76" fmla="*/ 2147483647 w 600"/>
                <a:gd name="T77" fmla="*/ 2147483647 h 696"/>
                <a:gd name="T78" fmla="*/ 2147483647 w 600"/>
                <a:gd name="T79" fmla="*/ 2147483647 h 696"/>
                <a:gd name="T80" fmla="*/ 2147483647 w 600"/>
                <a:gd name="T81" fmla="*/ 2147483647 h 696"/>
                <a:gd name="T82" fmla="*/ 2147483647 w 600"/>
                <a:gd name="T83" fmla="*/ 2147483647 h 696"/>
                <a:gd name="T84" fmla="*/ 2147483647 w 600"/>
                <a:gd name="T85" fmla="*/ 2147483647 h 696"/>
                <a:gd name="T86" fmla="*/ 2147483647 w 600"/>
                <a:gd name="T87" fmla="*/ 2147483647 h 696"/>
                <a:gd name="T88" fmla="*/ 2147483647 w 600"/>
                <a:gd name="T89" fmla="*/ 2147483647 h 696"/>
                <a:gd name="T90" fmla="*/ 2147483647 w 600"/>
                <a:gd name="T91" fmla="*/ 2147483647 h 696"/>
                <a:gd name="T92" fmla="*/ 2147483647 w 600"/>
                <a:gd name="T93" fmla="*/ 2147483647 h 696"/>
                <a:gd name="T94" fmla="*/ 2147483647 w 600"/>
                <a:gd name="T95" fmla="*/ 2147483647 h 696"/>
                <a:gd name="T96" fmla="*/ 2147483647 w 600"/>
                <a:gd name="T97" fmla="*/ 2147483647 h 696"/>
                <a:gd name="T98" fmla="*/ 2147483647 w 600"/>
                <a:gd name="T99" fmla="*/ 2147483647 h 696"/>
                <a:gd name="T100" fmla="*/ 2147483647 w 600"/>
                <a:gd name="T101" fmla="*/ 2147483647 h 696"/>
                <a:gd name="T102" fmla="*/ 2147483647 w 600"/>
                <a:gd name="T103" fmla="*/ 2147483647 h 696"/>
                <a:gd name="T104" fmla="*/ 2147483647 w 600"/>
                <a:gd name="T105" fmla="*/ 2147483647 h 696"/>
                <a:gd name="T106" fmla="*/ 2147483647 w 600"/>
                <a:gd name="T107" fmla="*/ 2147483647 h 696"/>
                <a:gd name="T108" fmla="*/ 2147483647 w 600"/>
                <a:gd name="T109" fmla="*/ 2147483647 h 696"/>
                <a:gd name="T110" fmla="*/ 2147483647 w 600"/>
                <a:gd name="T111" fmla="*/ 2147483647 h 696"/>
                <a:gd name="T112" fmla="*/ 2147483647 w 600"/>
                <a:gd name="T113" fmla="*/ 2147483647 h 696"/>
                <a:gd name="T114" fmla="*/ 2147483647 w 600"/>
                <a:gd name="T115" fmla="*/ 2147483647 h 696"/>
                <a:gd name="T116" fmla="*/ 2147483647 w 600"/>
                <a:gd name="T117" fmla="*/ 2147483647 h 696"/>
                <a:gd name="T118" fmla="*/ 0 w 600"/>
                <a:gd name="T119" fmla="*/ 2147483647 h 696"/>
                <a:gd name="T120" fmla="*/ 2147483647 w 600"/>
                <a:gd name="T121" fmla="*/ 2147483647 h 6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00"/>
                <a:gd name="T184" fmla="*/ 0 h 696"/>
                <a:gd name="T185" fmla="*/ 600 w 600"/>
                <a:gd name="T186" fmla="*/ 696 h 69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00" h="696">
                  <a:moveTo>
                    <a:pt x="24" y="180"/>
                  </a:moveTo>
                  <a:lnTo>
                    <a:pt x="36" y="180"/>
                  </a:lnTo>
                  <a:lnTo>
                    <a:pt x="42" y="186"/>
                  </a:lnTo>
                  <a:lnTo>
                    <a:pt x="42" y="198"/>
                  </a:lnTo>
                  <a:lnTo>
                    <a:pt x="36" y="204"/>
                  </a:lnTo>
                  <a:lnTo>
                    <a:pt x="36" y="228"/>
                  </a:lnTo>
                  <a:lnTo>
                    <a:pt x="42" y="240"/>
                  </a:lnTo>
                  <a:lnTo>
                    <a:pt x="48" y="246"/>
                  </a:lnTo>
                  <a:lnTo>
                    <a:pt x="66" y="246"/>
                  </a:lnTo>
                  <a:lnTo>
                    <a:pt x="66" y="234"/>
                  </a:lnTo>
                  <a:lnTo>
                    <a:pt x="78" y="234"/>
                  </a:lnTo>
                  <a:lnTo>
                    <a:pt x="84" y="228"/>
                  </a:lnTo>
                  <a:lnTo>
                    <a:pt x="90" y="228"/>
                  </a:lnTo>
                  <a:lnTo>
                    <a:pt x="102" y="234"/>
                  </a:lnTo>
                  <a:lnTo>
                    <a:pt x="102" y="264"/>
                  </a:lnTo>
                  <a:lnTo>
                    <a:pt x="96" y="270"/>
                  </a:lnTo>
                  <a:lnTo>
                    <a:pt x="102" y="276"/>
                  </a:lnTo>
                  <a:lnTo>
                    <a:pt x="108" y="288"/>
                  </a:lnTo>
                  <a:lnTo>
                    <a:pt x="108" y="300"/>
                  </a:lnTo>
                  <a:lnTo>
                    <a:pt x="102" y="312"/>
                  </a:lnTo>
                  <a:lnTo>
                    <a:pt x="90" y="324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08" y="342"/>
                  </a:lnTo>
                  <a:lnTo>
                    <a:pt x="84" y="390"/>
                  </a:lnTo>
                  <a:lnTo>
                    <a:pt x="84" y="402"/>
                  </a:lnTo>
                  <a:lnTo>
                    <a:pt x="102" y="402"/>
                  </a:lnTo>
                  <a:lnTo>
                    <a:pt x="126" y="390"/>
                  </a:lnTo>
                  <a:lnTo>
                    <a:pt x="132" y="384"/>
                  </a:lnTo>
                  <a:lnTo>
                    <a:pt x="132" y="378"/>
                  </a:lnTo>
                  <a:lnTo>
                    <a:pt x="144" y="366"/>
                  </a:lnTo>
                  <a:lnTo>
                    <a:pt x="150" y="354"/>
                  </a:lnTo>
                  <a:lnTo>
                    <a:pt x="156" y="348"/>
                  </a:lnTo>
                  <a:lnTo>
                    <a:pt x="168" y="348"/>
                  </a:lnTo>
                  <a:lnTo>
                    <a:pt x="174" y="354"/>
                  </a:lnTo>
                  <a:lnTo>
                    <a:pt x="198" y="366"/>
                  </a:lnTo>
                  <a:lnTo>
                    <a:pt x="216" y="366"/>
                  </a:lnTo>
                  <a:lnTo>
                    <a:pt x="234" y="348"/>
                  </a:lnTo>
                  <a:lnTo>
                    <a:pt x="234" y="336"/>
                  </a:lnTo>
                  <a:lnTo>
                    <a:pt x="240" y="330"/>
                  </a:lnTo>
                  <a:lnTo>
                    <a:pt x="258" y="330"/>
                  </a:lnTo>
                  <a:lnTo>
                    <a:pt x="264" y="336"/>
                  </a:lnTo>
                  <a:lnTo>
                    <a:pt x="276" y="342"/>
                  </a:lnTo>
                  <a:lnTo>
                    <a:pt x="300" y="342"/>
                  </a:lnTo>
                  <a:lnTo>
                    <a:pt x="306" y="348"/>
                  </a:lnTo>
                  <a:lnTo>
                    <a:pt x="306" y="360"/>
                  </a:lnTo>
                  <a:lnTo>
                    <a:pt x="318" y="372"/>
                  </a:lnTo>
                  <a:lnTo>
                    <a:pt x="336" y="384"/>
                  </a:lnTo>
                  <a:lnTo>
                    <a:pt x="348" y="390"/>
                  </a:lnTo>
                  <a:lnTo>
                    <a:pt x="366" y="408"/>
                  </a:lnTo>
                  <a:lnTo>
                    <a:pt x="372" y="450"/>
                  </a:lnTo>
                  <a:lnTo>
                    <a:pt x="372" y="462"/>
                  </a:lnTo>
                  <a:lnTo>
                    <a:pt x="384" y="486"/>
                  </a:lnTo>
                  <a:lnTo>
                    <a:pt x="420" y="522"/>
                  </a:lnTo>
                  <a:lnTo>
                    <a:pt x="420" y="528"/>
                  </a:lnTo>
                  <a:lnTo>
                    <a:pt x="426" y="534"/>
                  </a:lnTo>
                  <a:lnTo>
                    <a:pt x="426" y="546"/>
                  </a:lnTo>
                  <a:lnTo>
                    <a:pt x="432" y="540"/>
                  </a:lnTo>
                  <a:lnTo>
                    <a:pt x="432" y="546"/>
                  </a:lnTo>
                  <a:lnTo>
                    <a:pt x="444" y="558"/>
                  </a:lnTo>
                  <a:lnTo>
                    <a:pt x="432" y="582"/>
                  </a:lnTo>
                  <a:lnTo>
                    <a:pt x="426" y="588"/>
                  </a:lnTo>
                  <a:lnTo>
                    <a:pt x="426" y="594"/>
                  </a:lnTo>
                  <a:lnTo>
                    <a:pt x="438" y="606"/>
                  </a:lnTo>
                  <a:lnTo>
                    <a:pt x="450" y="612"/>
                  </a:lnTo>
                  <a:lnTo>
                    <a:pt x="456" y="618"/>
                  </a:lnTo>
                  <a:lnTo>
                    <a:pt x="456" y="630"/>
                  </a:lnTo>
                  <a:lnTo>
                    <a:pt x="450" y="636"/>
                  </a:lnTo>
                  <a:lnTo>
                    <a:pt x="444" y="648"/>
                  </a:lnTo>
                  <a:lnTo>
                    <a:pt x="432" y="654"/>
                  </a:lnTo>
                  <a:lnTo>
                    <a:pt x="426" y="660"/>
                  </a:lnTo>
                  <a:lnTo>
                    <a:pt x="426" y="672"/>
                  </a:lnTo>
                  <a:lnTo>
                    <a:pt x="450" y="672"/>
                  </a:lnTo>
                  <a:lnTo>
                    <a:pt x="456" y="678"/>
                  </a:lnTo>
                  <a:lnTo>
                    <a:pt x="462" y="678"/>
                  </a:lnTo>
                  <a:lnTo>
                    <a:pt x="462" y="684"/>
                  </a:lnTo>
                  <a:lnTo>
                    <a:pt x="474" y="696"/>
                  </a:lnTo>
                  <a:lnTo>
                    <a:pt x="486" y="696"/>
                  </a:lnTo>
                  <a:lnTo>
                    <a:pt x="492" y="690"/>
                  </a:lnTo>
                  <a:lnTo>
                    <a:pt x="492" y="678"/>
                  </a:lnTo>
                  <a:lnTo>
                    <a:pt x="480" y="666"/>
                  </a:lnTo>
                  <a:lnTo>
                    <a:pt x="498" y="654"/>
                  </a:lnTo>
                  <a:lnTo>
                    <a:pt x="510" y="642"/>
                  </a:lnTo>
                  <a:lnTo>
                    <a:pt x="546" y="654"/>
                  </a:lnTo>
                  <a:lnTo>
                    <a:pt x="558" y="642"/>
                  </a:lnTo>
                  <a:lnTo>
                    <a:pt x="582" y="648"/>
                  </a:lnTo>
                  <a:lnTo>
                    <a:pt x="588" y="648"/>
                  </a:lnTo>
                  <a:lnTo>
                    <a:pt x="600" y="636"/>
                  </a:lnTo>
                  <a:lnTo>
                    <a:pt x="600" y="630"/>
                  </a:lnTo>
                  <a:lnTo>
                    <a:pt x="588" y="618"/>
                  </a:lnTo>
                  <a:lnTo>
                    <a:pt x="582" y="618"/>
                  </a:lnTo>
                  <a:lnTo>
                    <a:pt x="600" y="582"/>
                  </a:lnTo>
                  <a:lnTo>
                    <a:pt x="594" y="582"/>
                  </a:lnTo>
                  <a:lnTo>
                    <a:pt x="588" y="576"/>
                  </a:lnTo>
                  <a:lnTo>
                    <a:pt x="564" y="564"/>
                  </a:lnTo>
                  <a:lnTo>
                    <a:pt x="540" y="540"/>
                  </a:lnTo>
                  <a:lnTo>
                    <a:pt x="546" y="540"/>
                  </a:lnTo>
                  <a:lnTo>
                    <a:pt x="552" y="534"/>
                  </a:lnTo>
                  <a:lnTo>
                    <a:pt x="558" y="534"/>
                  </a:lnTo>
                  <a:lnTo>
                    <a:pt x="564" y="528"/>
                  </a:lnTo>
                  <a:lnTo>
                    <a:pt x="564" y="516"/>
                  </a:lnTo>
                  <a:lnTo>
                    <a:pt x="558" y="510"/>
                  </a:lnTo>
                  <a:lnTo>
                    <a:pt x="546" y="504"/>
                  </a:lnTo>
                  <a:lnTo>
                    <a:pt x="540" y="498"/>
                  </a:lnTo>
                  <a:lnTo>
                    <a:pt x="528" y="498"/>
                  </a:lnTo>
                  <a:lnTo>
                    <a:pt x="516" y="486"/>
                  </a:lnTo>
                  <a:lnTo>
                    <a:pt x="504" y="462"/>
                  </a:lnTo>
                  <a:lnTo>
                    <a:pt x="498" y="456"/>
                  </a:lnTo>
                  <a:lnTo>
                    <a:pt x="498" y="450"/>
                  </a:lnTo>
                  <a:lnTo>
                    <a:pt x="480" y="450"/>
                  </a:lnTo>
                  <a:lnTo>
                    <a:pt x="474" y="432"/>
                  </a:lnTo>
                  <a:lnTo>
                    <a:pt x="456" y="414"/>
                  </a:lnTo>
                  <a:lnTo>
                    <a:pt x="438" y="402"/>
                  </a:lnTo>
                  <a:lnTo>
                    <a:pt x="426" y="378"/>
                  </a:lnTo>
                  <a:lnTo>
                    <a:pt x="426" y="354"/>
                  </a:lnTo>
                  <a:lnTo>
                    <a:pt x="420" y="354"/>
                  </a:lnTo>
                  <a:lnTo>
                    <a:pt x="414" y="348"/>
                  </a:lnTo>
                  <a:lnTo>
                    <a:pt x="402" y="342"/>
                  </a:lnTo>
                  <a:lnTo>
                    <a:pt x="390" y="342"/>
                  </a:lnTo>
                  <a:lnTo>
                    <a:pt x="384" y="336"/>
                  </a:lnTo>
                  <a:lnTo>
                    <a:pt x="384" y="306"/>
                  </a:lnTo>
                  <a:lnTo>
                    <a:pt x="372" y="306"/>
                  </a:lnTo>
                  <a:lnTo>
                    <a:pt x="366" y="300"/>
                  </a:lnTo>
                  <a:lnTo>
                    <a:pt x="354" y="294"/>
                  </a:lnTo>
                  <a:lnTo>
                    <a:pt x="342" y="282"/>
                  </a:lnTo>
                  <a:lnTo>
                    <a:pt x="306" y="264"/>
                  </a:lnTo>
                  <a:lnTo>
                    <a:pt x="300" y="258"/>
                  </a:lnTo>
                  <a:lnTo>
                    <a:pt x="288" y="252"/>
                  </a:lnTo>
                  <a:lnTo>
                    <a:pt x="288" y="234"/>
                  </a:lnTo>
                  <a:lnTo>
                    <a:pt x="282" y="228"/>
                  </a:lnTo>
                  <a:lnTo>
                    <a:pt x="306" y="228"/>
                  </a:lnTo>
                  <a:lnTo>
                    <a:pt x="312" y="234"/>
                  </a:lnTo>
                  <a:lnTo>
                    <a:pt x="330" y="234"/>
                  </a:lnTo>
                  <a:lnTo>
                    <a:pt x="336" y="228"/>
                  </a:lnTo>
                  <a:lnTo>
                    <a:pt x="342" y="216"/>
                  </a:lnTo>
                  <a:lnTo>
                    <a:pt x="354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48" y="180"/>
                  </a:lnTo>
                  <a:lnTo>
                    <a:pt x="330" y="174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0"/>
                  </a:lnTo>
                  <a:lnTo>
                    <a:pt x="318" y="150"/>
                  </a:lnTo>
                  <a:lnTo>
                    <a:pt x="294" y="126"/>
                  </a:lnTo>
                  <a:lnTo>
                    <a:pt x="282" y="120"/>
                  </a:lnTo>
                  <a:lnTo>
                    <a:pt x="270" y="120"/>
                  </a:lnTo>
                  <a:lnTo>
                    <a:pt x="264" y="132"/>
                  </a:lnTo>
                  <a:lnTo>
                    <a:pt x="264" y="138"/>
                  </a:lnTo>
                  <a:lnTo>
                    <a:pt x="258" y="150"/>
                  </a:lnTo>
                  <a:lnTo>
                    <a:pt x="252" y="156"/>
                  </a:lnTo>
                  <a:lnTo>
                    <a:pt x="240" y="144"/>
                  </a:lnTo>
                  <a:lnTo>
                    <a:pt x="240" y="138"/>
                  </a:lnTo>
                  <a:lnTo>
                    <a:pt x="222" y="138"/>
                  </a:lnTo>
                  <a:lnTo>
                    <a:pt x="216" y="126"/>
                  </a:lnTo>
                  <a:lnTo>
                    <a:pt x="198" y="108"/>
                  </a:lnTo>
                  <a:lnTo>
                    <a:pt x="186" y="84"/>
                  </a:lnTo>
                  <a:lnTo>
                    <a:pt x="186" y="54"/>
                  </a:lnTo>
                  <a:lnTo>
                    <a:pt x="180" y="54"/>
                  </a:lnTo>
                  <a:lnTo>
                    <a:pt x="174" y="60"/>
                  </a:lnTo>
                  <a:lnTo>
                    <a:pt x="168" y="48"/>
                  </a:lnTo>
                  <a:lnTo>
                    <a:pt x="156" y="42"/>
                  </a:lnTo>
                  <a:lnTo>
                    <a:pt x="150" y="30"/>
                  </a:lnTo>
                  <a:lnTo>
                    <a:pt x="144" y="24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96" y="0"/>
                  </a:lnTo>
                  <a:lnTo>
                    <a:pt x="90" y="6"/>
                  </a:lnTo>
                  <a:lnTo>
                    <a:pt x="90" y="48"/>
                  </a:lnTo>
                  <a:lnTo>
                    <a:pt x="114" y="72"/>
                  </a:lnTo>
                  <a:lnTo>
                    <a:pt x="114" y="108"/>
                  </a:lnTo>
                  <a:lnTo>
                    <a:pt x="72" y="108"/>
                  </a:lnTo>
                  <a:lnTo>
                    <a:pt x="72" y="84"/>
                  </a:lnTo>
                  <a:lnTo>
                    <a:pt x="36" y="102"/>
                  </a:lnTo>
                  <a:lnTo>
                    <a:pt x="36" y="114"/>
                  </a:lnTo>
                  <a:lnTo>
                    <a:pt x="30" y="126"/>
                  </a:lnTo>
                  <a:lnTo>
                    <a:pt x="36" y="132"/>
                  </a:lnTo>
                  <a:lnTo>
                    <a:pt x="30" y="138"/>
                  </a:lnTo>
                  <a:lnTo>
                    <a:pt x="18" y="138"/>
                  </a:lnTo>
                  <a:lnTo>
                    <a:pt x="0" y="156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2" y="174"/>
                  </a:lnTo>
                  <a:lnTo>
                    <a:pt x="24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5" name="Kyrgyz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54454" y="1860139"/>
              <a:ext cx="222296" cy="102755"/>
            </a:xfrm>
            <a:custGeom>
              <a:avLst/>
              <a:gdLst>
                <a:gd name="T0" fmla="*/ 2147483647 w 672"/>
                <a:gd name="T1" fmla="*/ 2147483647 h 312"/>
                <a:gd name="T2" fmla="*/ 2147483647 w 672"/>
                <a:gd name="T3" fmla="*/ 2147483647 h 312"/>
                <a:gd name="T4" fmla="*/ 2147483647 w 672"/>
                <a:gd name="T5" fmla="*/ 2147483647 h 312"/>
                <a:gd name="T6" fmla="*/ 2147483647 w 672"/>
                <a:gd name="T7" fmla="*/ 2147483647 h 312"/>
                <a:gd name="T8" fmla="*/ 2147483647 w 672"/>
                <a:gd name="T9" fmla="*/ 2147483647 h 312"/>
                <a:gd name="T10" fmla="*/ 2147483647 w 672"/>
                <a:gd name="T11" fmla="*/ 2147483647 h 312"/>
                <a:gd name="T12" fmla="*/ 2147483647 w 672"/>
                <a:gd name="T13" fmla="*/ 2147483647 h 312"/>
                <a:gd name="T14" fmla="*/ 2147483647 w 672"/>
                <a:gd name="T15" fmla="*/ 2147483647 h 312"/>
                <a:gd name="T16" fmla="*/ 2147483647 w 672"/>
                <a:gd name="T17" fmla="*/ 2147483647 h 312"/>
                <a:gd name="T18" fmla="*/ 2147483647 w 672"/>
                <a:gd name="T19" fmla="*/ 2147483647 h 312"/>
                <a:gd name="T20" fmla="*/ 2147483647 w 672"/>
                <a:gd name="T21" fmla="*/ 2147483647 h 312"/>
                <a:gd name="T22" fmla="*/ 2147483647 w 672"/>
                <a:gd name="T23" fmla="*/ 2147483647 h 312"/>
                <a:gd name="T24" fmla="*/ 0 w 672"/>
                <a:gd name="T25" fmla="*/ 2147483647 h 312"/>
                <a:gd name="T26" fmla="*/ 2147483647 w 672"/>
                <a:gd name="T27" fmla="*/ 2147483647 h 312"/>
                <a:gd name="T28" fmla="*/ 2147483647 w 672"/>
                <a:gd name="T29" fmla="*/ 2147483647 h 312"/>
                <a:gd name="T30" fmla="*/ 2147483647 w 672"/>
                <a:gd name="T31" fmla="*/ 2147483647 h 312"/>
                <a:gd name="T32" fmla="*/ 2147483647 w 672"/>
                <a:gd name="T33" fmla="*/ 2147483647 h 312"/>
                <a:gd name="T34" fmla="*/ 2147483647 w 672"/>
                <a:gd name="T35" fmla="*/ 2147483647 h 312"/>
                <a:gd name="T36" fmla="*/ 2147483647 w 672"/>
                <a:gd name="T37" fmla="*/ 2147483647 h 312"/>
                <a:gd name="T38" fmla="*/ 2147483647 w 672"/>
                <a:gd name="T39" fmla="*/ 2147483647 h 312"/>
                <a:gd name="T40" fmla="*/ 2147483647 w 672"/>
                <a:gd name="T41" fmla="*/ 2147483647 h 312"/>
                <a:gd name="T42" fmla="*/ 2147483647 w 672"/>
                <a:gd name="T43" fmla="*/ 2147483647 h 312"/>
                <a:gd name="T44" fmla="*/ 2147483647 w 672"/>
                <a:gd name="T45" fmla="*/ 2147483647 h 312"/>
                <a:gd name="T46" fmla="*/ 2147483647 w 672"/>
                <a:gd name="T47" fmla="*/ 2147483647 h 312"/>
                <a:gd name="T48" fmla="*/ 2147483647 w 672"/>
                <a:gd name="T49" fmla="*/ 2147483647 h 312"/>
                <a:gd name="T50" fmla="*/ 2147483647 w 672"/>
                <a:gd name="T51" fmla="*/ 2147483647 h 312"/>
                <a:gd name="T52" fmla="*/ 2147483647 w 672"/>
                <a:gd name="T53" fmla="*/ 2147483647 h 312"/>
                <a:gd name="T54" fmla="*/ 2147483647 w 672"/>
                <a:gd name="T55" fmla="*/ 2147483647 h 312"/>
                <a:gd name="T56" fmla="*/ 2147483647 w 672"/>
                <a:gd name="T57" fmla="*/ 2147483647 h 312"/>
                <a:gd name="T58" fmla="*/ 2147483647 w 672"/>
                <a:gd name="T59" fmla="*/ 2147483647 h 312"/>
                <a:gd name="T60" fmla="*/ 2147483647 w 672"/>
                <a:gd name="T61" fmla="*/ 2147483647 h 312"/>
                <a:gd name="T62" fmla="*/ 2147483647 w 672"/>
                <a:gd name="T63" fmla="*/ 2147483647 h 312"/>
                <a:gd name="T64" fmla="*/ 2147483647 w 672"/>
                <a:gd name="T65" fmla="*/ 2147483647 h 312"/>
                <a:gd name="T66" fmla="*/ 2147483647 w 672"/>
                <a:gd name="T67" fmla="*/ 2147483647 h 312"/>
                <a:gd name="T68" fmla="*/ 2147483647 w 672"/>
                <a:gd name="T69" fmla="*/ 2147483647 h 312"/>
                <a:gd name="T70" fmla="*/ 2147483647 w 672"/>
                <a:gd name="T71" fmla="*/ 2147483647 h 312"/>
                <a:gd name="T72" fmla="*/ 2147483647 w 672"/>
                <a:gd name="T73" fmla="*/ 2147483647 h 312"/>
                <a:gd name="T74" fmla="*/ 2147483647 w 672"/>
                <a:gd name="T75" fmla="*/ 2147483647 h 312"/>
                <a:gd name="T76" fmla="*/ 2147483647 w 672"/>
                <a:gd name="T77" fmla="*/ 0 h 312"/>
                <a:gd name="T78" fmla="*/ 2147483647 w 672"/>
                <a:gd name="T79" fmla="*/ 2147483647 h 312"/>
                <a:gd name="T80" fmla="*/ 2147483647 w 672"/>
                <a:gd name="T81" fmla="*/ 2147483647 h 312"/>
                <a:gd name="T82" fmla="*/ 2147483647 w 672"/>
                <a:gd name="T83" fmla="*/ 2147483647 h 312"/>
                <a:gd name="T84" fmla="*/ 2147483647 w 672"/>
                <a:gd name="T85" fmla="*/ 2147483647 h 312"/>
                <a:gd name="T86" fmla="*/ 2147483647 w 672"/>
                <a:gd name="T87" fmla="*/ 2147483647 h 312"/>
                <a:gd name="T88" fmla="*/ 2147483647 w 672"/>
                <a:gd name="T89" fmla="*/ 2147483647 h 31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72"/>
                <a:gd name="T136" fmla="*/ 0 h 312"/>
                <a:gd name="T137" fmla="*/ 672 w 672"/>
                <a:gd name="T138" fmla="*/ 312 h 31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72" h="312">
                  <a:moveTo>
                    <a:pt x="36" y="132"/>
                  </a:moveTo>
                  <a:lnTo>
                    <a:pt x="66" y="144"/>
                  </a:lnTo>
                  <a:lnTo>
                    <a:pt x="78" y="156"/>
                  </a:lnTo>
                  <a:lnTo>
                    <a:pt x="114" y="156"/>
                  </a:lnTo>
                  <a:lnTo>
                    <a:pt x="114" y="144"/>
                  </a:lnTo>
                  <a:lnTo>
                    <a:pt x="126" y="144"/>
                  </a:lnTo>
                  <a:lnTo>
                    <a:pt x="126" y="132"/>
                  </a:lnTo>
                  <a:lnTo>
                    <a:pt x="144" y="156"/>
                  </a:lnTo>
                  <a:lnTo>
                    <a:pt x="162" y="156"/>
                  </a:lnTo>
                  <a:lnTo>
                    <a:pt x="168" y="174"/>
                  </a:lnTo>
                  <a:lnTo>
                    <a:pt x="192" y="174"/>
                  </a:lnTo>
                  <a:lnTo>
                    <a:pt x="198" y="186"/>
                  </a:lnTo>
                  <a:lnTo>
                    <a:pt x="204" y="186"/>
                  </a:lnTo>
                  <a:lnTo>
                    <a:pt x="216" y="180"/>
                  </a:lnTo>
                  <a:lnTo>
                    <a:pt x="228" y="180"/>
                  </a:lnTo>
                  <a:lnTo>
                    <a:pt x="228" y="192"/>
                  </a:lnTo>
                  <a:lnTo>
                    <a:pt x="216" y="204"/>
                  </a:lnTo>
                  <a:lnTo>
                    <a:pt x="204" y="210"/>
                  </a:lnTo>
                  <a:lnTo>
                    <a:pt x="192" y="210"/>
                  </a:lnTo>
                  <a:lnTo>
                    <a:pt x="192" y="216"/>
                  </a:lnTo>
                  <a:lnTo>
                    <a:pt x="174" y="222"/>
                  </a:lnTo>
                  <a:lnTo>
                    <a:pt x="156" y="240"/>
                  </a:lnTo>
                  <a:lnTo>
                    <a:pt x="150" y="240"/>
                  </a:lnTo>
                  <a:lnTo>
                    <a:pt x="144" y="234"/>
                  </a:lnTo>
                  <a:lnTo>
                    <a:pt x="138" y="234"/>
                  </a:lnTo>
                  <a:lnTo>
                    <a:pt x="132" y="228"/>
                  </a:lnTo>
                  <a:lnTo>
                    <a:pt x="114" y="228"/>
                  </a:lnTo>
                  <a:lnTo>
                    <a:pt x="102" y="234"/>
                  </a:lnTo>
                  <a:lnTo>
                    <a:pt x="96" y="234"/>
                  </a:lnTo>
                  <a:lnTo>
                    <a:pt x="96" y="246"/>
                  </a:lnTo>
                  <a:lnTo>
                    <a:pt x="90" y="252"/>
                  </a:lnTo>
                  <a:lnTo>
                    <a:pt x="84" y="252"/>
                  </a:lnTo>
                  <a:lnTo>
                    <a:pt x="72" y="246"/>
                  </a:lnTo>
                  <a:lnTo>
                    <a:pt x="36" y="234"/>
                  </a:lnTo>
                  <a:lnTo>
                    <a:pt x="24" y="234"/>
                  </a:lnTo>
                  <a:lnTo>
                    <a:pt x="18" y="240"/>
                  </a:lnTo>
                  <a:lnTo>
                    <a:pt x="18" y="252"/>
                  </a:lnTo>
                  <a:lnTo>
                    <a:pt x="12" y="258"/>
                  </a:lnTo>
                  <a:lnTo>
                    <a:pt x="0" y="264"/>
                  </a:lnTo>
                  <a:lnTo>
                    <a:pt x="0" y="276"/>
                  </a:lnTo>
                  <a:lnTo>
                    <a:pt x="6" y="282"/>
                  </a:lnTo>
                  <a:lnTo>
                    <a:pt x="6" y="288"/>
                  </a:lnTo>
                  <a:lnTo>
                    <a:pt x="12" y="294"/>
                  </a:lnTo>
                  <a:lnTo>
                    <a:pt x="24" y="288"/>
                  </a:lnTo>
                  <a:lnTo>
                    <a:pt x="36" y="288"/>
                  </a:lnTo>
                  <a:lnTo>
                    <a:pt x="42" y="282"/>
                  </a:lnTo>
                  <a:lnTo>
                    <a:pt x="60" y="282"/>
                  </a:lnTo>
                  <a:lnTo>
                    <a:pt x="72" y="288"/>
                  </a:lnTo>
                  <a:lnTo>
                    <a:pt x="96" y="288"/>
                  </a:lnTo>
                  <a:lnTo>
                    <a:pt x="108" y="300"/>
                  </a:lnTo>
                  <a:lnTo>
                    <a:pt x="126" y="300"/>
                  </a:lnTo>
                  <a:lnTo>
                    <a:pt x="132" y="294"/>
                  </a:lnTo>
                  <a:lnTo>
                    <a:pt x="144" y="288"/>
                  </a:lnTo>
                  <a:lnTo>
                    <a:pt x="150" y="282"/>
                  </a:lnTo>
                  <a:lnTo>
                    <a:pt x="180" y="312"/>
                  </a:lnTo>
                  <a:lnTo>
                    <a:pt x="192" y="306"/>
                  </a:lnTo>
                  <a:lnTo>
                    <a:pt x="198" y="306"/>
                  </a:lnTo>
                  <a:lnTo>
                    <a:pt x="198" y="312"/>
                  </a:lnTo>
                  <a:lnTo>
                    <a:pt x="210" y="312"/>
                  </a:lnTo>
                  <a:lnTo>
                    <a:pt x="222" y="306"/>
                  </a:lnTo>
                  <a:lnTo>
                    <a:pt x="228" y="300"/>
                  </a:lnTo>
                  <a:lnTo>
                    <a:pt x="270" y="300"/>
                  </a:lnTo>
                  <a:lnTo>
                    <a:pt x="282" y="288"/>
                  </a:lnTo>
                  <a:lnTo>
                    <a:pt x="300" y="294"/>
                  </a:lnTo>
                  <a:lnTo>
                    <a:pt x="318" y="294"/>
                  </a:lnTo>
                  <a:lnTo>
                    <a:pt x="318" y="282"/>
                  </a:lnTo>
                  <a:lnTo>
                    <a:pt x="312" y="270"/>
                  </a:lnTo>
                  <a:lnTo>
                    <a:pt x="300" y="264"/>
                  </a:lnTo>
                  <a:lnTo>
                    <a:pt x="300" y="258"/>
                  </a:lnTo>
                  <a:lnTo>
                    <a:pt x="306" y="252"/>
                  </a:lnTo>
                  <a:lnTo>
                    <a:pt x="318" y="246"/>
                  </a:lnTo>
                  <a:lnTo>
                    <a:pt x="330" y="246"/>
                  </a:lnTo>
                  <a:lnTo>
                    <a:pt x="336" y="240"/>
                  </a:lnTo>
                  <a:lnTo>
                    <a:pt x="348" y="234"/>
                  </a:lnTo>
                  <a:lnTo>
                    <a:pt x="348" y="216"/>
                  </a:lnTo>
                  <a:lnTo>
                    <a:pt x="372" y="216"/>
                  </a:lnTo>
                  <a:lnTo>
                    <a:pt x="384" y="204"/>
                  </a:lnTo>
                  <a:lnTo>
                    <a:pt x="396" y="204"/>
                  </a:lnTo>
                  <a:lnTo>
                    <a:pt x="402" y="210"/>
                  </a:lnTo>
                  <a:lnTo>
                    <a:pt x="408" y="222"/>
                  </a:lnTo>
                  <a:lnTo>
                    <a:pt x="414" y="228"/>
                  </a:lnTo>
                  <a:lnTo>
                    <a:pt x="426" y="222"/>
                  </a:lnTo>
                  <a:lnTo>
                    <a:pt x="456" y="228"/>
                  </a:lnTo>
                  <a:lnTo>
                    <a:pt x="462" y="222"/>
                  </a:lnTo>
                  <a:lnTo>
                    <a:pt x="462" y="198"/>
                  </a:lnTo>
                  <a:lnTo>
                    <a:pt x="468" y="186"/>
                  </a:lnTo>
                  <a:lnTo>
                    <a:pt x="486" y="168"/>
                  </a:lnTo>
                  <a:lnTo>
                    <a:pt x="516" y="168"/>
                  </a:lnTo>
                  <a:lnTo>
                    <a:pt x="534" y="174"/>
                  </a:lnTo>
                  <a:lnTo>
                    <a:pt x="552" y="174"/>
                  </a:lnTo>
                  <a:lnTo>
                    <a:pt x="558" y="168"/>
                  </a:lnTo>
                  <a:lnTo>
                    <a:pt x="564" y="156"/>
                  </a:lnTo>
                  <a:lnTo>
                    <a:pt x="564" y="138"/>
                  </a:lnTo>
                  <a:lnTo>
                    <a:pt x="570" y="132"/>
                  </a:lnTo>
                  <a:lnTo>
                    <a:pt x="582" y="126"/>
                  </a:lnTo>
                  <a:lnTo>
                    <a:pt x="594" y="114"/>
                  </a:lnTo>
                  <a:lnTo>
                    <a:pt x="642" y="96"/>
                  </a:lnTo>
                  <a:lnTo>
                    <a:pt x="666" y="96"/>
                  </a:lnTo>
                  <a:lnTo>
                    <a:pt x="672" y="90"/>
                  </a:lnTo>
                  <a:lnTo>
                    <a:pt x="672" y="78"/>
                  </a:lnTo>
                  <a:lnTo>
                    <a:pt x="660" y="66"/>
                  </a:lnTo>
                  <a:lnTo>
                    <a:pt x="642" y="60"/>
                  </a:lnTo>
                  <a:lnTo>
                    <a:pt x="600" y="60"/>
                  </a:lnTo>
                  <a:lnTo>
                    <a:pt x="576" y="30"/>
                  </a:lnTo>
                  <a:lnTo>
                    <a:pt x="558" y="30"/>
                  </a:lnTo>
                  <a:lnTo>
                    <a:pt x="546" y="18"/>
                  </a:lnTo>
                  <a:lnTo>
                    <a:pt x="498" y="24"/>
                  </a:lnTo>
                  <a:lnTo>
                    <a:pt x="486" y="24"/>
                  </a:lnTo>
                  <a:lnTo>
                    <a:pt x="474" y="18"/>
                  </a:lnTo>
                  <a:lnTo>
                    <a:pt x="354" y="18"/>
                  </a:lnTo>
                  <a:lnTo>
                    <a:pt x="336" y="24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282" y="18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22" y="0"/>
                  </a:lnTo>
                  <a:lnTo>
                    <a:pt x="216" y="6"/>
                  </a:lnTo>
                  <a:lnTo>
                    <a:pt x="216" y="36"/>
                  </a:lnTo>
                  <a:lnTo>
                    <a:pt x="222" y="48"/>
                  </a:lnTo>
                  <a:lnTo>
                    <a:pt x="222" y="60"/>
                  </a:lnTo>
                  <a:lnTo>
                    <a:pt x="204" y="54"/>
                  </a:lnTo>
                  <a:lnTo>
                    <a:pt x="174" y="54"/>
                  </a:lnTo>
                  <a:lnTo>
                    <a:pt x="138" y="36"/>
                  </a:lnTo>
                  <a:lnTo>
                    <a:pt x="120" y="30"/>
                  </a:lnTo>
                  <a:lnTo>
                    <a:pt x="108" y="24"/>
                  </a:lnTo>
                  <a:lnTo>
                    <a:pt x="78" y="24"/>
                  </a:lnTo>
                  <a:lnTo>
                    <a:pt x="60" y="42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72" y="72"/>
                  </a:lnTo>
                  <a:lnTo>
                    <a:pt x="78" y="78"/>
                  </a:lnTo>
                  <a:lnTo>
                    <a:pt x="84" y="78"/>
                  </a:lnTo>
                  <a:lnTo>
                    <a:pt x="84" y="84"/>
                  </a:lnTo>
                  <a:lnTo>
                    <a:pt x="36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6" name="Kuwait" descr="© INSCALE GmbH, 05.05.2010&#10;http://www.presentationload.com/"/>
            <p:cNvSpPr>
              <a:spLocks/>
            </p:cNvSpPr>
            <p:nvPr/>
          </p:nvSpPr>
          <p:spPr bwMode="gray">
            <a:xfrm>
              <a:off x="4796938" y="2206934"/>
              <a:ext cx="45235" cy="39818"/>
            </a:xfrm>
            <a:custGeom>
              <a:avLst/>
              <a:gdLst>
                <a:gd name="T0" fmla="*/ 2147483647 w 138"/>
                <a:gd name="T1" fmla="*/ 0 h 120"/>
                <a:gd name="T2" fmla="*/ 2147483647 w 138"/>
                <a:gd name="T3" fmla="*/ 0 h 120"/>
                <a:gd name="T4" fmla="*/ 2147483647 w 138"/>
                <a:gd name="T5" fmla="*/ 2147483647 h 120"/>
                <a:gd name="T6" fmla="*/ 2147483647 w 138"/>
                <a:gd name="T7" fmla="*/ 2147483647 h 120"/>
                <a:gd name="T8" fmla="*/ 2147483647 w 138"/>
                <a:gd name="T9" fmla="*/ 2147483647 h 120"/>
                <a:gd name="T10" fmla="*/ 2147483647 w 138"/>
                <a:gd name="T11" fmla="*/ 2147483647 h 120"/>
                <a:gd name="T12" fmla="*/ 0 w 138"/>
                <a:gd name="T13" fmla="*/ 2147483647 h 120"/>
                <a:gd name="T14" fmla="*/ 2147483647 w 138"/>
                <a:gd name="T15" fmla="*/ 2147483647 h 120"/>
                <a:gd name="T16" fmla="*/ 2147483647 w 138"/>
                <a:gd name="T17" fmla="*/ 2147483647 h 120"/>
                <a:gd name="T18" fmla="*/ 2147483647 w 138"/>
                <a:gd name="T19" fmla="*/ 2147483647 h 120"/>
                <a:gd name="T20" fmla="*/ 2147483647 w 138"/>
                <a:gd name="T21" fmla="*/ 2147483647 h 120"/>
                <a:gd name="T22" fmla="*/ 2147483647 w 138"/>
                <a:gd name="T23" fmla="*/ 2147483647 h 120"/>
                <a:gd name="T24" fmla="*/ 2147483647 w 138"/>
                <a:gd name="T25" fmla="*/ 2147483647 h 120"/>
                <a:gd name="T26" fmla="*/ 2147483647 w 138"/>
                <a:gd name="T27" fmla="*/ 2147483647 h 120"/>
                <a:gd name="T28" fmla="*/ 2147483647 w 138"/>
                <a:gd name="T29" fmla="*/ 2147483647 h 120"/>
                <a:gd name="T30" fmla="*/ 2147483647 w 138"/>
                <a:gd name="T31" fmla="*/ 2147483647 h 120"/>
                <a:gd name="T32" fmla="*/ 2147483647 w 138"/>
                <a:gd name="T33" fmla="*/ 2147483647 h 120"/>
                <a:gd name="T34" fmla="*/ 2147483647 w 138"/>
                <a:gd name="T35" fmla="*/ 2147483647 h 120"/>
                <a:gd name="T36" fmla="*/ 2147483647 w 138"/>
                <a:gd name="T37" fmla="*/ 2147483647 h 120"/>
                <a:gd name="T38" fmla="*/ 2147483647 w 138"/>
                <a:gd name="T39" fmla="*/ 2147483647 h 120"/>
                <a:gd name="T40" fmla="*/ 2147483647 w 138"/>
                <a:gd name="T41" fmla="*/ 2147483647 h 120"/>
                <a:gd name="T42" fmla="*/ 2147483647 w 138"/>
                <a:gd name="T43" fmla="*/ 2147483647 h 120"/>
                <a:gd name="T44" fmla="*/ 2147483647 w 138"/>
                <a:gd name="T45" fmla="*/ 2147483647 h 120"/>
                <a:gd name="T46" fmla="*/ 2147483647 w 138"/>
                <a:gd name="T47" fmla="*/ 2147483647 h 120"/>
                <a:gd name="T48" fmla="*/ 2147483647 w 138"/>
                <a:gd name="T49" fmla="*/ 0 h 120"/>
                <a:gd name="T50" fmla="*/ 2147483647 w 138"/>
                <a:gd name="T51" fmla="*/ 0 h 1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8"/>
                <a:gd name="T79" fmla="*/ 0 h 120"/>
                <a:gd name="T80" fmla="*/ 138 w 138"/>
                <a:gd name="T81" fmla="*/ 120 h 1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8" h="120">
                  <a:moveTo>
                    <a:pt x="54" y="0"/>
                  </a:moveTo>
                  <a:lnTo>
                    <a:pt x="36" y="0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6" y="66"/>
                  </a:lnTo>
                  <a:lnTo>
                    <a:pt x="0" y="72"/>
                  </a:lnTo>
                  <a:lnTo>
                    <a:pt x="42" y="72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66" y="114"/>
                  </a:lnTo>
                  <a:lnTo>
                    <a:pt x="72" y="120"/>
                  </a:lnTo>
                  <a:lnTo>
                    <a:pt x="138" y="120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78"/>
                  </a:lnTo>
                  <a:lnTo>
                    <a:pt x="102" y="66"/>
                  </a:lnTo>
                  <a:lnTo>
                    <a:pt x="90" y="60"/>
                  </a:lnTo>
                  <a:lnTo>
                    <a:pt x="84" y="36"/>
                  </a:lnTo>
                  <a:lnTo>
                    <a:pt x="120" y="36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8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7" name="Kosovo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82891" y="1849609"/>
              <a:ext cx="42596" cy="42647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0" y="72"/>
                </a:cxn>
                <a:cxn ang="0">
                  <a:pos x="227" y="122"/>
                </a:cxn>
                <a:cxn ang="0">
                  <a:pos x="218" y="127"/>
                </a:cxn>
                <a:cxn ang="0">
                  <a:pos x="214" y="120"/>
                </a:cxn>
                <a:cxn ang="0">
                  <a:pos x="206" y="113"/>
                </a:cxn>
                <a:cxn ang="0">
                  <a:pos x="197" y="111"/>
                </a:cxn>
                <a:cxn ang="0">
                  <a:pos x="190" y="110"/>
                </a:cxn>
                <a:cxn ang="0">
                  <a:pos x="185" y="110"/>
                </a:cxn>
                <a:cxn ang="0">
                  <a:pos x="185" y="101"/>
                </a:cxn>
                <a:cxn ang="0">
                  <a:pos x="189" y="95"/>
                </a:cxn>
                <a:cxn ang="0">
                  <a:pos x="187" y="84"/>
                </a:cxn>
                <a:cxn ang="0">
                  <a:pos x="177" y="78"/>
                </a:cxn>
                <a:cxn ang="0">
                  <a:pos x="169" y="76"/>
                </a:cxn>
                <a:cxn ang="0">
                  <a:pos x="170" y="61"/>
                </a:cxn>
                <a:cxn ang="0">
                  <a:pos x="165" y="56"/>
                </a:cxn>
                <a:cxn ang="0">
                  <a:pos x="161" y="61"/>
                </a:cxn>
                <a:cxn ang="0">
                  <a:pos x="157" y="53"/>
                </a:cxn>
                <a:cxn ang="0">
                  <a:pos x="158" y="35"/>
                </a:cxn>
                <a:cxn ang="0">
                  <a:pos x="154" y="32"/>
                </a:cxn>
                <a:cxn ang="0">
                  <a:pos x="147" y="32"/>
                </a:cxn>
                <a:cxn ang="0">
                  <a:pos x="137" y="32"/>
                </a:cxn>
                <a:cxn ang="0">
                  <a:pos x="126" y="27"/>
                </a:cxn>
                <a:cxn ang="0">
                  <a:pos x="131" y="20"/>
                </a:cxn>
                <a:cxn ang="0">
                  <a:pos x="130" y="12"/>
                </a:cxn>
                <a:cxn ang="0">
                  <a:pos x="122" y="0"/>
                </a:cxn>
                <a:cxn ang="0">
                  <a:pos x="115" y="6"/>
                </a:cxn>
                <a:cxn ang="0">
                  <a:pos x="104" y="13"/>
                </a:cxn>
                <a:cxn ang="0">
                  <a:pos x="96" y="15"/>
                </a:cxn>
                <a:cxn ang="0">
                  <a:pos x="89" y="13"/>
                </a:cxn>
                <a:cxn ang="0">
                  <a:pos x="91" y="22"/>
                </a:cxn>
                <a:cxn ang="0">
                  <a:pos x="101" y="27"/>
                </a:cxn>
                <a:cxn ang="0">
                  <a:pos x="97" y="33"/>
                </a:cxn>
                <a:cxn ang="0">
                  <a:pos x="100" y="40"/>
                </a:cxn>
                <a:cxn ang="0">
                  <a:pos x="99" y="46"/>
                </a:cxn>
                <a:cxn ang="0">
                  <a:pos x="92" y="49"/>
                </a:cxn>
                <a:cxn ang="0">
                  <a:pos x="88" y="45"/>
                </a:cxn>
                <a:cxn ang="0">
                  <a:pos x="70" y="59"/>
                </a:cxn>
                <a:cxn ang="0">
                  <a:pos x="73" y="71"/>
                </a:cxn>
                <a:cxn ang="0">
                  <a:pos x="45" y="74"/>
                </a:cxn>
                <a:cxn ang="0">
                  <a:pos x="14" y="72"/>
                </a:cxn>
                <a:cxn ang="0">
                  <a:pos x="6" y="75"/>
                </a:cxn>
                <a:cxn ang="0">
                  <a:pos x="6" y="141"/>
                </a:cxn>
                <a:cxn ang="0">
                  <a:pos x="14" y="155"/>
                </a:cxn>
                <a:cxn ang="0">
                  <a:pos x="27" y="173"/>
                </a:cxn>
                <a:cxn ang="0">
                  <a:pos x="50" y="175"/>
                </a:cxn>
                <a:cxn ang="0">
                  <a:pos x="60" y="211"/>
                </a:cxn>
                <a:cxn ang="0">
                  <a:pos x="60" y="237"/>
                </a:cxn>
                <a:cxn ang="0">
                  <a:pos x="92" y="226"/>
                </a:cxn>
                <a:cxn ang="0">
                  <a:pos x="138" y="205"/>
                </a:cxn>
                <a:cxn ang="0">
                  <a:pos x="146" y="184"/>
                </a:cxn>
                <a:cxn ang="0">
                  <a:pos x="189" y="173"/>
                </a:cxn>
                <a:cxn ang="0">
                  <a:pos x="209" y="163"/>
                </a:cxn>
                <a:cxn ang="0">
                  <a:pos x="217" y="156"/>
                </a:cxn>
                <a:cxn ang="0">
                  <a:pos x="225" y="144"/>
                </a:cxn>
                <a:cxn ang="0">
                  <a:pos x="228" y="137"/>
                </a:cxn>
                <a:cxn ang="0">
                  <a:pos x="232" y="129"/>
                </a:cxn>
              </a:cxnLst>
              <a:rect l="0" t="0" r="r" b="b"/>
              <a:pathLst>
                <a:path w="232" h="237">
                  <a:moveTo>
                    <a:pt x="0" y="72"/>
                  </a:moveTo>
                  <a:cubicBezTo>
                    <a:pt x="1" y="72"/>
                    <a:pt x="2" y="73"/>
                    <a:pt x="6" y="75"/>
                  </a:cubicBezTo>
                  <a:cubicBezTo>
                    <a:pt x="6" y="66"/>
                    <a:pt x="6" y="66"/>
                    <a:pt x="6" y="66"/>
                  </a:cubicBezTo>
                  <a:lnTo>
                    <a:pt x="0" y="72"/>
                  </a:lnTo>
                  <a:close/>
                  <a:moveTo>
                    <a:pt x="231" y="124"/>
                  </a:moveTo>
                  <a:cubicBezTo>
                    <a:pt x="227" y="122"/>
                    <a:pt x="227" y="122"/>
                    <a:pt x="227" y="122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18" y="127"/>
                    <a:pt x="218" y="127"/>
                    <a:pt x="218" y="127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0" y="117"/>
                    <a:pt x="210" y="117"/>
                    <a:pt x="210" y="117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2" y="113"/>
                    <a:pt x="202" y="113"/>
                    <a:pt x="202" y="113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95" y="113"/>
                    <a:pt x="195" y="113"/>
                    <a:pt x="195" y="113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2" y="78"/>
                    <a:pt x="172" y="78"/>
                    <a:pt x="172" y="78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51" y="36"/>
                    <a:pt x="151" y="36"/>
                    <a:pt x="151" y="36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6"/>
                    <a:pt x="7" y="76"/>
                    <a:pt x="6" y="7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4"/>
                    <a:pt x="14" y="155"/>
                    <a:pt x="14" y="155"/>
                  </a:cubicBezTo>
                  <a:cubicBezTo>
                    <a:pt x="14" y="155"/>
                    <a:pt x="15" y="155"/>
                    <a:pt x="16" y="156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48" y="173"/>
                    <a:pt x="49" y="174"/>
                    <a:pt x="50" y="175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9" y="205"/>
                    <a:pt x="60" y="208"/>
                    <a:pt x="60" y="211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92" y="226"/>
                    <a:pt x="92" y="226"/>
                    <a:pt x="92" y="226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38" y="205"/>
                    <a:pt x="138" y="205"/>
                    <a:pt x="138" y="205"/>
                  </a:cubicBezTo>
                  <a:cubicBezTo>
                    <a:pt x="146" y="205"/>
                    <a:pt x="146" y="205"/>
                    <a:pt x="146" y="205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78" y="184"/>
                    <a:pt x="178" y="184"/>
                    <a:pt x="178" y="184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210" y="170"/>
                    <a:pt x="210" y="170"/>
                    <a:pt x="210" y="170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3" y="159"/>
                    <a:pt x="213" y="159"/>
                    <a:pt x="213" y="159"/>
                  </a:cubicBezTo>
                  <a:cubicBezTo>
                    <a:pt x="217" y="156"/>
                    <a:pt x="217" y="156"/>
                    <a:pt x="217" y="156"/>
                  </a:cubicBezTo>
                  <a:cubicBezTo>
                    <a:pt x="219" y="147"/>
                    <a:pt x="219" y="147"/>
                    <a:pt x="219" y="147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1"/>
                    <a:pt x="225" y="141"/>
                    <a:pt x="225" y="141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1" y="124"/>
                    <a:pt x="231" y="124"/>
                    <a:pt x="231" y="12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8" name="Korea, South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22316" y="1982161"/>
              <a:ext cx="90469" cy="140005"/>
            </a:xfrm>
            <a:custGeom>
              <a:avLst/>
              <a:gdLst>
                <a:gd name="T0" fmla="*/ 2147483647 w 276"/>
                <a:gd name="T1" fmla="*/ 2147483647 h 426"/>
                <a:gd name="T2" fmla="*/ 2147483647 w 276"/>
                <a:gd name="T3" fmla="*/ 2147483647 h 426"/>
                <a:gd name="T4" fmla="*/ 2147483647 w 276"/>
                <a:gd name="T5" fmla="*/ 2147483647 h 426"/>
                <a:gd name="T6" fmla="*/ 2147483647 w 276"/>
                <a:gd name="T7" fmla="*/ 2147483647 h 426"/>
                <a:gd name="T8" fmla="*/ 2147483647 w 276"/>
                <a:gd name="T9" fmla="*/ 2147483647 h 426"/>
                <a:gd name="T10" fmla="*/ 2147483647 w 276"/>
                <a:gd name="T11" fmla="*/ 2147483647 h 426"/>
                <a:gd name="T12" fmla="*/ 2147483647 w 276"/>
                <a:gd name="T13" fmla="*/ 2147483647 h 426"/>
                <a:gd name="T14" fmla="*/ 2147483647 w 276"/>
                <a:gd name="T15" fmla="*/ 2147483647 h 426"/>
                <a:gd name="T16" fmla="*/ 2147483647 w 276"/>
                <a:gd name="T17" fmla="*/ 2147483647 h 426"/>
                <a:gd name="T18" fmla="*/ 2147483647 w 276"/>
                <a:gd name="T19" fmla="*/ 2147483647 h 426"/>
                <a:gd name="T20" fmla="*/ 2147483647 w 276"/>
                <a:gd name="T21" fmla="*/ 2147483647 h 426"/>
                <a:gd name="T22" fmla="*/ 2147483647 w 276"/>
                <a:gd name="T23" fmla="*/ 2147483647 h 426"/>
                <a:gd name="T24" fmla="*/ 2147483647 w 276"/>
                <a:gd name="T25" fmla="*/ 0 h 426"/>
                <a:gd name="T26" fmla="*/ 2147483647 w 276"/>
                <a:gd name="T27" fmla="*/ 2147483647 h 426"/>
                <a:gd name="T28" fmla="*/ 2147483647 w 276"/>
                <a:gd name="T29" fmla="*/ 2147483647 h 426"/>
                <a:gd name="T30" fmla="*/ 2147483647 w 276"/>
                <a:gd name="T31" fmla="*/ 2147483647 h 426"/>
                <a:gd name="T32" fmla="*/ 2147483647 w 276"/>
                <a:gd name="T33" fmla="*/ 2147483647 h 426"/>
                <a:gd name="T34" fmla="*/ 0 w 276"/>
                <a:gd name="T35" fmla="*/ 2147483647 h 426"/>
                <a:gd name="T36" fmla="*/ 2147483647 w 276"/>
                <a:gd name="T37" fmla="*/ 2147483647 h 426"/>
                <a:gd name="T38" fmla="*/ 2147483647 w 276"/>
                <a:gd name="T39" fmla="*/ 2147483647 h 426"/>
                <a:gd name="T40" fmla="*/ 2147483647 w 276"/>
                <a:gd name="T41" fmla="*/ 2147483647 h 426"/>
                <a:gd name="T42" fmla="*/ 2147483647 w 276"/>
                <a:gd name="T43" fmla="*/ 2147483647 h 426"/>
                <a:gd name="T44" fmla="*/ 2147483647 w 276"/>
                <a:gd name="T45" fmla="*/ 2147483647 h 426"/>
                <a:gd name="T46" fmla="*/ 2147483647 w 276"/>
                <a:gd name="T47" fmla="*/ 2147483647 h 426"/>
                <a:gd name="T48" fmla="*/ 2147483647 w 276"/>
                <a:gd name="T49" fmla="*/ 2147483647 h 426"/>
                <a:gd name="T50" fmla="*/ 2147483647 w 276"/>
                <a:gd name="T51" fmla="*/ 2147483647 h 426"/>
                <a:gd name="T52" fmla="*/ 2147483647 w 276"/>
                <a:gd name="T53" fmla="*/ 2147483647 h 426"/>
                <a:gd name="T54" fmla="*/ 2147483647 w 276"/>
                <a:gd name="T55" fmla="*/ 2147483647 h 426"/>
                <a:gd name="T56" fmla="*/ 2147483647 w 276"/>
                <a:gd name="T57" fmla="*/ 2147483647 h 426"/>
                <a:gd name="T58" fmla="*/ 2147483647 w 276"/>
                <a:gd name="T59" fmla="*/ 2147483647 h 426"/>
                <a:gd name="T60" fmla="*/ 2147483647 w 276"/>
                <a:gd name="T61" fmla="*/ 2147483647 h 426"/>
                <a:gd name="T62" fmla="*/ 2147483647 w 276"/>
                <a:gd name="T63" fmla="*/ 2147483647 h 426"/>
                <a:gd name="T64" fmla="*/ 2147483647 w 276"/>
                <a:gd name="T65" fmla="*/ 2147483647 h 426"/>
                <a:gd name="T66" fmla="*/ 2147483647 w 276"/>
                <a:gd name="T67" fmla="*/ 2147483647 h 426"/>
                <a:gd name="T68" fmla="*/ 2147483647 w 276"/>
                <a:gd name="T69" fmla="*/ 2147483647 h 426"/>
                <a:gd name="T70" fmla="*/ 2147483647 w 276"/>
                <a:gd name="T71" fmla="*/ 2147483647 h 426"/>
                <a:gd name="T72" fmla="*/ 2147483647 w 276"/>
                <a:gd name="T73" fmla="*/ 2147483647 h 426"/>
                <a:gd name="T74" fmla="*/ 2147483647 w 276"/>
                <a:gd name="T75" fmla="*/ 2147483647 h 4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6"/>
                <a:gd name="T115" fmla="*/ 0 h 426"/>
                <a:gd name="T116" fmla="*/ 276 w 276"/>
                <a:gd name="T117" fmla="*/ 426 h 42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6" h="426">
                  <a:moveTo>
                    <a:pt x="150" y="402"/>
                  </a:moveTo>
                  <a:lnTo>
                    <a:pt x="132" y="408"/>
                  </a:lnTo>
                  <a:lnTo>
                    <a:pt x="126" y="414"/>
                  </a:lnTo>
                  <a:lnTo>
                    <a:pt x="138" y="426"/>
                  </a:lnTo>
                  <a:lnTo>
                    <a:pt x="162" y="426"/>
                  </a:lnTo>
                  <a:lnTo>
                    <a:pt x="174" y="414"/>
                  </a:lnTo>
                  <a:lnTo>
                    <a:pt x="174" y="408"/>
                  </a:lnTo>
                  <a:lnTo>
                    <a:pt x="168" y="402"/>
                  </a:lnTo>
                  <a:lnTo>
                    <a:pt x="150" y="402"/>
                  </a:lnTo>
                  <a:close/>
                  <a:moveTo>
                    <a:pt x="276" y="246"/>
                  </a:moveTo>
                  <a:lnTo>
                    <a:pt x="270" y="228"/>
                  </a:lnTo>
                  <a:lnTo>
                    <a:pt x="264" y="216"/>
                  </a:lnTo>
                  <a:lnTo>
                    <a:pt x="246" y="198"/>
                  </a:lnTo>
                  <a:lnTo>
                    <a:pt x="252" y="186"/>
                  </a:lnTo>
                  <a:lnTo>
                    <a:pt x="252" y="180"/>
                  </a:lnTo>
                  <a:lnTo>
                    <a:pt x="246" y="162"/>
                  </a:lnTo>
                  <a:lnTo>
                    <a:pt x="240" y="150"/>
                  </a:lnTo>
                  <a:lnTo>
                    <a:pt x="210" y="120"/>
                  </a:lnTo>
                  <a:lnTo>
                    <a:pt x="198" y="102"/>
                  </a:lnTo>
                  <a:lnTo>
                    <a:pt x="168" y="72"/>
                  </a:lnTo>
                  <a:lnTo>
                    <a:pt x="144" y="66"/>
                  </a:lnTo>
                  <a:lnTo>
                    <a:pt x="144" y="60"/>
                  </a:lnTo>
                  <a:lnTo>
                    <a:pt x="138" y="54"/>
                  </a:lnTo>
                  <a:lnTo>
                    <a:pt x="132" y="42"/>
                  </a:lnTo>
                  <a:lnTo>
                    <a:pt x="102" y="12"/>
                  </a:lnTo>
                  <a:lnTo>
                    <a:pt x="96" y="0"/>
                  </a:lnTo>
                  <a:lnTo>
                    <a:pt x="78" y="12"/>
                  </a:lnTo>
                  <a:lnTo>
                    <a:pt x="48" y="12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2" y="54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84"/>
                  </a:lnTo>
                  <a:lnTo>
                    <a:pt x="24" y="90"/>
                  </a:lnTo>
                  <a:lnTo>
                    <a:pt x="30" y="90"/>
                  </a:lnTo>
                  <a:lnTo>
                    <a:pt x="42" y="96"/>
                  </a:lnTo>
                  <a:lnTo>
                    <a:pt x="60" y="132"/>
                  </a:lnTo>
                  <a:lnTo>
                    <a:pt x="54" y="132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20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18" y="132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4" y="192"/>
                  </a:lnTo>
                  <a:lnTo>
                    <a:pt x="90" y="198"/>
                  </a:lnTo>
                  <a:lnTo>
                    <a:pt x="90" y="228"/>
                  </a:lnTo>
                  <a:lnTo>
                    <a:pt x="78" y="240"/>
                  </a:lnTo>
                  <a:lnTo>
                    <a:pt x="78" y="270"/>
                  </a:lnTo>
                  <a:lnTo>
                    <a:pt x="84" y="282"/>
                  </a:lnTo>
                  <a:lnTo>
                    <a:pt x="102" y="300"/>
                  </a:lnTo>
                  <a:lnTo>
                    <a:pt x="108" y="300"/>
                  </a:lnTo>
                  <a:lnTo>
                    <a:pt x="108" y="306"/>
                  </a:lnTo>
                  <a:lnTo>
                    <a:pt x="102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32" y="330"/>
                  </a:lnTo>
                  <a:lnTo>
                    <a:pt x="144" y="324"/>
                  </a:lnTo>
                  <a:lnTo>
                    <a:pt x="144" y="318"/>
                  </a:lnTo>
                  <a:lnTo>
                    <a:pt x="150" y="312"/>
                  </a:lnTo>
                  <a:lnTo>
                    <a:pt x="150" y="306"/>
                  </a:lnTo>
                  <a:lnTo>
                    <a:pt x="198" y="282"/>
                  </a:lnTo>
                  <a:lnTo>
                    <a:pt x="222" y="288"/>
                  </a:lnTo>
                  <a:lnTo>
                    <a:pt x="234" y="270"/>
                  </a:lnTo>
                  <a:lnTo>
                    <a:pt x="258" y="270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76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9" name="Korea, North" descr="© INSCALE GmbH, 05.05.2010&#10;http://www.presentationload.com/"/>
            <p:cNvSpPr>
              <a:spLocks/>
            </p:cNvSpPr>
            <p:nvPr/>
          </p:nvSpPr>
          <p:spPr bwMode="gray">
            <a:xfrm>
              <a:off x="6447355" y="1866557"/>
              <a:ext cx="108563" cy="137435"/>
            </a:xfrm>
            <a:custGeom>
              <a:avLst/>
              <a:gdLst>
                <a:gd name="T0" fmla="*/ 2147483647 w 330"/>
                <a:gd name="T1" fmla="*/ 0 h 420"/>
                <a:gd name="T2" fmla="*/ 2147483647 w 330"/>
                <a:gd name="T3" fmla="*/ 2147483647 h 420"/>
                <a:gd name="T4" fmla="*/ 2147483647 w 330"/>
                <a:gd name="T5" fmla="*/ 2147483647 h 420"/>
                <a:gd name="T6" fmla="*/ 2147483647 w 330"/>
                <a:gd name="T7" fmla="*/ 2147483647 h 420"/>
                <a:gd name="T8" fmla="*/ 2147483647 w 330"/>
                <a:gd name="T9" fmla="*/ 2147483647 h 420"/>
                <a:gd name="T10" fmla="*/ 2147483647 w 330"/>
                <a:gd name="T11" fmla="*/ 2147483647 h 420"/>
                <a:gd name="T12" fmla="*/ 2147483647 w 330"/>
                <a:gd name="T13" fmla="*/ 2147483647 h 420"/>
                <a:gd name="T14" fmla="*/ 2147483647 w 330"/>
                <a:gd name="T15" fmla="*/ 2147483647 h 420"/>
                <a:gd name="T16" fmla="*/ 2147483647 w 330"/>
                <a:gd name="T17" fmla="*/ 2147483647 h 420"/>
                <a:gd name="T18" fmla="*/ 2147483647 w 330"/>
                <a:gd name="T19" fmla="*/ 2147483647 h 420"/>
                <a:gd name="T20" fmla="*/ 2147483647 w 330"/>
                <a:gd name="T21" fmla="*/ 2147483647 h 420"/>
                <a:gd name="T22" fmla="*/ 2147483647 w 330"/>
                <a:gd name="T23" fmla="*/ 2147483647 h 420"/>
                <a:gd name="T24" fmla="*/ 2147483647 w 330"/>
                <a:gd name="T25" fmla="*/ 2147483647 h 420"/>
                <a:gd name="T26" fmla="*/ 2147483647 w 330"/>
                <a:gd name="T27" fmla="*/ 2147483647 h 420"/>
                <a:gd name="T28" fmla="*/ 2147483647 w 330"/>
                <a:gd name="T29" fmla="*/ 2147483647 h 420"/>
                <a:gd name="T30" fmla="*/ 2147483647 w 330"/>
                <a:gd name="T31" fmla="*/ 2147483647 h 420"/>
                <a:gd name="T32" fmla="*/ 2147483647 w 330"/>
                <a:gd name="T33" fmla="*/ 2147483647 h 420"/>
                <a:gd name="T34" fmla="*/ 2147483647 w 330"/>
                <a:gd name="T35" fmla="*/ 2147483647 h 420"/>
                <a:gd name="T36" fmla="*/ 2147483647 w 330"/>
                <a:gd name="T37" fmla="*/ 2147483647 h 420"/>
                <a:gd name="T38" fmla="*/ 2147483647 w 330"/>
                <a:gd name="T39" fmla="*/ 2147483647 h 420"/>
                <a:gd name="T40" fmla="*/ 2147483647 w 330"/>
                <a:gd name="T41" fmla="*/ 2147483647 h 420"/>
                <a:gd name="T42" fmla="*/ 2147483647 w 330"/>
                <a:gd name="T43" fmla="*/ 2147483647 h 420"/>
                <a:gd name="T44" fmla="*/ 2147483647 w 330"/>
                <a:gd name="T45" fmla="*/ 2147483647 h 420"/>
                <a:gd name="T46" fmla="*/ 2147483647 w 330"/>
                <a:gd name="T47" fmla="*/ 2147483647 h 420"/>
                <a:gd name="T48" fmla="*/ 2147483647 w 330"/>
                <a:gd name="T49" fmla="*/ 2147483647 h 420"/>
                <a:gd name="T50" fmla="*/ 2147483647 w 330"/>
                <a:gd name="T51" fmla="*/ 2147483647 h 420"/>
                <a:gd name="T52" fmla="*/ 2147483647 w 330"/>
                <a:gd name="T53" fmla="*/ 2147483647 h 420"/>
                <a:gd name="T54" fmla="*/ 2147483647 w 330"/>
                <a:gd name="T55" fmla="*/ 2147483647 h 420"/>
                <a:gd name="T56" fmla="*/ 2147483647 w 330"/>
                <a:gd name="T57" fmla="*/ 2147483647 h 420"/>
                <a:gd name="T58" fmla="*/ 2147483647 w 330"/>
                <a:gd name="T59" fmla="*/ 2147483647 h 420"/>
                <a:gd name="T60" fmla="*/ 2147483647 w 330"/>
                <a:gd name="T61" fmla="*/ 2147483647 h 420"/>
                <a:gd name="T62" fmla="*/ 2147483647 w 330"/>
                <a:gd name="T63" fmla="*/ 2147483647 h 420"/>
                <a:gd name="T64" fmla="*/ 2147483647 w 330"/>
                <a:gd name="T65" fmla="*/ 2147483647 h 420"/>
                <a:gd name="T66" fmla="*/ 2147483647 w 330"/>
                <a:gd name="T67" fmla="*/ 2147483647 h 420"/>
                <a:gd name="T68" fmla="*/ 2147483647 w 330"/>
                <a:gd name="T69" fmla="*/ 2147483647 h 420"/>
                <a:gd name="T70" fmla="*/ 2147483647 w 330"/>
                <a:gd name="T71" fmla="*/ 2147483647 h 420"/>
                <a:gd name="T72" fmla="*/ 2147483647 w 330"/>
                <a:gd name="T73" fmla="*/ 2147483647 h 420"/>
                <a:gd name="T74" fmla="*/ 2147483647 w 330"/>
                <a:gd name="T75" fmla="*/ 2147483647 h 420"/>
                <a:gd name="T76" fmla="*/ 2147483647 w 330"/>
                <a:gd name="T77" fmla="*/ 2147483647 h 420"/>
                <a:gd name="T78" fmla="*/ 2147483647 w 330"/>
                <a:gd name="T79" fmla="*/ 2147483647 h 420"/>
                <a:gd name="T80" fmla="*/ 2147483647 w 330"/>
                <a:gd name="T81" fmla="*/ 2147483647 h 420"/>
                <a:gd name="T82" fmla="*/ 2147483647 w 330"/>
                <a:gd name="T83" fmla="*/ 2147483647 h 420"/>
                <a:gd name="T84" fmla="*/ 2147483647 w 330"/>
                <a:gd name="T85" fmla="*/ 2147483647 h 420"/>
                <a:gd name="T86" fmla="*/ 2147483647 w 330"/>
                <a:gd name="T87" fmla="*/ 2147483647 h 420"/>
                <a:gd name="T88" fmla="*/ 2147483647 w 330"/>
                <a:gd name="T89" fmla="*/ 2147483647 h 420"/>
                <a:gd name="T90" fmla="*/ 2147483647 w 330"/>
                <a:gd name="T91" fmla="*/ 2147483647 h 420"/>
                <a:gd name="T92" fmla="*/ 2147483647 w 330"/>
                <a:gd name="T93" fmla="*/ 2147483647 h 420"/>
                <a:gd name="T94" fmla="*/ 2147483647 w 330"/>
                <a:gd name="T95" fmla="*/ 2147483647 h 420"/>
                <a:gd name="T96" fmla="*/ 2147483647 w 330"/>
                <a:gd name="T97" fmla="*/ 2147483647 h 420"/>
                <a:gd name="T98" fmla="*/ 2147483647 w 330"/>
                <a:gd name="T99" fmla="*/ 2147483647 h 420"/>
                <a:gd name="T100" fmla="*/ 2147483647 w 330"/>
                <a:gd name="T101" fmla="*/ 2147483647 h 420"/>
                <a:gd name="T102" fmla="*/ 2147483647 w 330"/>
                <a:gd name="T103" fmla="*/ 0 h 4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0"/>
                <a:gd name="T157" fmla="*/ 0 h 420"/>
                <a:gd name="T158" fmla="*/ 330 w 330"/>
                <a:gd name="T159" fmla="*/ 420 h 4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0" h="420">
                  <a:moveTo>
                    <a:pt x="270" y="0"/>
                  </a:moveTo>
                  <a:lnTo>
                    <a:pt x="240" y="0"/>
                  </a:lnTo>
                  <a:lnTo>
                    <a:pt x="240" y="6"/>
                  </a:lnTo>
                  <a:lnTo>
                    <a:pt x="246" y="12"/>
                  </a:lnTo>
                  <a:lnTo>
                    <a:pt x="252" y="24"/>
                  </a:lnTo>
                  <a:lnTo>
                    <a:pt x="252" y="42"/>
                  </a:lnTo>
                  <a:lnTo>
                    <a:pt x="228" y="42"/>
                  </a:lnTo>
                  <a:lnTo>
                    <a:pt x="234" y="54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6" y="78"/>
                  </a:lnTo>
                  <a:lnTo>
                    <a:pt x="204" y="72"/>
                  </a:lnTo>
                  <a:lnTo>
                    <a:pt x="180" y="72"/>
                  </a:lnTo>
                  <a:lnTo>
                    <a:pt x="174" y="66"/>
                  </a:lnTo>
                  <a:lnTo>
                    <a:pt x="168" y="72"/>
                  </a:lnTo>
                  <a:lnTo>
                    <a:pt x="168" y="84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198" y="120"/>
                  </a:lnTo>
                  <a:lnTo>
                    <a:pt x="150" y="120"/>
                  </a:lnTo>
                  <a:lnTo>
                    <a:pt x="138" y="114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96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84" y="138"/>
                  </a:lnTo>
                  <a:lnTo>
                    <a:pt x="66" y="174"/>
                  </a:lnTo>
                  <a:lnTo>
                    <a:pt x="54" y="186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34"/>
                  </a:lnTo>
                  <a:lnTo>
                    <a:pt x="0" y="246"/>
                  </a:lnTo>
                  <a:lnTo>
                    <a:pt x="12" y="228"/>
                  </a:lnTo>
                  <a:lnTo>
                    <a:pt x="18" y="246"/>
                  </a:lnTo>
                  <a:lnTo>
                    <a:pt x="36" y="270"/>
                  </a:lnTo>
                  <a:lnTo>
                    <a:pt x="48" y="252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96" y="270"/>
                  </a:lnTo>
                  <a:lnTo>
                    <a:pt x="96" y="282"/>
                  </a:lnTo>
                  <a:lnTo>
                    <a:pt x="102" y="294"/>
                  </a:lnTo>
                  <a:lnTo>
                    <a:pt x="102" y="336"/>
                  </a:lnTo>
                  <a:lnTo>
                    <a:pt x="138" y="336"/>
                  </a:lnTo>
                  <a:lnTo>
                    <a:pt x="144" y="348"/>
                  </a:lnTo>
                  <a:lnTo>
                    <a:pt x="132" y="342"/>
                  </a:lnTo>
                  <a:lnTo>
                    <a:pt x="108" y="342"/>
                  </a:lnTo>
                  <a:lnTo>
                    <a:pt x="102" y="348"/>
                  </a:lnTo>
                  <a:lnTo>
                    <a:pt x="102" y="360"/>
                  </a:lnTo>
                  <a:lnTo>
                    <a:pt x="108" y="378"/>
                  </a:lnTo>
                  <a:lnTo>
                    <a:pt x="114" y="384"/>
                  </a:lnTo>
                  <a:lnTo>
                    <a:pt x="126" y="408"/>
                  </a:lnTo>
                  <a:lnTo>
                    <a:pt x="156" y="396"/>
                  </a:lnTo>
                  <a:lnTo>
                    <a:pt x="162" y="402"/>
                  </a:lnTo>
                  <a:lnTo>
                    <a:pt x="174" y="408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20"/>
                  </a:lnTo>
                  <a:lnTo>
                    <a:pt x="216" y="414"/>
                  </a:lnTo>
                  <a:lnTo>
                    <a:pt x="228" y="414"/>
                  </a:lnTo>
                  <a:lnTo>
                    <a:pt x="240" y="408"/>
                  </a:lnTo>
                  <a:lnTo>
                    <a:pt x="246" y="402"/>
                  </a:lnTo>
                  <a:lnTo>
                    <a:pt x="246" y="396"/>
                  </a:lnTo>
                  <a:lnTo>
                    <a:pt x="240" y="390"/>
                  </a:lnTo>
                  <a:lnTo>
                    <a:pt x="240" y="384"/>
                  </a:lnTo>
                  <a:lnTo>
                    <a:pt x="246" y="384"/>
                  </a:lnTo>
                  <a:lnTo>
                    <a:pt x="252" y="378"/>
                  </a:lnTo>
                  <a:lnTo>
                    <a:pt x="276" y="366"/>
                  </a:lnTo>
                  <a:lnTo>
                    <a:pt x="306" y="366"/>
                  </a:lnTo>
                  <a:lnTo>
                    <a:pt x="324" y="354"/>
                  </a:lnTo>
                  <a:lnTo>
                    <a:pt x="312" y="342"/>
                  </a:lnTo>
                  <a:lnTo>
                    <a:pt x="312" y="336"/>
                  </a:lnTo>
                  <a:lnTo>
                    <a:pt x="264" y="312"/>
                  </a:lnTo>
                  <a:lnTo>
                    <a:pt x="240" y="312"/>
                  </a:lnTo>
                  <a:lnTo>
                    <a:pt x="240" y="30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46" y="276"/>
                  </a:lnTo>
                  <a:lnTo>
                    <a:pt x="234" y="270"/>
                  </a:lnTo>
                  <a:lnTo>
                    <a:pt x="228" y="264"/>
                  </a:lnTo>
                  <a:lnTo>
                    <a:pt x="228" y="252"/>
                  </a:lnTo>
                  <a:lnTo>
                    <a:pt x="240" y="246"/>
                  </a:lnTo>
                  <a:lnTo>
                    <a:pt x="246" y="240"/>
                  </a:lnTo>
                  <a:lnTo>
                    <a:pt x="258" y="234"/>
                  </a:lnTo>
                  <a:lnTo>
                    <a:pt x="270" y="234"/>
                  </a:lnTo>
                  <a:lnTo>
                    <a:pt x="276" y="228"/>
                  </a:lnTo>
                  <a:lnTo>
                    <a:pt x="288" y="204"/>
                  </a:lnTo>
                  <a:lnTo>
                    <a:pt x="288" y="192"/>
                  </a:lnTo>
                  <a:lnTo>
                    <a:pt x="294" y="186"/>
                  </a:lnTo>
                  <a:lnTo>
                    <a:pt x="300" y="174"/>
                  </a:lnTo>
                  <a:lnTo>
                    <a:pt x="324" y="162"/>
                  </a:lnTo>
                  <a:lnTo>
                    <a:pt x="312" y="132"/>
                  </a:lnTo>
                  <a:lnTo>
                    <a:pt x="306" y="126"/>
                  </a:lnTo>
                  <a:lnTo>
                    <a:pt x="294" y="102"/>
                  </a:lnTo>
                  <a:lnTo>
                    <a:pt x="294" y="90"/>
                  </a:lnTo>
                  <a:lnTo>
                    <a:pt x="306" y="66"/>
                  </a:lnTo>
                  <a:lnTo>
                    <a:pt x="318" y="60"/>
                  </a:lnTo>
                  <a:lnTo>
                    <a:pt x="324" y="54"/>
                  </a:lnTo>
                  <a:lnTo>
                    <a:pt x="330" y="54"/>
                  </a:lnTo>
                  <a:lnTo>
                    <a:pt x="312" y="36"/>
                  </a:lnTo>
                  <a:lnTo>
                    <a:pt x="288" y="2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0" name="Keny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877411"/>
              <a:ext cx="186108" cy="250466"/>
            </a:xfrm>
            <a:custGeom>
              <a:avLst/>
              <a:gdLst>
                <a:gd name="T0" fmla="*/ 2147483647 w 564"/>
                <a:gd name="T1" fmla="*/ 2147483647 h 762"/>
                <a:gd name="T2" fmla="*/ 2147483647 w 564"/>
                <a:gd name="T3" fmla="*/ 2147483647 h 762"/>
                <a:gd name="T4" fmla="*/ 2147483647 w 564"/>
                <a:gd name="T5" fmla="*/ 2147483647 h 762"/>
                <a:gd name="T6" fmla="*/ 2147483647 w 564"/>
                <a:gd name="T7" fmla="*/ 2147483647 h 762"/>
                <a:gd name="T8" fmla="*/ 2147483647 w 564"/>
                <a:gd name="T9" fmla="*/ 2147483647 h 762"/>
                <a:gd name="T10" fmla="*/ 2147483647 w 564"/>
                <a:gd name="T11" fmla="*/ 2147483647 h 762"/>
                <a:gd name="T12" fmla="*/ 2147483647 w 564"/>
                <a:gd name="T13" fmla="*/ 2147483647 h 762"/>
                <a:gd name="T14" fmla="*/ 2147483647 w 564"/>
                <a:gd name="T15" fmla="*/ 2147483647 h 762"/>
                <a:gd name="T16" fmla="*/ 2147483647 w 564"/>
                <a:gd name="T17" fmla="*/ 2147483647 h 762"/>
                <a:gd name="T18" fmla="*/ 2147483647 w 564"/>
                <a:gd name="T19" fmla="*/ 2147483647 h 762"/>
                <a:gd name="T20" fmla="*/ 2147483647 w 564"/>
                <a:gd name="T21" fmla="*/ 2147483647 h 762"/>
                <a:gd name="T22" fmla="*/ 2147483647 w 564"/>
                <a:gd name="T23" fmla="*/ 2147483647 h 762"/>
                <a:gd name="T24" fmla="*/ 2147483647 w 564"/>
                <a:gd name="T25" fmla="*/ 0 h 762"/>
                <a:gd name="T26" fmla="*/ 2147483647 w 564"/>
                <a:gd name="T27" fmla="*/ 2147483647 h 762"/>
                <a:gd name="T28" fmla="*/ 2147483647 w 564"/>
                <a:gd name="T29" fmla="*/ 2147483647 h 762"/>
                <a:gd name="T30" fmla="*/ 2147483647 w 564"/>
                <a:gd name="T31" fmla="*/ 2147483647 h 762"/>
                <a:gd name="T32" fmla="*/ 2147483647 w 564"/>
                <a:gd name="T33" fmla="*/ 2147483647 h 762"/>
                <a:gd name="T34" fmla="*/ 2147483647 w 564"/>
                <a:gd name="T35" fmla="*/ 2147483647 h 762"/>
                <a:gd name="T36" fmla="*/ 2147483647 w 564"/>
                <a:gd name="T37" fmla="*/ 2147483647 h 762"/>
                <a:gd name="T38" fmla="*/ 2147483647 w 564"/>
                <a:gd name="T39" fmla="*/ 2147483647 h 762"/>
                <a:gd name="T40" fmla="*/ 2147483647 w 564"/>
                <a:gd name="T41" fmla="*/ 2147483647 h 762"/>
                <a:gd name="T42" fmla="*/ 2147483647 w 564"/>
                <a:gd name="T43" fmla="*/ 2147483647 h 762"/>
                <a:gd name="T44" fmla="*/ 2147483647 w 564"/>
                <a:gd name="T45" fmla="*/ 2147483647 h 762"/>
                <a:gd name="T46" fmla="*/ 2147483647 w 564"/>
                <a:gd name="T47" fmla="*/ 2147483647 h 762"/>
                <a:gd name="T48" fmla="*/ 2147483647 w 564"/>
                <a:gd name="T49" fmla="*/ 2147483647 h 762"/>
                <a:gd name="T50" fmla="*/ 2147483647 w 564"/>
                <a:gd name="T51" fmla="*/ 2147483647 h 762"/>
                <a:gd name="T52" fmla="*/ 2147483647 w 564"/>
                <a:gd name="T53" fmla="*/ 2147483647 h 762"/>
                <a:gd name="T54" fmla="*/ 2147483647 w 564"/>
                <a:gd name="T55" fmla="*/ 2147483647 h 762"/>
                <a:gd name="T56" fmla="*/ 2147483647 w 564"/>
                <a:gd name="T57" fmla="*/ 2147483647 h 762"/>
                <a:gd name="T58" fmla="*/ 0 w 564"/>
                <a:gd name="T59" fmla="*/ 2147483647 h 762"/>
                <a:gd name="T60" fmla="*/ 2147483647 w 564"/>
                <a:gd name="T61" fmla="*/ 2147483647 h 762"/>
                <a:gd name="T62" fmla="*/ 2147483647 w 564"/>
                <a:gd name="T63" fmla="*/ 2147483647 h 762"/>
                <a:gd name="T64" fmla="*/ 2147483647 w 564"/>
                <a:gd name="T65" fmla="*/ 2147483647 h 762"/>
                <a:gd name="T66" fmla="*/ 2147483647 w 564"/>
                <a:gd name="T67" fmla="*/ 2147483647 h 762"/>
                <a:gd name="T68" fmla="*/ 2147483647 w 564"/>
                <a:gd name="T69" fmla="*/ 2147483647 h 762"/>
                <a:gd name="T70" fmla="*/ 0 w 564"/>
                <a:gd name="T71" fmla="*/ 2147483647 h 762"/>
                <a:gd name="T72" fmla="*/ 2147483647 w 564"/>
                <a:gd name="T73" fmla="*/ 2147483647 h 762"/>
                <a:gd name="T74" fmla="*/ 2147483647 w 564"/>
                <a:gd name="T75" fmla="*/ 2147483647 h 762"/>
                <a:gd name="T76" fmla="*/ 2147483647 w 564"/>
                <a:gd name="T77" fmla="*/ 2147483647 h 762"/>
                <a:gd name="T78" fmla="*/ 2147483647 w 564"/>
                <a:gd name="T79" fmla="*/ 2147483647 h 762"/>
                <a:gd name="T80" fmla="*/ 2147483647 w 564"/>
                <a:gd name="T81" fmla="*/ 2147483647 h 762"/>
                <a:gd name="T82" fmla="*/ 2147483647 w 564"/>
                <a:gd name="T83" fmla="*/ 2147483647 h 762"/>
                <a:gd name="T84" fmla="*/ 2147483647 w 564"/>
                <a:gd name="T85" fmla="*/ 2147483647 h 762"/>
                <a:gd name="T86" fmla="*/ 2147483647 w 564"/>
                <a:gd name="T87" fmla="*/ 2147483647 h 762"/>
                <a:gd name="T88" fmla="*/ 2147483647 w 564"/>
                <a:gd name="T89" fmla="*/ 2147483647 h 762"/>
                <a:gd name="T90" fmla="*/ 2147483647 w 564"/>
                <a:gd name="T91" fmla="*/ 2147483647 h 762"/>
                <a:gd name="T92" fmla="*/ 2147483647 w 564"/>
                <a:gd name="T93" fmla="*/ 2147483647 h 762"/>
                <a:gd name="T94" fmla="*/ 2147483647 w 564"/>
                <a:gd name="T95" fmla="*/ 2147483647 h 762"/>
                <a:gd name="T96" fmla="*/ 2147483647 w 564"/>
                <a:gd name="T97" fmla="*/ 2147483647 h 762"/>
                <a:gd name="T98" fmla="*/ 2147483647 w 564"/>
                <a:gd name="T99" fmla="*/ 2147483647 h 762"/>
                <a:gd name="T100" fmla="*/ 2147483647 w 564"/>
                <a:gd name="T101" fmla="*/ 2147483647 h 76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64"/>
                <a:gd name="T154" fmla="*/ 0 h 762"/>
                <a:gd name="T155" fmla="*/ 564 w 564"/>
                <a:gd name="T156" fmla="*/ 762 h 76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64" h="762">
                  <a:moveTo>
                    <a:pt x="498" y="150"/>
                  </a:moveTo>
                  <a:lnTo>
                    <a:pt x="540" y="108"/>
                  </a:lnTo>
                  <a:lnTo>
                    <a:pt x="558" y="72"/>
                  </a:lnTo>
                  <a:lnTo>
                    <a:pt x="564" y="66"/>
                  </a:lnTo>
                  <a:lnTo>
                    <a:pt x="564" y="60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480" y="30"/>
                  </a:lnTo>
                  <a:lnTo>
                    <a:pt x="462" y="48"/>
                  </a:lnTo>
                  <a:lnTo>
                    <a:pt x="456" y="48"/>
                  </a:lnTo>
                  <a:lnTo>
                    <a:pt x="450" y="54"/>
                  </a:lnTo>
                  <a:lnTo>
                    <a:pt x="438" y="60"/>
                  </a:lnTo>
                  <a:lnTo>
                    <a:pt x="426" y="60"/>
                  </a:lnTo>
                  <a:lnTo>
                    <a:pt x="414" y="72"/>
                  </a:lnTo>
                  <a:lnTo>
                    <a:pt x="414" y="84"/>
                  </a:lnTo>
                  <a:lnTo>
                    <a:pt x="390" y="102"/>
                  </a:lnTo>
                  <a:lnTo>
                    <a:pt x="378" y="96"/>
                  </a:lnTo>
                  <a:lnTo>
                    <a:pt x="372" y="96"/>
                  </a:lnTo>
                  <a:lnTo>
                    <a:pt x="360" y="90"/>
                  </a:lnTo>
                  <a:lnTo>
                    <a:pt x="330" y="90"/>
                  </a:lnTo>
                  <a:lnTo>
                    <a:pt x="318" y="84"/>
                  </a:lnTo>
                  <a:lnTo>
                    <a:pt x="288" y="84"/>
                  </a:lnTo>
                  <a:lnTo>
                    <a:pt x="210" y="24"/>
                  </a:lnTo>
                  <a:lnTo>
                    <a:pt x="138" y="18"/>
                  </a:lnTo>
                  <a:lnTo>
                    <a:pt x="132" y="0"/>
                  </a:lnTo>
                  <a:lnTo>
                    <a:pt x="108" y="12"/>
                  </a:lnTo>
                  <a:lnTo>
                    <a:pt x="18" y="12"/>
                  </a:lnTo>
                  <a:lnTo>
                    <a:pt x="0" y="42"/>
                  </a:lnTo>
                  <a:lnTo>
                    <a:pt x="6" y="48"/>
                  </a:lnTo>
                  <a:lnTo>
                    <a:pt x="12" y="60"/>
                  </a:lnTo>
                  <a:lnTo>
                    <a:pt x="12" y="84"/>
                  </a:lnTo>
                  <a:lnTo>
                    <a:pt x="18" y="8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96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42" y="126"/>
                  </a:lnTo>
                  <a:lnTo>
                    <a:pt x="36" y="132"/>
                  </a:lnTo>
                  <a:lnTo>
                    <a:pt x="72" y="174"/>
                  </a:lnTo>
                  <a:lnTo>
                    <a:pt x="66" y="180"/>
                  </a:lnTo>
                  <a:lnTo>
                    <a:pt x="60" y="180"/>
                  </a:lnTo>
                  <a:lnTo>
                    <a:pt x="54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66" y="258"/>
                  </a:lnTo>
                  <a:lnTo>
                    <a:pt x="60" y="282"/>
                  </a:lnTo>
                  <a:lnTo>
                    <a:pt x="42" y="282"/>
                  </a:lnTo>
                  <a:lnTo>
                    <a:pt x="36" y="288"/>
                  </a:lnTo>
                  <a:lnTo>
                    <a:pt x="36" y="312"/>
                  </a:lnTo>
                  <a:lnTo>
                    <a:pt x="18" y="324"/>
                  </a:lnTo>
                  <a:lnTo>
                    <a:pt x="12" y="342"/>
                  </a:lnTo>
                  <a:lnTo>
                    <a:pt x="6" y="348"/>
                  </a:lnTo>
                  <a:lnTo>
                    <a:pt x="0" y="360"/>
                  </a:lnTo>
                  <a:lnTo>
                    <a:pt x="0" y="384"/>
                  </a:lnTo>
                  <a:lnTo>
                    <a:pt x="18" y="402"/>
                  </a:lnTo>
                  <a:lnTo>
                    <a:pt x="30" y="402"/>
                  </a:lnTo>
                  <a:lnTo>
                    <a:pt x="30" y="390"/>
                  </a:lnTo>
                  <a:lnTo>
                    <a:pt x="54" y="390"/>
                  </a:lnTo>
                  <a:lnTo>
                    <a:pt x="60" y="408"/>
                  </a:lnTo>
                  <a:lnTo>
                    <a:pt x="42" y="408"/>
                  </a:lnTo>
                  <a:lnTo>
                    <a:pt x="30" y="420"/>
                  </a:lnTo>
                  <a:lnTo>
                    <a:pt x="24" y="414"/>
                  </a:lnTo>
                  <a:lnTo>
                    <a:pt x="18" y="414"/>
                  </a:lnTo>
                  <a:lnTo>
                    <a:pt x="6" y="420"/>
                  </a:lnTo>
                  <a:lnTo>
                    <a:pt x="0" y="432"/>
                  </a:lnTo>
                  <a:lnTo>
                    <a:pt x="0" y="438"/>
                  </a:lnTo>
                  <a:lnTo>
                    <a:pt x="12" y="450"/>
                  </a:lnTo>
                  <a:lnTo>
                    <a:pt x="6" y="46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270" y="642"/>
                  </a:lnTo>
                  <a:lnTo>
                    <a:pt x="264" y="648"/>
                  </a:lnTo>
                  <a:lnTo>
                    <a:pt x="258" y="648"/>
                  </a:lnTo>
                  <a:lnTo>
                    <a:pt x="252" y="654"/>
                  </a:lnTo>
                  <a:lnTo>
                    <a:pt x="366" y="762"/>
                  </a:lnTo>
                  <a:lnTo>
                    <a:pt x="384" y="756"/>
                  </a:lnTo>
                  <a:lnTo>
                    <a:pt x="414" y="690"/>
                  </a:lnTo>
                  <a:lnTo>
                    <a:pt x="414" y="660"/>
                  </a:lnTo>
                  <a:lnTo>
                    <a:pt x="426" y="648"/>
                  </a:lnTo>
                  <a:lnTo>
                    <a:pt x="432" y="648"/>
                  </a:lnTo>
                  <a:lnTo>
                    <a:pt x="444" y="636"/>
                  </a:lnTo>
                  <a:lnTo>
                    <a:pt x="444" y="624"/>
                  </a:lnTo>
                  <a:lnTo>
                    <a:pt x="438" y="618"/>
                  </a:lnTo>
                  <a:lnTo>
                    <a:pt x="438" y="600"/>
                  </a:lnTo>
                  <a:lnTo>
                    <a:pt x="444" y="594"/>
                  </a:lnTo>
                  <a:lnTo>
                    <a:pt x="456" y="588"/>
                  </a:lnTo>
                  <a:lnTo>
                    <a:pt x="468" y="588"/>
                  </a:lnTo>
                  <a:lnTo>
                    <a:pt x="474" y="582"/>
                  </a:lnTo>
                  <a:lnTo>
                    <a:pt x="480" y="582"/>
                  </a:lnTo>
                  <a:lnTo>
                    <a:pt x="486" y="540"/>
                  </a:lnTo>
                  <a:lnTo>
                    <a:pt x="516" y="540"/>
                  </a:lnTo>
                  <a:lnTo>
                    <a:pt x="528" y="534"/>
                  </a:lnTo>
                  <a:lnTo>
                    <a:pt x="534" y="522"/>
                  </a:lnTo>
                  <a:lnTo>
                    <a:pt x="540" y="516"/>
                  </a:lnTo>
                  <a:lnTo>
                    <a:pt x="498" y="450"/>
                  </a:lnTo>
                  <a:lnTo>
                    <a:pt x="49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1" name="Kazakhst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71" y="1546731"/>
              <a:ext cx="831024" cy="382763"/>
            </a:xfrm>
            <a:custGeom>
              <a:avLst/>
              <a:gdLst>
                <a:gd name="T0" fmla="*/ 2147483647 w 2514"/>
                <a:gd name="T1" fmla="*/ 2147483647 h 1164"/>
                <a:gd name="T2" fmla="*/ 2147483647 w 2514"/>
                <a:gd name="T3" fmla="*/ 2147483647 h 1164"/>
                <a:gd name="T4" fmla="*/ 2147483647 w 2514"/>
                <a:gd name="T5" fmla="*/ 2147483647 h 1164"/>
                <a:gd name="T6" fmla="*/ 2147483647 w 2514"/>
                <a:gd name="T7" fmla="*/ 2147483647 h 1164"/>
                <a:gd name="T8" fmla="*/ 2147483647 w 2514"/>
                <a:gd name="T9" fmla="*/ 2147483647 h 1164"/>
                <a:gd name="T10" fmla="*/ 2147483647 w 2514"/>
                <a:gd name="T11" fmla="*/ 2147483647 h 1164"/>
                <a:gd name="T12" fmla="*/ 2147483647 w 2514"/>
                <a:gd name="T13" fmla="*/ 2147483647 h 1164"/>
                <a:gd name="T14" fmla="*/ 2147483647 w 2514"/>
                <a:gd name="T15" fmla="*/ 2147483647 h 1164"/>
                <a:gd name="T16" fmla="*/ 2147483647 w 2514"/>
                <a:gd name="T17" fmla="*/ 2147483647 h 1164"/>
                <a:gd name="T18" fmla="*/ 2147483647 w 2514"/>
                <a:gd name="T19" fmla="*/ 2147483647 h 1164"/>
                <a:gd name="T20" fmla="*/ 2147483647 w 2514"/>
                <a:gd name="T21" fmla="*/ 2147483647 h 1164"/>
                <a:gd name="T22" fmla="*/ 2147483647 w 2514"/>
                <a:gd name="T23" fmla="*/ 2147483647 h 1164"/>
                <a:gd name="T24" fmla="*/ 2147483647 w 2514"/>
                <a:gd name="T25" fmla="*/ 2147483647 h 1164"/>
                <a:gd name="T26" fmla="*/ 2147483647 w 2514"/>
                <a:gd name="T27" fmla="*/ 2147483647 h 1164"/>
                <a:gd name="T28" fmla="*/ 2147483647 w 2514"/>
                <a:gd name="T29" fmla="*/ 2147483647 h 1164"/>
                <a:gd name="T30" fmla="*/ 2147483647 w 2514"/>
                <a:gd name="T31" fmla="*/ 2147483647 h 1164"/>
                <a:gd name="T32" fmla="*/ 2147483647 w 2514"/>
                <a:gd name="T33" fmla="*/ 2147483647 h 1164"/>
                <a:gd name="T34" fmla="*/ 2147483647 w 2514"/>
                <a:gd name="T35" fmla="*/ 2147483647 h 1164"/>
                <a:gd name="T36" fmla="*/ 2147483647 w 2514"/>
                <a:gd name="T37" fmla="*/ 2147483647 h 1164"/>
                <a:gd name="T38" fmla="*/ 2147483647 w 2514"/>
                <a:gd name="T39" fmla="*/ 2147483647 h 1164"/>
                <a:gd name="T40" fmla="*/ 2147483647 w 2514"/>
                <a:gd name="T41" fmla="*/ 2147483647 h 1164"/>
                <a:gd name="T42" fmla="*/ 2147483647 w 2514"/>
                <a:gd name="T43" fmla="*/ 2147483647 h 1164"/>
                <a:gd name="T44" fmla="*/ 2147483647 w 2514"/>
                <a:gd name="T45" fmla="*/ 2147483647 h 1164"/>
                <a:gd name="T46" fmla="*/ 2147483647 w 2514"/>
                <a:gd name="T47" fmla="*/ 2147483647 h 1164"/>
                <a:gd name="T48" fmla="*/ 2147483647 w 2514"/>
                <a:gd name="T49" fmla="*/ 2147483647 h 1164"/>
                <a:gd name="T50" fmla="*/ 2147483647 w 2514"/>
                <a:gd name="T51" fmla="*/ 2147483647 h 1164"/>
                <a:gd name="T52" fmla="*/ 2147483647 w 2514"/>
                <a:gd name="T53" fmla="*/ 2147483647 h 1164"/>
                <a:gd name="T54" fmla="*/ 2147483647 w 2514"/>
                <a:gd name="T55" fmla="*/ 2147483647 h 1164"/>
                <a:gd name="T56" fmla="*/ 2147483647 w 2514"/>
                <a:gd name="T57" fmla="*/ 2147483647 h 1164"/>
                <a:gd name="T58" fmla="*/ 2147483647 w 2514"/>
                <a:gd name="T59" fmla="*/ 2147483647 h 1164"/>
                <a:gd name="T60" fmla="*/ 2147483647 w 2514"/>
                <a:gd name="T61" fmla="*/ 2147483647 h 1164"/>
                <a:gd name="T62" fmla="*/ 2147483647 w 2514"/>
                <a:gd name="T63" fmla="*/ 2147483647 h 1164"/>
                <a:gd name="T64" fmla="*/ 2147483647 w 2514"/>
                <a:gd name="T65" fmla="*/ 2147483647 h 1164"/>
                <a:gd name="T66" fmla="*/ 2147483647 w 2514"/>
                <a:gd name="T67" fmla="*/ 2147483647 h 1164"/>
                <a:gd name="T68" fmla="*/ 2147483647 w 2514"/>
                <a:gd name="T69" fmla="*/ 2147483647 h 1164"/>
                <a:gd name="T70" fmla="*/ 2147483647 w 2514"/>
                <a:gd name="T71" fmla="*/ 2147483647 h 1164"/>
                <a:gd name="T72" fmla="*/ 2147483647 w 2514"/>
                <a:gd name="T73" fmla="*/ 2147483647 h 1164"/>
                <a:gd name="T74" fmla="*/ 2147483647 w 2514"/>
                <a:gd name="T75" fmla="*/ 2147483647 h 1164"/>
                <a:gd name="T76" fmla="*/ 2147483647 w 2514"/>
                <a:gd name="T77" fmla="*/ 2147483647 h 1164"/>
                <a:gd name="T78" fmla="*/ 2147483647 w 2514"/>
                <a:gd name="T79" fmla="*/ 2147483647 h 1164"/>
                <a:gd name="T80" fmla="*/ 2147483647 w 2514"/>
                <a:gd name="T81" fmla="*/ 2147483647 h 1164"/>
                <a:gd name="T82" fmla="*/ 2147483647 w 2514"/>
                <a:gd name="T83" fmla="*/ 2147483647 h 1164"/>
                <a:gd name="T84" fmla="*/ 2147483647 w 2514"/>
                <a:gd name="T85" fmla="*/ 2147483647 h 1164"/>
                <a:gd name="T86" fmla="*/ 2147483647 w 2514"/>
                <a:gd name="T87" fmla="*/ 2147483647 h 1164"/>
                <a:gd name="T88" fmla="*/ 2147483647 w 2514"/>
                <a:gd name="T89" fmla="*/ 2147483647 h 1164"/>
                <a:gd name="T90" fmla="*/ 2147483647 w 2514"/>
                <a:gd name="T91" fmla="*/ 2147483647 h 1164"/>
                <a:gd name="T92" fmla="*/ 2147483647 w 2514"/>
                <a:gd name="T93" fmla="*/ 2147483647 h 1164"/>
                <a:gd name="T94" fmla="*/ 2147483647 w 2514"/>
                <a:gd name="T95" fmla="*/ 2147483647 h 1164"/>
                <a:gd name="T96" fmla="*/ 2147483647 w 2514"/>
                <a:gd name="T97" fmla="*/ 2147483647 h 1164"/>
                <a:gd name="T98" fmla="*/ 2147483647 w 2514"/>
                <a:gd name="T99" fmla="*/ 2147483647 h 1164"/>
                <a:gd name="T100" fmla="*/ 2147483647 w 2514"/>
                <a:gd name="T101" fmla="*/ 2147483647 h 1164"/>
                <a:gd name="T102" fmla="*/ 2147483647 w 2514"/>
                <a:gd name="T103" fmla="*/ 2147483647 h 1164"/>
                <a:gd name="T104" fmla="*/ 2147483647 w 2514"/>
                <a:gd name="T105" fmla="*/ 2147483647 h 1164"/>
                <a:gd name="T106" fmla="*/ 2147483647 w 2514"/>
                <a:gd name="T107" fmla="*/ 2147483647 h 1164"/>
                <a:gd name="T108" fmla="*/ 2147483647 w 2514"/>
                <a:gd name="T109" fmla="*/ 2147483647 h 1164"/>
                <a:gd name="T110" fmla="*/ 2147483647 w 2514"/>
                <a:gd name="T111" fmla="*/ 2147483647 h 1164"/>
                <a:gd name="T112" fmla="*/ 2147483647 w 2514"/>
                <a:gd name="T113" fmla="*/ 2147483647 h 1164"/>
                <a:gd name="T114" fmla="*/ 2147483647 w 2514"/>
                <a:gd name="T115" fmla="*/ 2147483647 h 1164"/>
                <a:gd name="T116" fmla="*/ 2147483647 w 2514"/>
                <a:gd name="T117" fmla="*/ 2147483647 h 1164"/>
                <a:gd name="T118" fmla="*/ 2147483647 w 2514"/>
                <a:gd name="T119" fmla="*/ 2147483647 h 1164"/>
                <a:gd name="T120" fmla="*/ 2147483647 w 2514"/>
                <a:gd name="T121" fmla="*/ 2147483647 h 1164"/>
                <a:gd name="T122" fmla="*/ 2147483647 w 2514"/>
                <a:gd name="T123" fmla="*/ 2147483647 h 11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514"/>
                <a:gd name="T187" fmla="*/ 0 h 1164"/>
                <a:gd name="T188" fmla="*/ 2514 w 2514"/>
                <a:gd name="T189" fmla="*/ 1164 h 11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514" h="1164">
                  <a:moveTo>
                    <a:pt x="852" y="756"/>
                  </a:moveTo>
                  <a:lnTo>
                    <a:pt x="840" y="744"/>
                  </a:lnTo>
                  <a:lnTo>
                    <a:pt x="822" y="768"/>
                  </a:lnTo>
                  <a:lnTo>
                    <a:pt x="816" y="780"/>
                  </a:lnTo>
                  <a:lnTo>
                    <a:pt x="870" y="804"/>
                  </a:lnTo>
                  <a:lnTo>
                    <a:pt x="870" y="786"/>
                  </a:lnTo>
                  <a:lnTo>
                    <a:pt x="864" y="780"/>
                  </a:lnTo>
                  <a:lnTo>
                    <a:pt x="858" y="768"/>
                  </a:lnTo>
                  <a:lnTo>
                    <a:pt x="858" y="762"/>
                  </a:lnTo>
                  <a:lnTo>
                    <a:pt x="852" y="756"/>
                  </a:lnTo>
                  <a:close/>
                  <a:moveTo>
                    <a:pt x="2484" y="492"/>
                  </a:moveTo>
                  <a:lnTo>
                    <a:pt x="2484" y="486"/>
                  </a:lnTo>
                  <a:lnTo>
                    <a:pt x="2514" y="486"/>
                  </a:lnTo>
                  <a:lnTo>
                    <a:pt x="2478" y="444"/>
                  </a:lnTo>
                  <a:lnTo>
                    <a:pt x="2454" y="420"/>
                  </a:lnTo>
                  <a:lnTo>
                    <a:pt x="2442" y="456"/>
                  </a:lnTo>
                  <a:lnTo>
                    <a:pt x="2370" y="450"/>
                  </a:lnTo>
                  <a:lnTo>
                    <a:pt x="2370" y="444"/>
                  </a:lnTo>
                  <a:lnTo>
                    <a:pt x="2364" y="438"/>
                  </a:lnTo>
                  <a:lnTo>
                    <a:pt x="2358" y="426"/>
                  </a:lnTo>
                  <a:lnTo>
                    <a:pt x="2352" y="420"/>
                  </a:lnTo>
                  <a:lnTo>
                    <a:pt x="2346" y="408"/>
                  </a:lnTo>
                  <a:lnTo>
                    <a:pt x="2346" y="402"/>
                  </a:lnTo>
                  <a:lnTo>
                    <a:pt x="2340" y="402"/>
                  </a:lnTo>
                  <a:lnTo>
                    <a:pt x="2328" y="396"/>
                  </a:lnTo>
                  <a:lnTo>
                    <a:pt x="2316" y="396"/>
                  </a:lnTo>
                  <a:lnTo>
                    <a:pt x="2304" y="390"/>
                  </a:lnTo>
                  <a:lnTo>
                    <a:pt x="2292" y="390"/>
                  </a:lnTo>
                  <a:lnTo>
                    <a:pt x="2286" y="378"/>
                  </a:lnTo>
                  <a:lnTo>
                    <a:pt x="2274" y="372"/>
                  </a:lnTo>
                  <a:lnTo>
                    <a:pt x="2250" y="348"/>
                  </a:lnTo>
                  <a:lnTo>
                    <a:pt x="2226" y="336"/>
                  </a:lnTo>
                  <a:lnTo>
                    <a:pt x="2208" y="336"/>
                  </a:lnTo>
                  <a:lnTo>
                    <a:pt x="2196" y="342"/>
                  </a:lnTo>
                  <a:lnTo>
                    <a:pt x="2178" y="348"/>
                  </a:lnTo>
                  <a:lnTo>
                    <a:pt x="2166" y="354"/>
                  </a:lnTo>
                  <a:lnTo>
                    <a:pt x="2160" y="366"/>
                  </a:lnTo>
                  <a:lnTo>
                    <a:pt x="2136" y="366"/>
                  </a:lnTo>
                  <a:lnTo>
                    <a:pt x="2124" y="360"/>
                  </a:lnTo>
                  <a:lnTo>
                    <a:pt x="2118" y="348"/>
                  </a:lnTo>
                  <a:lnTo>
                    <a:pt x="2106" y="342"/>
                  </a:lnTo>
                  <a:lnTo>
                    <a:pt x="2076" y="342"/>
                  </a:lnTo>
                  <a:lnTo>
                    <a:pt x="2076" y="336"/>
                  </a:lnTo>
                  <a:lnTo>
                    <a:pt x="2070" y="330"/>
                  </a:lnTo>
                  <a:lnTo>
                    <a:pt x="2070" y="318"/>
                  </a:lnTo>
                  <a:lnTo>
                    <a:pt x="2064" y="312"/>
                  </a:lnTo>
                  <a:lnTo>
                    <a:pt x="2052" y="312"/>
                  </a:lnTo>
                  <a:lnTo>
                    <a:pt x="2052" y="318"/>
                  </a:lnTo>
                  <a:lnTo>
                    <a:pt x="2046" y="324"/>
                  </a:lnTo>
                  <a:lnTo>
                    <a:pt x="2046" y="336"/>
                  </a:lnTo>
                  <a:lnTo>
                    <a:pt x="2034" y="348"/>
                  </a:lnTo>
                  <a:lnTo>
                    <a:pt x="2022" y="354"/>
                  </a:lnTo>
                  <a:lnTo>
                    <a:pt x="2010" y="354"/>
                  </a:lnTo>
                  <a:lnTo>
                    <a:pt x="1998" y="348"/>
                  </a:lnTo>
                  <a:lnTo>
                    <a:pt x="1986" y="336"/>
                  </a:lnTo>
                  <a:lnTo>
                    <a:pt x="1974" y="318"/>
                  </a:lnTo>
                  <a:lnTo>
                    <a:pt x="1938" y="282"/>
                  </a:lnTo>
                  <a:lnTo>
                    <a:pt x="1920" y="258"/>
                  </a:lnTo>
                  <a:lnTo>
                    <a:pt x="1848" y="198"/>
                  </a:lnTo>
                  <a:lnTo>
                    <a:pt x="1818" y="168"/>
                  </a:lnTo>
                  <a:lnTo>
                    <a:pt x="1800" y="156"/>
                  </a:lnTo>
                  <a:lnTo>
                    <a:pt x="1788" y="150"/>
                  </a:lnTo>
                  <a:lnTo>
                    <a:pt x="1758" y="132"/>
                  </a:lnTo>
                  <a:lnTo>
                    <a:pt x="1728" y="120"/>
                  </a:lnTo>
                  <a:lnTo>
                    <a:pt x="1692" y="102"/>
                  </a:lnTo>
                  <a:lnTo>
                    <a:pt x="1698" y="102"/>
                  </a:lnTo>
                  <a:lnTo>
                    <a:pt x="1710" y="90"/>
                  </a:lnTo>
                  <a:lnTo>
                    <a:pt x="1710" y="72"/>
                  </a:lnTo>
                  <a:lnTo>
                    <a:pt x="1704" y="66"/>
                  </a:lnTo>
                  <a:lnTo>
                    <a:pt x="1698" y="66"/>
                  </a:lnTo>
                  <a:lnTo>
                    <a:pt x="1680" y="84"/>
                  </a:lnTo>
                  <a:lnTo>
                    <a:pt x="1644" y="96"/>
                  </a:lnTo>
                  <a:lnTo>
                    <a:pt x="1632" y="114"/>
                  </a:lnTo>
                  <a:lnTo>
                    <a:pt x="1620" y="114"/>
                  </a:lnTo>
                  <a:lnTo>
                    <a:pt x="1608" y="120"/>
                  </a:lnTo>
                  <a:lnTo>
                    <a:pt x="1602" y="126"/>
                  </a:lnTo>
                  <a:lnTo>
                    <a:pt x="1602" y="144"/>
                  </a:lnTo>
                  <a:lnTo>
                    <a:pt x="1590" y="156"/>
                  </a:lnTo>
                  <a:lnTo>
                    <a:pt x="1578" y="150"/>
                  </a:lnTo>
                  <a:lnTo>
                    <a:pt x="1572" y="144"/>
                  </a:lnTo>
                  <a:lnTo>
                    <a:pt x="1560" y="138"/>
                  </a:lnTo>
                  <a:lnTo>
                    <a:pt x="1554" y="132"/>
                  </a:lnTo>
                  <a:lnTo>
                    <a:pt x="1548" y="132"/>
                  </a:lnTo>
                  <a:lnTo>
                    <a:pt x="1542" y="138"/>
                  </a:lnTo>
                  <a:lnTo>
                    <a:pt x="1536" y="138"/>
                  </a:lnTo>
                  <a:lnTo>
                    <a:pt x="1530" y="144"/>
                  </a:lnTo>
                  <a:lnTo>
                    <a:pt x="1524" y="144"/>
                  </a:lnTo>
                  <a:lnTo>
                    <a:pt x="1524" y="138"/>
                  </a:lnTo>
                  <a:lnTo>
                    <a:pt x="1530" y="132"/>
                  </a:lnTo>
                  <a:lnTo>
                    <a:pt x="1530" y="108"/>
                  </a:lnTo>
                  <a:lnTo>
                    <a:pt x="1518" y="102"/>
                  </a:lnTo>
                  <a:lnTo>
                    <a:pt x="1512" y="102"/>
                  </a:lnTo>
                  <a:lnTo>
                    <a:pt x="1506" y="108"/>
                  </a:lnTo>
                  <a:lnTo>
                    <a:pt x="1482" y="96"/>
                  </a:lnTo>
                  <a:lnTo>
                    <a:pt x="1458" y="108"/>
                  </a:lnTo>
                  <a:lnTo>
                    <a:pt x="1434" y="72"/>
                  </a:lnTo>
                  <a:lnTo>
                    <a:pt x="1422" y="90"/>
                  </a:lnTo>
                  <a:lnTo>
                    <a:pt x="1404" y="90"/>
                  </a:lnTo>
                  <a:lnTo>
                    <a:pt x="1392" y="96"/>
                  </a:lnTo>
                  <a:lnTo>
                    <a:pt x="1374" y="96"/>
                  </a:lnTo>
                  <a:lnTo>
                    <a:pt x="1368" y="90"/>
                  </a:lnTo>
                  <a:lnTo>
                    <a:pt x="1368" y="48"/>
                  </a:lnTo>
                  <a:lnTo>
                    <a:pt x="1362" y="42"/>
                  </a:lnTo>
                  <a:lnTo>
                    <a:pt x="1350" y="42"/>
                  </a:lnTo>
                  <a:lnTo>
                    <a:pt x="1344" y="36"/>
                  </a:lnTo>
                  <a:lnTo>
                    <a:pt x="1338" y="24"/>
                  </a:lnTo>
                  <a:lnTo>
                    <a:pt x="1320" y="6"/>
                  </a:lnTo>
                  <a:lnTo>
                    <a:pt x="1314" y="6"/>
                  </a:lnTo>
                  <a:lnTo>
                    <a:pt x="1302" y="18"/>
                  </a:lnTo>
                  <a:lnTo>
                    <a:pt x="1290" y="18"/>
                  </a:lnTo>
                  <a:lnTo>
                    <a:pt x="1278" y="6"/>
                  </a:lnTo>
                  <a:lnTo>
                    <a:pt x="1260" y="6"/>
                  </a:lnTo>
                  <a:lnTo>
                    <a:pt x="1242" y="0"/>
                  </a:lnTo>
                  <a:lnTo>
                    <a:pt x="1218" y="0"/>
                  </a:lnTo>
                  <a:lnTo>
                    <a:pt x="1200" y="6"/>
                  </a:lnTo>
                  <a:lnTo>
                    <a:pt x="1188" y="12"/>
                  </a:lnTo>
                  <a:lnTo>
                    <a:pt x="1176" y="24"/>
                  </a:lnTo>
                  <a:lnTo>
                    <a:pt x="1176" y="36"/>
                  </a:lnTo>
                  <a:lnTo>
                    <a:pt x="1164" y="36"/>
                  </a:lnTo>
                  <a:lnTo>
                    <a:pt x="1110" y="54"/>
                  </a:lnTo>
                  <a:lnTo>
                    <a:pt x="1020" y="54"/>
                  </a:lnTo>
                  <a:lnTo>
                    <a:pt x="1014" y="60"/>
                  </a:lnTo>
                  <a:lnTo>
                    <a:pt x="1014" y="78"/>
                  </a:lnTo>
                  <a:lnTo>
                    <a:pt x="948" y="78"/>
                  </a:lnTo>
                  <a:lnTo>
                    <a:pt x="942" y="96"/>
                  </a:lnTo>
                  <a:lnTo>
                    <a:pt x="888" y="96"/>
                  </a:lnTo>
                  <a:lnTo>
                    <a:pt x="828" y="102"/>
                  </a:lnTo>
                  <a:lnTo>
                    <a:pt x="792" y="114"/>
                  </a:lnTo>
                  <a:lnTo>
                    <a:pt x="780" y="126"/>
                  </a:lnTo>
                  <a:lnTo>
                    <a:pt x="780" y="132"/>
                  </a:lnTo>
                  <a:lnTo>
                    <a:pt x="786" y="138"/>
                  </a:lnTo>
                  <a:lnTo>
                    <a:pt x="786" y="144"/>
                  </a:lnTo>
                  <a:lnTo>
                    <a:pt x="810" y="144"/>
                  </a:lnTo>
                  <a:lnTo>
                    <a:pt x="798" y="162"/>
                  </a:lnTo>
                  <a:lnTo>
                    <a:pt x="810" y="162"/>
                  </a:lnTo>
                  <a:lnTo>
                    <a:pt x="834" y="174"/>
                  </a:lnTo>
                  <a:lnTo>
                    <a:pt x="846" y="174"/>
                  </a:lnTo>
                  <a:lnTo>
                    <a:pt x="858" y="186"/>
                  </a:lnTo>
                  <a:lnTo>
                    <a:pt x="804" y="186"/>
                  </a:lnTo>
                  <a:lnTo>
                    <a:pt x="792" y="198"/>
                  </a:lnTo>
                  <a:lnTo>
                    <a:pt x="798" y="204"/>
                  </a:lnTo>
                  <a:lnTo>
                    <a:pt x="804" y="216"/>
                  </a:lnTo>
                  <a:lnTo>
                    <a:pt x="810" y="222"/>
                  </a:lnTo>
                  <a:lnTo>
                    <a:pt x="810" y="234"/>
                  </a:lnTo>
                  <a:lnTo>
                    <a:pt x="798" y="246"/>
                  </a:lnTo>
                  <a:lnTo>
                    <a:pt x="786" y="246"/>
                  </a:lnTo>
                  <a:lnTo>
                    <a:pt x="774" y="252"/>
                  </a:lnTo>
                  <a:lnTo>
                    <a:pt x="762" y="252"/>
                  </a:lnTo>
                  <a:lnTo>
                    <a:pt x="792" y="282"/>
                  </a:lnTo>
                  <a:lnTo>
                    <a:pt x="816" y="282"/>
                  </a:lnTo>
                  <a:lnTo>
                    <a:pt x="834" y="288"/>
                  </a:lnTo>
                  <a:lnTo>
                    <a:pt x="846" y="294"/>
                  </a:lnTo>
                  <a:lnTo>
                    <a:pt x="870" y="318"/>
                  </a:lnTo>
                  <a:lnTo>
                    <a:pt x="876" y="336"/>
                  </a:lnTo>
                  <a:lnTo>
                    <a:pt x="876" y="348"/>
                  </a:lnTo>
                  <a:lnTo>
                    <a:pt x="870" y="360"/>
                  </a:lnTo>
                  <a:lnTo>
                    <a:pt x="864" y="366"/>
                  </a:lnTo>
                  <a:lnTo>
                    <a:pt x="828" y="366"/>
                  </a:lnTo>
                  <a:lnTo>
                    <a:pt x="816" y="360"/>
                  </a:lnTo>
                  <a:lnTo>
                    <a:pt x="810" y="354"/>
                  </a:lnTo>
                  <a:lnTo>
                    <a:pt x="798" y="354"/>
                  </a:lnTo>
                  <a:lnTo>
                    <a:pt x="792" y="348"/>
                  </a:lnTo>
                  <a:lnTo>
                    <a:pt x="780" y="372"/>
                  </a:lnTo>
                  <a:lnTo>
                    <a:pt x="768" y="372"/>
                  </a:lnTo>
                  <a:lnTo>
                    <a:pt x="756" y="366"/>
                  </a:lnTo>
                  <a:lnTo>
                    <a:pt x="732" y="366"/>
                  </a:lnTo>
                  <a:lnTo>
                    <a:pt x="708" y="354"/>
                  </a:lnTo>
                  <a:lnTo>
                    <a:pt x="702" y="342"/>
                  </a:lnTo>
                  <a:lnTo>
                    <a:pt x="690" y="336"/>
                  </a:lnTo>
                  <a:lnTo>
                    <a:pt x="684" y="330"/>
                  </a:lnTo>
                  <a:lnTo>
                    <a:pt x="672" y="330"/>
                  </a:lnTo>
                  <a:lnTo>
                    <a:pt x="666" y="336"/>
                  </a:lnTo>
                  <a:lnTo>
                    <a:pt x="654" y="342"/>
                  </a:lnTo>
                  <a:lnTo>
                    <a:pt x="636" y="348"/>
                  </a:lnTo>
                  <a:lnTo>
                    <a:pt x="624" y="348"/>
                  </a:lnTo>
                  <a:lnTo>
                    <a:pt x="588" y="330"/>
                  </a:lnTo>
                  <a:lnTo>
                    <a:pt x="582" y="330"/>
                  </a:lnTo>
                  <a:lnTo>
                    <a:pt x="570" y="336"/>
                  </a:lnTo>
                  <a:lnTo>
                    <a:pt x="558" y="348"/>
                  </a:lnTo>
                  <a:lnTo>
                    <a:pt x="546" y="354"/>
                  </a:lnTo>
                  <a:lnTo>
                    <a:pt x="540" y="366"/>
                  </a:lnTo>
                  <a:lnTo>
                    <a:pt x="534" y="372"/>
                  </a:lnTo>
                  <a:lnTo>
                    <a:pt x="462" y="336"/>
                  </a:lnTo>
                  <a:lnTo>
                    <a:pt x="450" y="336"/>
                  </a:lnTo>
                  <a:lnTo>
                    <a:pt x="450" y="342"/>
                  </a:lnTo>
                  <a:lnTo>
                    <a:pt x="462" y="354"/>
                  </a:lnTo>
                  <a:lnTo>
                    <a:pt x="462" y="372"/>
                  </a:lnTo>
                  <a:lnTo>
                    <a:pt x="450" y="372"/>
                  </a:lnTo>
                  <a:lnTo>
                    <a:pt x="438" y="360"/>
                  </a:lnTo>
                  <a:lnTo>
                    <a:pt x="438" y="354"/>
                  </a:lnTo>
                  <a:lnTo>
                    <a:pt x="426" y="324"/>
                  </a:lnTo>
                  <a:lnTo>
                    <a:pt x="390" y="324"/>
                  </a:lnTo>
                  <a:lnTo>
                    <a:pt x="384" y="312"/>
                  </a:lnTo>
                  <a:lnTo>
                    <a:pt x="384" y="306"/>
                  </a:lnTo>
                  <a:lnTo>
                    <a:pt x="378" y="300"/>
                  </a:lnTo>
                  <a:lnTo>
                    <a:pt x="318" y="300"/>
                  </a:lnTo>
                  <a:lnTo>
                    <a:pt x="312" y="288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76" y="288"/>
                  </a:lnTo>
                  <a:lnTo>
                    <a:pt x="264" y="300"/>
                  </a:lnTo>
                  <a:lnTo>
                    <a:pt x="234" y="300"/>
                  </a:lnTo>
                  <a:lnTo>
                    <a:pt x="228" y="294"/>
                  </a:lnTo>
                  <a:lnTo>
                    <a:pt x="228" y="288"/>
                  </a:lnTo>
                  <a:lnTo>
                    <a:pt x="222" y="288"/>
                  </a:lnTo>
                  <a:lnTo>
                    <a:pt x="210" y="282"/>
                  </a:lnTo>
                  <a:lnTo>
                    <a:pt x="180" y="282"/>
                  </a:lnTo>
                  <a:lnTo>
                    <a:pt x="180" y="288"/>
                  </a:lnTo>
                  <a:lnTo>
                    <a:pt x="186" y="294"/>
                  </a:lnTo>
                  <a:lnTo>
                    <a:pt x="186" y="312"/>
                  </a:lnTo>
                  <a:lnTo>
                    <a:pt x="174" y="324"/>
                  </a:lnTo>
                  <a:lnTo>
                    <a:pt x="162" y="330"/>
                  </a:lnTo>
                  <a:lnTo>
                    <a:pt x="150" y="330"/>
                  </a:lnTo>
                  <a:lnTo>
                    <a:pt x="138" y="336"/>
                  </a:lnTo>
                  <a:lnTo>
                    <a:pt x="132" y="336"/>
                  </a:lnTo>
                  <a:lnTo>
                    <a:pt x="132" y="360"/>
                  </a:lnTo>
                  <a:lnTo>
                    <a:pt x="102" y="372"/>
                  </a:lnTo>
                  <a:lnTo>
                    <a:pt x="114" y="384"/>
                  </a:lnTo>
                  <a:lnTo>
                    <a:pt x="120" y="396"/>
                  </a:lnTo>
                  <a:lnTo>
                    <a:pt x="114" y="402"/>
                  </a:lnTo>
                  <a:lnTo>
                    <a:pt x="108" y="414"/>
                  </a:lnTo>
                  <a:lnTo>
                    <a:pt x="102" y="420"/>
                  </a:lnTo>
                  <a:lnTo>
                    <a:pt x="90" y="420"/>
                  </a:lnTo>
                  <a:lnTo>
                    <a:pt x="78" y="414"/>
                  </a:lnTo>
                  <a:lnTo>
                    <a:pt x="72" y="402"/>
                  </a:lnTo>
                  <a:lnTo>
                    <a:pt x="60" y="396"/>
                  </a:lnTo>
                  <a:lnTo>
                    <a:pt x="48" y="384"/>
                  </a:lnTo>
                  <a:lnTo>
                    <a:pt x="36" y="378"/>
                  </a:lnTo>
                  <a:lnTo>
                    <a:pt x="24" y="378"/>
                  </a:lnTo>
                  <a:lnTo>
                    <a:pt x="18" y="384"/>
                  </a:lnTo>
                  <a:lnTo>
                    <a:pt x="18" y="396"/>
                  </a:lnTo>
                  <a:lnTo>
                    <a:pt x="24" y="402"/>
                  </a:lnTo>
                  <a:lnTo>
                    <a:pt x="24" y="42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12" y="468"/>
                  </a:lnTo>
                  <a:lnTo>
                    <a:pt x="12" y="492"/>
                  </a:lnTo>
                  <a:lnTo>
                    <a:pt x="0" y="516"/>
                  </a:lnTo>
                  <a:lnTo>
                    <a:pt x="0" y="546"/>
                  </a:lnTo>
                  <a:lnTo>
                    <a:pt x="6" y="546"/>
                  </a:lnTo>
                  <a:lnTo>
                    <a:pt x="12" y="552"/>
                  </a:lnTo>
                  <a:lnTo>
                    <a:pt x="36" y="552"/>
                  </a:lnTo>
                  <a:lnTo>
                    <a:pt x="42" y="558"/>
                  </a:lnTo>
                  <a:lnTo>
                    <a:pt x="42" y="588"/>
                  </a:lnTo>
                  <a:lnTo>
                    <a:pt x="48" y="594"/>
                  </a:lnTo>
                  <a:lnTo>
                    <a:pt x="90" y="594"/>
                  </a:lnTo>
                  <a:lnTo>
                    <a:pt x="102" y="588"/>
                  </a:lnTo>
                  <a:lnTo>
                    <a:pt x="114" y="588"/>
                  </a:lnTo>
                  <a:lnTo>
                    <a:pt x="162" y="636"/>
                  </a:lnTo>
                  <a:lnTo>
                    <a:pt x="168" y="648"/>
                  </a:lnTo>
                  <a:lnTo>
                    <a:pt x="180" y="660"/>
                  </a:lnTo>
                  <a:lnTo>
                    <a:pt x="180" y="672"/>
                  </a:lnTo>
                  <a:lnTo>
                    <a:pt x="144" y="672"/>
                  </a:lnTo>
                  <a:lnTo>
                    <a:pt x="144" y="678"/>
                  </a:lnTo>
                  <a:lnTo>
                    <a:pt x="156" y="690"/>
                  </a:lnTo>
                  <a:lnTo>
                    <a:pt x="174" y="696"/>
                  </a:lnTo>
                  <a:lnTo>
                    <a:pt x="186" y="696"/>
                  </a:lnTo>
                  <a:lnTo>
                    <a:pt x="192" y="702"/>
                  </a:lnTo>
                  <a:lnTo>
                    <a:pt x="198" y="702"/>
                  </a:lnTo>
                  <a:lnTo>
                    <a:pt x="204" y="690"/>
                  </a:lnTo>
                  <a:lnTo>
                    <a:pt x="222" y="690"/>
                  </a:lnTo>
                  <a:lnTo>
                    <a:pt x="228" y="684"/>
                  </a:lnTo>
                  <a:lnTo>
                    <a:pt x="246" y="672"/>
                  </a:lnTo>
                  <a:lnTo>
                    <a:pt x="306" y="648"/>
                  </a:lnTo>
                  <a:lnTo>
                    <a:pt x="324" y="642"/>
                  </a:lnTo>
                  <a:lnTo>
                    <a:pt x="336" y="648"/>
                  </a:lnTo>
                  <a:lnTo>
                    <a:pt x="342" y="654"/>
                  </a:lnTo>
                  <a:lnTo>
                    <a:pt x="360" y="666"/>
                  </a:lnTo>
                  <a:lnTo>
                    <a:pt x="366" y="672"/>
                  </a:lnTo>
                  <a:lnTo>
                    <a:pt x="384" y="672"/>
                  </a:lnTo>
                  <a:lnTo>
                    <a:pt x="390" y="666"/>
                  </a:lnTo>
                  <a:lnTo>
                    <a:pt x="402" y="666"/>
                  </a:lnTo>
                  <a:lnTo>
                    <a:pt x="408" y="660"/>
                  </a:lnTo>
                  <a:lnTo>
                    <a:pt x="414" y="666"/>
                  </a:lnTo>
                  <a:lnTo>
                    <a:pt x="426" y="672"/>
                  </a:lnTo>
                  <a:lnTo>
                    <a:pt x="450" y="696"/>
                  </a:lnTo>
                  <a:lnTo>
                    <a:pt x="450" y="726"/>
                  </a:lnTo>
                  <a:lnTo>
                    <a:pt x="444" y="732"/>
                  </a:lnTo>
                  <a:lnTo>
                    <a:pt x="444" y="738"/>
                  </a:lnTo>
                  <a:lnTo>
                    <a:pt x="438" y="744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68"/>
                  </a:lnTo>
                  <a:lnTo>
                    <a:pt x="462" y="774"/>
                  </a:lnTo>
                  <a:lnTo>
                    <a:pt x="474" y="786"/>
                  </a:lnTo>
                  <a:lnTo>
                    <a:pt x="486" y="786"/>
                  </a:lnTo>
                  <a:lnTo>
                    <a:pt x="504" y="768"/>
                  </a:lnTo>
                  <a:lnTo>
                    <a:pt x="516" y="762"/>
                  </a:lnTo>
                  <a:lnTo>
                    <a:pt x="528" y="762"/>
                  </a:lnTo>
                  <a:lnTo>
                    <a:pt x="528" y="792"/>
                  </a:lnTo>
                  <a:lnTo>
                    <a:pt x="546" y="810"/>
                  </a:lnTo>
                  <a:lnTo>
                    <a:pt x="510" y="816"/>
                  </a:lnTo>
                  <a:lnTo>
                    <a:pt x="510" y="828"/>
                  </a:lnTo>
                  <a:lnTo>
                    <a:pt x="504" y="834"/>
                  </a:lnTo>
                  <a:lnTo>
                    <a:pt x="498" y="834"/>
                  </a:lnTo>
                  <a:lnTo>
                    <a:pt x="486" y="822"/>
                  </a:lnTo>
                  <a:lnTo>
                    <a:pt x="486" y="816"/>
                  </a:lnTo>
                  <a:lnTo>
                    <a:pt x="498" y="804"/>
                  </a:lnTo>
                  <a:lnTo>
                    <a:pt x="504" y="804"/>
                  </a:lnTo>
                  <a:lnTo>
                    <a:pt x="510" y="798"/>
                  </a:lnTo>
                  <a:lnTo>
                    <a:pt x="480" y="798"/>
                  </a:lnTo>
                  <a:lnTo>
                    <a:pt x="462" y="792"/>
                  </a:lnTo>
                  <a:lnTo>
                    <a:pt x="450" y="792"/>
                  </a:lnTo>
                  <a:lnTo>
                    <a:pt x="432" y="786"/>
                  </a:lnTo>
                  <a:lnTo>
                    <a:pt x="408" y="786"/>
                  </a:lnTo>
                  <a:lnTo>
                    <a:pt x="390" y="780"/>
                  </a:lnTo>
                  <a:lnTo>
                    <a:pt x="372" y="780"/>
                  </a:lnTo>
                  <a:lnTo>
                    <a:pt x="360" y="774"/>
                  </a:lnTo>
                  <a:lnTo>
                    <a:pt x="348" y="774"/>
                  </a:lnTo>
                  <a:lnTo>
                    <a:pt x="360" y="804"/>
                  </a:lnTo>
                  <a:lnTo>
                    <a:pt x="342" y="804"/>
                  </a:lnTo>
                  <a:lnTo>
                    <a:pt x="330" y="816"/>
                  </a:lnTo>
                  <a:lnTo>
                    <a:pt x="330" y="822"/>
                  </a:lnTo>
                  <a:lnTo>
                    <a:pt x="336" y="828"/>
                  </a:lnTo>
                  <a:lnTo>
                    <a:pt x="348" y="834"/>
                  </a:lnTo>
                  <a:lnTo>
                    <a:pt x="354" y="840"/>
                  </a:lnTo>
                  <a:lnTo>
                    <a:pt x="366" y="840"/>
                  </a:lnTo>
                  <a:lnTo>
                    <a:pt x="372" y="846"/>
                  </a:lnTo>
                  <a:lnTo>
                    <a:pt x="372" y="852"/>
                  </a:lnTo>
                  <a:lnTo>
                    <a:pt x="360" y="852"/>
                  </a:lnTo>
                  <a:lnTo>
                    <a:pt x="348" y="846"/>
                  </a:lnTo>
                  <a:lnTo>
                    <a:pt x="336" y="846"/>
                  </a:lnTo>
                  <a:lnTo>
                    <a:pt x="324" y="840"/>
                  </a:lnTo>
                  <a:lnTo>
                    <a:pt x="306" y="834"/>
                  </a:lnTo>
                  <a:lnTo>
                    <a:pt x="300" y="834"/>
                  </a:lnTo>
                  <a:lnTo>
                    <a:pt x="294" y="840"/>
                  </a:lnTo>
                  <a:lnTo>
                    <a:pt x="294" y="846"/>
                  </a:lnTo>
                  <a:lnTo>
                    <a:pt x="306" y="858"/>
                  </a:lnTo>
                  <a:lnTo>
                    <a:pt x="318" y="864"/>
                  </a:lnTo>
                  <a:lnTo>
                    <a:pt x="324" y="870"/>
                  </a:lnTo>
                  <a:lnTo>
                    <a:pt x="336" y="870"/>
                  </a:lnTo>
                  <a:lnTo>
                    <a:pt x="336" y="882"/>
                  </a:lnTo>
                  <a:lnTo>
                    <a:pt x="342" y="894"/>
                  </a:lnTo>
                  <a:lnTo>
                    <a:pt x="366" y="918"/>
                  </a:lnTo>
                  <a:lnTo>
                    <a:pt x="372" y="930"/>
                  </a:lnTo>
                  <a:lnTo>
                    <a:pt x="372" y="954"/>
                  </a:lnTo>
                  <a:lnTo>
                    <a:pt x="408" y="960"/>
                  </a:lnTo>
                  <a:lnTo>
                    <a:pt x="414" y="978"/>
                  </a:lnTo>
                  <a:lnTo>
                    <a:pt x="444" y="978"/>
                  </a:lnTo>
                  <a:lnTo>
                    <a:pt x="480" y="996"/>
                  </a:lnTo>
                  <a:lnTo>
                    <a:pt x="486" y="1002"/>
                  </a:lnTo>
                  <a:lnTo>
                    <a:pt x="486" y="1014"/>
                  </a:lnTo>
                  <a:lnTo>
                    <a:pt x="480" y="1020"/>
                  </a:lnTo>
                  <a:lnTo>
                    <a:pt x="468" y="1026"/>
                  </a:lnTo>
                  <a:lnTo>
                    <a:pt x="462" y="1038"/>
                  </a:lnTo>
                  <a:lnTo>
                    <a:pt x="462" y="1056"/>
                  </a:lnTo>
                  <a:lnTo>
                    <a:pt x="468" y="1062"/>
                  </a:lnTo>
                  <a:lnTo>
                    <a:pt x="492" y="1062"/>
                  </a:lnTo>
                  <a:lnTo>
                    <a:pt x="498" y="1056"/>
                  </a:lnTo>
                  <a:lnTo>
                    <a:pt x="504" y="1038"/>
                  </a:lnTo>
                  <a:lnTo>
                    <a:pt x="510" y="1026"/>
                  </a:lnTo>
                  <a:lnTo>
                    <a:pt x="516" y="1020"/>
                  </a:lnTo>
                  <a:lnTo>
                    <a:pt x="528" y="1020"/>
                  </a:lnTo>
                  <a:lnTo>
                    <a:pt x="546" y="1026"/>
                  </a:lnTo>
                  <a:lnTo>
                    <a:pt x="546" y="1020"/>
                  </a:lnTo>
                  <a:lnTo>
                    <a:pt x="552" y="1014"/>
                  </a:lnTo>
                  <a:lnTo>
                    <a:pt x="570" y="1014"/>
                  </a:lnTo>
                  <a:lnTo>
                    <a:pt x="594" y="1026"/>
                  </a:lnTo>
                  <a:lnTo>
                    <a:pt x="606" y="1026"/>
                  </a:lnTo>
                  <a:lnTo>
                    <a:pt x="618" y="1038"/>
                  </a:lnTo>
                  <a:lnTo>
                    <a:pt x="630" y="1044"/>
                  </a:lnTo>
                  <a:lnTo>
                    <a:pt x="636" y="1056"/>
                  </a:lnTo>
                  <a:lnTo>
                    <a:pt x="642" y="1062"/>
                  </a:lnTo>
                  <a:lnTo>
                    <a:pt x="648" y="1074"/>
                  </a:lnTo>
                  <a:lnTo>
                    <a:pt x="672" y="1098"/>
                  </a:lnTo>
                  <a:lnTo>
                    <a:pt x="684" y="1104"/>
                  </a:lnTo>
                  <a:lnTo>
                    <a:pt x="690" y="1110"/>
                  </a:lnTo>
                  <a:lnTo>
                    <a:pt x="696" y="1104"/>
                  </a:lnTo>
                  <a:lnTo>
                    <a:pt x="696" y="1098"/>
                  </a:lnTo>
                  <a:lnTo>
                    <a:pt x="702" y="1092"/>
                  </a:lnTo>
                  <a:lnTo>
                    <a:pt x="654" y="810"/>
                  </a:lnTo>
                  <a:lnTo>
                    <a:pt x="798" y="768"/>
                  </a:lnTo>
                  <a:lnTo>
                    <a:pt x="804" y="774"/>
                  </a:lnTo>
                  <a:lnTo>
                    <a:pt x="804" y="762"/>
                  </a:lnTo>
                  <a:lnTo>
                    <a:pt x="810" y="756"/>
                  </a:lnTo>
                  <a:lnTo>
                    <a:pt x="810" y="750"/>
                  </a:lnTo>
                  <a:lnTo>
                    <a:pt x="816" y="738"/>
                  </a:lnTo>
                  <a:lnTo>
                    <a:pt x="816" y="732"/>
                  </a:lnTo>
                  <a:lnTo>
                    <a:pt x="822" y="726"/>
                  </a:lnTo>
                  <a:lnTo>
                    <a:pt x="846" y="726"/>
                  </a:lnTo>
                  <a:lnTo>
                    <a:pt x="852" y="750"/>
                  </a:lnTo>
                  <a:lnTo>
                    <a:pt x="864" y="744"/>
                  </a:lnTo>
                  <a:lnTo>
                    <a:pt x="870" y="744"/>
                  </a:lnTo>
                  <a:lnTo>
                    <a:pt x="876" y="738"/>
                  </a:lnTo>
                  <a:lnTo>
                    <a:pt x="876" y="732"/>
                  </a:lnTo>
                  <a:lnTo>
                    <a:pt x="852" y="708"/>
                  </a:lnTo>
                  <a:lnTo>
                    <a:pt x="870" y="708"/>
                  </a:lnTo>
                  <a:lnTo>
                    <a:pt x="882" y="720"/>
                  </a:lnTo>
                  <a:lnTo>
                    <a:pt x="936" y="720"/>
                  </a:lnTo>
                  <a:lnTo>
                    <a:pt x="924" y="708"/>
                  </a:lnTo>
                  <a:lnTo>
                    <a:pt x="918" y="708"/>
                  </a:lnTo>
                  <a:lnTo>
                    <a:pt x="906" y="696"/>
                  </a:lnTo>
                  <a:lnTo>
                    <a:pt x="882" y="696"/>
                  </a:lnTo>
                  <a:lnTo>
                    <a:pt x="876" y="690"/>
                  </a:lnTo>
                  <a:lnTo>
                    <a:pt x="876" y="684"/>
                  </a:lnTo>
                  <a:lnTo>
                    <a:pt x="882" y="678"/>
                  </a:lnTo>
                  <a:lnTo>
                    <a:pt x="906" y="678"/>
                  </a:lnTo>
                  <a:lnTo>
                    <a:pt x="924" y="666"/>
                  </a:lnTo>
                  <a:lnTo>
                    <a:pt x="930" y="672"/>
                  </a:lnTo>
                  <a:lnTo>
                    <a:pt x="936" y="684"/>
                  </a:lnTo>
                  <a:lnTo>
                    <a:pt x="942" y="690"/>
                  </a:lnTo>
                  <a:lnTo>
                    <a:pt x="948" y="690"/>
                  </a:lnTo>
                  <a:lnTo>
                    <a:pt x="954" y="684"/>
                  </a:lnTo>
                  <a:lnTo>
                    <a:pt x="960" y="690"/>
                  </a:lnTo>
                  <a:lnTo>
                    <a:pt x="966" y="702"/>
                  </a:lnTo>
                  <a:lnTo>
                    <a:pt x="966" y="708"/>
                  </a:lnTo>
                  <a:lnTo>
                    <a:pt x="960" y="714"/>
                  </a:lnTo>
                  <a:lnTo>
                    <a:pt x="954" y="714"/>
                  </a:lnTo>
                  <a:lnTo>
                    <a:pt x="942" y="720"/>
                  </a:lnTo>
                  <a:lnTo>
                    <a:pt x="924" y="738"/>
                  </a:lnTo>
                  <a:lnTo>
                    <a:pt x="888" y="738"/>
                  </a:lnTo>
                  <a:lnTo>
                    <a:pt x="882" y="744"/>
                  </a:lnTo>
                  <a:lnTo>
                    <a:pt x="882" y="756"/>
                  </a:lnTo>
                  <a:lnTo>
                    <a:pt x="888" y="762"/>
                  </a:lnTo>
                  <a:lnTo>
                    <a:pt x="900" y="762"/>
                  </a:lnTo>
                  <a:lnTo>
                    <a:pt x="906" y="768"/>
                  </a:lnTo>
                  <a:lnTo>
                    <a:pt x="918" y="768"/>
                  </a:lnTo>
                  <a:lnTo>
                    <a:pt x="918" y="786"/>
                  </a:lnTo>
                  <a:lnTo>
                    <a:pt x="912" y="798"/>
                  </a:lnTo>
                  <a:lnTo>
                    <a:pt x="912" y="816"/>
                  </a:lnTo>
                  <a:lnTo>
                    <a:pt x="918" y="822"/>
                  </a:lnTo>
                  <a:lnTo>
                    <a:pt x="984" y="858"/>
                  </a:lnTo>
                  <a:lnTo>
                    <a:pt x="1062" y="930"/>
                  </a:lnTo>
                  <a:lnTo>
                    <a:pt x="1068" y="930"/>
                  </a:lnTo>
                  <a:lnTo>
                    <a:pt x="1074" y="924"/>
                  </a:lnTo>
                  <a:lnTo>
                    <a:pt x="1110" y="924"/>
                  </a:lnTo>
                  <a:lnTo>
                    <a:pt x="1128" y="918"/>
                  </a:lnTo>
                  <a:lnTo>
                    <a:pt x="1188" y="918"/>
                  </a:lnTo>
                  <a:lnTo>
                    <a:pt x="1206" y="924"/>
                  </a:lnTo>
                  <a:lnTo>
                    <a:pt x="1224" y="924"/>
                  </a:lnTo>
                  <a:lnTo>
                    <a:pt x="1230" y="918"/>
                  </a:lnTo>
                  <a:lnTo>
                    <a:pt x="1254" y="906"/>
                  </a:lnTo>
                  <a:lnTo>
                    <a:pt x="1266" y="906"/>
                  </a:lnTo>
                  <a:lnTo>
                    <a:pt x="1272" y="918"/>
                  </a:lnTo>
                  <a:lnTo>
                    <a:pt x="1290" y="936"/>
                  </a:lnTo>
                  <a:lnTo>
                    <a:pt x="1296" y="954"/>
                  </a:lnTo>
                  <a:lnTo>
                    <a:pt x="1308" y="960"/>
                  </a:lnTo>
                  <a:lnTo>
                    <a:pt x="1314" y="972"/>
                  </a:lnTo>
                  <a:lnTo>
                    <a:pt x="1344" y="972"/>
                  </a:lnTo>
                  <a:lnTo>
                    <a:pt x="1344" y="984"/>
                  </a:lnTo>
                  <a:lnTo>
                    <a:pt x="1350" y="1002"/>
                  </a:lnTo>
                  <a:lnTo>
                    <a:pt x="1350" y="1044"/>
                  </a:lnTo>
                  <a:lnTo>
                    <a:pt x="1356" y="1050"/>
                  </a:lnTo>
                  <a:lnTo>
                    <a:pt x="1362" y="1050"/>
                  </a:lnTo>
                  <a:lnTo>
                    <a:pt x="1368" y="1044"/>
                  </a:lnTo>
                  <a:lnTo>
                    <a:pt x="1380" y="1044"/>
                  </a:lnTo>
                  <a:lnTo>
                    <a:pt x="1386" y="1050"/>
                  </a:lnTo>
                  <a:lnTo>
                    <a:pt x="1416" y="1110"/>
                  </a:lnTo>
                  <a:lnTo>
                    <a:pt x="1494" y="1110"/>
                  </a:lnTo>
                  <a:lnTo>
                    <a:pt x="1512" y="1116"/>
                  </a:lnTo>
                  <a:lnTo>
                    <a:pt x="1512" y="1134"/>
                  </a:lnTo>
                  <a:lnTo>
                    <a:pt x="1506" y="1140"/>
                  </a:lnTo>
                  <a:lnTo>
                    <a:pt x="1506" y="1152"/>
                  </a:lnTo>
                  <a:lnTo>
                    <a:pt x="1512" y="1152"/>
                  </a:lnTo>
                  <a:lnTo>
                    <a:pt x="1524" y="1158"/>
                  </a:lnTo>
                  <a:lnTo>
                    <a:pt x="1536" y="1158"/>
                  </a:lnTo>
                  <a:lnTo>
                    <a:pt x="1542" y="1164"/>
                  </a:lnTo>
                  <a:lnTo>
                    <a:pt x="1542" y="1152"/>
                  </a:lnTo>
                  <a:lnTo>
                    <a:pt x="1536" y="1146"/>
                  </a:lnTo>
                  <a:lnTo>
                    <a:pt x="1536" y="1134"/>
                  </a:lnTo>
                  <a:lnTo>
                    <a:pt x="1548" y="1122"/>
                  </a:lnTo>
                  <a:lnTo>
                    <a:pt x="1560" y="1116"/>
                  </a:lnTo>
                  <a:lnTo>
                    <a:pt x="1566" y="1110"/>
                  </a:lnTo>
                  <a:lnTo>
                    <a:pt x="1572" y="1110"/>
                  </a:lnTo>
                  <a:lnTo>
                    <a:pt x="1572" y="1092"/>
                  </a:lnTo>
                  <a:lnTo>
                    <a:pt x="1584" y="1080"/>
                  </a:lnTo>
                  <a:lnTo>
                    <a:pt x="1596" y="1074"/>
                  </a:lnTo>
                  <a:lnTo>
                    <a:pt x="1608" y="1074"/>
                  </a:lnTo>
                  <a:lnTo>
                    <a:pt x="1614" y="1068"/>
                  </a:lnTo>
                  <a:lnTo>
                    <a:pt x="1620" y="1068"/>
                  </a:lnTo>
                  <a:lnTo>
                    <a:pt x="1632" y="1044"/>
                  </a:lnTo>
                  <a:lnTo>
                    <a:pt x="1656" y="1044"/>
                  </a:lnTo>
                  <a:lnTo>
                    <a:pt x="1686" y="1026"/>
                  </a:lnTo>
                  <a:lnTo>
                    <a:pt x="1662" y="1026"/>
                  </a:lnTo>
                  <a:lnTo>
                    <a:pt x="1662" y="1008"/>
                  </a:lnTo>
                  <a:lnTo>
                    <a:pt x="1668" y="996"/>
                  </a:lnTo>
                  <a:lnTo>
                    <a:pt x="1686" y="978"/>
                  </a:lnTo>
                  <a:lnTo>
                    <a:pt x="1716" y="978"/>
                  </a:lnTo>
                  <a:lnTo>
                    <a:pt x="1728" y="984"/>
                  </a:lnTo>
                  <a:lnTo>
                    <a:pt x="1746" y="990"/>
                  </a:lnTo>
                  <a:lnTo>
                    <a:pt x="1782" y="1008"/>
                  </a:lnTo>
                  <a:lnTo>
                    <a:pt x="1812" y="1008"/>
                  </a:lnTo>
                  <a:lnTo>
                    <a:pt x="1830" y="1014"/>
                  </a:lnTo>
                  <a:lnTo>
                    <a:pt x="1830" y="1002"/>
                  </a:lnTo>
                  <a:lnTo>
                    <a:pt x="1824" y="990"/>
                  </a:lnTo>
                  <a:lnTo>
                    <a:pt x="1824" y="960"/>
                  </a:lnTo>
                  <a:lnTo>
                    <a:pt x="1830" y="954"/>
                  </a:lnTo>
                  <a:lnTo>
                    <a:pt x="1872" y="954"/>
                  </a:lnTo>
                  <a:lnTo>
                    <a:pt x="1884" y="960"/>
                  </a:lnTo>
                  <a:lnTo>
                    <a:pt x="1890" y="972"/>
                  </a:lnTo>
                  <a:lnTo>
                    <a:pt x="1914" y="972"/>
                  </a:lnTo>
                  <a:lnTo>
                    <a:pt x="1926" y="978"/>
                  </a:lnTo>
                  <a:lnTo>
                    <a:pt x="1944" y="978"/>
                  </a:lnTo>
                  <a:lnTo>
                    <a:pt x="1962" y="972"/>
                  </a:lnTo>
                  <a:lnTo>
                    <a:pt x="2082" y="972"/>
                  </a:lnTo>
                  <a:lnTo>
                    <a:pt x="2094" y="978"/>
                  </a:lnTo>
                  <a:lnTo>
                    <a:pt x="2106" y="978"/>
                  </a:lnTo>
                  <a:lnTo>
                    <a:pt x="2154" y="972"/>
                  </a:lnTo>
                  <a:lnTo>
                    <a:pt x="2166" y="984"/>
                  </a:lnTo>
                  <a:lnTo>
                    <a:pt x="2184" y="984"/>
                  </a:lnTo>
                  <a:lnTo>
                    <a:pt x="2208" y="1014"/>
                  </a:lnTo>
                  <a:lnTo>
                    <a:pt x="2250" y="1014"/>
                  </a:lnTo>
                  <a:lnTo>
                    <a:pt x="2268" y="1020"/>
                  </a:lnTo>
                  <a:lnTo>
                    <a:pt x="2262" y="1014"/>
                  </a:lnTo>
                  <a:lnTo>
                    <a:pt x="2262" y="1002"/>
                  </a:lnTo>
                  <a:lnTo>
                    <a:pt x="2256" y="996"/>
                  </a:lnTo>
                  <a:lnTo>
                    <a:pt x="2256" y="984"/>
                  </a:lnTo>
                  <a:lnTo>
                    <a:pt x="2280" y="984"/>
                  </a:lnTo>
                  <a:lnTo>
                    <a:pt x="2262" y="966"/>
                  </a:lnTo>
                  <a:lnTo>
                    <a:pt x="2262" y="960"/>
                  </a:lnTo>
                  <a:lnTo>
                    <a:pt x="2268" y="954"/>
                  </a:lnTo>
                  <a:lnTo>
                    <a:pt x="2286" y="954"/>
                  </a:lnTo>
                  <a:lnTo>
                    <a:pt x="2286" y="942"/>
                  </a:lnTo>
                  <a:lnTo>
                    <a:pt x="2274" y="936"/>
                  </a:lnTo>
                  <a:lnTo>
                    <a:pt x="2268" y="924"/>
                  </a:lnTo>
                  <a:lnTo>
                    <a:pt x="2226" y="882"/>
                  </a:lnTo>
                  <a:lnTo>
                    <a:pt x="2214" y="858"/>
                  </a:lnTo>
                  <a:lnTo>
                    <a:pt x="2214" y="828"/>
                  </a:lnTo>
                  <a:lnTo>
                    <a:pt x="2196" y="828"/>
                  </a:lnTo>
                  <a:lnTo>
                    <a:pt x="2184" y="822"/>
                  </a:lnTo>
                  <a:lnTo>
                    <a:pt x="2178" y="816"/>
                  </a:lnTo>
                  <a:lnTo>
                    <a:pt x="2178" y="810"/>
                  </a:lnTo>
                  <a:lnTo>
                    <a:pt x="2184" y="804"/>
                  </a:lnTo>
                  <a:lnTo>
                    <a:pt x="2196" y="798"/>
                  </a:lnTo>
                  <a:lnTo>
                    <a:pt x="2208" y="798"/>
                  </a:lnTo>
                  <a:lnTo>
                    <a:pt x="2220" y="792"/>
                  </a:lnTo>
                  <a:lnTo>
                    <a:pt x="2232" y="792"/>
                  </a:lnTo>
                  <a:lnTo>
                    <a:pt x="2268" y="774"/>
                  </a:lnTo>
                  <a:lnTo>
                    <a:pt x="2280" y="774"/>
                  </a:lnTo>
                  <a:lnTo>
                    <a:pt x="2286" y="780"/>
                  </a:lnTo>
                  <a:lnTo>
                    <a:pt x="2292" y="792"/>
                  </a:lnTo>
                  <a:lnTo>
                    <a:pt x="2298" y="798"/>
                  </a:lnTo>
                  <a:lnTo>
                    <a:pt x="2316" y="786"/>
                  </a:lnTo>
                  <a:lnTo>
                    <a:pt x="2328" y="798"/>
                  </a:lnTo>
                  <a:lnTo>
                    <a:pt x="2334" y="798"/>
                  </a:lnTo>
                  <a:lnTo>
                    <a:pt x="2340" y="792"/>
                  </a:lnTo>
                  <a:lnTo>
                    <a:pt x="2340" y="780"/>
                  </a:lnTo>
                  <a:lnTo>
                    <a:pt x="2334" y="774"/>
                  </a:lnTo>
                  <a:lnTo>
                    <a:pt x="2328" y="774"/>
                  </a:lnTo>
                  <a:lnTo>
                    <a:pt x="2322" y="768"/>
                  </a:lnTo>
                  <a:lnTo>
                    <a:pt x="2316" y="768"/>
                  </a:lnTo>
                  <a:lnTo>
                    <a:pt x="2316" y="630"/>
                  </a:lnTo>
                  <a:lnTo>
                    <a:pt x="2328" y="630"/>
                  </a:lnTo>
                  <a:lnTo>
                    <a:pt x="2340" y="636"/>
                  </a:lnTo>
                  <a:lnTo>
                    <a:pt x="2352" y="636"/>
                  </a:lnTo>
                  <a:lnTo>
                    <a:pt x="2376" y="648"/>
                  </a:lnTo>
                  <a:lnTo>
                    <a:pt x="2424" y="648"/>
                  </a:lnTo>
                  <a:lnTo>
                    <a:pt x="2436" y="660"/>
                  </a:lnTo>
                  <a:lnTo>
                    <a:pt x="2454" y="642"/>
                  </a:lnTo>
                  <a:lnTo>
                    <a:pt x="2472" y="642"/>
                  </a:lnTo>
                  <a:lnTo>
                    <a:pt x="2478" y="636"/>
                  </a:lnTo>
                  <a:lnTo>
                    <a:pt x="2478" y="618"/>
                  </a:lnTo>
                  <a:lnTo>
                    <a:pt x="2466" y="594"/>
                  </a:lnTo>
                  <a:lnTo>
                    <a:pt x="2454" y="582"/>
                  </a:lnTo>
                  <a:lnTo>
                    <a:pt x="2442" y="558"/>
                  </a:lnTo>
                  <a:lnTo>
                    <a:pt x="2442" y="540"/>
                  </a:lnTo>
                  <a:lnTo>
                    <a:pt x="2454" y="528"/>
                  </a:lnTo>
                  <a:lnTo>
                    <a:pt x="2496" y="528"/>
                  </a:lnTo>
                  <a:lnTo>
                    <a:pt x="2502" y="522"/>
                  </a:lnTo>
                  <a:lnTo>
                    <a:pt x="2502" y="510"/>
                  </a:lnTo>
                  <a:lnTo>
                    <a:pt x="2484" y="492"/>
                  </a:lnTo>
                  <a:close/>
                  <a:moveTo>
                    <a:pt x="2082" y="696"/>
                  </a:moveTo>
                  <a:lnTo>
                    <a:pt x="2046" y="696"/>
                  </a:lnTo>
                  <a:lnTo>
                    <a:pt x="2046" y="702"/>
                  </a:lnTo>
                  <a:lnTo>
                    <a:pt x="2040" y="708"/>
                  </a:lnTo>
                  <a:lnTo>
                    <a:pt x="2028" y="708"/>
                  </a:lnTo>
                  <a:lnTo>
                    <a:pt x="2022" y="702"/>
                  </a:lnTo>
                  <a:lnTo>
                    <a:pt x="2010" y="696"/>
                  </a:lnTo>
                  <a:lnTo>
                    <a:pt x="1980" y="702"/>
                  </a:lnTo>
                  <a:lnTo>
                    <a:pt x="1950" y="696"/>
                  </a:lnTo>
                  <a:lnTo>
                    <a:pt x="1932" y="696"/>
                  </a:lnTo>
                  <a:lnTo>
                    <a:pt x="1908" y="690"/>
                  </a:lnTo>
                  <a:lnTo>
                    <a:pt x="1860" y="690"/>
                  </a:lnTo>
                  <a:lnTo>
                    <a:pt x="1854" y="684"/>
                  </a:lnTo>
                  <a:lnTo>
                    <a:pt x="1854" y="678"/>
                  </a:lnTo>
                  <a:lnTo>
                    <a:pt x="1836" y="696"/>
                  </a:lnTo>
                  <a:lnTo>
                    <a:pt x="1830" y="696"/>
                  </a:lnTo>
                  <a:lnTo>
                    <a:pt x="1824" y="708"/>
                  </a:lnTo>
                  <a:lnTo>
                    <a:pt x="1824" y="714"/>
                  </a:lnTo>
                  <a:lnTo>
                    <a:pt x="1818" y="726"/>
                  </a:lnTo>
                  <a:lnTo>
                    <a:pt x="1812" y="732"/>
                  </a:lnTo>
                  <a:lnTo>
                    <a:pt x="1794" y="732"/>
                  </a:lnTo>
                  <a:lnTo>
                    <a:pt x="1800" y="762"/>
                  </a:lnTo>
                  <a:lnTo>
                    <a:pt x="1788" y="768"/>
                  </a:lnTo>
                  <a:lnTo>
                    <a:pt x="1806" y="786"/>
                  </a:lnTo>
                  <a:lnTo>
                    <a:pt x="1800" y="810"/>
                  </a:lnTo>
                  <a:lnTo>
                    <a:pt x="1794" y="810"/>
                  </a:lnTo>
                  <a:lnTo>
                    <a:pt x="1788" y="798"/>
                  </a:lnTo>
                  <a:lnTo>
                    <a:pt x="1776" y="792"/>
                  </a:lnTo>
                  <a:lnTo>
                    <a:pt x="1770" y="780"/>
                  </a:lnTo>
                  <a:lnTo>
                    <a:pt x="1758" y="774"/>
                  </a:lnTo>
                  <a:lnTo>
                    <a:pt x="1752" y="762"/>
                  </a:lnTo>
                  <a:lnTo>
                    <a:pt x="1752" y="750"/>
                  </a:lnTo>
                  <a:lnTo>
                    <a:pt x="1746" y="732"/>
                  </a:lnTo>
                  <a:lnTo>
                    <a:pt x="1746" y="720"/>
                  </a:lnTo>
                  <a:lnTo>
                    <a:pt x="1764" y="702"/>
                  </a:lnTo>
                  <a:lnTo>
                    <a:pt x="1776" y="702"/>
                  </a:lnTo>
                  <a:lnTo>
                    <a:pt x="1782" y="696"/>
                  </a:lnTo>
                  <a:lnTo>
                    <a:pt x="1788" y="684"/>
                  </a:lnTo>
                  <a:lnTo>
                    <a:pt x="1788" y="678"/>
                  </a:lnTo>
                  <a:lnTo>
                    <a:pt x="1800" y="666"/>
                  </a:lnTo>
                  <a:lnTo>
                    <a:pt x="1818" y="666"/>
                  </a:lnTo>
                  <a:lnTo>
                    <a:pt x="1830" y="672"/>
                  </a:lnTo>
                  <a:lnTo>
                    <a:pt x="1848" y="672"/>
                  </a:lnTo>
                  <a:lnTo>
                    <a:pt x="1854" y="666"/>
                  </a:lnTo>
                  <a:lnTo>
                    <a:pt x="1896" y="666"/>
                  </a:lnTo>
                  <a:lnTo>
                    <a:pt x="1908" y="672"/>
                  </a:lnTo>
                  <a:lnTo>
                    <a:pt x="1914" y="678"/>
                  </a:lnTo>
                  <a:lnTo>
                    <a:pt x="1932" y="678"/>
                  </a:lnTo>
                  <a:lnTo>
                    <a:pt x="1944" y="684"/>
                  </a:lnTo>
                  <a:lnTo>
                    <a:pt x="1974" y="684"/>
                  </a:lnTo>
                  <a:lnTo>
                    <a:pt x="1986" y="672"/>
                  </a:lnTo>
                  <a:lnTo>
                    <a:pt x="2028" y="672"/>
                  </a:lnTo>
                  <a:lnTo>
                    <a:pt x="2034" y="678"/>
                  </a:lnTo>
                  <a:lnTo>
                    <a:pt x="2046" y="678"/>
                  </a:lnTo>
                  <a:lnTo>
                    <a:pt x="2052" y="672"/>
                  </a:lnTo>
                  <a:lnTo>
                    <a:pt x="2064" y="666"/>
                  </a:lnTo>
                  <a:lnTo>
                    <a:pt x="2088" y="666"/>
                  </a:lnTo>
                  <a:lnTo>
                    <a:pt x="2088" y="684"/>
                  </a:lnTo>
                  <a:lnTo>
                    <a:pt x="2082" y="690"/>
                  </a:lnTo>
                  <a:lnTo>
                    <a:pt x="2082" y="6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2" name="Jordan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120876"/>
              <a:ext cx="93054" cy="110462"/>
            </a:xfrm>
            <a:custGeom>
              <a:avLst/>
              <a:gdLst>
                <a:gd name="T0" fmla="*/ 2147483647 w 282"/>
                <a:gd name="T1" fmla="*/ 2147483647 h 336"/>
                <a:gd name="T2" fmla="*/ 2147483647 w 282"/>
                <a:gd name="T3" fmla="*/ 2147483647 h 336"/>
                <a:gd name="T4" fmla="*/ 2147483647 w 282"/>
                <a:gd name="T5" fmla="*/ 0 h 336"/>
                <a:gd name="T6" fmla="*/ 2147483647 w 282"/>
                <a:gd name="T7" fmla="*/ 2147483647 h 336"/>
                <a:gd name="T8" fmla="*/ 2147483647 w 282"/>
                <a:gd name="T9" fmla="*/ 2147483647 h 336"/>
                <a:gd name="T10" fmla="*/ 2147483647 w 282"/>
                <a:gd name="T11" fmla="*/ 2147483647 h 336"/>
                <a:gd name="T12" fmla="*/ 2147483647 w 282"/>
                <a:gd name="T13" fmla="*/ 2147483647 h 336"/>
                <a:gd name="T14" fmla="*/ 2147483647 w 282"/>
                <a:gd name="T15" fmla="*/ 2147483647 h 336"/>
                <a:gd name="T16" fmla="*/ 2147483647 w 282"/>
                <a:gd name="T17" fmla="*/ 2147483647 h 336"/>
                <a:gd name="T18" fmla="*/ 2147483647 w 282"/>
                <a:gd name="T19" fmla="*/ 2147483647 h 336"/>
                <a:gd name="T20" fmla="*/ 2147483647 w 282"/>
                <a:gd name="T21" fmla="*/ 2147483647 h 336"/>
                <a:gd name="T22" fmla="*/ 2147483647 w 282"/>
                <a:gd name="T23" fmla="*/ 2147483647 h 336"/>
                <a:gd name="T24" fmla="*/ 2147483647 w 282"/>
                <a:gd name="T25" fmla="*/ 2147483647 h 336"/>
                <a:gd name="T26" fmla="*/ 2147483647 w 282"/>
                <a:gd name="T27" fmla="*/ 2147483647 h 336"/>
                <a:gd name="T28" fmla="*/ 2147483647 w 282"/>
                <a:gd name="T29" fmla="*/ 2147483647 h 336"/>
                <a:gd name="T30" fmla="*/ 2147483647 w 282"/>
                <a:gd name="T31" fmla="*/ 2147483647 h 336"/>
                <a:gd name="T32" fmla="*/ 2147483647 w 282"/>
                <a:gd name="T33" fmla="*/ 2147483647 h 336"/>
                <a:gd name="T34" fmla="*/ 2147483647 w 282"/>
                <a:gd name="T35" fmla="*/ 2147483647 h 336"/>
                <a:gd name="T36" fmla="*/ 2147483647 w 282"/>
                <a:gd name="T37" fmla="*/ 2147483647 h 336"/>
                <a:gd name="T38" fmla="*/ 2147483647 w 282"/>
                <a:gd name="T39" fmla="*/ 2147483647 h 336"/>
                <a:gd name="T40" fmla="*/ 2147483647 w 282"/>
                <a:gd name="T41" fmla="*/ 2147483647 h 336"/>
                <a:gd name="T42" fmla="*/ 2147483647 w 282"/>
                <a:gd name="T43" fmla="*/ 2147483647 h 336"/>
                <a:gd name="T44" fmla="*/ 2147483647 w 282"/>
                <a:gd name="T45" fmla="*/ 2147483647 h 336"/>
                <a:gd name="T46" fmla="*/ 0 w 282"/>
                <a:gd name="T47" fmla="*/ 2147483647 h 336"/>
                <a:gd name="T48" fmla="*/ 0 w 282"/>
                <a:gd name="T49" fmla="*/ 2147483647 h 336"/>
                <a:gd name="T50" fmla="*/ 2147483647 w 282"/>
                <a:gd name="T51" fmla="*/ 2147483647 h 336"/>
                <a:gd name="T52" fmla="*/ 2147483647 w 282"/>
                <a:gd name="T53" fmla="*/ 2147483647 h 336"/>
                <a:gd name="T54" fmla="*/ 2147483647 w 282"/>
                <a:gd name="T55" fmla="*/ 2147483647 h 336"/>
                <a:gd name="T56" fmla="*/ 2147483647 w 282"/>
                <a:gd name="T57" fmla="*/ 2147483647 h 336"/>
                <a:gd name="T58" fmla="*/ 2147483647 w 282"/>
                <a:gd name="T59" fmla="*/ 2147483647 h 336"/>
                <a:gd name="T60" fmla="*/ 2147483647 w 282"/>
                <a:gd name="T61" fmla="*/ 2147483647 h 336"/>
                <a:gd name="T62" fmla="*/ 2147483647 w 282"/>
                <a:gd name="T63" fmla="*/ 2147483647 h 336"/>
                <a:gd name="T64" fmla="*/ 2147483647 w 282"/>
                <a:gd name="T65" fmla="*/ 2147483647 h 336"/>
                <a:gd name="T66" fmla="*/ 2147483647 w 282"/>
                <a:gd name="T67" fmla="*/ 2147483647 h 336"/>
                <a:gd name="T68" fmla="*/ 2147483647 w 282"/>
                <a:gd name="T69" fmla="*/ 2147483647 h 336"/>
                <a:gd name="T70" fmla="*/ 2147483647 w 282"/>
                <a:gd name="T71" fmla="*/ 2147483647 h 336"/>
                <a:gd name="T72" fmla="*/ 2147483647 w 282"/>
                <a:gd name="T73" fmla="*/ 2147483647 h 336"/>
                <a:gd name="T74" fmla="*/ 2147483647 w 282"/>
                <a:gd name="T75" fmla="*/ 2147483647 h 336"/>
                <a:gd name="T76" fmla="*/ 2147483647 w 282"/>
                <a:gd name="T77" fmla="*/ 2147483647 h 336"/>
                <a:gd name="T78" fmla="*/ 2147483647 w 282"/>
                <a:gd name="T79" fmla="*/ 2147483647 h 336"/>
                <a:gd name="T80" fmla="*/ 2147483647 w 282"/>
                <a:gd name="T81" fmla="*/ 2147483647 h 336"/>
                <a:gd name="T82" fmla="*/ 2147483647 w 282"/>
                <a:gd name="T83" fmla="*/ 2147483647 h 336"/>
                <a:gd name="T84" fmla="*/ 2147483647 w 282"/>
                <a:gd name="T85" fmla="*/ 2147483647 h 336"/>
                <a:gd name="T86" fmla="*/ 2147483647 w 282"/>
                <a:gd name="T87" fmla="*/ 2147483647 h 336"/>
                <a:gd name="T88" fmla="*/ 2147483647 w 282"/>
                <a:gd name="T89" fmla="*/ 2147483647 h 336"/>
                <a:gd name="T90" fmla="*/ 2147483647 w 282"/>
                <a:gd name="T91" fmla="*/ 2147483647 h 336"/>
                <a:gd name="T92" fmla="*/ 2147483647 w 282"/>
                <a:gd name="T93" fmla="*/ 2147483647 h 336"/>
                <a:gd name="T94" fmla="*/ 2147483647 w 282"/>
                <a:gd name="T95" fmla="*/ 2147483647 h 336"/>
                <a:gd name="T96" fmla="*/ 2147483647 w 282"/>
                <a:gd name="T97" fmla="*/ 2147483647 h 336"/>
                <a:gd name="T98" fmla="*/ 2147483647 w 282"/>
                <a:gd name="T99" fmla="*/ 2147483647 h 336"/>
                <a:gd name="T100" fmla="*/ 2147483647 w 282"/>
                <a:gd name="T101" fmla="*/ 2147483647 h 336"/>
                <a:gd name="T102" fmla="*/ 2147483647 w 282"/>
                <a:gd name="T103" fmla="*/ 2147483647 h 336"/>
                <a:gd name="T104" fmla="*/ 2147483647 w 282"/>
                <a:gd name="T105" fmla="*/ 2147483647 h 336"/>
                <a:gd name="T106" fmla="*/ 2147483647 w 282"/>
                <a:gd name="T107" fmla="*/ 2147483647 h 336"/>
                <a:gd name="T108" fmla="*/ 2147483647 w 282"/>
                <a:gd name="T109" fmla="*/ 2147483647 h 336"/>
                <a:gd name="T110" fmla="*/ 2147483647 w 282"/>
                <a:gd name="T111" fmla="*/ 2147483647 h 336"/>
                <a:gd name="T112" fmla="*/ 2147483647 w 282"/>
                <a:gd name="T113" fmla="*/ 2147483647 h 336"/>
                <a:gd name="T114" fmla="*/ 2147483647 w 282"/>
                <a:gd name="T115" fmla="*/ 2147483647 h 336"/>
                <a:gd name="T116" fmla="*/ 2147483647 w 282"/>
                <a:gd name="T117" fmla="*/ 2147483647 h 336"/>
                <a:gd name="T118" fmla="*/ 2147483647 w 282"/>
                <a:gd name="T119" fmla="*/ 2147483647 h 336"/>
                <a:gd name="T120" fmla="*/ 2147483647 w 282"/>
                <a:gd name="T121" fmla="*/ 2147483647 h 336"/>
                <a:gd name="T122" fmla="*/ 2147483647 w 282"/>
                <a:gd name="T123" fmla="*/ 2147483647 h 3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2"/>
                <a:gd name="T187" fmla="*/ 0 h 336"/>
                <a:gd name="T188" fmla="*/ 282 w 282"/>
                <a:gd name="T189" fmla="*/ 336 h 3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2" h="336">
                  <a:moveTo>
                    <a:pt x="258" y="60"/>
                  </a:moveTo>
                  <a:lnTo>
                    <a:pt x="258" y="42"/>
                  </a:lnTo>
                  <a:lnTo>
                    <a:pt x="234" y="0"/>
                  </a:lnTo>
                  <a:lnTo>
                    <a:pt x="222" y="6"/>
                  </a:lnTo>
                  <a:lnTo>
                    <a:pt x="198" y="30"/>
                  </a:lnTo>
                  <a:lnTo>
                    <a:pt x="138" y="78"/>
                  </a:lnTo>
                  <a:lnTo>
                    <a:pt x="114" y="84"/>
                  </a:lnTo>
                  <a:lnTo>
                    <a:pt x="96" y="84"/>
                  </a:lnTo>
                  <a:lnTo>
                    <a:pt x="84" y="78"/>
                  </a:lnTo>
                  <a:lnTo>
                    <a:pt x="72" y="66"/>
                  </a:lnTo>
                  <a:lnTo>
                    <a:pt x="36" y="48"/>
                  </a:lnTo>
                  <a:lnTo>
                    <a:pt x="30" y="48"/>
                  </a:lnTo>
                  <a:lnTo>
                    <a:pt x="24" y="66"/>
                  </a:lnTo>
                  <a:lnTo>
                    <a:pt x="30" y="138"/>
                  </a:lnTo>
                  <a:lnTo>
                    <a:pt x="18" y="150"/>
                  </a:lnTo>
                  <a:lnTo>
                    <a:pt x="18" y="162"/>
                  </a:lnTo>
                  <a:lnTo>
                    <a:pt x="30" y="174"/>
                  </a:lnTo>
                  <a:lnTo>
                    <a:pt x="30" y="186"/>
                  </a:lnTo>
                  <a:lnTo>
                    <a:pt x="24" y="198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4"/>
                  </a:lnTo>
                  <a:lnTo>
                    <a:pt x="24" y="324"/>
                  </a:lnTo>
                  <a:lnTo>
                    <a:pt x="48" y="336"/>
                  </a:lnTo>
                  <a:lnTo>
                    <a:pt x="84" y="336"/>
                  </a:lnTo>
                  <a:lnTo>
                    <a:pt x="96" y="324"/>
                  </a:lnTo>
                  <a:lnTo>
                    <a:pt x="108" y="300"/>
                  </a:lnTo>
                  <a:lnTo>
                    <a:pt x="108" y="288"/>
                  </a:lnTo>
                  <a:lnTo>
                    <a:pt x="120" y="276"/>
                  </a:lnTo>
                  <a:lnTo>
                    <a:pt x="126" y="276"/>
                  </a:lnTo>
                  <a:lnTo>
                    <a:pt x="138" y="270"/>
                  </a:lnTo>
                  <a:lnTo>
                    <a:pt x="150" y="270"/>
                  </a:lnTo>
                  <a:lnTo>
                    <a:pt x="162" y="264"/>
                  </a:lnTo>
                  <a:lnTo>
                    <a:pt x="168" y="258"/>
                  </a:lnTo>
                  <a:lnTo>
                    <a:pt x="174" y="246"/>
                  </a:lnTo>
                  <a:lnTo>
                    <a:pt x="180" y="240"/>
                  </a:lnTo>
                  <a:lnTo>
                    <a:pt x="180" y="228"/>
                  </a:lnTo>
                  <a:lnTo>
                    <a:pt x="186" y="222"/>
                  </a:lnTo>
                  <a:lnTo>
                    <a:pt x="186" y="210"/>
                  </a:lnTo>
                  <a:lnTo>
                    <a:pt x="180" y="204"/>
                  </a:lnTo>
                  <a:lnTo>
                    <a:pt x="168" y="18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20" y="150"/>
                  </a:lnTo>
                  <a:lnTo>
                    <a:pt x="96" y="150"/>
                  </a:lnTo>
                  <a:lnTo>
                    <a:pt x="96" y="144"/>
                  </a:lnTo>
                  <a:lnTo>
                    <a:pt x="108" y="144"/>
                  </a:lnTo>
                  <a:lnTo>
                    <a:pt x="120" y="138"/>
                  </a:lnTo>
                  <a:lnTo>
                    <a:pt x="186" y="138"/>
                  </a:lnTo>
                  <a:lnTo>
                    <a:pt x="198" y="114"/>
                  </a:lnTo>
                  <a:lnTo>
                    <a:pt x="240" y="114"/>
                  </a:lnTo>
                  <a:lnTo>
                    <a:pt x="252" y="108"/>
                  </a:lnTo>
                  <a:lnTo>
                    <a:pt x="258" y="102"/>
                  </a:lnTo>
                  <a:lnTo>
                    <a:pt x="264" y="102"/>
                  </a:lnTo>
                  <a:lnTo>
                    <a:pt x="276" y="96"/>
                  </a:lnTo>
                  <a:lnTo>
                    <a:pt x="282" y="90"/>
                  </a:lnTo>
                  <a:lnTo>
                    <a:pt x="282" y="78"/>
                  </a:lnTo>
                  <a:lnTo>
                    <a:pt x="258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3" name="Jap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74013" y="1799766"/>
              <a:ext cx="289503" cy="561301"/>
            </a:xfrm>
            <a:custGeom>
              <a:avLst/>
              <a:gdLst>
                <a:gd name="T0" fmla="*/ 2147483647 w 876"/>
                <a:gd name="T1" fmla="*/ 2147483647 h 1710"/>
                <a:gd name="T2" fmla="*/ 2147483647 w 876"/>
                <a:gd name="T3" fmla="*/ 2147483647 h 1710"/>
                <a:gd name="T4" fmla="*/ 2147483647 w 876"/>
                <a:gd name="T5" fmla="*/ 2147483647 h 1710"/>
                <a:gd name="T6" fmla="*/ 2147483647 w 876"/>
                <a:gd name="T7" fmla="*/ 2147483647 h 1710"/>
                <a:gd name="T8" fmla="*/ 2147483647 w 876"/>
                <a:gd name="T9" fmla="*/ 2147483647 h 1710"/>
                <a:gd name="T10" fmla="*/ 2147483647 w 876"/>
                <a:gd name="T11" fmla="*/ 2147483647 h 1710"/>
                <a:gd name="T12" fmla="*/ 2147483647 w 876"/>
                <a:gd name="T13" fmla="*/ 2147483647 h 1710"/>
                <a:gd name="T14" fmla="*/ 2147483647 w 876"/>
                <a:gd name="T15" fmla="*/ 2147483647 h 1710"/>
                <a:gd name="T16" fmla="*/ 2147483647 w 876"/>
                <a:gd name="T17" fmla="*/ 2147483647 h 1710"/>
                <a:gd name="T18" fmla="*/ 2147483647 w 876"/>
                <a:gd name="T19" fmla="*/ 2147483647 h 1710"/>
                <a:gd name="T20" fmla="*/ 2147483647 w 876"/>
                <a:gd name="T21" fmla="*/ 2147483647 h 1710"/>
                <a:gd name="T22" fmla="*/ 2147483647 w 876"/>
                <a:gd name="T23" fmla="*/ 2147483647 h 1710"/>
                <a:gd name="T24" fmla="*/ 2147483647 w 876"/>
                <a:gd name="T25" fmla="*/ 2147483647 h 1710"/>
                <a:gd name="T26" fmla="*/ 2147483647 w 876"/>
                <a:gd name="T27" fmla="*/ 2147483647 h 1710"/>
                <a:gd name="T28" fmla="*/ 2147483647 w 876"/>
                <a:gd name="T29" fmla="*/ 2147483647 h 1710"/>
                <a:gd name="T30" fmla="*/ 2147483647 w 876"/>
                <a:gd name="T31" fmla="*/ 2147483647 h 1710"/>
                <a:gd name="T32" fmla="*/ 2147483647 w 876"/>
                <a:gd name="T33" fmla="*/ 2147483647 h 1710"/>
                <a:gd name="T34" fmla="*/ 2147483647 w 876"/>
                <a:gd name="T35" fmla="*/ 2147483647 h 1710"/>
                <a:gd name="T36" fmla="*/ 2147483647 w 876"/>
                <a:gd name="T37" fmla="*/ 2147483647 h 1710"/>
                <a:gd name="T38" fmla="*/ 2147483647 w 876"/>
                <a:gd name="T39" fmla="*/ 2147483647 h 1710"/>
                <a:gd name="T40" fmla="*/ 2147483647 w 876"/>
                <a:gd name="T41" fmla="*/ 2147483647 h 1710"/>
                <a:gd name="T42" fmla="*/ 2147483647 w 876"/>
                <a:gd name="T43" fmla="*/ 2147483647 h 1710"/>
                <a:gd name="T44" fmla="*/ 2147483647 w 876"/>
                <a:gd name="T45" fmla="*/ 2147483647 h 1710"/>
                <a:gd name="T46" fmla="*/ 2147483647 w 876"/>
                <a:gd name="T47" fmla="*/ 2147483647 h 1710"/>
                <a:gd name="T48" fmla="*/ 2147483647 w 876"/>
                <a:gd name="T49" fmla="*/ 2147483647 h 1710"/>
                <a:gd name="T50" fmla="*/ 2147483647 w 876"/>
                <a:gd name="T51" fmla="*/ 2147483647 h 1710"/>
                <a:gd name="T52" fmla="*/ 2147483647 w 876"/>
                <a:gd name="T53" fmla="*/ 2147483647 h 1710"/>
                <a:gd name="T54" fmla="*/ 2147483647 w 876"/>
                <a:gd name="T55" fmla="*/ 2147483647 h 1710"/>
                <a:gd name="T56" fmla="*/ 2147483647 w 876"/>
                <a:gd name="T57" fmla="*/ 2147483647 h 1710"/>
                <a:gd name="T58" fmla="*/ 2147483647 w 876"/>
                <a:gd name="T59" fmla="*/ 2147483647 h 1710"/>
                <a:gd name="T60" fmla="*/ 2147483647 w 876"/>
                <a:gd name="T61" fmla="*/ 2147483647 h 1710"/>
                <a:gd name="T62" fmla="*/ 2147483647 w 876"/>
                <a:gd name="T63" fmla="*/ 2147483647 h 1710"/>
                <a:gd name="T64" fmla="*/ 2147483647 w 876"/>
                <a:gd name="T65" fmla="*/ 2147483647 h 1710"/>
                <a:gd name="T66" fmla="*/ 2147483647 w 876"/>
                <a:gd name="T67" fmla="*/ 2147483647 h 1710"/>
                <a:gd name="T68" fmla="*/ 2147483647 w 876"/>
                <a:gd name="T69" fmla="*/ 2147483647 h 1710"/>
                <a:gd name="T70" fmla="*/ 2147483647 w 876"/>
                <a:gd name="T71" fmla="*/ 2147483647 h 1710"/>
                <a:gd name="T72" fmla="*/ 2147483647 w 876"/>
                <a:gd name="T73" fmla="*/ 2147483647 h 1710"/>
                <a:gd name="T74" fmla="*/ 2147483647 w 876"/>
                <a:gd name="T75" fmla="*/ 2147483647 h 1710"/>
                <a:gd name="T76" fmla="*/ 2147483647 w 876"/>
                <a:gd name="T77" fmla="*/ 2147483647 h 1710"/>
                <a:gd name="T78" fmla="*/ 2147483647 w 876"/>
                <a:gd name="T79" fmla="*/ 2147483647 h 1710"/>
                <a:gd name="T80" fmla="*/ 2147483647 w 876"/>
                <a:gd name="T81" fmla="*/ 2147483647 h 1710"/>
                <a:gd name="T82" fmla="*/ 2147483647 w 876"/>
                <a:gd name="T83" fmla="*/ 2147483647 h 1710"/>
                <a:gd name="T84" fmla="*/ 2147483647 w 876"/>
                <a:gd name="T85" fmla="*/ 2147483647 h 1710"/>
                <a:gd name="T86" fmla="*/ 2147483647 w 876"/>
                <a:gd name="T87" fmla="*/ 2147483647 h 1710"/>
                <a:gd name="T88" fmla="*/ 2147483647 w 876"/>
                <a:gd name="T89" fmla="*/ 2147483647 h 1710"/>
                <a:gd name="T90" fmla="*/ 2147483647 w 876"/>
                <a:gd name="T91" fmla="*/ 2147483647 h 1710"/>
                <a:gd name="T92" fmla="*/ 2147483647 w 876"/>
                <a:gd name="T93" fmla="*/ 2147483647 h 1710"/>
                <a:gd name="T94" fmla="*/ 2147483647 w 876"/>
                <a:gd name="T95" fmla="*/ 2147483647 h 1710"/>
                <a:gd name="T96" fmla="*/ 2147483647 w 876"/>
                <a:gd name="T97" fmla="*/ 2147483647 h 1710"/>
                <a:gd name="T98" fmla="*/ 2147483647 w 876"/>
                <a:gd name="T99" fmla="*/ 2147483647 h 1710"/>
                <a:gd name="T100" fmla="*/ 2147483647 w 876"/>
                <a:gd name="T101" fmla="*/ 2147483647 h 1710"/>
                <a:gd name="T102" fmla="*/ 2147483647 w 876"/>
                <a:gd name="T103" fmla="*/ 2147483647 h 1710"/>
                <a:gd name="T104" fmla="*/ 2147483647 w 876"/>
                <a:gd name="T105" fmla="*/ 2147483647 h 1710"/>
                <a:gd name="T106" fmla="*/ 2147483647 w 876"/>
                <a:gd name="T107" fmla="*/ 2147483647 h 1710"/>
                <a:gd name="T108" fmla="*/ 2147483647 w 876"/>
                <a:gd name="T109" fmla="*/ 2147483647 h 1710"/>
                <a:gd name="T110" fmla="*/ 2147483647 w 876"/>
                <a:gd name="T111" fmla="*/ 2147483647 h 1710"/>
                <a:gd name="T112" fmla="*/ 2147483647 w 876"/>
                <a:gd name="T113" fmla="*/ 2147483647 h 1710"/>
                <a:gd name="T114" fmla="*/ 2147483647 w 876"/>
                <a:gd name="T115" fmla="*/ 2147483647 h 1710"/>
                <a:gd name="T116" fmla="*/ 2147483647 w 876"/>
                <a:gd name="T117" fmla="*/ 2147483647 h 1710"/>
                <a:gd name="T118" fmla="*/ 2147483647 w 876"/>
                <a:gd name="T119" fmla="*/ 2147483647 h 171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76"/>
                <a:gd name="T181" fmla="*/ 0 h 1710"/>
                <a:gd name="T182" fmla="*/ 876 w 876"/>
                <a:gd name="T183" fmla="*/ 1710 h 171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76" h="1710">
                  <a:moveTo>
                    <a:pt x="876" y="780"/>
                  </a:moveTo>
                  <a:lnTo>
                    <a:pt x="864" y="774"/>
                  </a:lnTo>
                  <a:lnTo>
                    <a:pt x="858" y="768"/>
                  </a:lnTo>
                  <a:lnTo>
                    <a:pt x="846" y="762"/>
                  </a:lnTo>
                  <a:lnTo>
                    <a:pt x="840" y="750"/>
                  </a:lnTo>
                  <a:lnTo>
                    <a:pt x="828" y="744"/>
                  </a:lnTo>
                  <a:lnTo>
                    <a:pt x="828" y="720"/>
                  </a:lnTo>
                  <a:lnTo>
                    <a:pt x="834" y="702"/>
                  </a:lnTo>
                  <a:lnTo>
                    <a:pt x="834" y="684"/>
                  </a:lnTo>
                  <a:lnTo>
                    <a:pt x="828" y="666"/>
                  </a:lnTo>
                  <a:lnTo>
                    <a:pt x="816" y="642"/>
                  </a:lnTo>
                  <a:lnTo>
                    <a:pt x="792" y="618"/>
                  </a:lnTo>
                  <a:lnTo>
                    <a:pt x="786" y="600"/>
                  </a:lnTo>
                  <a:lnTo>
                    <a:pt x="786" y="576"/>
                  </a:lnTo>
                  <a:lnTo>
                    <a:pt x="792" y="570"/>
                  </a:lnTo>
                  <a:lnTo>
                    <a:pt x="810" y="570"/>
                  </a:lnTo>
                  <a:lnTo>
                    <a:pt x="810" y="528"/>
                  </a:lnTo>
                  <a:lnTo>
                    <a:pt x="798" y="516"/>
                  </a:lnTo>
                  <a:lnTo>
                    <a:pt x="810" y="510"/>
                  </a:lnTo>
                  <a:lnTo>
                    <a:pt x="810" y="498"/>
                  </a:lnTo>
                  <a:lnTo>
                    <a:pt x="804" y="486"/>
                  </a:lnTo>
                  <a:lnTo>
                    <a:pt x="804" y="474"/>
                  </a:lnTo>
                  <a:lnTo>
                    <a:pt x="798" y="468"/>
                  </a:lnTo>
                  <a:lnTo>
                    <a:pt x="792" y="456"/>
                  </a:lnTo>
                  <a:lnTo>
                    <a:pt x="786" y="450"/>
                  </a:lnTo>
                  <a:lnTo>
                    <a:pt x="774" y="444"/>
                  </a:lnTo>
                  <a:lnTo>
                    <a:pt x="768" y="438"/>
                  </a:lnTo>
                  <a:lnTo>
                    <a:pt x="762" y="420"/>
                  </a:lnTo>
                  <a:lnTo>
                    <a:pt x="756" y="420"/>
                  </a:lnTo>
                  <a:lnTo>
                    <a:pt x="738" y="402"/>
                  </a:lnTo>
                  <a:lnTo>
                    <a:pt x="714" y="390"/>
                  </a:lnTo>
                  <a:lnTo>
                    <a:pt x="702" y="378"/>
                  </a:lnTo>
                  <a:lnTo>
                    <a:pt x="696" y="360"/>
                  </a:lnTo>
                  <a:lnTo>
                    <a:pt x="690" y="348"/>
                  </a:lnTo>
                  <a:lnTo>
                    <a:pt x="690" y="330"/>
                  </a:lnTo>
                  <a:lnTo>
                    <a:pt x="684" y="324"/>
                  </a:lnTo>
                  <a:lnTo>
                    <a:pt x="678" y="324"/>
                  </a:lnTo>
                  <a:lnTo>
                    <a:pt x="666" y="318"/>
                  </a:lnTo>
                  <a:lnTo>
                    <a:pt x="654" y="318"/>
                  </a:lnTo>
                  <a:lnTo>
                    <a:pt x="648" y="324"/>
                  </a:lnTo>
                  <a:lnTo>
                    <a:pt x="648" y="342"/>
                  </a:lnTo>
                  <a:lnTo>
                    <a:pt x="654" y="342"/>
                  </a:lnTo>
                  <a:lnTo>
                    <a:pt x="660" y="348"/>
                  </a:lnTo>
                  <a:lnTo>
                    <a:pt x="672" y="342"/>
                  </a:lnTo>
                  <a:lnTo>
                    <a:pt x="678" y="348"/>
                  </a:lnTo>
                  <a:lnTo>
                    <a:pt x="678" y="366"/>
                  </a:lnTo>
                  <a:lnTo>
                    <a:pt x="672" y="366"/>
                  </a:lnTo>
                  <a:lnTo>
                    <a:pt x="666" y="360"/>
                  </a:lnTo>
                  <a:lnTo>
                    <a:pt x="654" y="372"/>
                  </a:lnTo>
                  <a:lnTo>
                    <a:pt x="630" y="342"/>
                  </a:lnTo>
                  <a:lnTo>
                    <a:pt x="612" y="342"/>
                  </a:lnTo>
                  <a:lnTo>
                    <a:pt x="636" y="378"/>
                  </a:lnTo>
                  <a:lnTo>
                    <a:pt x="618" y="378"/>
                  </a:lnTo>
                  <a:lnTo>
                    <a:pt x="648" y="426"/>
                  </a:lnTo>
                  <a:lnTo>
                    <a:pt x="636" y="438"/>
                  </a:lnTo>
                  <a:lnTo>
                    <a:pt x="648" y="444"/>
                  </a:lnTo>
                  <a:lnTo>
                    <a:pt x="666" y="462"/>
                  </a:lnTo>
                  <a:lnTo>
                    <a:pt x="678" y="468"/>
                  </a:lnTo>
                  <a:lnTo>
                    <a:pt x="684" y="480"/>
                  </a:lnTo>
                  <a:lnTo>
                    <a:pt x="684" y="504"/>
                  </a:lnTo>
                  <a:lnTo>
                    <a:pt x="678" y="516"/>
                  </a:lnTo>
                  <a:lnTo>
                    <a:pt x="678" y="534"/>
                  </a:lnTo>
                  <a:lnTo>
                    <a:pt x="672" y="540"/>
                  </a:lnTo>
                  <a:lnTo>
                    <a:pt x="672" y="570"/>
                  </a:lnTo>
                  <a:lnTo>
                    <a:pt x="678" y="570"/>
                  </a:lnTo>
                  <a:lnTo>
                    <a:pt x="690" y="582"/>
                  </a:lnTo>
                  <a:lnTo>
                    <a:pt x="690" y="600"/>
                  </a:lnTo>
                  <a:lnTo>
                    <a:pt x="678" y="606"/>
                  </a:lnTo>
                  <a:lnTo>
                    <a:pt x="660" y="606"/>
                  </a:lnTo>
                  <a:lnTo>
                    <a:pt x="660" y="618"/>
                  </a:lnTo>
                  <a:lnTo>
                    <a:pt x="666" y="630"/>
                  </a:lnTo>
                  <a:lnTo>
                    <a:pt x="666" y="642"/>
                  </a:lnTo>
                  <a:lnTo>
                    <a:pt x="660" y="654"/>
                  </a:lnTo>
                  <a:lnTo>
                    <a:pt x="654" y="660"/>
                  </a:lnTo>
                  <a:lnTo>
                    <a:pt x="642" y="666"/>
                  </a:lnTo>
                  <a:lnTo>
                    <a:pt x="630" y="666"/>
                  </a:lnTo>
                  <a:lnTo>
                    <a:pt x="618" y="672"/>
                  </a:lnTo>
                  <a:lnTo>
                    <a:pt x="612" y="678"/>
                  </a:lnTo>
                  <a:lnTo>
                    <a:pt x="606" y="678"/>
                  </a:lnTo>
                  <a:lnTo>
                    <a:pt x="606" y="696"/>
                  </a:lnTo>
                  <a:lnTo>
                    <a:pt x="588" y="696"/>
                  </a:lnTo>
                  <a:lnTo>
                    <a:pt x="564" y="672"/>
                  </a:lnTo>
                  <a:lnTo>
                    <a:pt x="564" y="654"/>
                  </a:lnTo>
                  <a:lnTo>
                    <a:pt x="570" y="636"/>
                  </a:lnTo>
                  <a:lnTo>
                    <a:pt x="558" y="636"/>
                  </a:lnTo>
                  <a:lnTo>
                    <a:pt x="552" y="642"/>
                  </a:lnTo>
                  <a:lnTo>
                    <a:pt x="540" y="648"/>
                  </a:lnTo>
                  <a:lnTo>
                    <a:pt x="534" y="654"/>
                  </a:lnTo>
                  <a:lnTo>
                    <a:pt x="534" y="660"/>
                  </a:lnTo>
                  <a:lnTo>
                    <a:pt x="540" y="666"/>
                  </a:lnTo>
                  <a:lnTo>
                    <a:pt x="558" y="702"/>
                  </a:lnTo>
                  <a:lnTo>
                    <a:pt x="558" y="714"/>
                  </a:lnTo>
                  <a:lnTo>
                    <a:pt x="552" y="720"/>
                  </a:lnTo>
                  <a:lnTo>
                    <a:pt x="540" y="744"/>
                  </a:lnTo>
                  <a:lnTo>
                    <a:pt x="540" y="756"/>
                  </a:lnTo>
                  <a:lnTo>
                    <a:pt x="546" y="762"/>
                  </a:lnTo>
                  <a:lnTo>
                    <a:pt x="546" y="768"/>
                  </a:lnTo>
                  <a:lnTo>
                    <a:pt x="552" y="780"/>
                  </a:lnTo>
                  <a:lnTo>
                    <a:pt x="558" y="786"/>
                  </a:lnTo>
                  <a:lnTo>
                    <a:pt x="558" y="792"/>
                  </a:lnTo>
                  <a:lnTo>
                    <a:pt x="522" y="792"/>
                  </a:lnTo>
                  <a:lnTo>
                    <a:pt x="498" y="780"/>
                  </a:lnTo>
                  <a:lnTo>
                    <a:pt x="474" y="780"/>
                  </a:lnTo>
                  <a:lnTo>
                    <a:pt x="450" y="792"/>
                  </a:lnTo>
                  <a:lnTo>
                    <a:pt x="438" y="792"/>
                  </a:lnTo>
                  <a:lnTo>
                    <a:pt x="420" y="798"/>
                  </a:lnTo>
                  <a:lnTo>
                    <a:pt x="414" y="804"/>
                  </a:lnTo>
                  <a:lnTo>
                    <a:pt x="378" y="804"/>
                  </a:lnTo>
                  <a:lnTo>
                    <a:pt x="366" y="792"/>
                  </a:lnTo>
                  <a:lnTo>
                    <a:pt x="336" y="816"/>
                  </a:lnTo>
                  <a:lnTo>
                    <a:pt x="330" y="828"/>
                  </a:lnTo>
                  <a:lnTo>
                    <a:pt x="312" y="846"/>
                  </a:lnTo>
                  <a:lnTo>
                    <a:pt x="306" y="864"/>
                  </a:lnTo>
                  <a:lnTo>
                    <a:pt x="300" y="870"/>
                  </a:lnTo>
                  <a:lnTo>
                    <a:pt x="294" y="882"/>
                  </a:lnTo>
                  <a:lnTo>
                    <a:pt x="270" y="882"/>
                  </a:lnTo>
                  <a:lnTo>
                    <a:pt x="264" y="888"/>
                  </a:lnTo>
                  <a:lnTo>
                    <a:pt x="258" y="888"/>
                  </a:lnTo>
                  <a:lnTo>
                    <a:pt x="258" y="900"/>
                  </a:lnTo>
                  <a:lnTo>
                    <a:pt x="264" y="912"/>
                  </a:lnTo>
                  <a:lnTo>
                    <a:pt x="276" y="924"/>
                  </a:lnTo>
                  <a:lnTo>
                    <a:pt x="288" y="924"/>
                  </a:lnTo>
                  <a:lnTo>
                    <a:pt x="294" y="918"/>
                  </a:lnTo>
                  <a:lnTo>
                    <a:pt x="312" y="918"/>
                  </a:lnTo>
                  <a:lnTo>
                    <a:pt x="318" y="924"/>
                  </a:lnTo>
                  <a:lnTo>
                    <a:pt x="324" y="924"/>
                  </a:lnTo>
                  <a:lnTo>
                    <a:pt x="336" y="930"/>
                  </a:lnTo>
                  <a:lnTo>
                    <a:pt x="342" y="930"/>
                  </a:lnTo>
                  <a:lnTo>
                    <a:pt x="348" y="924"/>
                  </a:lnTo>
                  <a:lnTo>
                    <a:pt x="348" y="912"/>
                  </a:lnTo>
                  <a:lnTo>
                    <a:pt x="354" y="906"/>
                  </a:lnTo>
                  <a:lnTo>
                    <a:pt x="354" y="894"/>
                  </a:lnTo>
                  <a:lnTo>
                    <a:pt x="372" y="906"/>
                  </a:lnTo>
                  <a:lnTo>
                    <a:pt x="378" y="906"/>
                  </a:lnTo>
                  <a:lnTo>
                    <a:pt x="384" y="900"/>
                  </a:lnTo>
                  <a:lnTo>
                    <a:pt x="420" y="882"/>
                  </a:lnTo>
                  <a:lnTo>
                    <a:pt x="426" y="882"/>
                  </a:lnTo>
                  <a:lnTo>
                    <a:pt x="432" y="876"/>
                  </a:lnTo>
                  <a:lnTo>
                    <a:pt x="444" y="876"/>
                  </a:lnTo>
                  <a:lnTo>
                    <a:pt x="456" y="882"/>
                  </a:lnTo>
                  <a:lnTo>
                    <a:pt x="480" y="882"/>
                  </a:lnTo>
                  <a:lnTo>
                    <a:pt x="480" y="876"/>
                  </a:lnTo>
                  <a:lnTo>
                    <a:pt x="474" y="870"/>
                  </a:lnTo>
                  <a:lnTo>
                    <a:pt x="474" y="864"/>
                  </a:lnTo>
                  <a:lnTo>
                    <a:pt x="480" y="858"/>
                  </a:lnTo>
                  <a:lnTo>
                    <a:pt x="498" y="858"/>
                  </a:lnTo>
                  <a:lnTo>
                    <a:pt x="516" y="876"/>
                  </a:lnTo>
                  <a:lnTo>
                    <a:pt x="522" y="870"/>
                  </a:lnTo>
                  <a:lnTo>
                    <a:pt x="534" y="864"/>
                  </a:lnTo>
                  <a:lnTo>
                    <a:pt x="540" y="864"/>
                  </a:lnTo>
                  <a:lnTo>
                    <a:pt x="546" y="858"/>
                  </a:lnTo>
                  <a:lnTo>
                    <a:pt x="552" y="864"/>
                  </a:lnTo>
                  <a:lnTo>
                    <a:pt x="552" y="882"/>
                  </a:lnTo>
                  <a:lnTo>
                    <a:pt x="546" y="894"/>
                  </a:lnTo>
                  <a:lnTo>
                    <a:pt x="540" y="900"/>
                  </a:lnTo>
                  <a:lnTo>
                    <a:pt x="540" y="912"/>
                  </a:lnTo>
                  <a:lnTo>
                    <a:pt x="546" y="918"/>
                  </a:lnTo>
                  <a:lnTo>
                    <a:pt x="552" y="930"/>
                  </a:lnTo>
                  <a:lnTo>
                    <a:pt x="576" y="954"/>
                  </a:lnTo>
                  <a:lnTo>
                    <a:pt x="600" y="966"/>
                  </a:lnTo>
                  <a:lnTo>
                    <a:pt x="612" y="960"/>
                  </a:lnTo>
                  <a:lnTo>
                    <a:pt x="618" y="954"/>
                  </a:lnTo>
                  <a:lnTo>
                    <a:pt x="630" y="930"/>
                  </a:lnTo>
                  <a:lnTo>
                    <a:pt x="630" y="906"/>
                  </a:lnTo>
                  <a:lnTo>
                    <a:pt x="660" y="900"/>
                  </a:lnTo>
                  <a:lnTo>
                    <a:pt x="654" y="894"/>
                  </a:lnTo>
                  <a:lnTo>
                    <a:pt x="648" y="882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2" y="858"/>
                  </a:lnTo>
                  <a:lnTo>
                    <a:pt x="630" y="834"/>
                  </a:lnTo>
                  <a:lnTo>
                    <a:pt x="636" y="834"/>
                  </a:lnTo>
                  <a:lnTo>
                    <a:pt x="636" y="840"/>
                  </a:lnTo>
                  <a:lnTo>
                    <a:pt x="642" y="852"/>
                  </a:lnTo>
                  <a:lnTo>
                    <a:pt x="642" y="858"/>
                  </a:lnTo>
                  <a:lnTo>
                    <a:pt x="654" y="858"/>
                  </a:lnTo>
                  <a:lnTo>
                    <a:pt x="666" y="870"/>
                  </a:lnTo>
                  <a:lnTo>
                    <a:pt x="666" y="876"/>
                  </a:lnTo>
                  <a:lnTo>
                    <a:pt x="684" y="864"/>
                  </a:lnTo>
                  <a:lnTo>
                    <a:pt x="696" y="870"/>
                  </a:lnTo>
                  <a:lnTo>
                    <a:pt x="732" y="870"/>
                  </a:lnTo>
                  <a:lnTo>
                    <a:pt x="744" y="858"/>
                  </a:lnTo>
                  <a:lnTo>
                    <a:pt x="744" y="852"/>
                  </a:lnTo>
                  <a:lnTo>
                    <a:pt x="738" y="846"/>
                  </a:lnTo>
                  <a:lnTo>
                    <a:pt x="738" y="840"/>
                  </a:lnTo>
                  <a:lnTo>
                    <a:pt x="744" y="834"/>
                  </a:lnTo>
                  <a:lnTo>
                    <a:pt x="762" y="834"/>
                  </a:lnTo>
                  <a:lnTo>
                    <a:pt x="768" y="840"/>
                  </a:lnTo>
                  <a:lnTo>
                    <a:pt x="768" y="858"/>
                  </a:lnTo>
                  <a:lnTo>
                    <a:pt x="774" y="864"/>
                  </a:lnTo>
                  <a:lnTo>
                    <a:pt x="774" y="870"/>
                  </a:lnTo>
                  <a:lnTo>
                    <a:pt x="780" y="870"/>
                  </a:lnTo>
                  <a:lnTo>
                    <a:pt x="786" y="864"/>
                  </a:lnTo>
                  <a:lnTo>
                    <a:pt x="786" y="852"/>
                  </a:lnTo>
                  <a:lnTo>
                    <a:pt x="780" y="840"/>
                  </a:lnTo>
                  <a:lnTo>
                    <a:pt x="780" y="816"/>
                  </a:lnTo>
                  <a:lnTo>
                    <a:pt x="804" y="816"/>
                  </a:lnTo>
                  <a:lnTo>
                    <a:pt x="804" y="798"/>
                  </a:lnTo>
                  <a:lnTo>
                    <a:pt x="810" y="792"/>
                  </a:lnTo>
                  <a:lnTo>
                    <a:pt x="810" y="786"/>
                  </a:lnTo>
                  <a:lnTo>
                    <a:pt x="816" y="780"/>
                  </a:lnTo>
                  <a:lnTo>
                    <a:pt x="828" y="792"/>
                  </a:lnTo>
                  <a:lnTo>
                    <a:pt x="828" y="840"/>
                  </a:lnTo>
                  <a:lnTo>
                    <a:pt x="852" y="840"/>
                  </a:lnTo>
                  <a:lnTo>
                    <a:pt x="858" y="828"/>
                  </a:lnTo>
                  <a:lnTo>
                    <a:pt x="858" y="792"/>
                  </a:lnTo>
                  <a:lnTo>
                    <a:pt x="876" y="780"/>
                  </a:lnTo>
                  <a:close/>
                  <a:moveTo>
                    <a:pt x="498" y="912"/>
                  </a:moveTo>
                  <a:lnTo>
                    <a:pt x="486" y="906"/>
                  </a:lnTo>
                  <a:lnTo>
                    <a:pt x="480" y="900"/>
                  </a:lnTo>
                  <a:lnTo>
                    <a:pt x="468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24"/>
                  </a:lnTo>
                  <a:lnTo>
                    <a:pt x="432" y="924"/>
                  </a:lnTo>
                  <a:lnTo>
                    <a:pt x="426" y="918"/>
                  </a:lnTo>
                  <a:lnTo>
                    <a:pt x="396" y="918"/>
                  </a:lnTo>
                  <a:lnTo>
                    <a:pt x="390" y="924"/>
                  </a:lnTo>
                  <a:lnTo>
                    <a:pt x="390" y="942"/>
                  </a:lnTo>
                  <a:lnTo>
                    <a:pt x="396" y="948"/>
                  </a:lnTo>
                  <a:lnTo>
                    <a:pt x="396" y="954"/>
                  </a:lnTo>
                  <a:lnTo>
                    <a:pt x="378" y="972"/>
                  </a:lnTo>
                  <a:lnTo>
                    <a:pt x="390" y="978"/>
                  </a:lnTo>
                  <a:lnTo>
                    <a:pt x="396" y="990"/>
                  </a:lnTo>
                  <a:lnTo>
                    <a:pt x="408" y="1002"/>
                  </a:lnTo>
                  <a:lnTo>
                    <a:pt x="432" y="1014"/>
                  </a:lnTo>
                  <a:lnTo>
                    <a:pt x="438" y="1020"/>
                  </a:lnTo>
                  <a:lnTo>
                    <a:pt x="450" y="1026"/>
                  </a:lnTo>
                  <a:lnTo>
                    <a:pt x="450" y="984"/>
                  </a:lnTo>
                  <a:lnTo>
                    <a:pt x="456" y="972"/>
                  </a:lnTo>
                  <a:lnTo>
                    <a:pt x="462" y="966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2" y="966"/>
                  </a:lnTo>
                  <a:lnTo>
                    <a:pt x="504" y="972"/>
                  </a:lnTo>
                  <a:lnTo>
                    <a:pt x="510" y="984"/>
                  </a:lnTo>
                  <a:lnTo>
                    <a:pt x="516" y="990"/>
                  </a:lnTo>
                  <a:lnTo>
                    <a:pt x="516" y="978"/>
                  </a:lnTo>
                  <a:lnTo>
                    <a:pt x="522" y="966"/>
                  </a:lnTo>
                  <a:lnTo>
                    <a:pt x="522" y="954"/>
                  </a:lnTo>
                  <a:lnTo>
                    <a:pt x="528" y="942"/>
                  </a:lnTo>
                  <a:lnTo>
                    <a:pt x="528" y="930"/>
                  </a:lnTo>
                  <a:lnTo>
                    <a:pt x="522" y="918"/>
                  </a:lnTo>
                  <a:lnTo>
                    <a:pt x="516" y="912"/>
                  </a:lnTo>
                  <a:lnTo>
                    <a:pt x="516" y="906"/>
                  </a:lnTo>
                  <a:lnTo>
                    <a:pt x="498" y="912"/>
                  </a:lnTo>
                  <a:close/>
                  <a:moveTo>
                    <a:pt x="354" y="1050"/>
                  </a:moveTo>
                  <a:lnTo>
                    <a:pt x="354" y="1038"/>
                  </a:lnTo>
                  <a:lnTo>
                    <a:pt x="372" y="1020"/>
                  </a:lnTo>
                  <a:lnTo>
                    <a:pt x="372" y="1008"/>
                  </a:lnTo>
                  <a:lnTo>
                    <a:pt x="360" y="1002"/>
                  </a:lnTo>
                  <a:lnTo>
                    <a:pt x="354" y="990"/>
                  </a:lnTo>
                  <a:lnTo>
                    <a:pt x="348" y="984"/>
                  </a:lnTo>
                  <a:lnTo>
                    <a:pt x="336" y="978"/>
                  </a:lnTo>
                  <a:lnTo>
                    <a:pt x="336" y="966"/>
                  </a:lnTo>
                  <a:lnTo>
                    <a:pt x="330" y="960"/>
                  </a:lnTo>
                  <a:lnTo>
                    <a:pt x="324" y="960"/>
                  </a:lnTo>
                  <a:lnTo>
                    <a:pt x="318" y="954"/>
                  </a:lnTo>
                  <a:lnTo>
                    <a:pt x="300" y="954"/>
                  </a:lnTo>
                  <a:lnTo>
                    <a:pt x="294" y="948"/>
                  </a:lnTo>
                  <a:lnTo>
                    <a:pt x="270" y="936"/>
                  </a:lnTo>
                  <a:lnTo>
                    <a:pt x="258" y="936"/>
                  </a:lnTo>
                  <a:lnTo>
                    <a:pt x="240" y="954"/>
                  </a:lnTo>
                  <a:lnTo>
                    <a:pt x="204" y="972"/>
                  </a:lnTo>
                  <a:lnTo>
                    <a:pt x="234" y="1026"/>
                  </a:lnTo>
                  <a:lnTo>
                    <a:pt x="252" y="1014"/>
                  </a:lnTo>
                  <a:lnTo>
                    <a:pt x="252" y="1008"/>
                  </a:lnTo>
                  <a:lnTo>
                    <a:pt x="246" y="1002"/>
                  </a:lnTo>
                  <a:lnTo>
                    <a:pt x="246" y="990"/>
                  </a:lnTo>
                  <a:lnTo>
                    <a:pt x="252" y="990"/>
                  </a:lnTo>
                  <a:lnTo>
                    <a:pt x="264" y="1002"/>
                  </a:lnTo>
                  <a:lnTo>
                    <a:pt x="270" y="1014"/>
                  </a:lnTo>
                  <a:lnTo>
                    <a:pt x="276" y="1020"/>
                  </a:lnTo>
                  <a:lnTo>
                    <a:pt x="282" y="1032"/>
                  </a:lnTo>
                  <a:lnTo>
                    <a:pt x="282" y="1068"/>
                  </a:lnTo>
                  <a:lnTo>
                    <a:pt x="264" y="1074"/>
                  </a:lnTo>
                  <a:lnTo>
                    <a:pt x="264" y="1080"/>
                  </a:lnTo>
                  <a:lnTo>
                    <a:pt x="270" y="1086"/>
                  </a:lnTo>
                  <a:lnTo>
                    <a:pt x="270" y="1104"/>
                  </a:lnTo>
                  <a:lnTo>
                    <a:pt x="276" y="1116"/>
                  </a:lnTo>
                  <a:lnTo>
                    <a:pt x="282" y="1134"/>
                  </a:lnTo>
                  <a:lnTo>
                    <a:pt x="294" y="1146"/>
                  </a:lnTo>
                  <a:lnTo>
                    <a:pt x="300" y="1146"/>
                  </a:lnTo>
                  <a:lnTo>
                    <a:pt x="306" y="1140"/>
                  </a:lnTo>
                  <a:lnTo>
                    <a:pt x="306" y="1104"/>
                  </a:lnTo>
                  <a:lnTo>
                    <a:pt x="336" y="1116"/>
                  </a:lnTo>
                  <a:lnTo>
                    <a:pt x="336" y="1140"/>
                  </a:lnTo>
                  <a:lnTo>
                    <a:pt x="342" y="1146"/>
                  </a:lnTo>
                  <a:lnTo>
                    <a:pt x="342" y="1152"/>
                  </a:lnTo>
                  <a:lnTo>
                    <a:pt x="348" y="1152"/>
                  </a:lnTo>
                  <a:lnTo>
                    <a:pt x="348" y="1140"/>
                  </a:lnTo>
                  <a:lnTo>
                    <a:pt x="360" y="1128"/>
                  </a:lnTo>
                  <a:lnTo>
                    <a:pt x="366" y="1116"/>
                  </a:lnTo>
                  <a:lnTo>
                    <a:pt x="366" y="1110"/>
                  </a:lnTo>
                  <a:lnTo>
                    <a:pt x="360" y="1104"/>
                  </a:lnTo>
                  <a:lnTo>
                    <a:pt x="360" y="1074"/>
                  </a:lnTo>
                  <a:lnTo>
                    <a:pt x="354" y="1062"/>
                  </a:lnTo>
                  <a:lnTo>
                    <a:pt x="354" y="1050"/>
                  </a:lnTo>
                  <a:close/>
                  <a:moveTo>
                    <a:pt x="264" y="1026"/>
                  </a:moveTo>
                  <a:lnTo>
                    <a:pt x="246" y="1062"/>
                  </a:lnTo>
                  <a:lnTo>
                    <a:pt x="264" y="1056"/>
                  </a:lnTo>
                  <a:lnTo>
                    <a:pt x="264" y="1026"/>
                  </a:lnTo>
                  <a:close/>
                  <a:moveTo>
                    <a:pt x="624" y="618"/>
                  </a:moveTo>
                  <a:lnTo>
                    <a:pt x="636" y="618"/>
                  </a:lnTo>
                  <a:lnTo>
                    <a:pt x="636" y="594"/>
                  </a:lnTo>
                  <a:lnTo>
                    <a:pt x="630" y="594"/>
                  </a:lnTo>
                  <a:lnTo>
                    <a:pt x="612" y="570"/>
                  </a:lnTo>
                  <a:lnTo>
                    <a:pt x="606" y="582"/>
                  </a:lnTo>
                  <a:lnTo>
                    <a:pt x="618" y="600"/>
                  </a:lnTo>
                  <a:lnTo>
                    <a:pt x="624" y="618"/>
                  </a:lnTo>
                  <a:close/>
                  <a:moveTo>
                    <a:pt x="546" y="72"/>
                  </a:moveTo>
                  <a:lnTo>
                    <a:pt x="552" y="96"/>
                  </a:lnTo>
                  <a:lnTo>
                    <a:pt x="558" y="102"/>
                  </a:lnTo>
                  <a:lnTo>
                    <a:pt x="570" y="108"/>
                  </a:lnTo>
                  <a:lnTo>
                    <a:pt x="576" y="114"/>
                  </a:lnTo>
                  <a:lnTo>
                    <a:pt x="576" y="132"/>
                  </a:lnTo>
                  <a:lnTo>
                    <a:pt x="564" y="144"/>
                  </a:lnTo>
                  <a:lnTo>
                    <a:pt x="564" y="150"/>
                  </a:lnTo>
                  <a:lnTo>
                    <a:pt x="570" y="156"/>
                  </a:lnTo>
                  <a:lnTo>
                    <a:pt x="576" y="168"/>
                  </a:lnTo>
                  <a:lnTo>
                    <a:pt x="582" y="174"/>
                  </a:lnTo>
                  <a:lnTo>
                    <a:pt x="582" y="186"/>
                  </a:lnTo>
                  <a:lnTo>
                    <a:pt x="576" y="186"/>
                  </a:lnTo>
                  <a:lnTo>
                    <a:pt x="564" y="180"/>
                  </a:lnTo>
                  <a:lnTo>
                    <a:pt x="552" y="180"/>
                  </a:lnTo>
                  <a:lnTo>
                    <a:pt x="540" y="174"/>
                  </a:lnTo>
                  <a:lnTo>
                    <a:pt x="528" y="174"/>
                  </a:lnTo>
                  <a:lnTo>
                    <a:pt x="522" y="168"/>
                  </a:lnTo>
                  <a:lnTo>
                    <a:pt x="522" y="180"/>
                  </a:lnTo>
                  <a:lnTo>
                    <a:pt x="540" y="198"/>
                  </a:lnTo>
                  <a:lnTo>
                    <a:pt x="516" y="228"/>
                  </a:lnTo>
                  <a:lnTo>
                    <a:pt x="522" y="240"/>
                  </a:lnTo>
                  <a:lnTo>
                    <a:pt x="528" y="246"/>
                  </a:lnTo>
                  <a:lnTo>
                    <a:pt x="528" y="252"/>
                  </a:lnTo>
                  <a:lnTo>
                    <a:pt x="534" y="258"/>
                  </a:lnTo>
                  <a:lnTo>
                    <a:pt x="546" y="264"/>
                  </a:lnTo>
                  <a:lnTo>
                    <a:pt x="552" y="270"/>
                  </a:lnTo>
                  <a:lnTo>
                    <a:pt x="564" y="276"/>
                  </a:lnTo>
                  <a:lnTo>
                    <a:pt x="570" y="282"/>
                  </a:lnTo>
                  <a:lnTo>
                    <a:pt x="576" y="282"/>
                  </a:lnTo>
                  <a:lnTo>
                    <a:pt x="576" y="318"/>
                  </a:lnTo>
                  <a:lnTo>
                    <a:pt x="582" y="330"/>
                  </a:lnTo>
                  <a:lnTo>
                    <a:pt x="600" y="330"/>
                  </a:lnTo>
                  <a:lnTo>
                    <a:pt x="600" y="300"/>
                  </a:lnTo>
                  <a:lnTo>
                    <a:pt x="636" y="300"/>
                  </a:lnTo>
                  <a:lnTo>
                    <a:pt x="642" y="294"/>
                  </a:lnTo>
                  <a:lnTo>
                    <a:pt x="606" y="270"/>
                  </a:lnTo>
                  <a:lnTo>
                    <a:pt x="588" y="270"/>
                  </a:lnTo>
                  <a:lnTo>
                    <a:pt x="576" y="264"/>
                  </a:lnTo>
                  <a:lnTo>
                    <a:pt x="570" y="264"/>
                  </a:lnTo>
                  <a:lnTo>
                    <a:pt x="558" y="258"/>
                  </a:lnTo>
                  <a:lnTo>
                    <a:pt x="558" y="246"/>
                  </a:lnTo>
                  <a:lnTo>
                    <a:pt x="564" y="240"/>
                  </a:lnTo>
                  <a:lnTo>
                    <a:pt x="576" y="234"/>
                  </a:lnTo>
                  <a:lnTo>
                    <a:pt x="600" y="246"/>
                  </a:lnTo>
                  <a:lnTo>
                    <a:pt x="606" y="252"/>
                  </a:lnTo>
                  <a:lnTo>
                    <a:pt x="618" y="240"/>
                  </a:lnTo>
                  <a:lnTo>
                    <a:pt x="630" y="234"/>
                  </a:lnTo>
                  <a:lnTo>
                    <a:pt x="636" y="234"/>
                  </a:lnTo>
                  <a:lnTo>
                    <a:pt x="690" y="252"/>
                  </a:lnTo>
                  <a:lnTo>
                    <a:pt x="726" y="270"/>
                  </a:lnTo>
                  <a:lnTo>
                    <a:pt x="756" y="282"/>
                  </a:lnTo>
                  <a:lnTo>
                    <a:pt x="768" y="282"/>
                  </a:lnTo>
                  <a:lnTo>
                    <a:pt x="768" y="270"/>
                  </a:lnTo>
                  <a:lnTo>
                    <a:pt x="762" y="258"/>
                  </a:lnTo>
                  <a:lnTo>
                    <a:pt x="762" y="222"/>
                  </a:lnTo>
                  <a:lnTo>
                    <a:pt x="780" y="204"/>
                  </a:lnTo>
                  <a:lnTo>
                    <a:pt x="792" y="204"/>
                  </a:lnTo>
                  <a:lnTo>
                    <a:pt x="798" y="210"/>
                  </a:lnTo>
                  <a:lnTo>
                    <a:pt x="816" y="210"/>
                  </a:lnTo>
                  <a:lnTo>
                    <a:pt x="840" y="198"/>
                  </a:lnTo>
                  <a:lnTo>
                    <a:pt x="858" y="180"/>
                  </a:lnTo>
                  <a:lnTo>
                    <a:pt x="804" y="144"/>
                  </a:lnTo>
                  <a:lnTo>
                    <a:pt x="804" y="120"/>
                  </a:lnTo>
                  <a:lnTo>
                    <a:pt x="798" y="108"/>
                  </a:lnTo>
                  <a:lnTo>
                    <a:pt x="792" y="102"/>
                  </a:lnTo>
                  <a:lnTo>
                    <a:pt x="786" y="102"/>
                  </a:lnTo>
                  <a:lnTo>
                    <a:pt x="774" y="114"/>
                  </a:lnTo>
                  <a:lnTo>
                    <a:pt x="774" y="126"/>
                  </a:lnTo>
                  <a:lnTo>
                    <a:pt x="756" y="120"/>
                  </a:lnTo>
                  <a:lnTo>
                    <a:pt x="720" y="114"/>
                  </a:lnTo>
                  <a:lnTo>
                    <a:pt x="678" y="102"/>
                  </a:lnTo>
                  <a:lnTo>
                    <a:pt x="648" y="90"/>
                  </a:lnTo>
                  <a:lnTo>
                    <a:pt x="624" y="72"/>
                  </a:lnTo>
                  <a:lnTo>
                    <a:pt x="552" y="24"/>
                  </a:lnTo>
                  <a:lnTo>
                    <a:pt x="516" y="6"/>
                  </a:lnTo>
                  <a:lnTo>
                    <a:pt x="498" y="0"/>
                  </a:lnTo>
                  <a:lnTo>
                    <a:pt x="498" y="18"/>
                  </a:lnTo>
                  <a:lnTo>
                    <a:pt x="510" y="30"/>
                  </a:lnTo>
                  <a:lnTo>
                    <a:pt x="516" y="42"/>
                  </a:lnTo>
                  <a:lnTo>
                    <a:pt x="528" y="54"/>
                  </a:lnTo>
                  <a:lnTo>
                    <a:pt x="534" y="66"/>
                  </a:lnTo>
                  <a:lnTo>
                    <a:pt x="546" y="72"/>
                  </a:lnTo>
                  <a:close/>
                  <a:moveTo>
                    <a:pt x="282" y="1458"/>
                  </a:moveTo>
                  <a:lnTo>
                    <a:pt x="306" y="1458"/>
                  </a:lnTo>
                  <a:lnTo>
                    <a:pt x="276" y="1440"/>
                  </a:lnTo>
                  <a:lnTo>
                    <a:pt x="282" y="1458"/>
                  </a:lnTo>
                  <a:close/>
                  <a:moveTo>
                    <a:pt x="300" y="1386"/>
                  </a:moveTo>
                  <a:lnTo>
                    <a:pt x="312" y="1398"/>
                  </a:lnTo>
                  <a:lnTo>
                    <a:pt x="318" y="1398"/>
                  </a:lnTo>
                  <a:lnTo>
                    <a:pt x="330" y="1386"/>
                  </a:lnTo>
                  <a:lnTo>
                    <a:pt x="336" y="1386"/>
                  </a:lnTo>
                  <a:lnTo>
                    <a:pt x="342" y="1380"/>
                  </a:lnTo>
                  <a:lnTo>
                    <a:pt x="342" y="1368"/>
                  </a:lnTo>
                  <a:lnTo>
                    <a:pt x="336" y="1362"/>
                  </a:lnTo>
                  <a:lnTo>
                    <a:pt x="318" y="1362"/>
                  </a:lnTo>
                  <a:lnTo>
                    <a:pt x="306" y="1368"/>
                  </a:lnTo>
                  <a:lnTo>
                    <a:pt x="300" y="1380"/>
                  </a:lnTo>
                  <a:lnTo>
                    <a:pt x="300" y="1386"/>
                  </a:lnTo>
                  <a:close/>
                  <a:moveTo>
                    <a:pt x="312" y="1416"/>
                  </a:moveTo>
                  <a:lnTo>
                    <a:pt x="300" y="1416"/>
                  </a:lnTo>
                  <a:lnTo>
                    <a:pt x="300" y="1428"/>
                  </a:lnTo>
                  <a:lnTo>
                    <a:pt x="318" y="1428"/>
                  </a:lnTo>
                  <a:lnTo>
                    <a:pt x="318" y="1422"/>
                  </a:lnTo>
                  <a:lnTo>
                    <a:pt x="312" y="1416"/>
                  </a:lnTo>
                  <a:close/>
                  <a:moveTo>
                    <a:pt x="336" y="1200"/>
                  </a:moveTo>
                  <a:lnTo>
                    <a:pt x="336" y="1206"/>
                  </a:lnTo>
                  <a:lnTo>
                    <a:pt x="330" y="1206"/>
                  </a:lnTo>
                  <a:lnTo>
                    <a:pt x="318" y="1212"/>
                  </a:lnTo>
                  <a:lnTo>
                    <a:pt x="342" y="1230"/>
                  </a:lnTo>
                  <a:lnTo>
                    <a:pt x="342" y="1218"/>
                  </a:lnTo>
                  <a:lnTo>
                    <a:pt x="336" y="1206"/>
                  </a:lnTo>
                  <a:lnTo>
                    <a:pt x="336" y="1200"/>
                  </a:lnTo>
                  <a:close/>
                  <a:moveTo>
                    <a:pt x="366" y="1170"/>
                  </a:moveTo>
                  <a:lnTo>
                    <a:pt x="366" y="1182"/>
                  </a:lnTo>
                  <a:lnTo>
                    <a:pt x="360" y="1194"/>
                  </a:lnTo>
                  <a:lnTo>
                    <a:pt x="378" y="1224"/>
                  </a:lnTo>
                  <a:lnTo>
                    <a:pt x="378" y="1200"/>
                  </a:lnTo>
                  <a:lnTo>
                    <a:pt x="372" y="1194"/>
                  </a:lnTo>
                  <a:lnTo>
                    <a:pt x="372" y="1176"/>
                  </a:lnTo>
                  <a:lnTo>
                    <a:pt x="366" y="1170"/>
                  </a:lnTo>
                  <a:close/>
                  <a:moveTo>
                    <a:pt x="36" y="1698"/>
                  </a:moveTo>
                  <a:lnTo>
                    <a:pt x="54" y="1698"/>
                  </a:lnTo>
                  <a:lnTo>
                    <a:pt x="60" y="1692"/>
                  </a:lnTo>
                  <a:lnTo>
                    <a:pt x="72" y="1692"/>
                  </a:lnTo>
                  <a:lnTo>
                    <a:pt x="42" y="1680"/>
                  </a:lnTo>
                  <a:lnTo>
                    <a:pt x="36" y="1686"/>
                  </a:lnTo>
                  <a:lnTo>
                    <a:pt x="36" y="1698"/>
                  </a:lnTo>
                  <a:close/>
                  <a:moveTo>
                    <a:pt x="114" y="1662"/>
                  </a:moveTo>
                  <a:lnTo>
                    <a:pt x="96" y="1632"/>
                  </a:lnTo>
                  <a:lnTo>
                    <a:pt x="96" y="1662"/>
                  </a:lnTo>
                  <a:lnTo>
                    <a:pt x="102" y="1674"/>
                  </a:lnTo>
                  <a:lnTo>
                    <a:pt x="114" y="1680"/>
                  </a:lnTo>
                  <a:lnTo>
                    <a:pt x="120" y="1680"/>
                  </a:lnTo>
                  <a:lnTo>
                    <a:pt x="126" y="1674"/>
                  </a:lnTo>
                  <a:lnTo>
                    <a:pt x="126" y="1662"/>
                  </a:lnTo>
                  <a:lnTo>
                    <a:pt x="114" y="1662"/>
                  </a:lnTo>
                  <a:close/>
                  <a:moveTo>
                    <a:pt x="12" y="1686"/>
                  </a:moveTo>
                  <a:lnTo>
                    <a:pt x="6" y="1686"/>
                  </a:lnTo>
                  <a:lnTo>
                    <a:pt x="0" y="1692"/>
                  </a:lnTo>
                  <a:lnTo>
                    <a:pt x="0" y="1704"/>
                  </a:lnTo>
                  <a:lnTo>
                    <a:pt x="6" y="1710"/>
                  </a:lnTo>
                  <a:lnTo>
                    <a:pt x="12" y="1710"/>
                  </a:lnTo>
                  <a:lnTo>
                    <a:pt x="24" y="1698"/>
                  </a:lnTo>
                  <a:lnTo>
                    <a:pt x="24" y="1686"/>
                  </a:lnTo>
                  <a:lnTo>
                    <a:pt x="12" y="1686"/>
                  </a:lnTo>
                  <a:close/>
                  <a:moveTo>
                    <a:pt x="168" y="1536"/>
                  </a:moveTo>
                  <a:lnTo>
                    <a:pt x="168" y="1542"/>
                  </a:lnTo>
                  <a:lnTo>
                    <a:pt x="180" y="1548"/>
                  </a:lnTo>
                  <a:lnTo>
                    <a:pt x="186" y="1548"/>
                  </a:lnTo>
                  <a:lnTo>
                    <a:pt x="186" y="1536"/>
                  </a:lnTo>
                  <a:lnTo>
                    <a:pt x="180" y="1530"/>
                  </a:lnTo>
                  <a:lnTo>
                    <a:pt x="168" y="1530"/>
                  </a:lnTo>
                  <a:lnTo>
                    <a:pt x="168" y="1536"/>
                  </a:lnTo>
                  <a:close/>
                  <a:moveTo>
                    <a:pt x="264" y="1494"/>
                  </a:moveTo>
                  <a:lnTo>
                    <a:pt x="252" y="1518"/>
                  </a:lnTo>
                  <a:lnTo>
                    <a:pt x="246" y="1536"/>
                  </a:lnTo>
                  <a:lnTo>
                    <a:pt x="246" y="1548"/>
                  </a:lnTo>
                  <a:lnTo>
                    <a:pt x="240" y="1554"/>
                  </a:lnTo>
                  <a:lnTo>
                    <a:pt x="240" y="1560"/>
                  </a:lnTo>
                  <a:lnTo>
                    <a:pt x="258" y="1566"/>
                  </a:lnTo>
                  <a:lnTo>
                    <a:pt x="264" y="1554"/>
                  </a:lnTo>
                  <a:lnTo>
                    <a:pt x="264" y="1548"/>
                  </a:lnTo>
                  <a:lnTo>
                    <a:pt x="270" y="1542"/>
                  </a:lnTo>
                  <a:lnTo>
                    <a:pt x="270" y="1524"/>
                  </a:lnTo>
                  <a:lnTo>
                    <a:pt x="288" y="1506"/>
                  </a:lnTo>
                  <a:lnTo>
                    <a:pt x="282" y="1500"/>
                  </a:lnTo>
                  <a:lnTo>
                    <a:pt x="282" y="1494"/>
                  </a:lnTo>
                  <a:lnTo>
                    <a:pt x="276" y="1488"/>
                  </a:lnTo>
                  <a:lnTo>
                    <a:pt x="264" y="1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4" name="Jamaica" descr="© INSCALE GmbH, 05.05.2010&#10;http://www.presentationload.com/"/>
            <p:cNvSpPr>
              <a:spLocks/>
            </p:cNvSpPr>
            <p:nvPr/>
          </p:nvSpPr>
          <p:spPr bwMode="gray">
            <a:xfrm>
              <a:off x="1914848" y="2515203"/>
              <a:ext cx="51697" cy="16698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4">
                  <a:moveTo>
                    <a:pt x="108" y="54"/>
                  </a:moveTo>
                  <a:lnTo>
                    <a:pt x="114" y="36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26" y="6"/>
                  </a:lnTo>
                  <a:lnTo>
                    <a:pt x="84" y="6"/>
                  </a:lnTo>
                  <a:lnTo>
                    <a:pt x="66" y="0"/>
                  </a:lnTo>
                  <a:lnTo>
                    <a:pt x="24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6" y="18"/>
                  </a:lnTo>
                  <a:lnTo>
                    <a:pt x="18" y="24"/>
                  </a:lnTo>
                  <a:lnTo>
                    <a:pt x="24" y="36"/>
                  </a:lnTo>
                  <a:lnTo>
                    <a:pt x="36" y="42"/>
                  </a:lnTo>
                  <a:lnTo>
                    <a:pt x="60" y="42"/>
                  </a:lnTo>
                  <a:lnTo>
                    <a:pt x="78" y="48"/>
                  </a:lnTo>
                  <a:lnTo>
                    <a:pt x="10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5" name="Ital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94826" y="1757380"/>
              <a:ext cx="257192" cy="272301"/>
            </a:xfrm>
            <a:custGeom>
              <a:avLst/>
              <a:gdLst>
                <a:gd name="T0" fmla="*/ 2147483647 w 780"/>
                <a:gd name="T1" fmla="*/ 2147483647 h 828"/>
                <a:gd name="T2" fmla="*/ 2147483647 w 780"/>
                <a:gd name="T3" fmla="*/ 2147483647 h 828"/>
                <a:gd name="T4" fmla="*/ 2147483647 w 780"/>
                <a:gd name="T5" fmla="*/ 2147483647 h 828"/>
                <a:gd name="T6" fmla="*/ 2147483647 w 780"/>
                <a:gd name="T7" fmla="*/ 2147483647 h 828"/>
                <a:gd name="T8" fmla="*/ 2147483647 w 780"/>
                <a:gd name="T9" fmla="*/ 2147483647 h 828"/>
                <a:gd name="T10" fmla="*/ 2147483647 w 780"/>
                <a:gd name="T11" fmla="*/ 2147483647 h 828"/>
                <a:gd name="T12" fmla="*/ 2147483647 w 780"/>
                <a:gd name="T13" fmla="*/ 2147483647 h 828"/>
                <a:gd name="T14" fmla="*/ 2147483647 w 780"/>
                <a:gd name="T15" fmla="*/ 2147483647 h 828"/>
                <a:gd name="T16" fmla="*/ 2147483647 w 780"/>
                <a:gd name="T17" fmla="*/ 2147483647 h 828"/>
                <a:gd name="T18" fmla="*/ 2147483647 w 780"/>
                <a:gd name="T19" fmla="*/ 2147483647 h 828"/>
                <a:gd name="T20" fmla="*/ 2147483647 w 780"/>
                <a:gd name="T21" fmla="*/ 2147483647 h 828"/>
                <a:gd name="T22" fmla="*/ 2147483647 w 780"/>
                <a:gd name="T23" fmla="*/ 2147483647 h 828"/>
                <a:gd name="T24" fmla="*/ 2147483647 w 780"/>
                <a:gd name="T25" fmla="*/ 2147483647 h 828"/>
                <a:gd name="T26" fmla="*/ 2147483647 w 780"/>
                <a:gd name="T27" fmla="*/ 2147483647 h 828"/>
                <a:gd name="T28" fmla="*/ 2147483647 w 780"/>
                <a:gd name="T29" fmla="*/ 2147483647 h 828"/>
                <a:gd name="T30" fmla="*/ 2147483647 w 780"/>
                <a:gd name="T31" fmla="*/ 2147483647 h 828"/>
                <a:gd name="T32" fmla="*/ 2147483647 w 780"/>
                <a:gd name="T33" fmla="*/ 2147483647 h 828"/>
                <a:gd name="T34" fmla="*/ 2147483647 w 780"/>
                <a:gd name="T35" fmla="*/ 2147483647 h 828"/>
                <a:gd name="T36" fmla="*/ 2147483647 w 780"/>
                <a:gd name="T37" fmla="*/ 2147483647 h 828"/>
                <a:gd name="T38" fmla="*/ 2147483647 w 780"/>
                <a:gd name="T39" fmla="*/ 2147483647 h 828"/>
                <a:gd name="T40" fmla="*/ 2147483647 w 780"/>
                <a:gd name="T41" fmla="*/ 2147483647 h 828"/>
                <a:gd name="T42" fmla="*/ 2147483647 w 780"/>
                <a:gd name="T43" fmla="*/ 2147483647 h 828"/>
                <a:gd name="T44" fmla="*/ 2147483647 w 780"/>
                <a:gd name="T45" fmla="*/ 2147483647 h 828"/>
                <a:gd name="T46" fmla="*/ 2147483647 w 780"/>
                <a:gd name="T47" fmla="*/ 2147483647 h 828"/>
                <a:gd name="T48" fmla="*/ 2147483647 w 780"/>
                <a:gd name="T49" fmla="*/ 2147483647 h 828"/>
                <a:gd name="T50" fmla="*/ 2147483647 w 780"/>
                <a:gd name="T51" fmla="*/ 2147483647 h 828"/>
                <a:gd name="T52" fmla="*/ 2147483647 w 780"/>
                <a:gd name="T53" fmla="*/ 2147483647 h 828"/>
                <a:gd name="T54" fmla="*/ 2147483647 w 780"/>
                <a:gd name="T55" fmla="*/ 2147483647 h 828"/>
                <a:gd name="T56" fmla="*/ 2147483647 w 780"/>
                <a:gd name="T57" fmla="*/ 2147483647 h 828"/>
                <a:gd name="T58" fmla="*/ 2147483647 w 780"/>
                <a:gd name="T59" fmla="*/ 2147483647 h 828"/>
                <a:gd name="T60" fmla="*/ 2147483647 w 780"/>
                <a:gd name="T61" fmla="*/ 2147483647 h 828"/>
                <a:gd name="T62" fmla="*/ 2147483647 w 780"/>
                <a:gd name="T63" fmla="*/ 2147483647 h 828"/>
                <a:gd name="T64" fmla="*/ 2147483647 w 780"/>
                <a:gd name="T65" fmla="*/ 2147483647 h 828"/>
                <a:gd name="T66" fmla="*/ 2147483647 w 780"/>
                <a:gd name="T67" fmla="*/ 2147483647 h 828"/>
                <a:gd name="T68" fmla="*/ 2147483647 w 780"/>
                <a:gd name="T69" fmla="*/ 2147483647 h 828"/>
                <a:gd name="T70" fmla="*/ 2147483647 w 780"/>
                <a:gd name="T71" fmla="*/ 2147483647 h 828"/>
                <a:gd name="T72" fmla="*/ 2147483647 w 780"/>
                <a:gd name="T73" fmla="*/ 2147483647 h 828"/>
                <a:gd name="T74" fmla="*/ 2147483647 w 780"/>
                <a:gd name="T75" fmla="*/ 2147483647 h 828"/>
                <a:gd name="T76" fmla="*/ 2147483647 w 780"/>
                <a:gd name="T77" fmla="*/ 2147483647 h 828"/>
                <a:gd name="T78" fmla="*/ 2147483647 w 780"/>
                <a:gd name="T79" fmla="*/ 2147483647 h 828"/>
                <a:gd name="T80" fmla="*/ 2147483647 w 780"/>
                <a:gd name="T81" fmla="*/ 2147483647 h 828"/>
                <a:gd name="T82" fmla="*/ 2147483647 w 780"/>
                <a:gd name="T83" fmla="*/ 2147483647 h 828"/>
                <a:gd name="T84" fmla="*/ 2147483647 w 780"/>
                <a:gd name="T85" fmla="*/ 2147483647 h 828"/>
                <a:gd name="T86" fmla="*/ 2147483647 w 780"/>
                <a:gd name="T87" fmla="*/ 2147483647 h 828"/>
                <a:gd name="T88" fmla="*/ 2147483647 w 780"/>
                <a:gd name="T89" fmla="*/ 2147483647 h 828"/>
                <a:gd name="T90" fmla="*/ 2147483647 w 780"/>
                <a:gd name="T91" fmla="*/ 2147483647 h 828"/>
                <a:gd name="T92" fmla="*/ 2147483647 w 780"/>
                <a:gd name="T93" fmla="*/ 2147483647 h 828"/>
                <a:gd name="T94" fmla="*/ 2147483647 w 780"/>
                <a:gd name="T95" fmla="*/ 2147483647 h 828"/>
                <a:gd name="T96" fmla="*/ 2147483647 w 780"/>
                <a:gd name="T97" fmla="*/ 2147483647 h 828"/>
                <a:gd name="T98" fmla="*/ 2147483647 w 780"/>
                <a:gd name="T99" fmla="*/ 2147483647 h 828"/>
                <a:gd name="T100" fmla="*/ 2147483647 w 780"/>
                <a:gd name="T101" fmla="*/ 2147483647 h 828"/>
                <a:gd name="T102" fmla="*/ 2147483647 w 780"/>
                <a:gd name="T103" fmla="*/ 2147483647 h 828"/>
                <a:gd name="T104" fmla="*/ 2147483647 w 780"/>
                <a:gd name="T105" fmla="*/ 2147483647 h 828"/>
                <a:gd name="T106" fmla="*/ 2147483647 w 780"/>
                <a:gd name="T107" fmla="*/ 2147483647 h 828"/>
                <a:gd name="T108" fmla="*/ 2147483647 w 780"/>
                <a:gd name="T109" fmla="*/ 2147483647 h 828"/>
                <a:gd name="T110" fmla="*/ 2147483647 w 780"/>
                <a:gd name="T111" fmla="*/ 2147483647 h 828"/>
                <a:gd name="T112" fmla="*/ 2147483647 w 780"/>
                <a:gd name="T113" fmla="*/ 2147483647 h 8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80"/>
                <a:gd name="T172" fmla="*/ 0 h 828"/>
                <a:gd name="T173" fmla="*/ 780 w 780"/>
                <a:gd name="T174" fmla="*/ 828 h 8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80" h="828">
                  <a:moveTo>
                    <a:pt x="570" y="720"/>
                  </a:moveTo>
                  <a:lnTo>
                    <a:pt x="558" y="714"/>
                  </a:lnTo>
                  <a:lnTo>
                    <a:pt x="552" y="708"/>
                  </a:lnTo>
                  <a:lnTo>
                    <a:pt x="540" y="708"/>
                  </a:lnTo>
                  <a:lnTo>
                    <a:pt x="534" y="714"/>
                  </a:lnTo>
                  <a:lnTo>
                    <a:pt x="522" y="720"/>
                  </a:lnTo>
                  <a:lnTo>
                    <a:pt x="516" y="726"/>
                  </a:lnTo>
                  <a:lnTo>
                    <a:pt x="468" y="726"/>
                  </a:lnTo>
                  <a:lnTo>
                    <a:pt x="456" y="720"/>
                  </a:lnTo>
                  <a:lnTo>
                    <a:pt x="444" y="708"/>
                  </a:lnTo>
                  <a:lnTo>
                    <a:pt x="438" y="708"/>
                  </a:lnTo>
                  <a:lnTo>
                    <a:pt x="420" y="726"/>
                  </a:lnTo>
                  <a:lnTo>
                    <a:pt x="402" y="714"/>
                  </a:lnTo>
                  <a:lnTo>
                    <a:pt x="396" y="714"/>
                  </a:lnTo>
                  <a:lnTo>
                    <a:pt x="384" y="726"/>
                  </a:lnTo>
                  <a:lnTo>
                    <a:pt x="384" y="738"/>
                  </a:lnTo>
                  <a:lnTo>
                    <a:pt x="396" y="750"/>
                  </a:lnTo>
                  <a:lnTo>
                    <a:pt x="420" y="762"/>
                  </a:lnTo>
                  <a:lnTo>
                    <a:pt x="426" y="762"/>
                  </a:lnTo>
                  <a:lnTo>
                    <a:pt x="444" y="780"/>
                  </a:lnTo>
                  <a:lnTo>
                    <a:pt x="444" y="786"/>
                  </a:lnTo>
                  <a:lnTo>
                    <a:pt x="456" y="786"/>
                  </a:lnTo>
                  <a:lnTo>
                    <a:pt x="468" y="798"/>
                  </a:lnTo>
                  <a:lnTo>
                    <a:pt x="480" y="804"/>
                  </a:lnTo>
                  <a:lnTo>
                    <a:pt x="498" y="798"/>
                  </a:lnTo>
                  <a:lnTo>
                    <a:pt x="504" y="804"/>
                  </a:lnTo>
                  <a:lnTo>
                    <a:pt x="516" y="810"/>
                  </a:lnTo>
                  <a:lnTo>
                    <a:pt x="522" y="822"/>
                  </a:lnTo>
                  <a:lnTo>
                    <a:pt x="534" y="828"/>
                  </a:lnTo>
                  <a:lnTo>
                    <a:pt x="558" y="828"/>
                  </a:lnTo>
                  <a:lnTo>
                    <a:pt x="570" y="816"/>
                  </a:lnTo>
                  <a:lnTo>
                    <a:pt x="570" y="792"/>
                  </a:lnTo>
                  <a:lnTo>
                    <a:pt x="564" y="780"/>
                  </a:lnTo>
                  <a:lnTo>
                    <a:pt x="564" y="768"/>
                  </a:lnTo>
                  <a:lnTo>
                    <a:pt x="570" y="750"/>
                  </a:lnTo>
                  <a:lnTo>
                    <a:pt x="576" y="738"/>
                  </a:lnTo>
                  <a:lnTo>
                    <a:pt x="582" y="732"/>
                  </a:lnTo>
                  <a:lnTo>
                    <a:pt x="582" y="714"/>
                  </a:lnTo>
                  <a:lnTo>
                    <a:pt x="576" y="702"/>
                  </a:lnTo>
                  <a:lnTo>
                    <a:pt x="570" y="720"/>
                  </a:lnTo>
                  <a:close/>
                  <a:moveTo>
                    <a:pt x="180" y="468"/>
                  </a:moveTo>
                  <a:lnTo>
                    <a:pt x="156" y="480"/>
                  </a:lnTo>
                  <a:lnTo>
                    <a:pt x="150" y="486"/>
                  </a:lnTo>
                  <a:lnTo>
                    <a:pt x="138" y="492"/>
                  </a:lnTo>
                  <a:lnTo>
                    <a:pt x="132" y="498"/>
                  </a:lnTo>
                  <a:lnTo>
                    <a:pt x="126" y="498"/>
                  </a:lnTo>
                  <a:lnTo>
                    <a:pt x="114" y="492"/>
                  </a:lnTo>
                  <a:lnTo>
                    <a:pt x="102" y="480"/>
                  </a:lnTo>
                  <a:lnTo>
                    <a:pt x="96" y="498"/>
                  </a:lnTo>
                  <a:lnTo>
                    <a:pt x="102" y="504"/>
                  </a:lnTo>
                  <a:lnTo>
                    <a:pt x="114" y="510"/>
                  </a:lnTo>
                  <a:lnTo>
                    <a:pt x="120" y="522"/>
                  </a:lnTo>
                  <a:lnTo>
                    <a:pt x="120" y="540"/>
                  </a:lnTo>
                  <a:lnTo>
                    <a:pt x="114" y="558"/>
                  </a:lnTo>
                  <a:lnTo>
                    <a:pt x="114" y="570"/>
                  </a:lnTo>
                  <a:lnTo>
                    <a:pt x="126" y="582"/>
                  </a:lnTo>
                  <a:lnTo>
                    <a:pt x="114" y="588"/>
                  </a:lnTo>
                  <a:lnTo>
                    <a:pt x="120" y="636"/>
                  </a:lnTo>
                  <a:lnTo>
                    <a:pt x="108" y="636"/>
                  </a:lnTo>
                  <a:lnTo>
                    <a:pt x="126" y="654"/>
                  </a:lnTo>
                  <a:lnTo>
                    <a:pt x="138" y="654"/>
                  </a:lnTo>
                  <a:lnTo>
                    <a:pt x="144" y="642"/>
                  </a:lnTo>
                  <a:lnTo>
                    <a:pt x="156" y="630"/>
                  </a:lnTo>
                  <a:lnTo>
                    <a:pt x="156" y="618"/>
                  </a:lnTo>
                  <a:lnTo>
                    <a:pt x="168" y="630"/>
                  </a:lnTo>
                  <a:lnTo>
                    <a:pt x="180" y="636"/>
                  </a:lnTo>
                  <a:lnTo>
                    <a:pt x="186" y="636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198" y="594"/>
                  </a:lnTo>
                  <a:lnTo>
                    <a:pt x="204" y="582"/>
                  </a:lnTo>
                  <a:lnTo>
                    <a:pt x="204" y="558"/>
                  </a:lnTo>
                  <a:lnTo>
                    <a:pt x="198" y="552"/>
                  </a:lnTo>
                  <a:lnTo>
                    <a:pt x="192" y="552"/>
                  </a:lnTo>
                  <a:lnTo>
                    <a:pt x="192" y="546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10" y="534"/>
                  </a:lnTo>
                  <a:lnTo>
                    <a:pt x="210" y="522"/>
                  </a:lnTo>
                  <a:lnTo>
                    <a:pt x="204" y="510"/>
                  </a:lnTo>
                  <a:lnTo>
                    <a:pt x="204" y="492"/>
                  </a:lnTo>
                  <a:lnTo>
                    <a:pt x="198" y="480"/>
                  </a:lnTo>
                  <a:lnTo>
                    <a:pt x="186" y="474"/>
                  </a:lnTo>
                  <a:lnTo>
                    <a:pt x="180" y="468"/>
                  </a:lnTo>
                  <a:close/>
                  <a:moveTo>
                    <a:pt x="774" y="546"/>
                  </a:moveTo>
                  <a:lnTo>
                    <a:pt x="768" y="534"/>
                  </a:lnTo>
                  <a:lnTo>
                    <a:pt x="756" y="528"/>
                  </a:lnTo>
                  <a:lnTo>
                    <a:pt x="738" y="510"/>
                  </a:lnTo>
                  <a:lnTo>
                    <a:pt x="678" y="480"/>
                  </a:lnTo>
                  <a:lnTo>
                    <a:pt x="672" y="480"/>
                  </a:lnTo>
                  <a:lnTo>
                    <a:pt x="660" y="474"/>
                  </a:lnTo>
                  <a:lnTo>
                    <a:pt x="648" y="474"/>
                  </a:lnTo>
                  <a:lnTo>
                    <a:pt x="630" y="468"/>
                  </a:lnTo>
                  <a:lnTo>
                    <a:pt x="606" y="456"/>
                  </a:lnTo>
                  <a:lnTo>
                    <a:pt x="606" y="450"/>
                  </a:lnTo>
                  <a:lnTo>
                    <a:pt x="612" y="438"/>
                  </a:lnTo>
                  <a:lnTo>
                    <a:pt x="624" y="426"/>
                  </a:lnTo>
                  <a:lnTo>
                    <a:pt x="624" y="420"/>
                  </a:lnTo>
                  <a:lnTo>
                    <a:pt x="618" y="414"/>
                  </a:lnTo>
                  <a:lnTo>
                    <a:pt x="612" y="414"/>
                  </a:lnTo>
                  <a:lnTo>
                    <a:pt x="594" y="408"/>
                  </a:lnTo>
                  <a:lnTo>
                    <a:pt x="552" y="408"/>
                  </a:lnTo>
                  <a:lnTo>
                    <a:pt x="540" y="402"/>
                  </a:lnTo>
                  <a:lnTo>
                    <a:pt x="534" y="396"/>
                  </a:lnTo>
                  <a:lnTo>
                    <a:pt x="516" y="384"/>
                  </a:lnTo>
                  <a:lnTo>
                    <a:pt x="492" y="360"/>
                  </a:lnTo>
                  <a:lnTo>
                    <a:pt x="480" y="342"/>
                  </a:lnTo>
                  <a:lnTo>
                    <a:pt x="474" y="336"/>
                  </a:lnTo>
                  <a:lnTo>
                    <a:pt x="468" y="324"/>
                  </a:lnTo>
                  <a:lnTo>
                    <a:pt x="468" y="312"/>
                  </a:lnTo>
                  <a:lnTo>
                    <a:pt x="450" y="276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20" y="258"/>
                  </a:lnTo>
                  <a:lnTo>
                    <a:pt x="414" y="252"/>
                  </a:lnTo>
                  <a:lnTo>
                    <a:pt x="378" y="222"/>
                  </a:lnTo>
                  <a:lnTo>
                    <a:pt x="372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66" y="180"/>
                  </a:lnTo>
                  <a:lnTo>
                    <a:pt x="384" y="180"/>
                  </a:lnTo>
                  <a:lnTo>
                    <a:pt x="384" y="174"/>
                  </a:lnTo>
                  <a:lnTo>
                    <a:pt x="372" y="162"/>
                  </a:lnTo>
                  <a:lnTo>
                    <a:pt x="366" y="150"/>
                  </a:lnTo>
                  <a:lnTo>
                    <a:pt x="366" y="138"/>
                  </a:lnTo>
                  <a:lnTo>
                    <a:pt x="402" y="120"/>
                  </a:lnTo>
                  <a:lnTo>
                    <a:pt x="408" y="114"/>
                  </a:lnTo>
                  <a:lnTo>
                    <a:pt x="414" y="114"/>
                  </a:lnTo>
                  <a:lnTo>
                    <a:pt x="438" y="108"/>
                  </a:lnTo>
                  <a:lnTo>
                    <a:pt x="444" y="72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2"/>
                  </a:lnTo>
                  <a:lnTo>
                    <a:pt x="384" y="42"/>
                  </a:lnTo>
                  <a:lnTo>
                    <a:pt x="378" y="24"/>
                  </a:lnTo>
                  <a:lnTo>
                    <a:pt x="366" y="24"/>
                  </a:lnTo>
                  <a:lnTo>
                    <a:pt x="366" y="6"/>
                  </a:lnTo>
                  <a:lnTo>
                    <a:pt x="360" y="0"/>
                  </a:lnTo>
                  <a:lnTo>
                    <a:pt x="342" y="0"/>
                  </a:lnTo>
                  <a:lnTo>
                    <a:pt x="336" y="6"/>
                  </a:lnTo>
                  <a:lnTo>
                    <a:pt x="336" y="12"/>
                  </a:lnTo>
                  <a:lnTo>
                    <a:pt x="294" y="12"/>
                  </a:lnTo>
                  <a:lnTo>
                    <a:pt x="282" y="30"/>
                  </a:lnTo>
                  <a:lnTo>
                    <a:pt x="270" y="24"/>
                  </a:lnTo>
                  <a:lnTo>
                    <a:pt x="252" y="24"/>
                  </a:lnTo>
                  <a:lnTo>
                    <a:pt x="246" y="42"/>
                  </a:lnTo>
                  <a:lnTo>
                    <a:pt x="222" y="42"/>
                  </a:lnTo>
                  <a:lnTo>
                    <a:pt x="222" y="48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0" y="60"/>
                  </a:lnTo>
                  <a:lnTo>
                    <a:pt x="192" y="66"/>
                  </a:lnTo>
                  <a:lnTo>
                    <a:pt x="180" y="48"/>
                  </a:lnTo>
                  <a:lnTo>
                    <a:pt x="174" y="72"/>
                  </a:lnTo>
                  <a:lnTo>
                    <a:pt x="162" y="84"/>
                  </a:lnTo>
                  <a:lnTo>
                    <a:pt x="162" y="102"/>
                  </a:lnTo>
                  <a:lnTo>
                    <a:pt x="138" y="78"/>
                  </a:lnTo>
                  <a:lnTo>
                    <a:pt x="132" y="78"/>
                  </a:lnTo>
                  <a:lnTo>
                    <a:pt x="132" y="72"/>
                  </a:lnTo>
                  <a:lnTo>
                    <a:pt x="126" y="66"/>
                  </a:lnTo>
                  <a:lnTo>
                    <a:pt x="126" y="60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84" y="96"/>
                  </a:lnTo>
                  <a:lnTo>
                    <a:pt x="78" y="96"/>
                  </a:lnTo>
                  <a:lnTo>
                    <a:pt x="66" y="84"/>
                  </a:lnTo>
                  <a:lnTo>
                    <a:pt x="54" y="84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12" y="174"/>
                  </a:lnTo>
                  <a:lnTo>
                    <a:pt x="24" y="174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24" y="198"/>
                  </a:lnTo>
                  <a:lnTo>
                    <a:pt x="24" y="204"/>
                  </a:lnTo>
                  <a:lnTo>
                    <a:pt x="18" y="210"/>
                  </a:lnTo>
                  <a:lnTo>
                    <a:pt x="18" y="216"/>
                  </a:lnTo>
                  <a:lnTo>
                    <a:pt x="24" y="222"/>
                  </a:lnTo>
                  <a:lnTo>
                    <a:pt x="36" y="228"/>
                  </a:lnTo>
                  <a:lnTo>
                    <a:pt x="42" y="228"/>
                  </a:lnTo>
                  <a:lnTo>
                    <a:pt x="42" y="234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2" y="246"/>
                  </a:lnTo>
                  <a:lnTo>
                    <a:pt x="54" y="264"/>
                  </a:lnTo>
                  <a:lnTo>
                    <a:pt x="54" y="270"/>
                  </a:lnTo>
                  <a:lnTo>
                    <a:pt x="66" y="270"/>
                  </a:lnTo>
                  <a:lnTo>
                    <a:pt x="90" y="258"/>
                  </a:lnTo>
                  <a:lnTo>
                    <a:pt x="120" y="228"/>
                  </a:lnTo>
                  <a:lnTo>
                    <a:pt x="144" y="216"/>
                  </a:lnTo>
                  <a:lnTo>
                    <a:pt x="156" y="216"/>
                  </a:lnTo>
                  <a:lnTo>
                    <a:pt x="168" y="222"/>
                  </a:lnTo>
                  <a:lnTo>
                    <a:pt x="204" y="234"/>
                  </a:lnTo>
                  <a:lnTo>
                    <a:pt x="216" y="240"/>
                  </a:lnTo>
                  <a:lnTo>
                    <a:pt x="228" y="252"/>
                  </a:lnTo>
                  <a:lnTo>
                    <a:pt x="234" y="264"/>
                  </a:lnTo>
                  <a:lnTo>
                    <a:pt x="234" y="276"/>
                  </a:lnTo>
                  <a:lnTo>
                    <a:pt x="240" y="282"/>
                  </a:lnTo>
                  <a:lnTo>
                    <a:pt x="240" y="288"/>
                  </a:lnTo>
                  <a:lnTo>
                    <a:pt x="252" y="300"/>
                  </a:lnTo>
                  <a:lnTo>
                    <a:pt x="252" y="306"/>
                  </a:lnTo>
                  <a:lnTo>
                    <a:pt x="246" y="318"/>
                  </a:lnTo>
                  <a:lnTo>
                    <a:pt x="246" y="324"/>
                  </a:lnTo>
                  <a:lnTo>
                    <a:pt x="258" y="336"/>
                  </a:lnTo>
                  <a:lnTo>
                    <a:pt x="282" y="348"/>
                  </a:lnTo>
                  <a:lnTo>
                    <a:pt x="288" y="354"/>
                  </a:lnTo>
                  <a:lnTo>
                    <a:pt x="294" y="354"/>
                  </a:lnTo>
                  <a:lnTo>
                    <a:pt x="300" y="372"/>
                  </a:lnTo>
                  <a:lnTo>
                    <a:pt x="330" y="372"/>
                  </a:lnTo>
                  <a:lnTo>
                    <a:pt x="348" y="390"/>
                  </a:lnTo>
                  <a:lnTo>
                    <a:pt x="354" y="402"/>
                  </a:lnTo>
                  <a:lnTo>
                    <a:pt x="366" y="414"/>
                  </a:lnTo>
                  <a:lnTo>
                    <a:pt x="378" y="420"/>
                  </a:lnTo>
                  <a:lnTo>
                    <a:pt x="384" y="432"/>
                  </a:lnTo>
                  <a:lnTo>
                    <a:pt x="420" y="468"/>
                  </a:lnTo>
                  <a:lnTo>
                    <a:pt x="456" y="468"/>
                  </a:lnTo>
                  <a:lnTo>
                    <a:pt x="462" y="474"/>
                  </a:lnTo>
                  <a:lnTo>
                    <a:pt x="468" y="486"/>
                  </a:lnTo>
                  <a:lnTo>
                    <a:pt x="492" y="498"/>
                  </a:lnTo>
                  <a:lnTo>
                    <a:pt x="510" y="504"/>
                  </a:lnTo>
                  <a:lnTo>
                    <a:pt x="528" y="504"/>
                  </a:lnTo>
                  <a:lnTo>
                    <a:pt x="540" y="510"/>
                  </a:lnTo>
                  <a:lnTo>
                    <a:pt x="546" y="510"/>
                  </a:lnTo>
                  <a:lnTo>
                    <a:pt x="552" y="522"/>
                  </a:lnTo>
                  <a:lnTo>
                    <a:pt x="552" y="534"/>
                  </a:lnTo>
                  <a:lnTo>
                    <a:pt x="564" y="558"/>
                  </a:lnTo>
                  <a:lnTo>
                    <a:pt x="570" y="564"/>
                  </a:lnTo>
                  <a:lnTo>
                    <a:pt x="582" y="564"/>
                  </a:lnTo>
                  <a:lnTo>
                    <a:pt x="594" y="558"/>
                  </a:lnTo>
                  <a:lnTo>
                    <a:pt x="600" y="558"/>
                  </a:lnTo>
                  <a:lnTo>
                    <a:pt x="600" y="570"/>
                  </a:lnTo>
                  <a:lnTo>
                    <a:pt x="606" y="582"/>
                  </a:lnTo>
                  <a:lnTo>
                    <a:pt x="606" y="606"/>
                  </a:lnTo>
                  <a:lnTo>
                    <a:pt x="612" y="618"/>
                  </a:lnTo>
                  <a:lnTo>
                    <a:pt x="630" y="636"/>
                  </a:lnTo>
                  <a:lnTo>
                    <a:pt x="630" y="666"/>
                  </a:lnTo>
                  <a:lnTo>
                    <a:pt x="612" y="666"/>
                  </a:lnTo>
                  <a:lnTo>
                    <a:pt x="612" y="690"/>
                  </a:lnTo>
                  <a:lnTo>
                    <a:pt x="606" y="696"/>
                  </a:lnTo>
                  <a:lnTo>
                    <a:pt x="600" y="708"/>
                  </a:lnTo>
                  <a:lnTo>
                    <a:pt x="594" y="714"/>
                  </a:lnTo>
                  <a:lnTo>
                    <a:pt x="594" y="732"/>
                  </a:lnTo>
                  <a:lnTo>
                    <a:pt x="606" y="732"/>
                  </a:lnTo>
                  <a:lnTo>
                    <a:pt x="618" y="726"/>
                  </a:lnTo>
                  <a:lnTo>
                    <a:pt x="624" y="726"/>
                  </a:lnTo>
                  <a:lnTo>
                    <a:pt x="636" y="702"/>
                  </a:lnTo>
                  <a:lnTo>
                    <a:pt x="654" y="696"/>
                  </a:lnTo>
                  <a:lnTo>
                    <a:pt x="654" y="666"/>
                  </a:lnTo>
                  <a:lnTo>
                    <a:pt x="666" y="654"/>
                  </a:lnTo>
                  <a:lnTo>
                    <a:pt x="678" y="654"/>
                  </a:lnTo>
                  <a:lnTo>
                    <a:pt x="684" y="648"/>
                  </a:lnTo>
                  <a:lnTo>
                    <a:pt x="696" y="648"/>
                  </a:lnTo>
                  <a:lnTo>
                    <a:pt x="696" y="636"/>
                  </a:lnTo>
                  <a:lnTo>
                    <a:pt x="690" y="630"/>
                  </a:lnTo>
                  <a:lnTo>
                    <a:pt x="690" y="618"/>
                  </a:lnTo>
                  <a:lnTo>
                    <a:pt x="678" y="606"/>
                  </a:lnTo>
                  <a:lnTo>
                    <a:pt x="666" y="606"/>
                  </a:lnTo>
                  <a:lnTo>
                    <a:pt x="648" y="588"/>
                  </a:lnTo>
                  <a:lnTo>
                    <a:pt x="654" y="582"/>
                  </a:lnTo>
                  <a:lnTo>
                    <a:pt x="660" y="570"/>
                  </a:lnTo>
                  <a:lnTo>
                    <a:pt x="666" y="552"/>
                  </a:lnTo>
                  <a:lnTo>
                    <a:pt x="672" y="540"/>
                  </a:lnTo>
                  <a:lnTo>
                    <a:pt x="684" y="528"/>
                  </a:lnTo>
                  <a:lnTo>
                    <a:pt x="690" y="534"/>
                  </a:lnTo>
                  <a:lnTo>
                    <a:pt x="702" y="534"/>
                  </a:lnTo>
                  <a:lnTo>
                    <a:pt x="708" y="540"/>
                  </a:lnTo>
                  <a:lnTo>
                    <a:pt x="738" y="540"/>
                  </a:lnTo>
                  <a:lnTo>
                    <a:pt x="738" y="552"/>
                  </a:lnTo>
                  <a:lnTo>
                    <a:pt x="744" y="558"/>
                  </a:lnTo>
                  <a:lnTo>
                    <a:pt x="744" y="564"/>
                  </a:lnTo>
                  <a:lnTo>
                    <a:pt x="750" y="576"/>
                  </a:lnTo>
                  <a:lnTo>
                    <a:pt x="762" y="576"/>
                  </a:lnTo>
                  <a:lnTo>
                    <a:pt x="774" y="570"/>
                  </a:lnTo>
                  <a:lnTo>
                    <a:pt x="780" y="564"/>
                  </a:lnTo>
                  <a:lnTo>
                    <a:pt x="780" y="558"/>
                  </a:lnTo>
                  <a:lnTo>
                    <a:pt x="774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6" name="Israel" descr="© INSCALE GmbH, 05.05.2010&#10;http://www.presentationload.com/"/>
            <p:cNvSpPr>
              <a:spLocks/>
            </p:cNvSpPr>
            <p:nvPr/>
          </p:nvSpPr>
          <p:spPr bwMode="gray">
            <a:xfrm>
              <a:off x="4513899" y="2117026"/>
              <a:ext cx="33602" cy="105325"/>
            </a:xfrm>
            <a:custGeom>
              <a:avLst/>
              <a:gdLst>
                <a:gd name="T0" fmla="*/ 0 w 102"/>
                <a:gd name="T1" fmla="*/ 2147483647 h 324"/>
                <a:gd name="T2" fmla="*/ 2147483647 w 102"/>
                <a:gd name="T3" fmla="*/ 2147483647 h 324"/>
                <a:gd name="T4" fmla="*/ 2147483647 w 102"/>
                <a:gd name="T5" fmla="*/ 2147483647 h 324"/>
                <a:gd name="T6" fmla="*/ 2147483647 w 102"/>
                <a:gd name="T7" fmla="*/ 2147483647 h 324"/>
                <a:gd name="T8" fmla="*/ 2147483647 w 102"/>
                <a:gd name="T9" fmla="*/ 2147483647 h 324"/>
                <a:gd name="T10" fmla="*/ 2147483647 w 102"/>
                <a:gd name="T11" fmla="*/ 2147483647 h 324"/>
                <a:gd name="T12" fmla="*/ 2147483647 w 102"/>
                <a:gd name="T13" fmla="*/ 2147483647 h 324"/>
                <a:gd name="T14" fmla="*/ 2147483647 w 102"/>
                <a:gd name="T15" fmla="*/ 2147483647 h 324"/>
                <a:gd name="T16" fmla="*/ 2147483647 w 102"/>
                <a:gd name="T17" fmla="*/ 2147483647 h 324"/>
                <a:gd name="T18" fmla="*/ 2147483647 w 102"/>
                <a:gd name="T19" fmla="*/ 2147483647 h 324"/>
                <a:gd name="T20" fmla="*/ 2147483647 w 102"/>
                <a:gd name="T21" fmla="*/ 2147483647 h 324"/>
                <a:gd name="T22" fmla="*/ 2147483647 w 102"/>
                <a:gd name="T23" fmla="*/ 2147483647 h 324"/>
                <a:gd name="T24" fmla="*/ 2147483647 w 102"/>
                <a:gd name="T25" fmla="*/ 2147483647 h 324"/>
                <a:gd name="T26" fmla="*/ 2147483647 w 102"/>
                <a:gd name="T27" fmla="*/ 2147483647 h 324"/>
                <a:gd name="T28" fmla="*/ 2147483647 w 102"/>
                <a:gd name="T29" fmla="*/ 2147483647 h 324"/>
                <a:gd name="T30" fmla="*/ 2147483647 w 102"/>
                <a:gd name="T31" fmla="*/ 2147483647 h 324"/>
                <a:gd name="T32" fmla="*/ 2147483647 w 102"/>
                <a:gd name="T33" fmla="*/ 2147483647 h 324"/>
                <a:gd name="T34" fmla="*/ 2147483647 w 102"/>
                <a:gd name="T35" fmla="*/ 2147483647 h 324"/>
                <a:gd name="T36" fmla="*/ 2147483647 w 102"/>
                <a:gd name="T37" fmla="*/ 2147483647 h 324"/>
                <a:gd name="T38" fmla="*/ 2147483647 w 102"/>
                <a:gd name="T39" fmla="*/ 2147483647 h 324"/>
                <a:gd name="T40" fmla="*/ 2147483647 w 102"/>
                <a:gd name="T41" fmla="*/ 2147483647 h 324"/>
                <a:gd name="T42" fmla="*/ 2147483647 w 102"/>
                <a:gd name="T43" fmla="*/ 2147483647 h 324"/>
                <a:gd name="T44" fmla="*/ 2147483647 w 102"/>
                <a:gd name="T45" fmla="*/ 2147483647 h 324"/>
                <a:gd name="T46" fmla="*/ 2147483647 w 102"/>
                <a:gd name="T47" fmla="*/ 2147483647 h 324"/>
                <a:gd name="T48" fmla="*/ 2147483647 w 102"/>
                <a:gd name="T49" fmla="*/ 0 h 324"/>
                <a:gd name="T50" fmla="*/ 2147483647 w 102"/>
                <a:gd name="T51" fmla="*/ 2147483647 h 324"/>
                <a:gd name="T52" fmla="*/ 2147483647 w 102"/>
                <a:gd name="T53" fmla="*/ 2147483647 h 324"/>
                <a:gd name="T54" fmla="*/ 2147483647 w 102"/>
                <a:gd name="T55" fmla="*/ 2147483647 h 324"/>
                <a:gd name="T56" fmla="*/ 2147483647 w 102"/>
                <a:gd name="T57" fmla="*/ 2147483647 h 324"/>
                <a:gd name="T58" fmla="*/ 2147483647 w 102"/>
                <a:gd name="T59" fmla="*/ 2147483647 h 324"/>
                <a:gd name="T60" fmla="*/ 2147483647 w 102"/>
                <a:gd name="T61" fmla="*/ 2147483647 h 324"/>
                <a:gd name="T62" fmla="*/ 2147483647 w 102"/>
                <a:gd name="T63" fmla="*/ 2147483647 h 324"/>
                <a:gd name="T64" fmla="*/ 2147483647 w 102"/>
                <a:gd name="T65" fmla="*/ 2147483647 h 324"/>
                <a:gd name="T66" fmla="*/ 2147483647 w 102"/>
                <a:gd name="T67" fmla="*/ 2147483647 h 324"/>
                <a:gd name="T68" fmla="*/ 2147483647 w 102"/>
                <a:gd name="T69" fmla="*/ 2147483647 h 324"/>
                <a:gd name="T70" fmla="*/ 2147483647 w 102"/>
                <a:gd name="T71" fmla="*/ 2147483647 h 324"/>
                <a:gd name="T72" fmla="*/ 2147483647 w 102"/>
                <a:gd name="T73" fmla="*/ 2147483647 h 324"/>
                <a:gd name="T74" fmla="*/ 2147483647 w 102"/>
                <a:gd name="T75" fmla="*/ 2147483647 h 324"/>
                <a:gd name="T76" fmla="*/ 2147483647 w 102"/>
                <a:gd name="T77" fmla="*/ 2147483647 h 324"/>
                <a:gd name="T78" fmla="*/ 0 w 102"/>
                <a:gd name="T79" fmla="*/ 2147483647 h 32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2"/>
                <a:gd name="T121" fmla="*/ 0 h 324"/>
                <a:gd name="T122" fmla="*/ 102 w 102"/>
                <a:gd name="T123" fmla="*/ 324 h 32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2" h="324">
                  <a:moveTo>
                    <a:pt x="0" y="168"/>
                  </a:moveTo>
                  <a:lnTo>
                    <a:pt x="54" y="312"/>
                  </a:lnTo>
                  <a:lnTo>
                    <a:pt x="60" y="324"/>
                  </a:lnTo>
                  <a:lnTo>
                    <a:pt x="60" y="306"/>
                  </a:lnTo>
                  <a:lnTo>
                    <a:pt x="66" y="294"/>
                  </a:lnTo>
                  <a:lnTo>
                    <a:pt x="66" y="234"/>
                  </a:lnTo>
                  <a:lnTo>
                    <a:pt x="72" y="228"/>
                  </a:lnTo>
                  <a:lnTo>
                    <a:pt x="78" y="216"/>
                  </a:lnTo>
                  <a:lnTo>
                    <a:pt x="84" y="210"/>
                  </a:lnTo>
                  <a:lnTo>
                    <a:pt x="90" y="198"/>
                  </a:lnTo>
                  <a:lnTo>
                    <a:pt x="90" y="186"/>
                  </a:lnTo>
                  <a:lnTo>
                    <a:pt x="78" y="174"/>
                  </a:lnTo>
                  <a:lnTo>
                    <a:pt x="78" y="162"/>
                  </a:lnTo>
                  <a:lnTo>
                    <a:pt x="72" y="156"/>
                  </a:lnTo>
                  <a:lnTo>
                    <a:pt x="66" y="162"/>
                  </a:lnTo>
                  <a:lnTo>
                    <a:pt x="66" y="168"/>
                  </a:lnTo>
                  <a:lnTo>
                    <a:pt x="60" y="168"/>
                  </a:lnTo>
                  <a:lnTo>
                    <a:pt x="54" y="174"/>
                  </a:lnTo>
                  <a:lnTo>
                    <a:pt x="48" y="168"/>
                  </a:lnTo>
                  <a:lnTo>
                    <a:pt x="48" y="96"/>
                  </a:lnTo>
                  <a:lnTo>
                    <a:pt x="66" y="78"/>
                  </a:lnTo>
                  <a:lnTo>
                    <a:pt x="84" y="78"/>
                  </a:lnTo>
                  <a:lnTo>
                    <a:pt x="90" y="60"/>
                  </a:lnTo>
                  <a:lnTo>
                    <a:pt x="84" y="18"/>
                  </a:lnTo>
                  <a:lnTo>
                    <a:pt x="102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72" y="30"/>
                  </a:lnTo>
                  <a:lnTo>
                    <a:pt x="66" y="36"/>
                  </a:lnTo>
                  <a:lnTo>
                    <a:pt x="60" y="36"/>
                  </a:lnTo>
                  <a:lnTo>
                    <a:pt x="54" y="30"/>
                  </a:lnTo>
                  <a:lnTo>
                    <a:pt x="42" y="54"/>
                  </a:lnTo>
                  <a:lnTo>
                    <a:pt x="30" y="60"/>
                  </a:lnTo>
                  <a:lnTo>
                    <a:pt x="36" y="72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2" y="96"/>
                  </a:lnTo>
                  <a:lnTo>
                    <a:pt x="18" y="138"/>
                  </a:lnTo>
                  <a:lnTo>
                    <a:pt x="18" y="15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7" name="Ir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557511" y="1549302"/>
              <a:ext cx="93054" cy="97618"/>
            </a:xfrm>
            <a:custGeom>
              <a:avLst/>
              <a:gdLst>
                <a:gd name="T0" fmla="*/ 2147483647 w 282"/>
                <a:gd name="T1" fmla="*/ 2147483647 h 300"/>
                <a:gd name="T2" fmla="*/ 2147483647 w 282"/>
                <a:gd name="T3" fmla="*/ 2147483647 h 300"/>
                <a:gd name="T4" fmla="*/ 2147483647 w 282"/>
                <a:gd name="T5" fmla="*/ 2147483647 h 300"/>
                <a:gd name="T6" fmla="*/ 2147483647 w 282"/>
                <a:gd name="T7" fmla="*/ 2147483647 h 300"/>
                <a:gd name="T8" fmla="*/ 2147483647 w 282"/>
                <a:gd name="T9" fmla="*/ 2147483647 h 300"/>
                <a:gd name="T10" fmla="*/ 2147483647 w 282"/>
                <a:gd name="T11" fmla="*/ 2147483647 h 300"/>
                <a:gd name="T12" fmla="*/ 2147483647 w 282"/>
                <a:gd name="T13" fmla="*/ 2147483647 h 300"/>
                <a:gd name="T14" fmla="*/ 2147483647 w 282"/>
                <a:gd name="T15" fmla="*/ 2147483647 h 300"/>
                <a:gd name="T16" fmla="*/ 2147483647 w 282"/>
                <a:gd name="T17" fmla="*/ 2147483647 h 300"/>
                <a:gd name="T18" fmla="*/ 2147483647 w 282"/>
                <a:gd name="T19" fmla="*/ 2147483647 h 300"/>
                <a:gd name="T20" fmla="*/ 2147483647 w 282"/>
                <a:gd name="T21" fmla="*/ 2147483647 h 300"/>
                <a:gd name="T22" fmla="*/ 2147483647 w 282"/>
                <a:gd name="T23" fmla="*/ 2147483647 h 300"/>
                <a:gd name="T24" fmla="*/ 2147483647 w 282"/>
                <a:gd name="T25" fmla="*/ 0 h 300"/>
                <a:gd name="T26" fmla="*/ 2147483647 w 282"/>
                <a:gd name="T27" fmla="*/ 2147483647 h 300"/>
                <a:gd name="T28" fmla="*/ 2147483647 w 282"/>
                <a:gd name="T29" fmla="*/ 2147483647 h 300"/>
                <a:gd name="T30" fmla="*/ 2147483647 w 282"/>
                <a:gd name="T31" fmla="*/ 2147483647 h 300"/>
                <a:gd name="T32" fmla="*/ 2147483647 w 282"/>
                <a:gd name="T33" fmla="*/ 2147483647 h 300"/>
                <a:gd name="T34" fmla="*/ 2147483647 w 282"/>
                <a:gd name="T35" fmla="*/ 2147483647 h 300"/>
                <a:gd name="T36" fmla="*/ 2147483647 w 282"/>
                <a:gd name="T37" fmla="*/ 2147483647 h 300"/>
                <a:gd name="T38" fmla="*/ 2147483647 w 282"/>
                <a:gd name="T39" fmla="*/ 2147483647 h 300"/>
                <a:gd name="T40" fmla="*/ 2147483647 w 282"/>
                <a:gd name="T41" fmla="*/ 2147483647 h 300"/>
                <a:gd name="T42" fmla="*/ 2147483647 w 282"/>
                <a:gd name="T43" fmla="*/ 2147483647 h 300"/>
                <a:gd name="T44" fmla="*/ 2147483647 w 282"/>
                <a:gd name="T45" fmla="*/ 2147483647 h 300"/>
                <a:gd name="T46" fmla="*/ 2147483647 w 282"/>
                <a:gd name="T47" fmla="*/ 2147483647 h 300"/>
                <a:gd name="T48" fmla="*/ 2147483647 w 282"/>
                <a:gd name="T49" fmla="*/ 2147483647 h 300"/>
                <a:gd name="T50" fmla="*/ 2147483647 w 282"/>
                <a:gd name="T51" fmla="*/ 2147483647 h 300"/>
                <a:gd name="T52" fmla="*/ 2147483647 w 282"/>
                <a:gd name="T53" fmla="*/ 2147483647 h 300"/>
                <a:gd name="T54" fmla="*/ 2147483647 w 282"/>
                <a:gd name="T55" fmla="*/ 2147483647 h 300"/>
                <a:gd name="T56" fmla="*/ 2147483647 w 282"/>
                <a:gd name="T57" fmla="*/ 2147483647 h 300"/>
                <a:gd name="T58" fmla="*/ 2147483647 w 282"/>
                <a:gd name="T59" fmla="*/ 2147483647 h 300"/>
                <a:gd name="T60" fmla="*/ 2147483647 w 282"/>
                <a:gd name="T61" fmla="*/ 2147483647 h 300"/>
                <a:gd name="T62" fmla="*/ 2147483647 w 282"/>
                <a:gd name="T63" fmla="*/ 2147483647 h 300"/>
                <a:gd name="T64" fmla="*/ 2147483647 w 282"/>
                <a:gd name="T65" fmla="*/ 2147483647 h 300"/>
                <a:gd name="T66" fmla="*/ 2147483647 w 282"/>
                <a:gd name="T67" fmla="*/ 2147483647 h 300"/>
                <a:gd name="T68" fmla="*/ 2147483647 w 282"/>
                <a:gd name="T69" fmla="*/ 2147483647 h 300"/>
                <a:gd name="T70" fmla="*/ 2147483647 w 282"/>
                <a:gd name="T71" fmla="*/ 2147483647 h 300"/>
                <a:gd name="T72" fmla="*/ 2147483647 w 282"/>
                <a:gd name="T73" fmla="*/ 2147483647 h 300"/>
                <a:gd name="T74" fmla="*/ 2147483647 w 282"/>
                <a:gd name="T75" fmla="*/ 2147483647 h 300"/>
                <a:gd name="T76" fmla="*/ 2147483647 w 282"/>
                <a:gd name="T77" fmla="*/ 2147483647 h 300"/>
                <a:gd name="T78" fmla="*/ 2147483647 w 282"/>
                <a:gd name="T79" fmla="*/ 2147483647 h 300"/>
                <a:gd name="T80" fmla="*/ 0 w 282"/>
                <a:gd name="T81" fmla="*/ 2147483647 h 300"/>
                <a:gd name="T82" fmla="*/ 2147483647 w 282"/>
                <a:gd name="T83" fmla="*/ 2147483647 h 300"/>
                <a:gd name="T84" fmla="*/ 2147483647 w 282"/>
                <a:gd name="T85" fmla="*/ 2147483647 h 300"/>
                <a:gd name="T86" fmla="*/ 2147483647 w 282"/>
                <a:gd name="T87" fmla="*/ 2147483647 h 300"/>
                <a:gd name="T88" fmla="*/ 2147483647 w 282"/>
                <a:gd name="T89" fmla="*/ 2147483647 h 300"/>
                <a:gd name="T90" fmla="*/ 2147483647 w 282"/>
                <a:gd name="T91" fmla="*/ 2147483647 h 300"/>
                <a:gd name="T92" fmla="*/ 2147483647 w 282"/>
                <a:gd name="T93" fmla="*/ 2147483647 h 300"/>
                <a:gd name="T94" fmla="*/ 2147483647 w 282"/>
                <a:gd name="T95" fmla="*/ 2147483647 h 300"/>
                <a:gd name="T96" fmla="*/ 2147483647 w 282"/>
                <a:gd name="T97" fmla="*/ 2147483647 h 300"/>
                <a:gd name="T98" fmla="*/ 2147483647 w 282"/>
                <a:gd name="T99" fmla="*/ 2147483647 h 300"/>
                <a:gd name="T100" fmla="*/ 2147483647 w 282"/>
                <a:gd name="T101" fmla="*/ 2147483647 h 300"/>
                <a:gd name="T102" fmla="*/ 2147483647 w 282"/>
                <a:gd name="T103" fmla="*/ 2147483647 h 300"/>
                <a:gd name="T104" fmla="*/ 2147483647 w 282"/>
                <a:gd name="T105" fmla="*/ 2147483647 h 300"/>
                <a:gd name="T106" fmla="*/ 2147483647 w 282"/>
                <a:gd name="T107" fmla="*/ 2147483647 h 300"/>
                <a:gd name="T108" fmla="*/ 2147483647 w 282"/>
                <a:gd name="T109" fmla="*/ 2147483647 h 300"/>
                <a:gd name="T110" fmla="*/ 2147483647 w 282"/>
                <a:gd name="T111" fmla="*/ 2147483647 h 3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"/>
                <a:gd name="T169" fmla="*/ 0 h 300"/>
                <a:gd name="T170" fmla="*/ 282 w 282"/>
                <a:gd name="T171" fmla="*/ 300 h 30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" h="300">
                  <a:moveTo>
                    <a:pt x="276" y="156"/>
                  </a:moveTo>
                  <a:lnTo>
                    <a:pt x="276" y="144"/>
                  </a:lnTo>
                  <a:lnTo>
                    <a:pt x="270" y="132"/>
                  </a:lnTo>
                  <a:lnTo>
                    <a:pt x="264" y="126"/>
                  </a:lnTo>
                  <a:lnTo>
                    <a:pt x="264" y="114"/>
                  </a:lnTo>
                  <a:lnTo>
                    <a:pt x="258" y="108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46" y="90"/>
                  </a:lnTo>
                  <a:lnTo>
                    <a:pt x="228" y="66"/>
                  </a:lnTo>
                  <a:lnTo>
                    <a:pt x="204" y="90"/>
                  </a:lnTo>
                  <a:lnTo>
                    <a:pt x="192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54"/>
                  </a:lnTo>
                  <a:lnTo>
                    <a:pt x="192" y="54"/>
                  </a:lnTo>
                  <a:lnTo>
                    <a:pt x="192" y="42"/>
                  </a:lnTo>
                  <a:lnTo>
                    <a:pt x="234" y="18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28" y="0"/>
                  </a:lnTo>
                  <a:lnTo>
                    <a:pt x="222" y="0"/>
                  </a:lnTo>
                  <a:lnTo>
                    <a:pt x="210" y="6"/>
                  </a:lnTo>
                  <a:lnTo>
                    <a:pt x="204" y="18"/>
                  </a:lnTo>
                  <a:lnTo>
                    <a:pt x="198" y="6"/>
                  </a:lnTo>
                  <a:lnTo>
                    <a:pt x="174" y="6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26" y="42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38" y="54"/>
                  </a:lnTo>
                  <a:lnTo>
                    <a:pt x="144" y="60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44" y="72"/>
                  </a:lnTo>
                  <a:lnTo>
                    <a:pt x="132" y="72"/>
                  </a:lnTo>
                  <a:lnTo>
                    <a:pt x="132" y="78"/>
                  </a:lnTo>
                  <a:lnTo>
                    <a:pt x="12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90" y="78"/>
                  </a:lnTo>
                  <a:lnTo>
                    <a:pt x="42" y="78"/>
                  </a:lnTo>
                  <a:lnTo>
                    <a:pt x="42" y="102"/>
                  </a:lnTo>
                  <a:lnTo>
                    <a:pt x="54" y="102"/>
                  </a:lnTo>
                  <a:lnTo>
                    <a:pt x="54" y="108"/>
                  </a:lnTo>
                  <a:lnTo>
                    <a:pt x="60" y="114"/>
                  </a:lnTo>
                  <a:lnTo>
                    <a:pt x="42" y="126"/>
                  </a:lnTo>
                  <a:lnTo>
                    <a:pt x="36" y="126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42" y="150"/>
                  </a:lnTo>
                  <a:lnTo>
                    <a:pt x="54" y="156"/>
                  </a:lnTo>
                  <a:lnTo>
                    <a:pt x="60" y="162"/>
                  </a:lnTo>
                  <a:lnTo>
                    <a:pt x="72" y="162"/>
                  </a:lnTo>
                  <a:lnTo>
                    <a:pt x="78" y="156"/>
                  </a:lnTo>
                  <a:lnTo>
                    <a:pt x="96" y="156"/>
                  </a:lnTo>
                  <a:lnTo>
                    <a:pt x="96" y="168"/>
                  </a:lnTo>
                  <a:lnTo>
                    <a:pt x="90" y="174"/>
                  </a:lnTo>
                  <a:lnTo>
                    <a:pt x="72" y="174"/>
                  </a:lnTo>
                  <a:lnTo>
                    <a:pt x="72" y="192"/>
                  </a:lnTo>
                  <a:lnTo>
                    <a:pt x="54" y="192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2" y="234"/>
                  </a:lnTo>
                  <a:lnTo>
                    <a:pt x="18" y="234"/>
                  </a:lnTo>
                  <a:lnTo>
                    <a:pt x="12" y="240"/>
                  </a:lnTo>
                  <a:lnTo>
                    <a:pt x="6" y="240"/>
                  </a:lnTo>
                  <a:lnTo>
                    <a:pt x="6" y="246"/>
                  </a:lnTo>
                  <a:lnTo>
                    <a:pt x="12" y="246"/>
                  </a:lnTo>
                  <a:lnTo>
                    <a:pt x="18" y="252"/>
                  </a:lnTo>
                  <a:lnTo>
                    <a:pt x="6" y="252"/>
                  </a:lnTo>
                  <a:lnTo>
                    <a:pt x="0" y="258"/>
                  </a:lnTo>
                  <a:lnTo>
                    <a:pt x="0" y="270"/>
                  </a:lnTo>
                  <a:lnTo>
                    <a:pt x="42" y="270"/>
                  </a:lnTo>
                  <a:lnTo>
                    <a:pt x="24" y="288"/>
                  </a:lnTo>
                  <a:lnTo>
                    <a:pt x="30" y="282"/>
                  </a:lnTo>
                  <a:lnTo>
                    <a:pt x="48" y="282"/>
                  </a:lnTo>
                  <a:lnTo>
                    <a:pt x="48" y="288"/>
                  </a:lnTo>
                  <a:lnTo>
                    <a:pt x="42" y="288"/>
                  </a:lnTo>
                  <a:lnTo>
                    <a:pt x="36" y="294"/>
                  </a:lnTo>
                  <a:lnTo>
                    <a:pt x="30" y="294"/>
                  </a:lnTo>
                  <a:lnTo>
                    <a:pt x="36" y="300"/>
                  </a:lnTo>
                  <a:lnTo>
                    <a:pt x="60" y="300"/>
                  </a:lnTo>
                  <a:lnTo>
                    <a:pt x="96" y="288"/>
                  </a:lnTo>
                  <a:lnTo>
                    <a:pt x="108" y="282"/>
                  </a:lnTo>
                  <a:lnTo>
                    <a:pt x="120" y="270"/>
                  </a:lnTo>
                  <a:lnTo>
                    <a:pt x="120" y="264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50" y="264"/>
                  </a:lnTo>
                  <a:lnTo>
                    <a:pt x="162" y="252"/>
                  </a:lnTo>
                  <a:lnTo>
                    <a:pt x="180" y="246"/>
                  </a:lnTo>
                  <a:lnTo>
                    <a:pt x="204" y="246"/>
                  </a:lnTo>
                  <a:lnTo>
                    <a:pt x="210" y="240"/>
                  </a:lnTo>
                  <a:lnTo>
                    <a:pt x="252" y="240"/>
                  </a:lnTo>
                  <a:lnTo>
                    <a:pt x="246" y="222"/>
                  </a:lnTo>
                  <a:lnTo>
                    <a:pt x="264" y="222"/>
                  </a:lnTo>
                  <a:lnTo>
                    <a:pt x="264" y="198"/>
                  </a:lnTo>
                  <a:lnTo>
                    <a:pt x="270" y="192"/>
                  </a:lnTo>
                  <a:lnTo>
                    <a:pt x="270" y="180"/>
                  </a:lnTo>
                  <a:lnTo>
                    <a:pt x="276" y="168"/>
                  </a:lnTo>
                  <a:lnTo>
                    <a:pt x="276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8" name="Iraq" descr="© INSCALE GmbH, 05.05.2010&#10;http://www.presentationload.com/"/>
            <p:cNvSpPr>
              <a:spLocks/>
            </p:cNvSpPr>
            <p:nvPr/>
          </p:nvSpPr>
          <p:spPr bwMode="gray">
            <a:xfrm>
              <a:off x="4610830" y="2014271"/>
              <a:ext cx="226173" cy="217070"/>
            </a:xfrm>
            <a:custGeom>
              <a:avLst/>
              <a:gdLst>
                <a:gd name="T0" fmla="*/ 2147483647 w 684"/>
                <a:gd name="T1" fmla="*/ 2147483647 h 660"/>
                <a:gd name="T2" fmla="*/ 2147483647 w 684"/>
                <a:gd name="T3" fmla="*/ 2147483647 h 660"/>
                <a:gd name="T4" fmla="*/ 2147483647 w 684"/>
                <a:gd name="T5" fmla="*/ 2147483647 h 660"/>
                <a:gd name="T6" fmla="*/ 2147483647 w 684"/>
                <a:gd name="T7" fmla="*/ 2147483647 h 660"/>
                <a:gd name="T8" fmla="*/ 2147483647 w 684"/>
                <a:gd name="T9" fmla="*/ 2147483647 h 660"/>
                <a:gd name="T10" fmla="*/ 2147483647 w 684"/>
                <a:gd name="T11" fmla="*/ 2147483647 h 660"/>
                <a:gd name="T12" fmla="*/ 2147483647 w 684"/>
                <a:gd name="T13" fmla="*/ 2147483647 h 660"/>
                <a:gd name="T14" fmla="*/ 2147483647 w 684"/>
                <a:gd name="T15" fmla="*/ 2147483647 h 660"/>
                <a:gd name="T16" fmla="*/ 2147483647 w 684"/>
                <a:gd name="T17" fmla="*/ 2147483647 h 660"/>
                <a:gd name="T18" fmla="*/ 2147483647 w 684"/>
                <a:gd name="T19" fmla="*/ 2147483647 h 660"/>
                <a:gd name="T20" fmla="*/ 2147483647 w 684"/>
                <a:gd name="T21" fmla="*/ 2147483647 h 660"/>
                <a:gd name="T22" fmla="*/ 2147483647 w 684"/>
                <a:gd name="T23" fmla="*/ 2147483647 h 660"/>
                <a:gd name="T24" fmla="*/ 2147483647 w 684"/>
                <a:gd name="T25" fmla="*/ 2147483647 h 660"/>
                <a:gd name="T26" fmla="*/ 2147483647 w 684"/>
                <a:gd name="T27" fmla="*/ 2147483647 h 660"/>
                <a:gd name="T28" fmla="*/ 2147483647 w 684"/>
                <a:gd name="T29" fmla="*/ 2147483647 h 660"/>
                <a:gd name="T30" fmla="*/ 2147483647 w 684"/>
                <a:gd name="T31" fmla="*/ 2147483647 h 660"/>
                <a:gd name="T32" fmla="*/ 2147483647 w 684"/>
                <a:gd name="T33" fmla="*/ 2147483647 h 660"/>
                <a:gd name="T34" fmla="*/ 2147483647 w 684"/>
                <a:gd name="T35" fmla="*/ 2147483647 h 660"/>
                <a:gd name="T36" fmla="*/ 2147483647 w 684"/>
                <a:gd name="T37" fmla="*/ 2147483647 h 660"/>
                <a:gd name="T38" fmla="*/ 2147483647 w 684"/>
                <a:gd name="T39" fmla="*/ 2147483647 h 660"/>
                <a:gd name="T40" fmla="*/ 2147483647 w 684"/>
                <a:gd name="T41" fmla="*/ 2147483647 h 660"/>
                <a:gd name="T42" fmla="*/ 2147483647 w 684"/>
                <a:gd name="T43" fmla="*/ 2147483647 h 660"/>
                <a:gd name="T44" fmla="*/ 2147483647 w 684"/>
                <a:gd name="T45" fmla="*/ 2147483647 h 660"/>
                <a:gd name="T46" fmla="*/ 2147483647 w 684"/>
                <a:gd name="T47" fmla="*/ 2147483647 h 660"/>
                <a:gd name="T48" fmla="*/ 2147483647 w 684"/>
                <a:gd name="T49" fmla="*/ 2147483647 h 660"/>
                <a:gd name="T50" fmla="*/ 2147483647 w 684"/>
                <a:gd name="T51" fmla="*/ 2147483647 h 660"/>
                <a:gd name="T52" fmla="*/ 2147483647 w 684"/>
                <a:gd name="T53" fmla="*/ 0 h 660"/>
                <a:gd name="T54" fmla="*/ 2147483647 w 684"/>
                <a:gd name="T55" fmla="*/ 2147483647 h 660"/>
                <a:gd name="T56" fmla="*/ 2147483647 w 684"/>
                <a:gd name="T57" fmla="*/ 2147483647 h 660"/>
                <a:gd name="T58" fmla="*/ 2147483647 w 684"/>
                <a:gd name="T59" fmla="*/ 0 h 660"/>
                <a:gd name="T60" fmla="*/ 2147483647 w 684"/>
                <a:gd name="T61" fmla="*/ 2147483647 h 660"/>
                <a:gd name="T62" fmla="*/ 2147483647 w 684"/>
                <a:gd name="T63" fmla="*/ 2147483647 h 660"/>
                <a:gd name="T64" fmla="*/ 2147483647 w 684"/>
                <a:gd name="T65" fmla="*/ 2147483647 h 660"/>
                <a:gd name="T66" fmla="*/ 2147483647 w 684"/>
                <a:gd name="T67" fmla="*/ 2147483647 h 660"/>
                <a:gd name="T68" fmla="*/ 2147483647 w 684"/>
                <a:gd name="T69" fmla="*/ 2147483647 h 660"/>
                <a:gd name="T70" fmla="*/ 2147483647 w 684"/>
                <a:gd name="T71" fmla="*/ 2147483647 h 660"/>
                <a:gd name="T72" fmla="*/ 2147483647 w 684"/>
                <a:gd name="T73" fmla="*/ 2147483647 h 660"/>
                <a:gd name="T74" fmla="*/ 2147483647 w 684"/>
                <a:gd name="T75" fmla="*/ 2147483647 h 660"/>
                <a:gd name="T76" fmla="*/ 2147483647 w 684"/>
                <a:gd name="T77" fmla="*/ 2147483647 h 660"/>
                <a:gd name="T78" fmla="*/ 2147483647 w 684"/>
                <a:gd name="T79" fmla="*/ 2147483647 h 660"/>
                <a:gd name="T80" fmla="*/ 2147483647 w 684"/>
                <a:gd name="T81" fmla="*/ 2147483647 h 660"/>
                <a:gd name="T82" fmla="*/ 2147483647 w 684"/>
                <a:gd name="T83" fmla="*/ 2147483647 h 660"/>
                <a:gd name="T84" fmla="*/ 2147483647 w 684"/>
                <a:gd name="T85" fmla="*/ 2147483647 h 660"/>
                <a:gd name="T86" fmla="*/ 0 w 684"/>
                <a:gd name="T87" fmla="*/ 2147483647 h 660"/>
                <a:gd name="T88" fmla="*/ 2147483647 w 684"/>
                <a:gd name="T89" fmla="*/ 2147483647 h 660"/>
                <a:gd name="T90" fmla="*/ 2147483647 w 684"/>
                <a:gd name="T91" fmla="*/ 2147483647 h 660"/>
                <a:gd name="T92" fmla="*/ 2147483647 w 684"/>
                <a:gd name="T93" fmla="*/ 2147483647 h 660"/>
                <a:gd name="T94" fmla="*/ 2147483647 w 684"/>
                <a:gd name="T95" fmla="*/ 2147483647 h 660"/>
                <a:gd name="T96" fmla="*/ 2147483647 w 684"/>
                <a:gd name="T97" fmla="*/ 2147483647 h 660"/>
                <a:gd name="T98" fmla="*/ 2147483647 w 684"/>
                <a:gd name="T99" fmla="*/ 2147483647 h 660"/>
                <a:gd name="T100" fmla="*/ 2147483647 w 684"/>
                <a:gd name="T101" fmla="*/ 2147483647 h 660"/>
                <a:gd name="T102" fmla="*/ 2147483647 w 684"/>
                <a:gd name="T103" fmla="*/ 2147483647 h 660"/>
                <a:gd name="T104" fmla="*/ 2147483647 w 684"/>
                <a:gd name="T105" fmla="*/ 2147483647 h 660"/>
                <a:gd name="T106" fmla="*/ 2147483647 w 684"/>
                <a:gd name="T107" fmla="*/ 2147483647 h 660"/>
                <a:gd name="T108" fmla="*/ 2147483647 w 684"/>
                <a:gd name="T109" fmla="*/ 2147483647 h 660"/>
                <a:gd name="T110" fmla="*/ 2147483647 w 684"/>
                <a:gd name="T111" fmla="*/ 2147483647 h 660"/>
                <a:gd name="T112" fmla="*/ 2147483647 w 684"/>
                <a:gd name="T113" fmla="*/ 2147483647 h 660"/>
                <a:gd name="T114" fmla="*/ 2147483647 w 684"/>
                <a:gd name="T115" fmla="*/ 2147483647 h 6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4"/>
                <a:gd name="T175" fmla="*/ 0 h 660"/>
                <a:gd name="T176" fmla="*/ 684 w 684"/>
                <a:gd name="T177" fmla="*/ 660 h 6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4" h="660">
                  <a:moveTo>
                    <a:pt x="678" y="564"/>
                  </a:moveTo>
                  <a:lnTo>
                    <a:pt x="666" y="552"/>
                  </a:lnTo>
                  <a:lnTo>
                    <a:pt x="654" y="546"/>
                  </a:lnTo>
                  <a:lnTo>
                    <a:pt x="648" y="516"/>
                  </a:lnTo>
                  <a:lnTo>
                    <a:pt x="642" y="516"/>
                  </a:lnTo>
                  <a:lnTo>
                    <a:pt x="636" y="510"/>
                  </a:lnTo>
                  <a:lnTo>
                    <a:pt x="624" y="504"/>
                  </a:lnTo>
                  <a:lnTo>
                    <a:pt x="618" y="498"/>
                  </a:lnTo>
                  <a:lnTo>
                    <a:pt x="618" y="462"/>
                  </a:lnTo>
                  <a:lnTo>
                    <a:pt x="624" y="450"/>
                  </a:lnTo>
                  <a:lnTo>
                    <a:pt x="624" y="438"/>
                  </a:lnTo>
                  <a:lnTo>
                    <a:pt x="594" y="402"/>
                  </a:lnTo>
                  <a:lnTo>
                    <a:pt x="588" y="390"/>
                  </a:lnTo>
                  <a:lnTo>
                    <a:pt x="582" y="384"/>
                  </a:lnTo>
                  <a:lnTo>
                    <a:pt x="564" y="384"/>
                  </a:lnTo>
                  <a:lnTo>
                    <a:pt x="546" y="366"/>
                  </a:lnTo>
                  <a:lnTo>
                    <a:pt x="534" y="360"/>
                  </a:lnTo>
                  <a:lnTo>
                    <a:pt x="528" y="354"/>
                  </a:lnTo>
                  <a:lnTo>
                    <a:pt x="504" y="354"/>
                  </a:lnTo>
                  <a:lnTo>
                    <a:pt x="504" y="312"/>
                  </a:lnTo>
                  <a:lnTo>
                    <a:pt x="498" y="312"/>
                  </a:lnTo>
                  <a:lnTo>
                    <a:pt x="492" y="306"/>
                  </a:lnTo>
                  <a:lnTo>
                    <a:pt x="468" y="294"/>
                  </a:lnTo>
                  <a:lnTo>
                    <a:pt x="456" y="282"/>
                  </a:lnTo>
                  <a:lnTo>
                    <a:pt x="444" y="276"/>
                  </a:lnTo>
                  <a:lnTo>
                    <a:pt x="438" y="270"/>
                  </a:lnTo>
                  <a:lnTo>
                    <a:pt x="438" y="264"/>
                  </a:lnTo>
                  <a:lnTo>
                    <a:pt x="444" y="252"/>
                  </a:lnTo>
                  <a:lnTo>
                    <a:pt x="450" y="246"/>
                  </a:lnTo>
                  <a:lnTo>
                    <a:pt x="438" y="234"/>
                  </a:lnTo>
                  <a:lnTo>
                    <a:pt x="438" y="228"/>
                  </a:lnTo>
                  <a:lnTo>
                    <a:pt x="450" y="216"/>
                  </a:lnTo>
                  <a:lnTo>
                    <a:pt x="462" y="216"/>
                  </a:lnTo>
                  <a:lnTo>
                    <a:pt x="462" y="186"/>
                  </a:lnTo>
                  <a:lnTo>
                    <a:pt x="468" y="186"/>
                  </a:lnTo>
                  <a:lnTo>
                    <a:pt x="480" y="174"/>
                  </a:lnTo>
                  <a:lnTo>
                    <a:pt x="480" y="168"/>
                  </a:lnTo>
                  <a:lnTo>
                    <a:pt x="474" y="156"/>
                  </a:lnTo>
                  <a:lnTo>
                    <a:pt x="462" y="144"/>
                  </a:lnTo>
                  <a:lnTo>
                    <a:pt x="462" y="138"/>
                  </a:lnTo>
                  <a:lnTo>
                    <a:pt x="480" y="120"/>
                  </a:lnTo>
                  <a:lnTo>
                    <a:pt x="480" y="114"/>
                  </a:lnTo>
                  <a:lnTo>
                    <a:pt x="468" y="114"/>
                  </a:lnTo>
                  <a:lnTo>
                    <a:pt x="456" y="120"/>
                  </a:lnTo>
                  <a:lnTo>
                    <a:pt x="450" y="126"/>
                  </a:lnTo>
                  <a:lnTo>
                    <a:pt x="438" y="108"/>
                  </a:lnTo>
                  <a:lnTo>
                    <a:pt x="414" y="102"/>
                  </a:lnTo>
                  <a:lnTo>
                    <a:pt x="414" y="84"/>
                  </a:lnTo>
                  <a:lnTo>
                    <a:pt x="402" y="72"/>
                  </a:lnTo>
                  <a:lnTo>
                    <a:pt x="378" y="24"/>
                  </a:lnTo>
                  <a:lnTo>
                    <a:pt x="378" y="12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330" y="0"/>
                  </a:lnTo>
                  <a:lnTo>
                    <a:pt x="306" y="0"/>
                  </a:lnTo>
                  <a:lnTo>
                    <a:pt x="306" y="6"/>
                  </a:lnTo>
                  <a:lnTo>
                    <a:pt x="300" y="12"/>
                  </a:lnTo>
                  <a:lnTo>
                    <a:pt x="288" y="12"/>
                  </a:lnTo>
                  <a:lnTo>
                    <a:pt x="276" y="0"/>
                  </a:lnTo>
                  <a:lnTo>
                    <a:pt x="234" y="0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36"/>
                  </a:lnTo>
                  <a:lnTo>
                    <a:pt x="198" y="48"/>
                  </a:lnTo>
                  <a:lnTo>
                    <a:pt x="192" y="54"/>
                  </a:lnTo>
                  <a:lnTo>
                    <a:pt x="180" y="54"/>
                  </a:lnTo>
                  <a:lnTo>
                    <a:pt x="168" y="60"/>
                  </a:lnTo>
                  <a:lnTo>
                    <a:pt x="156" y="60"/>
                  </a:lnTo>
                  <a:lnTo>
                    <a:pt x="150" y="66"/>
                  </a:lnTo>
                  <a:lnTo>
                    <a:pt x="144" y="78"/>
                  </a:lnTo>
                  <a:lnTo>
                    <a:pt x="144" y="90"/>
                  </a:lnTo>
                  <a:lnTo>
                    <a:pt x="150" y="102"/>
                  </a:lnTo>
                  <a:lnTo>
                    <a:pt x="156" y="108"/>
                  </a:lnTo>
                  <a:lnTo>
                    <a:pt x="156" y="120"/>
                  </a:lnTo>
                  <a:lnTo>
                    <a:pt x="162" y="132"/>
                  </a:lnTo>
                  <a:lnTo>
                    <a:pt x="162" y="162"/>
                  </a:lnTo>
                  <a:lnTo>
                    <a:pt x="156" y="174"/>
                  </a:lnTo>
                  <a:lnTo>
                    <a:pt x="150" y="192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68" y="222"/>
                  </a:lnTo>
                  <a:lnTo>
                    <a:pt x="162" y="228"/>
                  </a:lnTo>
                  <a:lnTo>
                    <a:pt x="138" y="240"/>
                  </a:lnTo>
                  <a:lnTo>
                    <a:pt x="78" y="264"/>
                  </a:lnTo>
                  <a:lnTo>
                    <a:pt x="66" y="270"/>
                  </a:lnTo>
                  <a:lnTo>
                    <a:pt x="6" y="318"/>
                  </a:lnTo>
                  <a:lnTo>
                    <a:pt x="0" y="318"/>
                  </a:lnTo>
                  <a:lnTo>
                    <a:pt x="0" y="324"/>
                  </a:lnTo>
                  <a:lnTo>
                    <a:pt x="24" y="366"/>
                  </a:lnTo>
                  <a:lnTo>
                    <a:pt x="24" y="384"/>
                  </a:lnTo>
                  <a:lnTo>
                    <a:pt x="48" y="402"/>
                  </a:lnTo>
                  <a:lnTo>
                    <a:pt x="48" y="414"/>
                  </a:lnTo>
                  <a:lnTo>
                    <a:pt x="60" y="426"/>
                  </a:lnTo>
                  <a:lnTo>
                    <a:pt x="126" y="426"/>
                  </a:lnTo>
                  <a:lnTo>
                    <a:pt x="156" y="456"/>
                  </a:lnTo>
                  <a:lnTo>
                    <a:pt x="168" y="462"/>
                  </a:lnTo>
                  <a:lnTo>
                    <a:pt x="180" y="474"/>
                  </a:lnTo>
                  <a:lnTo>
                    <a:pt x="228" y="498"/>
                  </a:lnTo>
                  <a:lnTo>
                    <a:pt x="234" y="504"/>
                  </a:lnTo>
                  <a:lnTo>
                    <a:pt x="246" y="510"/>
                  </a:lnTo>
                  <a:lnTo>
                    <a:pt x="438" y="654"/>
                  </a:lnTo>
                  <a:lnTo>
                    <a:pt x="522" y="654"/>
                  </a:lnTo>
                  <a:lnTo>
                    <a:pt x="570" y="660"/>
                  </a:lnTo>
                  <a:lnTo>
                    <a:pt x="564" y="660"/>
                  </a:lnTo>
                  <a:lnTo>
                    <a:pt x="570" y="654"/>
                  </a:lnTo>
                  <a:lnTo>
                    <a:pt x="588" y="618"/>
                  </a:lnTo>
                  <a:lnTo>
                    <a:pt x="588" y="606"/>
                  </a:lnTo>
                  <a:lnTo>
                    <a:pt x="594" y="600"/>
                  </a:lnTo>
                  <a:lnTo>
                    <a:pt x="600" y="588"/>
                  </a:lnTo>
                  <a:lnTo>
                    <a:pt x="648" y="588"/>
                  </a:lnTo>
                  <a:lnTo>
                    <a:pt x="654" y="594"/>
                  </a:lnTo>
                  <a:lnTo>
                    <a:pt x="678" y="582"/>
                  </a:lnTo>
                  <a:lnTo>
                    <a:pt x="684" y="576"/>
                  </a:lnTo>
                  <a:lnTo>
                    <a:pt x="678" y="570"/>
                  </a:lnTo>
                  <a:lnTo>
                    <a:pt x="67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9" name="Iran" descr="© INSCALE GmbH, 05.05.2010&#10;http://www.presentationload.com/"/>
            <p:cNvSpPr>
              <a:spLocks/>
            </p:cNvSpPr>
            <p:nvPr/>
          </p:nvSpPr>
          <p:spPr bwMode="gray">
            <a:xfrm>
              <a:off x="4707763" y="1948761"/>
              <a:ext cx="475609" cy="387901"/>
            </a:xfrm>
            <a:custGeom>
              <a:avLst/>
              <a:gdLst>
                <a:gd name="T0" fmla="*/ 2147483647 w 1440"/>
                <a:gd name="T1" fmla="*/ 2147483647 h 1182"/>
                <a:gd name="T2" fmla="*/ 2147483647 w 1440"/>
                <a:gd name="T3" fmla="*/ 2147483647 h 1182"/>
                <a:gd name="T4" fmla="*/ 2147483647 w 1440"/>
                <a:gd name="T5" fmla="*/ 2147483647 h 1182"/>
                <a:gd name="T6" fmla="*/ 2147483647 w 1440"/>
                <a:gd name="T7" fmla="*/ 2147483647 h 1182"/>
                <a:gd name="T8" fmla="*/ 2147483647 w 1440"/>
                <a:gd name="T9" fmla="*/ 2147483647 h 1182"/>
                <a:gd name="T10" fmla="*/ 2147483647 w 1440"/>
                <a:gd name="T11" fmla="*/ 2147483647 h 1182"/>
                <a:gd name="T12" fmla="*/ 2147483647 w 1440"/>
                <a:gd name="T13" fmla="*/ 2147483647 h 1182"/>
                <a:gd name="T14" fmla="*/ 2147483647 w 1440"/>
                <a:gd name="T15" fmla="*/ 2147483647 h 1182"/>
                <a:gd name="T16" fmla="*/ 2147483647 w 1440"/>
                <a:gd name="T17" fmla="*/ 2147483647 h 1182"/>
                <a:gd name="T18" fmla="*/ 2147483647 w 1440"/>
                <a:gd name="T19" fmla="*/ 2147483647 h 1182"/>
                <a:gd name="T20" fmla="*/ 2147483647 w 1440"/>
                <a:gd name="T21" fmla="*/ 2147483647 h 1182"/>
                <a:gd name="T22" fmla="*/ 2147483647 w 1440"/>
                <a:gd name="T23" fmla="*/ 2147483647 h 1182"/>
                <a:gd name="T24" fmla="*/ 2147483647 w 1440"/>
                <a:gd name="T25" fmla="*/ 2147483647 h 1182"/>
                <a:gd name="T26" fmla="*/ 2147483647 w 1440"/>
                <a:gd name="T27" fmla="*/ 2147483647 h 1182"/>
                <a:gd name="T28" fmla="*/ 2147483647 w 1440"/>
                <a:gd name="T29" fmla="*/ 2147483647 h 1182"/>
                <a:gd name="T30" fmla="*/ 2147483647 w 1440"/>
                <a:gd name="T31" fmla="*/ 2147483647 h 1182"/>
                <a:gd name="T32" fmla="*/ 2147483647 w 1440"/>
                <a:gd name="T33" fmla="*/ 2147483647 h 1182"/>
                <a:gd name="T34" fmla="*/ 2147483647 w 1440"/>
                <a:gd name="T35" fmla="*/ 2147483647 h 1182"/>
                <a:gd name="T36" fmla="*/ 2147483647 w 1440"/>
                <a:gd name="T37" fmla="*/ 2147483647 h 1182"/>
                <a:gd name="T38" fmla="*/ 2147483647 w 1440"/>
                <a:gd name="T39" fmla="*/ 2147483647 h 1182"/>
                <a:gd name="T40" fmla="*/ 2147483647 w 1440"/>
                <a:gd name="T41" fmla="*/ 2147483647 h 1182"/>
                <a:gd name="T42" fmla="*/ 2147483647 w 1440"/>
                <a:gd name="T43" fmla="*/ 2147483647 h 1182"/>
                <a:gd name="T44" fmla="*/ 2147483647 w 1440"/>
                <a:gd name="T45" fmla="*/ 2147483647 h 1182"/>
                <a:gd name="T46" fmla="*/ 2147483647 w 1440"/>
                <a:gd name="T47" fmla="*/ 2147483647 h 1182"/>
                <a:gd name="T48" fmla="*/ 2147483647 w 1440"/>
                <a:gd name="T49" fmla="*/ 2147483647 h 1182"/>
                <a:gd name="T50" fmla="*/ 2147483647 w 1440"/>
                <a:gd name="T51" fmla="*/ 2147483647 h 1182"/>
                <a:gd name="T52" fmla="*/ 2147483647 w 1440"/>
                <a:gd name="T53" fmla="*/ 2147483647 h 1182"/>
                <a:gd name="T54" fmla="*/ 2147483647 w 1440"/>
                <a:gd name="T55" fmla="*/ 2147483647 h 1182"/>
                <a:gd name="T56" fmla="*/ 2147483647 w 1440"/>
                <a:gd name="T57" fmla="*/ 2147483647 h 1182"/>
                <a:gd name="T58" fmla="*/ 2147483647 w 1440"/>
                <a:gd name="T59" fmla="*/ 2147483647 h 1182"/>
                <a:gd name="T60" fmla="*/ 2147483647 w 1440"/>
                <a:gd name="T61" fmla="*/ 0 h 1182"/>
                <a:gd name="T62" fmla="*/ 2147483647 w 1440"/>
                <a:gd name="T63" fmla="*/ 2147483647 h 1182"/>
                <a:gd name="T64" fmla="*/ 2147483647 w 1440"/>
                <a:gd name="T65" fmla="*/ 2147483647 h 1182"/>
                <a:gd name="T66" fmla="*/ 2147483647 w 1440"/>
                <a:gd name="T67" fmla="*/ 2147483647 h 1182"/>
                <a:gd name="T68" fmla="*/ 2147483647 w 1440"/>
                <a:gd name="T69" fmla="*/ 2147483647 h 1182"/>
                <a:gd name="T70" fmla="*/ 2147483647 w 1440"/>
                <a:gd name="T71" fmla="*/ 2147483647 h 1182"/>
                <a:gd name="T72" fmla="*/ 2147483647 w 1440"/>
                <a:gd name="T73" fmla="*/ 2147483647 h 1182"/>
                <a:gd name="T74" fmla="*/ 2147483647 w 1440"/>
                <a:gd name="T75" fmla="*/ 2147483647 h 1182"/>
                <a:gd name="T76" fmla="*/ 2147483647 w 1440"/>
                <a:gd name="T77" fmla="*/ 2147483647 h 1182"/>
                <a:gd name="T78" fmla="*/ 2147483647 w 1440"/>
                <a:gd name="T79" fmla="*/ 2147483647 h 1182"/>
                <a:gd name="T80" fmla="*/ 2147483647 w 1440"/>
                <a:gd name="T81" fmla="*/ 2147483647 h 1182"/>
                <a:gd name="T82" fmla="*/ 2147483647 w 1440"/>
                <a:gd name="T83" fmla="*/ 2147483647 h 1182"/>
                <a:gd name="T84" fmla="*/ 2147483647 w 1440"/>
                <a:gd name="T85" fmla="*/ 2147483647 h 1182"/>
                <a:gd name="T86" fmla="*/ 2147483647 w 1440"/>
                <a:gd name="T87" fmla="*/ 2147483647 h 1182"/>
                <a:gd name="T88" fmla="*/ 2147483647 w 1440"/>
                <a:gd name="T89" fmla="*/ 2147483647 h 1182"/>
                <a:gd name="T90" fmla="*/ 2147483647 w 1440"/>
                <a:gd name="T91" fmla="*/ 2147483647 h 1182"/>
                <a:gd name="T92" fmla="*/ 2147483647 w 1440"/>
                <a:gd name="T93" fmla="*/ 2147483647 h 1182"/>
                <a:gd name="T94" fmla="*/ 2147483647 w 1440"/>
                <a:gd name="T95" fmla="*/ 2147483647 h 1182"/>
                <a:gd name="T96" fmla="*/ 2147483647 w 1440"/>
                <a:gd name="T97" fmla="*/ 2147483647 h 1182"/>
                <a:gd name="T98" fmla="*/ 2147483647 w 1440"/>
                <a:gd name="T99" fmla="*/ 2147483647 h 1182"/>
                <a:gd name="T100" fmla="*/ 2147483647 w 1440"/>
                <a:gd name="T101" fmla="*/ 2147483647 h 1182"/>
                <a:gd name="T102" fmla="*/ 2147483647 w 1440"/>
                <a:gd name="T103" fmla="*/ 2147483647 h 1182"/>
                <a:gd name="T104" fmla="*/ 2147483647 w 1440"/>
                <a:gd name="T105" fmla="*/ 2147483647 h 1182"/>
                <a:gd name="T106" fmla="*/ 2147483647 w 1440"/>
                <a:gd name="T107" fmla="*/ 2147483647 h 1182"/>
                <a:gd name="T108" fmla="*/ 2147483647 w 1440"/>
                <a:gd name="T109" fmla="*/ 2147483647 h 1182"/>
                <a:gd name="T110" fmla="*/ 2147483647 w 1440"/>
                <a:gd name="T111" fmla="*/ 2147483647 h 11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40"/>
                <a:gd name="T169" fmla="*/ 0 h 1182"/>
                <a:gd name="T170" fmla="*/ 1440 w 1440"/>
                <a:gd name="T171" fmla="*/ 1182 h 118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40" h="1182">
                  <a:moveTo>
                    <a:pt x="1338" y="1176"/>
                  </a:moveTo>
                  <a:lnTo>
                    <a:pt x="1338" y="1170"/>
                  </a:lnTo>
                  <a:lnTo>
                    <a:pt x="1332" y="1158"/>
                  </a:lnTo>
                  <a:lnTo>
                    <a:pt x="1332" y="1128"/>
                  </a:lnTo>
                  <a:lnTo>
                    <a:pt x="1344" y="1116"/>
                  </a:lnTo>
                  <a:lnTo>
                    <a:pt x="1344" y="1110"/>
                  </a:lnTo>
                  <a:lnTo>
                    <a:pt x="1350" y="1104"/>
                  </a:lnTo>
                  <a:lnTo>
                    <a:pt x="1356" y="1086"/>
                  </a:lnTo>
                  <a:lnTo>
                    <a:pt x="1368" y="1086"/>
                  </a:lnTo>
                  <a:lnTo>
                    <a:pt x="1374" y="1080"/>
                  </a:lnTo>
                  <a:lnTo>
                    <a:pt x="1374" y="1074"/>
                  </a:lnTo>
                  <a:lnTo>
                    <a:pt x="1380" y="1074"/>
                  </a:lnTo>
                  <a:lnTo>
                    <a:pt x="1380" y="1068"/>
                  </a:lnTo>
                  <a:lnTo>
                    <a:pt x="1386" y="1062"/>
                  </a:lnTo>
                  <a:lnTo>
                    <a:pt x="1398" y="1056"/>
                  </a:lnTo>
                  <a:lnTo>
                    <a:pt x="1428" y="1056"/>
                  </a:lnTo>
                  <a:lnTo>
                    <a:pt x="1428" y="1062"/>
                  </a:lnTo>
                  <a:lnTo>
                    <a:pt x="1434" y="1062"/>
                  </a:lnTo>
                  <a:lnTo>
                    <a:pt x="1440" y="1056"/>
                  </a:lnTo>
                  <a:lnTo>
                    <a:pt x="1440" y="1044"/>
                  </a:lnTo>
                  <a:lnTo>
                    <a:pt x="1434" y="1026"/>
                  </a:lnTo>
                  <a:lnTo>
                    <a:pt x="1428" y="1014"/>
                  </a:lnTo>
                  <a:lnTo>
                    <a:pt x="1422" y="1008"/>
                  </a:lnTo>
                  <a:lnTo>
                    <a:pt x="1404" y="1008"/>
                  </a:lnTo>
                  <a:lnTo>
                    <a:pt x="1404" y="996"/>
                  </a:lnTo>
                  <a:lnTo>
                    <a:pt x="1398" y="984"/>
                  </a:lnTo>
                  <a:lnTo>
                    <a:pt x="1398" y="960"/>
                  </a:lnTo>
                  <a:lnTo>
                    <a:pt x="1392" y="960"/>
                  </a:lnTo>
                  <a:lnTo>
                    <a:pt x="1398" y="930"/>
                  </a:lnTo>
                  <a:lnTo>
                    <a:pt x="1374" y="930"/>
                  </a:lnTo>
                  <a:lnTo>
                    <a:pt x="1362" y="912"/>
                  </a:lnTo>
                  <a:lnTo>
                    <a:pt x="1350" y="918"/>
                  </a:lnTo>
                  <a:lnTo>
                    <a:pt x="1332" y="918"/>
                  </a:lnTo>
                  <a:lnTo>
                    <a:pt x="1326" y="912"/>
                  </a:lnTo>
                  <a:lnTo>
                    <a:pt x="1314" y="894"/>
                  </a:lnTo>
                  <a:lnTo>
                    <a:pt x="1308" y="876"/>
                  </a:lnTo>
                  <a:lnTo>
                    <a:pt x="1296" y="864"/>
                  </a:lnTo>
                  <a:lnTo>
                    <a:pt x="1284" y="846"/>
                  </a:lnTo>
                  <a:lnTo>
                    <a:pt x="1278" y="840"/>
                  </a:lnTo>
                  <a:lnTo>
                    <a:pt x="1272" y="828"/>
                  </a:lnTo>
                  <a:lnTo>
                    <a:pt x="1248" y="804"/>
                  </a:lnTo>
                  <a:lnTo>
                    <a:pt x="1242" y="804"/>
                  </a:lnTo>
                  <a:lnTo>
                    <a:pt x="1242" y="792"/>
                  </a:lnTo>
                  <a:lnTo>
                    <a:pt x="1260" y="774"/>
                  </a:lnTo>
                  <a:lnTo>
                    <a:pt x="1266" y="762"/>
                  </a:lnTo>
                  <a:lnTo>
                    <a:pt x="1272" y="756"/>
                  </a:lnTo>
                  <a:lnTo>
                    <a:pt x="1296" y="708"/>
                  </a:lnTo>
                  <a:lnTo>
                    <a:pt x="1284" y="684"/>
                  </a:lnTo>
                  <a:lnTo>
                    <a:pt x="1278" y="678"/>
                  </a:lnTo>
                  <a:lnTo>
                    <a:pt x="1242" y="678"/>
                  </a:lnTo>
                  <a:lnTo>
                    <a:pt x="1230" y="672"/>
                  </a:lnTo>
                  <a:lnTo>
                    <a:pt x="1224" y="672"/>
                  </a:lnTo>
                  <a:lnTo>
                    <a:pt x="1218" y="666"/>
                  </a:lnTo>
                  <a:lnTo>
                    <a:pt x="1218" y="612"/>
                  </a:lnTo>
                  <a:lnTo>
                    <a:pt x="1212" y="606"/>
                  </a:lnTo>
                  <a:lnTo>
                    <a:pt x="1200" y="582"/>
                  </a:lnTo>
                  <a:lnTo>
                    <a:pt x="1188" y="564"/>
                  </a:lnTo>
                  <a:lnTo>
                    <a:pt x="1176" y="540"/>
                  </a:lnTo>
                  <a:lnTo>
                    <a:pt x="1182" y="528"/>
                  </a:lnTo>
                  <a:lnTo>
                    <a:pt x="1200" y="510"/>
                  </a:lnTo>
                  <a:lnTo>
                    <a:pt x="1200" y="504"/>
                  </a:lnTo>
                  <a:lnTo>
                    <a:pt x="1194" y="498"/>
                  </a:lnTo>
                  <a:lnTo>
                    <a:pt x="1170" y="498"/>
                  </a:lnTo>
                  <a:lnTo>
                    <a:pt x="1170" y="468"/>
                  </a:lnTo>
                  <a:lnTo>
                    <a:pt x="1158" y="456"/>
                  </a:lnTo>
                  <a:lnTo>
                    <a:pt x="1158" y="450"/>
                  </a:lnTo>
                  <a:lnTo>
                    <a:pt x="1164" y="444"/>
                  </a:lnTo>
                  <a:lnTo>
                    <a:pt x="1176" y="438"/>
                  </a:lnTo>
                  <a:lnTo>
                    <a:pt x="1182" y="432"/>
                  </a:lnTo>
                  <a:lnTo>
                    <a:pt x="1188" y="432"/>
                  </a:lnTo>
                  <a:lnTo>
                    <a:pt x="1176" y="414"/>
                  </a:lnTo>
                  <a:lnTo>
                    <a:pt x="1200" y="408"/>
                  </a:lnTo>
                  <a:lnTo>
                    <a:pt x="1200" y="402"/>
                  </a:lnTo>
                  <a:lnTo>
                    <a:pt x="1194" y="396"/>
                  </a:lnTo>
                  <a:lnTo>
                    <a:pt x="1194" y="372"/>
                  </a:lnTo>
                  <a:lnTo>
                    <a:pt x="1188" y="360"/>
                  </a:lnTo>
                  <a:lnTo>
                    <a:pt x="1188" y="354"/>
                  </a:lnTo>
                  <a:lnTo>
                    <a:pt x="1194" y="342"/>
                  </a:lnTo>
                  <a:lnTo>
                    <a:pt x="1200" y="336"/>
                  </a:lnTo>
                  <a:lnTo>
                    <a:pt x="1188" y="306"/>
                  </a:lnTo>
                  <a:lnTo>
                    <a:pt x="1194" y="282"/>
                  </a:lnTo>
                  <a:lnTo>
                    <a:pt x="1182" y="282"/>
                  </a:lnTo>
                  <a:lnTo>
                    <a:pt x="1182" y="246"/>
                  </a:lnTo>
                  <a:lnTo>
                    <a:pt x="1116" y="252"/>
                  </a:lnTo>
                  <a:lnTo>
                    <a:pt x="1110" y="246"/>
                  </a:lnTo>
                  <a:lnTo>
                    <a:pt x="1104" y="234"/>
                  </a:lnTo>
                  <a:lnTo>
                    <a:pt x="1092" y="228"/>
                  </a:lnTo>
                  <a:lnTo>
                    <a:pt x="1080" y="216"/>
                  </a:lnTo>
                  <a:lnTo>
                    <a:pt x="1068" y="216"/>
                  </a:lnTo>
                  <a:lnTo>
                    <a:pt x="1062" y="210"/>
                  </a:lnTo>
                  <a:lnTo>
                    <a:pt x="1056" y="210"/>
                  </a:lnTo>
                  <a:lnTo>
                    <a:pt x="1050" y="204"/>
                  </a:lnTo>
                  <a:lnTo>
                    <a:pt x="1044" y="192"/>
                  </a:lnTo>
                  <a:lnTo>
                    <a:pt x="1044" y="186"/>
                  </a:lnTo>
                  <a:lnTo>
                    <a:pt x="1038" y="180"/>
                  </a:lnTo>
                  <a:lnTo>
                    <a:pt x="1032" y="180"/>
                  </a:lnTo>
                  <a:lnTo>
                    <a:pt x="1020" y="174"/>
                  </a:lnTo>
                  <a:lnTo>
                    <a:pt x="1002" y="174"/>
                  </a:lnTo>
                  <a:lnTo>
                    <a:pt x="990" y="168"/>
                  </a:lnTo>
                  <a:lnTo>
                    <a:pt x="972" y="168"/>
                  </a:lnTo>
                  <a:lnTo>
                    <a:pt x="972" y="174"/>
                  </a:lnTo>
                  <a:lnTo>
                    <a:pt x="960" y="168"/>
                  </a:lnTo>
                  <a:lnTo>
                    <a:pt x="954" y="162"/>
                  </a:lnTo>
                  <a:lnTo>
                    <a:pt x="942" y="156"/>
                  </a:lnTo>
                  <a:lnTo>
                    <a:pt x="936" y="150"/>
                  </a:lnTo>
                  <a:lnTo>
                    <a:pt x="906" y="150"/>
                  </a:lnTo>
                  <a:lnTo>
                    <a:pt x="906" y="138"/>
                  </a:lnTo>
                  <a:lnTo>
                    <a:pt x="894" y="126"/>
                  </a:lnTo>
                  <a:lnTo>
                    <a:pt x="834" y="126"/>
                  </a:lnTo>
                  <a:lnTo>
                    <a:pt x="834" y="132"/>
                  </a:lnTo>
                  <a:lnTo>
                    <a:pt x="828" y="138"/>
                  </a:lnTo>
                  <a:lnTo>
                    <a:pt x="816" y="132"/>
                  </a:lnTo>
                  <a:lnTo>
                    <a:pt x="780" y="132"/>
                  </a:lnTo>
                  <a:lnTo>
                    <a:pt x="768" y="138"/>
                  </a:lnTo>
                  <a:lnTo>
                    <a:pt x="750" y="156"/>
                  </a:lnTo>
                  <a:lnTo>
                    <a:pt x="738" y="162"/>
                  </a:lnTo>
                  <a:lnTo>
                    <a:pt x="732" y="168"/>
                  </a:lnTo>
                  <a:lnTo>
                    <a:pt x="732" y="180"/>
                  </a:lnTo>
                  <a:lnTo>
                    <a:pt x="720" y="186"/>
                  </a:lnTo>
                  <a:lnTo>
                    <a:pt x="708" y="198"/>
                  </a:lnTo>
                  <a:lnTo>
                    <a:pt x="678" y="198"/>
                  </a:lnTo>
                  <a:lnTo>
                    <a:pt x="690" y="210"/>
                  </a:lnTo>
                  <a:lnTo>
                    <a:pt x="690" y="222"/>
                  </a:lnTo>
                  <a:lnTo>
                    <a:pt x="696" y="228"/>
                  </a:lnTo>
                  <a:lnTo>
                    <a:pt x="696" y="234"/>
                  </a:lnTo>
                  <a:lnTo>
                    <a:pt x="690" y="240"/>
                  </a:lnTo>
                  <a:lnTo>
                    <a:pt x="678" y="240"/>
                  </a:lnTo>
                  <a:lnTo>
                    <a:pt x="666" y="234"/>
                  </a:lnTo>
                  <a:lnTo>
                    <a:pt x="660" y="228"/>
                  </a:lnTo>
                  <a:lnTo>
                    <a:pt x="654" y="228"/>
                  </a:lnTo>
                  <a:lnTo>
                    <a:pt x="648" y="234"/>
                  </a:lnTo>
                  <a:lnTo>
                    <a:pt x="624" y="234"/>
                  </a:lnTo>
                  <a:lnTo>
                    <a:pt x="612" y="240"/>
                  </a:lnTo>
                  <a:lnTo>
                    <a:pt x="600" y="240"/>
                  </a:lnTo>
                  <a:lnTo>
                    <a:pt x="582" y="246"/>
                  </a:lnTo>
                  <a:lnTo>
                    <a:pt x="558" y="258"/>
                  </a:lnTo>
                  <a:lnTo>
                    <a:pt x="546" y="252"/>
                  </a:lnTo>
                  <a:lnTo>
                    <a:pt x="534" y="252"/>
                  </a:lnTo>
                  <a:lnTo>
                    <a:pt x="522" y="246"/>
                  </a:lnTo>
                  <a:lnTo>
                    <a:pt x="498" y="246"/>
                  </a:lnTo>
                  <a:lnTo>
                    <a:pt x="480" y="240"/>
                  </a:lnTo>
                  <a:lnTo>
                    <a:pt x="468" y="228"/>
                  </a:lnTo>
                  <a:lnTo>
                    <a:pt x="456" y="222"/>
                  </a:lnTo>
                  <a:lnTo>
                    <a:pt x="444" y="210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6"/>
                  </a:lnTo>
                  <a:lnTo>
                    <a:pt x="378" y="186"/>
                  </a:lnTo>
                  <a:lnTo>
                    <a:pt x="354" y="162"/>
                  </a:lnTo>
                  <a:lnTo>
                    <a:pt x="336" y="126"/>
                  </a:lnTo>
                  <a:lnTo>
                    <a:pt x="330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108"/>
                  </a:lnTo>
                  <a:lnTo>
                    <a:pt x="306" y="102"/>
                  </a:lnTo>
                  <a:lnTo>
                    <a:pt x="300" y="102"/>
                  </a:lnTo>
                  <a:lnTo>
                    <a:pt x="294" y="96"/>
                  </a:lnTo>
                  <a:lnTo>
                    <a:pt x="282" y="90"/>
                  </a:lnTo>
                  <a:lnTo>
                    <a:pt x="270" y="78"/>
                  </a:lnTo>
                  <a:lnTo>
                    <a:pt x="270" y="72"/>
                  </a:lnTo>
                  <a:lnTo>
                    <a:pt x="282" y="72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82" y="54"/>
                  </a:lnTo>
                  <a:lnTo>
                    <a:pt x="276" y="54"/>
                  </a:lnTo>
                  <a:lnTo>
                    <a:pt x="276" y="42"/>
                  </a:lnTo>
                  <a:lnTo>
                    <a:pt x="282" y="36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204" y="36"/>
                  </a:lnTo>
                  <a:lnTo>
                    <a:pt x="192" y="48"/>
                  </a:lnTo>
                  <a:lnTo>
                    <a:pt x="192" y="54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32" y="72"/>
                  </a:lnTo>
                  <a:lnTo>
                    <a:pt x="96" y="60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0" y="30"/>
                  </a:lnTo>
                  <a:lnTo>
                    <a:pt x="18" y="54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108"/>
                  </a:lnTo>
                  <a:lnTo>
                    <a:pt x="36" y="114"/>
                  </a:lnTo>
                  <a:lnTo>
                    <a:pt x="42" y="114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0" y="138"/>
                  </a:lnTo>
                  <a:lnTo>
                    <a:pt x="24" y="144"/>
                  </a:lnTo>
                  <a:lnTo>
                    <a:pt x="60" y="162"/>
                  </a:lnTo>
                  <a:lnTo>
                    <a:pt x="60" y="192"/>
                  </a:lnTo>
                  <a:lnTo>
                    <a:pt x="84" y="198"/>
                  </a:lnTo>
                  <a:lnTo>
                    <a:pt x="84" y="210"/>
                  </a:lnTo>
                  <a:lnTo>
                    <a:pt x="96" y="246"/>
                  </a:lnTo>
                  <a:lnTo>
                    <a:pt x="108" y="270"/>
                  </a:lnTo>
                  <a:lnTo>
                    <a:pt x="120" y="282"/>
                  </a:lnTo>
                  <a:lnTo>
                    <a:pt x="120" y="300"/>
                  </a:lnTo>
                  <a:lnTo>
                    <a:pt x="144" y="306"/>
                  </a:lnTo>
                  <a:lnTo>
                    <a:pt x="156" y="324"/>
                  </a:lnTo>
                  <a:lnTo>
                    <a:pt x="162" y="318"/>
                  </a:lnTo>
                  <a:lnTo>
                    <a:pt x="174" y="312"/>
                  </a:lnTo>
                  <a:lnTo>
                    <a:pt x="186" y="312"/>
                  </a:lnTo>
                  <a:lnTo>
                    <a:pt x="186" y="318"/>
                  </a:lnTo>
                  <a:lnTo>
                    <a:pt x="168" y="336"/>
                  </a:lnTo>
                  <a:lnTo>
                    <a:pt x="168" y="342"/>
                  </a:lnTo>
                  <a:lnTo>
                    <a:pt x="180" y="354"/>
                  </a:lnTo>
                  <a:lnTo>
                    <a:pt x="186" y="366"/>
                  </a:lnTo>
                  <a:lnTo>
                    <a:pt x="186" y="372"/>
                  </a:lnTo>
                  <a:lnTo>
                    <a:pt x="174" y="384"/>
                  </a:lnTo>
                  <a:lnTo>
                    <a:pt x="168" y="384"/>
                  </a:lnTo>
                  <a:lnTo>
                    <a:pt x="168" y="414"/>
                  </a:lnTo>
                  <a:lnTo>
                    <a:pt x="156" y="414"/>
                  </a:lnTo>
                  <a:lnTo>
                    <a:pt x="144" y="426"/>
                  </a:lnTo>
                  <a:lnTo>
                    <a:pt x="144" y="432"/>
                  </a:lnTo>
                  <a:lnTo>
                    <a:pt x="156" y="444"/>
                  </a:lnTo>
                  <a:lnTo>
                    <a:pt x="150" y="450"/>
                  </a:lnTo>
                  <a:lnTo>
                    <a:pt x="144" y="462"/>
                  </a:lnTo>
                  <a:lnTo>
                    <a:pt x="144" y="468"/>
                  </a:lnTo>
                  <a:lnTo>
                    <a:pt x="150" y="474"/>
                  </a:lnTo>
                  <a:lnTo>
                    <a:pt x="162" y="480"/>
                  </a:lnTo>
                  <a:lnTo>
                    <a:pt x="174" y="492"/>
                  </a:lnTo>
                  <a:lnTo>
                    <a:pt x="198" y="504"/>
                  </a:lnTo>
                  <a:lnTo>
                    <a:pt x="204" y="510"/>
                  </a:lnTo>
                  <a:lnTo>
                    <a:pt x="210" y="510"/>
                  </a:lnTo>
                  <a:lnTo>
                    <a:pt x="210" y="552"/>
                  </a:lnTo>
                  <a:lnTo>
                    <a:pt x="234" y="552"/>
                  </a:lnTo>
                  <a:lnTo>
                    <a:pt x="240" y="558"/>
                  </a:lnTo>
                  <a:lnTo>
                    <a:pt x="252" y="564"/>
                  </a:lnTo>
                  <a:lnTo>
                    <a:pt x="270" y="582"/>
                  </a:lnTo>
                  <a:lnTo>
                    <a:pt x="288" y="582"/>
                  </a:lnTo>
                  <a:lnTo>
                    <a:pt x="294" y="588"/>
                  </a:lnTo>
                  <a:lnTo>
                    <a:pt x="300" y="600"/>
                  </a:lnTo>
                  <a:lnTo>
                    <a:pt x="330" y="636"/>
                  </a:lnTo>
                  <a:lnTo>
                    <a:pt x="330" y="648"/>
                  </a:lnTo>
                  <a:lnTo>
                    <a:pt x="324" y="660"/>
                  </a:lnTo>
                  <a:lnTo>
                    <a:pt x="324" y="696"/>
                  </a:lnTo>
                  <a:lnTo>
                    <a:pt x="330" y="702"/>
                  </a:lnTo>
                  <a:lnTo>
                    <a:pt x="342" y="708"/>
                  </a:lnTo>
                  <a:lnTo>
                    <a:pt x="348" y="714"/>
                  </a:lnTo>
                  <a:lnTo>
                    <a:pt x="354" y="714"/>
                  </a:lnTo>
                  <a:lnTo>
                    <a:pt x="360" y="744"/>
                  </a:lnTo>
                  <a:lnTo>
                    <a:pt x="372" y="750"/>
                  </a:lnTo>
                  <a:lnTo>
                    <a:pt x="384" y="762"/>
                  </a:lnTo>
                  <a:lnTo>
                    <a:pt x="384" y="768"/>
                  </a:lnTo>
                  <a:lnTo>
                    <a:pt x="390" y="774"/>
                  </a:lnTo>
                  <a:lnTo>
                    <a:pt x="402" y="780"/>
                  </a:lnTo>
                  <a:lnTo>
                    <a:pt x="408" y="786"/>
                  </a:lnTo>
                  <a:lnTo>
                    <a:pt x="420" y="792"/>
                  </a:lnTo>
                  <a:lnTo>
                    <a:pt x="426" y="786"/>
                  </a:lnTo>
                  <a:lnTo>
                    <a:pt x="426" y="774"/>
                  </a:lnTo>
                  <a:lnTo>
                    <a:pt x="420" y="768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56"/>
                  </a:lnTo>
                  <a:lnTo>
                    <a:pt x="450" y="768"/>
                  </a:lnTo>
                  <a:lnTo>
                    <a:pt x="456" y="780"/>
                  </a:lnTo>
                  <a:lnTo>
                    <a:pt x="474" y="780"/>
                  </a:lnTo>
                  <a:lnTo>
                    <a:pt x="474" y="786"/>
                  </a:lnTo>
                  <a:lnTo>
                    <a:pt x="474" y="780"/>
                  </a:lnTo>
                  <a:lnTo>
                    <a:pt x="480" y="780"/>
                  </a:lnTo>
                  <a:lnTo>
                    <a:pt x="480" y="768"/>
                  </a:lnTo>
                  <a:lnTo>
                    <a:pt x="504" y="768"/>
                  </a:lnTo>
                  <a:lnTo>
                    <a:pt x="504" y="804"/>
                  </a:lnTo>
                  <a:lnTo>
                    <a:pt x="510" y="810"/>
                  </a:lnTo>
                  <a:lnTo>
                    <a:pt x="516" y="810"/>
                  </a:lnTo>
                  <a:lnTo>
                    <a:pt x="528" y="816"/>
                  </a:lnTo>
                  <a:lnTo>
                    <a:pt x="540" y="828"/>
                  </a:lnTo>
                  <a:lnTo>
                    <a:pt x="540" y="846"/>
                  </a:lnTo>
                  <a:lnTo>
                    <a:pt x="552" y="858"/>
                  </a:lnTo>
                  <a:lnTo>
                    <a:pt x="558" y="870"/>
                  </a:lnTo>
                  <a:lnTo>
                    <a:pt x="564" y="876"/>
                  </a:lnTo>
                  <a:lnTo>
                    <a:pt x="570" y="876"/>
                  </a:lnTo>
                  <a:lnTo>
                    <a:pt x="582" y="894"/>
                  </a:lnTo>
                  <a:lnTo>
                    <a:pt x="582" y="906"/>
                  </a:lnTo>
                  <a:lnTo>
                    <a:pt x="594" y="930"/>
                  </a:lnTo>
                  <a:lnTo>
                    <a:pt x="600" y="936"/>
                  </a:lnTo>
                  <a:lnTo>
                    <a:pt x="606" y="936"/>
                  </a:lnTo>
                  <a:lnTo>
                    <a:pt x="612" y="942"/>
                  </a:lnTo>
                  <a:lnTo>
                    <a:pt x="618" y="954"/>
                  </a:lnTo>
                  <a:lnTo>
                    <a:pt x="618" y="960"/>
                  </a:lnTo>
                  <a:lnTo>
                    <a:pt x="648" y="960"/>
                  </a:lnTo>
                  <a:lnTo>
                    <a:pt x="666" y="984"/>
                  </a:lnTo>
                  <a:lnTo>
                    <a:pt x="684" y="978"/>
                  </a:lnTo>
                  <a:lnTo>
                    <a:pt x="702" y="978"/>
                  </a:lnTo>
                  <a:lnTo>
                    <a:pt x="720" y="996"/>
                  </a:lnTo>
                  <a:lnTo>
                    <a:pt x="738" y="1008"/>
                  </a:lnTo>
                  <a:lnTo>
                    <a:pt x="756" y="1026"/>
                  </a:lnTo>
                  <a:lnTo>
                    <a:pt x="792" y="1050"/>
                  </a:lnTo>
                  <a:lnTo>
                    <a:pt x="810" y="1050"/>
                  </a:lnTo>
                  <a:lnTo>
                    <a:pt x="822" y="1056"/>
                  </a:lnTo>
                  <a:lnTo>
                    <a:pt x="834" y="1068"/>
                  </a:lnTo>
                  <a:lnTo>
                    <a:pt x="852" y="1068"/>
                  </a:lnTo>
                  <a:lnTo>
                    <a:pt x="876" y="1056"/>
                  </a:lnTo>
                  <a:lnTo>
                    <a:pt x="876" y="1050"/>
                  </a:lnTo>
                  <a:lnTo>
                    <a:pt x="900" y="1056"/>
                  </a:lnTo>
                  <a:lnTo>
                    <a:pt x="912" y="1032"/>
                  </a:lnTo>
                  <a:lnTo>
                    <a:pt x="930" y="1032"/>
                  </a:lnTo>
                  <a:lnTo>
                    <a:pt x="954" y="1008"/>
                  </a:lnTo>
                  <a:lnTo>
                    <a:pt x="966" y="1020"/>
                  </a:lnTo>
                  <a:lnTo>
                    <a:pt x="972" y="1014"/>
                  </a:lnTo>
                  <a:lnTo>
                    <a:pt x="984" y="1014"/>
                  </a:lnTo>
                  <a:lnTo>
                    <a:pt x="1002" y="1032"/>
                  </a:lnTo>
                  <a:lnTo>
                    <a:pt x="1014" y="1050"/>
                  </a:lnTo>
                  <a:lnTo>
                    <a:pt x="1020" y="1068"/>
                  </a:lnTo>
                  <a:lnTo>
                    <a:pt x="1032" y="1080"/>
                  </a:lnTo>
                  <a:lnTo>
                    <a:pt x="1032" y="1098"/>
                  </a:lnTo>
                  <a:lnTo>
                    <a:pt x="1038" y="1110"/>
                  </a:lnTo>
                  <a:lnTo>
                    <a:pt x="1044" y="1116"/>
                  </a:lnTo>
                  <a:lnTo>
                    <a:pt x="1056" y="1122"/>
                  </a:lnTo>
                  <a:lnTo>
                    <a:pt x="1080" y="1122"/>
                  </a:lnTo>
                  <a:lnTo>
                    <a:pt x="1080" y="1128"/>
                  </a:lnTo>
                  <a:lnTo>
                    <a:pt x="1086" y="1134"/>
                  </a:lnTo>
                  <a:lnTo>
                    <a:pt x="1098" y="1140"/>
                  </a:lnTo>
                  <a:lnTo>
                    <a:pt x="1164" y="1140"/>
                  </a:lnTo>
                  <a:lnTo>
                    <a:pt x="1176" y="1146"/>
                  </a:lnTo>
                  <a:lnTo>
                    <a:pt x="1200" y="1170"/>
                  </a:lnTo>
                  <a:lnTo>
                    <a:pt x="1212" y="1170"/>
                  </a:lnTo>
                  <a:lnTo>
                    <a:pt x="1224" y="1164"/>
                  </a:lnTo>
                  <a:lnTo>
                    <a:pt x="1230" y="1164"/>
                  </a:lnTo>
                  <a:lnTo>
                    <a:pt x="1242" y="1158"/>
                  </a:lnTo>
                  <a:lnTo>
                    <a:pt x="1248" y="1158"/>
                  </a:lnTo>
                  <a:lnTo>
                    <a:pt x="1254" y="1164"/>
                  </a:lnTo>
                  <a:lnTo>
                    <a:pt x="1278" y="1176"/>
                  </a:lnTo>
                  <a:lnTo>
                    <a:pt x="1296" y="1182"/>
                  </a:lnTo>
                  <a:lnTo>
                    <a:pt x="1326" y="1182"/>
                  </a:lnTo>
                  <a:lnTo>
                    <a:pt x="1338" y="11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0" name="Indone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970454" y="2851724"/>
              <a:ext cx="1079169" cy="427718"/>
            </a:xfrm>
            <a:custGeom>
              <a:avLst/>
              <a:gdLst>
                <a:gd name="T0" fmla="*/ 2147483647 w 3264"/>
                <a:gd name="T1" fmla="*/ 2147483647 h 1302"/>
                <a:gd name="T2" fmla="*/ 2147483647 w 3264"/>
                <a:gd name="T3" fmla="*/ 2147483647 h 1302"/>
                <a:gd name="T4" fmla="*/ 2147483647 w 3264"/>
                <a:gd name="T5" fmla="*/ 2147483647 h 1302"/>
                <a:gd name="T6" fmla="*/ 2147483647 w 3264"/>
                <a:gd name="T7" fmla="*/ 2147483647 h 1302"/>
                <a:gd name="T8" fmla="*/ 2147483647 w 3264"/>
                <a:gd name="T9" fmla="*/ 2147483647 h 1302"/>
                <a:gd name="T10" fmla="*/ 2147483647 w 3264"/>
                <a:gd name="T11" fmla="*/ 2147483647 h 1302"/>
                <a:gd name="T12" fmla="*/ 2147483647 w 3264"/>
                <a:gd name="T13" fmla="*/ 2147483647 h 1302"/>
                <a:gd name="T14" fmla="*/ 2147483647 w 3264"/>
                <a:gd name="T15" fmla="*/ 2147483647 h 1302"/>
                <a:gd name="T16" fmla="*/ 2147483647 w 3264"/>
                <a:gd name="T17" fmla="*/ 2147483647 h 1302"/>
                <a:gd name="T18" fmla="*/ 2147483647 w 3264"/>
                <a:gd name="T19" fmla="*/ 2147483647 h 1302"/>
                <a:gd name="T20" fmla="*/ 2147483647 w 3264"/>
                <a:gd name="T21" fmla="*/ 2147483647 h 1302"/>
                <a:gd name="T22" fmla="*/ 2147483647 w 3264"/>
                <a:gd name="T23" fmla="*/ 2147483647 h 1302"/>
                <a:gd name="T24" fmla="*/ 2147483647 w 3264"/>
                <a:gd name="T25" fmla="*/ 2147483647 h 1302"/>
                <a:gd name="T26" fmla="*/ 2147483647 w 3264"/>
                <a:gd name="T27" fmla="*/ 2147483647 h 1302"/>
                <a:gd name="T28" fmla="*/ 2147483647 w 3264"/>
                <a:gd name="T29" fmla="*/ 2147483647 h 1302"/>
                <a:gd name="T30" fmla="*/ 2147483647 w 3264"/>
                <a:gd name="T31" fmla="*/ 2147483647 h 1302"/>
                <a:gd name="T32" fmla="*/ 2147483647 w 3264"/>
                <a:gd name="T33" fmla="*/ 2147483647 h 1302"/>
                <a:gd name="T34" fmla="*/ 2147483647 w 3264"/>
                <a:gd name="T35" fmla="*/ 2147483647 h 1302"/>
                <a:gd name="T36" fmla="*/ 2147483647 w 3264"/>
                <a:gd name="T37" fmla="*/ 2147483647 h 1302"/>
                <a:gd name="T38" fmla="*/ 2147483647 w 3264"/>
                <a:gd name="T39" fmla="*/ 2147483647 h 1302"/>
                <a:gd name="T40" fmla="*/ 2147483647 w 3264"/>
                <a:gd name="T41" fmla="*/ 2147483647 h 1302"/>
                <a:gd name="T42" fmla="*/ 2147483647 w 3264"/>
                <a:gd name="T43" fmla="*/ 2147483647 h 1302"/>
                <a:gd name="T44" fmla="*/ 2147483647 w 3264"/>
                <a:gd name="T45" fmla="*/ 2147483647 h 1302"/>
                <a:gd name="T46" fmla="*/ 2147483647 w 3264"/>
                <a:gd name="T47" fmla="*/ 2147483647 h 1302"/>
                <a:gd name="T48" fmla="*/ 2147483647 w 3264"/>
                <a:gd name="T49" fmla="*/ 2147483647 h 1302"/>
                <a:gd name="T50" fmla="*/ 2147483647 w 3264"/>
                <a:gd name="T51" fmla="*/ 2147483647 h 1302"/>
                <a:gd name="T52" fmla="*/ 2147483647 w 3264"/>
                <a:gd name="T53" fmla="*/ 2147483647 h 1302"/>
                <a:gd name="T54" fmla="*/ 2147483647 w 3264"/>
                <a:gd name="T55" fmla="*/ 2147483647 h 1302"/>
                <a:gd name="T56" fmla="*/ 2147483647 w 3264"/>
                <a:gd name="T57" fmla="*/ 2147483647 h 1302"/>
                <a:gd name="T58" fmla="*/ 2147483647 w 3264"/>
                <a:gd name="T59" fmla="*/ 2147483647 h 1302"/>
                <a:gd name="T60" fmla="*/ 2147483647 w 3264"/>
                <a:gd name="T61" fmla="*/ 2147483647 h 1302"/>
                <a:gd name="T62" fmla="*/ 2147483647 w 3264"/>
                <a:gd name="T63" fmla="*/ 2147483647 h 1302"/>
                <a:gd name="T64" fmla="*/ 2147483647 w 3264"/>
                <a:gd name="T65" fmla="*/ 2147483647 h 1302"/>
                <a:gd name="T66" fmla="*/ 2147483647 w 3264"/>
                <a:gd name="T67" fmla="*/ 2147483647 h 1302"/>
                <a:gd name="T68" fmla="*/ 2147483647 w 3264"/>
                <a:gd name="T69" fmla="*/ 2147483647 h 1302"/>
                <a:gd name="T70" fmla="*/ 2147483647 w 3264"/>
                <a:gd name="T71" fmla="*/ 2147483647 h 1302"/>
                <a:gd name="T72" fmla="*/ 2147483647 w 3264"/>
                <a:gd name="T73" fmla="*/ 2147483647 h 1302"/>
                <a:gd name="T74" fmla="*/ 2147483647 w 3264"/>
                <a:gd name="T75" fmla="*/ 2147483647 h 1302"/>
                <a:gd name="T76" fmla="*/ 2147483647 w 3264"/>
                <a:gd name="T77" fmla="*/ 2147483647 h 1302"/>
                <a:gd name="T78" fmla="*/ 2147483647 w 3264"/>
                <a:gd name="T79" fmla="*/ 2147483647 h 1302"/>
                <a:gd name="T80" fmla="*/ 2147483647 w 3264"/>
                <a:gd name="T81" fmla="*/ 2147483647 h 1302"/>
                <a:gd name="T82" fmla="*/ 2147483647 w 3264"/>
                <a:gd name="T83" fmla="*/ 2147483647 h 1302"/>
                <a:gd name="T84" fmla="*/ 2147483647 w 3264"/>
                <a:gd name="T85" fmla="*/ 2147483647 h 1302"/>
                <a:gd name="T86" fmla="*/ 2147483647 w 3264"/>
                <a:gd name="T87" fmla="*/ 2147483647 h 1302"/>
                <a:gd name="T88" fmla="*/ 2147483647 w 3264"/>
                <a:gd name="T89" fmla="*/ 2147483647 h 1302"/>
                <a:gd name="T90" fmla="*/ 2147483647 w 3264"/>
                <a:gd name="T91" fmla="*/ 2147483647 h 1302"/>
                <a:gd name="T92" fmla="*/ 2147483647 w 3264"/>
                <a:gd name="T93" fmla="*/ 2147483647 h 1302"/>
                <a:gd name="T94" fmla="*/ 2147483647 w 3264"/>
                <a:gd name="T95" fmla="*/ 2147483647 h 1302"/>
                <a:gd name="T96" fmla="*/ 2147483647 w 3264"/>
                <a:gd name="T97" fmla="*/ 2147483647 h 1302"/>
                <a:gd name="T98" fmla="*/ 2147483647 w 3264"/>
                <a:gd name="T99" fmla="*/ 2147483647 h 1302"/>
                <a:gd name="T100" fmla="*/ 2147483647 w 3264"/>
                <a:gd name="T101" fmla="*/ 2147483647 h 1302"/>
                <a:gd name="T102" fmla="*/ 2147483647 w 3264"/>
                <a:gd name="T103" fmla="*/ 2147483647 h 1302"/>
                <a:gd name="T104" fmla="*/ 2147483647 w 3264"/>
                <a:gd name="T105" fmla="*/ 2147483647 h 1302"/>
                <a:gd name="T106" fmla="*/ 2147483647 w 3264"/>
                <a:gd name="T107" fmla="*/ 2147483647 h 1302"/>
                <a:gd name="T108" fmla="*/ 2147483647 w 3264"/>
                <a:gd name="T109" fmla="*/ 2147483647 h 1302"/>
                <a:gd name="T110" fmla="*/ 2147483647 w 3264"/>
                <a:gd name="T111" fmla="*/ 2147483647 h 1302"/>
                <a:gd name="T112" fmla="*/ 2147483647 w 3264"/>
                <a:gd name="T113" fmla="*/ 2147483647 h 1302"/>
                <a:gd name="T114" fmla="*/ 2147483647 w 3264"/>
                <a:gd name="T115" fmla="*/ 2147483647 h 1302"/>
                <a:gd name="T116" fmla="*/ 2147483647 w 3264"/>
                <a:gd name="T117" fmla="*/ 2147483647 h 1302"/>
                <a:gd name="T118" fmla="*/ 2147483647 w 3264"/>
                <a:gd name="T119" fmla="*/ 2147483647 h 1302"/>
                <a:gd name="T120" fmla="*/ 2147483647 w 3264"/>
                <a:gd name="T121" fmla="*/ 2147483647 h 1302"/>
                <a:gd name="T122" fmla="*/ 2147483647 w 3264"/>
                <a:gd name="T123" fmla="*/ 2147483647 h 1302"/>
                <a:gd name="T124" fmla="*/ 2147483647 w 3264"/>
                <a:gd name="T125" fmla="*/ 2147483647 h 1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64"/>
                <a:gd name="T190" fmla="*/ 0 h 1302"/>
                <a:gd name="T191" fmla="*/ 3264 w 3264"/>
                <a:gd name="T192" fmla="*/ 1302 h 1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64" h="1302">
                  <a:moveTo>
                    <a:pt x="1788" y="984"/>
                  </a:moveTo>
                  <a:lnTo>
                    <a:pt x="1806" y="978"/>
                  </a:lnTo>
                  <a:lnTo>
                    <a:pt x="1818" y="954"/>
                  </a:lnTo>
                  <a:lnTo>
                    <a:pt x="1812" y="930"/>
                  </a:lnTo>
                  <a:lnTo>
                    <a:pt x="1788" y="984"/>
                  </a:lnTo>
                  <a:close/>
                  <a:moveTo>
                    <a:pt x="672" y="462"/>
                  </a:moveTo>
                  <a:lnTo>
                    <a:pt x="702" y="480"/>
                  </a:lnTo>
                  <a:lnTo>
                    <a:pt x="702" y="450"/>
                  </a:lnTo>
                  <a:lnTo>
                    <a:pt x="672" y="426"/>
                  </a:lnTo>
                  <a:lnTo>
                    <a:pt x="672" y="462"/>
                  </a:lnTo>
                  <a:close/>
                  <a:moveTo>
                    <a:pt x="678" y="492"/>
                  </a:moveTo>
                  <a:lnTo>
                    <a:pt x="654" y="516"/>
                  </a:lnTo>
                  <a:lnTo>
                    <a:pt x="678" y="546"/>
                  </a:lnTo>
                  <a:lnTo>
                    <a:pt x="678" y="492"/>
                  </a:lnTo>
                  <a:close/>
                  <a:moveTo>
                    <a:pt x="906" y="714"/>
                  </a:moveTo>
                  <a:lnTo>
                    <a:pt x="930" y="732"/>
                  </a:lnTo>
                  <a:lnTo>
                    <a:pt x="936" y="708"/>
                  </a:lnTo>
                  <a:lnTo>
                    <a:pt x="936" y="702"/>
                  </a:lnTo>
                  <a:lnTo>
                    <a:pt x="930" y="696"/>
                  </a:lnTo>
                  <a:lnTo>
                    <a:pt x="930" y="690"/>
                  </a:lnTo>
                  <a:lnTo>
                    <a:pt x="912" y="672"/>
                  </a:lnTo>
                  <a:lnTo>
                    <a:pt x="900" y="666"/>
                  </a:lnTo>
                  <a:lnTo>
                    <a:pt x="888" y="666"/>
                  </a:lnTo>
                  <a:lnTo>
                    <a:pt x="882" y="672"/>
                  </a:lnTo>
                  <a:lnTo>
                    <a:pt x="876" y="684"/>
                  </a:lnTo>
                  <a:lnTo>
                    <a:pt x="882" y="696"/>
                  </a:lnTo>
                  <a:lnTo>
                    <a:pt x="882" y="708"/>
                  </a:lnTo>
                  <a:lnTo>
                    <a:pt x="888" y="720"/>
                  </a:lnTo>
                  <a:lnTo>
                    <a:pt x="906" y="714"/>
                  </a:lnTo>
                  <a:close/>
                  <a:moveTo>
                    <a:pt x="684" y="372"/>
                  </a:moveTo>
                  <a:lnTo>
                    <a:pt x="672" y="360"/>
                  </a:lnTo>
                  <a:lnTo>
                    <a:pt x="660" y="372"/>
                  </a:lnTo>
                  <a:lnTo>
                    <a:pt x="672" y="396"/>
                  </a:lnTo>
                  <a:lnTo>
                    <a:pt x="684" y="396"/>
                  </a:lnTo>
                  <a:lnTo>
                    <a:pt x="684" y="372"/>
                  </a:lnTo>
                  <a:close/>
                  <a:moveTo>
                    <a:pt x="750" y="624"/>
                  </a:moveTo>
                  <a:lnTo>
                    <a:pt x="750" y="630"/>
                  </a:lnTo>
                  <a:lnTo>
                    <a:pt x="756" y="636"/>
                  </a:lnTo>
                  <a:lnTo>
                    <a:pt x="756" y="648"/>
                  </a:lnTo>
                  <a:lnTo>
                    <a:pt x="774" y="684"/>
                  </a:lnTo>
                  <a:lnTo>
                    <a:pt x="786" y="690"/>
                  </a:lnTo>
                  <a:lnTo>
                    <a:pt x="804" y="696"/>
                  </a:lnTo>
                  <a:lnTo>
                    <a:pt x="816" y="702"/>
                  </a:lnTo>
                  <a:lnTo>
                    <a:pt x="834" y="702"/>
                  </a:lnTo>
                  <a:lnTo>
                    <a:pt x="828" y="660"/>
                  </a:lnTo>
                  <a:lnTo>
                    <a:pt x="810" y="648"/>
                  </a:lnTo>
                  <a:lnTo>
                    <a:pt x="810" y="618"/>
                  </a:lnTo>
                  <a:lnTo>
                    <a:pt x="804" y="606"/>
                  </a:lnTo>
                  <a:lnTo>
                    <a:pt x="792" y="600"/>
                  </a:lnTo>
                  <a:lnTo>
                    <a:pt x="786" y="588"/>
                  </a:lnTo>
                  <a:lnTo>
                    <a:pt x="768" y="582"/>
                  </a:lnTo>
                  <a:lnTo>
                    <a:pt x="756" y="576"/>
                  </a:lnTo>
                  <a:lnTo>
                    <a:pt x="732" y="576"/>
                  </a:lnTo>
                  <a:lnTo>
                    <a:pt x="732" y="582"/>
                  </a:lnTo>
                  <a:lnTo>
                    <a:pt x="726" y="588"/>
                  </a:lnTo>
                  <a:lnTo>
                    <a:pt x="726" y="600"/>
                  </a:lnTo>
                  <a:lnTo>
                    <a:pt x="714" y="600"/>
                  </a:lnTo>
                  <a:lnTo>
                    <a:pt x="714" y="606"/>
                  </a:lnTo>
                  <a:lnTo>
                    <a:pt x="708" y="612"/>
                  </a:lnTo>
                  <a:lnTo>
                    <a:pt x="714" y="624"/>
                  </a:lnTo>
                  <a:lnTo>
                    <a:pt x="750" y="624"/>
                  </a:lnTo>
                  <a:close/>
                  <a:moveTo>
                    <a:pt x="246" y="438"/>
                  </a:moveTo>
                  <a:lnTo>
                    <a:pt x="222" y="462"/>
                  </a:lnTo>
                  <a:lnTo>
                    <a:pt x="234" y="492"/>
                  </a:lnTo>
                  <a:lnTo>
                    <a:pt x="234" y="498"/>
                  </a:lnTo>
                  <a:lnTo>
                    <a:pt x="228" y="504"/>
                  </a:lnTo>
                  <a:lnTo>
                    <a:pt x="228" y="510"/>
                  </a:lnTo>
                  <a:lnTo>
                    <a:pt x="240" y="510"/>
                  </a:lnTo>
                  <a:lnTo>
                    <a:pt x="246" y="504"/>
                  </a:lnTo>
                  <a:lnTo>
                    <a:pt x="246" y="468"/>
                  </a:lnTo>
                  <a:lnTo>
                    <a:pt x="252" y="456"/>
                  </a:lnTo>
                  <a:lnTo>
                    <a:pt x="246" y="438"/>
                  </a:lnTo>
                  <a:close/>
                  <a:moveTo>
                    <a:pt x="264" y="534"/>
                  </a:moveTo>
                  <a:lnTo>
                    <a:pt x="258" y="546"/>
                  </a:lnTo>
                  <a:lnTo>
                    <a:pt x="258" y="588"/>
                  </a:lnTo>
                  <a:lnTo>
                    <a:pt x="264" y="600"/>
                  </a:lnTo>
                  <a:lnTo>
                    <a:pt x="276" y="612"/>
                  </a:lnTo>
                  <a:lnTo>
                    <a:pt x="288" y="612"/>
                  </a:lnTo>
                  <a:lnTo>
                    <a:pt x="294" y="606"/>
                  </a:lnTo>
                  <a:lnTo>
                    <a:pt x="294" y="588"/>
                  </a:lnTo>
                  <a:lnTo>
                    <a:pt x="288" y="576"/>
                  </a:lnTo>
                  <a:lnTo>
                    <a:pt x="282" y="558"/>
                  </a:lnTo>
                  <a:lnTo>
                    <a:pt x="282" y="546"/>
                  </a:lnTo>
                  <a:lnTo>
                    <a:pt x="276" y="534"/>
                  </a:lnTo>
                  <a:lnTo>
                    <a:pt x="264" y="534"/>
                  </a:lnTo>
                  <a:close/>
                  <a:moveTo>
                    <a:pt x="48" y="222"/>
                  </a:moveTo>
                  <a:lnTo>
                    <a:pt x="42" y="228"/>
                  </a:lnTo>
                  <a:lnTo>
                    <a:pt x="42" y="246"/>
                  </a:lnTo>
                  <a:lnTo>
                    <a:pt x="48" y="258"/>
                  </a:lnTo>
                  <a:lnTo>
                    <a:pt x="66" y="258"/>
                  </a:lnTo>
                  <a:lnTo>
                    <a:pt x="84" y="276"/>
                  </a:lnTo>
                  <a:lnTo>
                    <a:pt x="90" y="270"/>
                  </a:lnTo>
                  <a:lnTo>
                    <a:pt x="90" y="252"/>
                  </a:lnTo>
                  <a:lnTo>
                    <a:pt x="78" y="246"/>
                  </a:lnTo>
                  <a:lnTo>
                    <a:pt x="72" y="234"/>
                  </a:lnTo>
                  <a:lnTo>
                    <a:pt x="60" y="228"/>
                  </a:lnTo>
                  <a:lnTo>
                    <a:pt x="54" y="222"/>
                  </a:lnTo>
                  <a:lnTo>
                    <a:pt x="48" y="222"/>
                  </a:lnTo>
                  <a:close/>
                  <a:moveTo>
                    <a:pt x="162" y="330"/>
                  </a:moveTo>
                  <a:lnTo>
                    <a:pt x="156" y="330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6" y="366"/>
                  </a:lnTo>
                  <a:lnTo>
                    <a:pt x="162" y="378"/>
                  </a:lnTo>
                  <a:lnTo>
                    <a:pt x="174" y="390"/>
                  </a:lnTo>
                  <a:lnTo>
                    <a:pt x="180" y="402"/>
                  </a:lnTo>
                  <a:lnTo>
                    <a:pt x="192" y="414"/>
                  </a:lnTo>
                  <a:lnTo>
                    <a:pt x="198" y="408"/>
                  </a:lnTo>
                  <a:lnTo>
                    <a:pt x="198" y="402"/>
                  </a:lnTo>
                  <a:lnTo>
                    <a:pt x="204" y="390"/>
                  </a:lnTo>
                  <a:lnTo>
                    <a:pt x="204" y="384"/>
                  </a:lnTo>
                  <a:lnTo>
                    <a:pt x="198" y="372"/>
                  </a:lnTo>
                  <a:lnTo>
                    <a:pt x="198" y="366"/>
                  </a:lnTo>
                  <a:lnTo>
                    <a:pt x="192" y="360"/>
                  </a:lnTo>
                  <a:lnTo>
                    <a:pt x="186" y="348"/>
                  </a:lnTo>
                  <a:lnTo>
                    <a:pt x="180" y="342"/>
                  </a:lnTo>
                  <a:lnTo>
                    <a:pt x="168" y="336"/>
                  </a:lnTo>
                  <a:lnTo>
                    <a:pt x="162" y="330"/>
                  </a:lnTo>
                  <a:close/>
                  <a:moveTo>
                    <a:pt x="2574" y="486"/>
                  </a:moveTo>
                  <a:lnTo>
                    <a:pt x="2574" y="474"/>
                  </a:lnTo>
                  <a:lnTo>
                    <a:pt x="2568" y="474"/>
                  </a:lnTo>
                  <a:lnTo>
                    <a:pt x="2556" y="468"/>
                  </a:lnTo>
                  <a:lnTo>
                    <a:pt x="2520" y="468"/>
                  </a:lnTo>
                  <a:lnTo>
                    <a:pt x="2514" y="474"/>
                  </a:lnTo>
                  <a:lnTo>
                    <a:pt x="2520" y="498"/>
                  </a:lnTo>
                  <a:lnTo>
                    <a:pt x="2526" y="498"/>
                  </a:lnTo>
                  <a:lnTo>
                    <a:pt x="2538" y="492"/>
                  </a:lnTo>
                  <a:lnTo>
                    <a:pt x="2562" y="492"/>
                  </a:lnTo>
                  <a:lnTo>
                    <a:pt x="2568" y="486"/>
                  </a:lnTo>
                  <a:lnTo>
                    <a:pt x="2574" y="486"/>
                  </a:lnTo>
                  <a:close/>
                  <a:moveTo>
                    <a:pt x="336" y="648"/>
                  </a:moveTo>
                  <a:lnTo>
                    <a:pt x="342" y="648"/>
                  </a:lnTo>
                  <a:lnTo>
                    <a:pt x="342" y="636"/>
                  </a:lnTo>
                  <a:lnTo>
                    <a:pt x="330" y="624"/>
                  </a:lnTo>
                  <a:lnTo>
                    <a:pt x="318" y="624"/>
                  </a:lnTo>
                  <a:lnTo>
                    <a:pt x="318" y="636"/>
                  </a:lnTo>
                  <a:lnTo>
                    <a:pt x="330" y="648"/>
                  </a:lnTo>
                  <a:lnTo>
                    <a:pt x="336" y="648"/>
                  </a:lnTo>
                  <a:close/>
                  <a:moveTo>
                    <a:pt x="2472" y="654"/>
                  </a:moveTo>
                  <a:lnTo>
                    <a:pt x="2484" y="648"/>
                  </a:lnTo>
                  <a:lnTo>
                    <a:pt x="2502" y="630"/>
                  </a:lnTo>
                  <a:lnTo>
                    <a:pt x="2502" y="618"/>
                  </a:lnTo>
                  <a:lnTo>
                    <a:pt x="2430" y="612"/>
                  </a:lnTo>
                  <a:lnTo>
                    <a:pt x="2430" y="624"/>
                  </a:lnTo>
                  <a:lnTo>
                    <a:pt x="2436" y="630"/>
                  </a:lnTo>
                  <a:lnTo>
                    <a:pt x="2442" y="642"/>
                  </a:lnTo>
                  <a:lnTo>
                    <a:pt x="2448" y="648"/>
                  </a:lnTo>
                  <a:lnTo>
                    <a:pt x="2460" y="654"/>
                  </a:lnTo>
                  <a:lnTo>
                    <a:pt x="2472" y="654"/>
                  </a:lnTo>
                  <a:close/>
                  <a:moveTo>
                    <a:pt x="2406" y="288"/>
                  </a:moveTo>
                  <a:lnTo>
                    <a:pt x="2418" y="276"/>
                  </a:lnTo>
                  <a:lnTo>
                    <a:pt x="2418" y="264"/>
                  </a:lnTo>
                  <a:lnTo>
                    <a:pt x="2412" y="258"/>
                  </a:lnTo>
                  <a:lnTo>
                    <a:pt x="2400" y="252"/>
                  </a:lnTo>
                  <a:lnTo>
                    <a:pt x="2376" y="252"/>
                  </a:lnTo>
                  <a:lnTo>
                    <a:pt x="2370" y="258"/>
                  </a:lnTo>
                  <a:lnTo>
                    <a:pt x="2370" y="264"/>
                  </a:lnTo>
                  <a:lnTo>
                    <a:pt x="2394" y="288"/>
                  </a:lnTo>
                  <a:lnTo>
                    <a:pt x="2406" y="288"/>
                  </a:lnTo>
                  <a:close/>
                  <a:moveTo>
                    <a:pt x="2868" y="528"/>
                  </a:moveTo>
                  <a:lnTo>
                    <a:pt x="2886" y="534"/>
                  </a:lnTo>
                  <a:lnTo>
                    <a:pt x="2892" y="534"/>
                  </a:lnTo>
                  <a:lnTo>
                    <a:pt x="2898" y="528"/>
                  </a:lnTo>
                  <a:lnTo>
                    <a:pt x="2898" y="522"/>
                  </a:lnTo>
                  <a:lnTo>
                    <a:pt x="2874" y="510"/>
                  </a:lnTo>
                  <a:lnTo>
                    <a:pt x="2868" y="516"/>
                  </a:lnTo>
                  <a:lnTo>
                    <a:pt x="2862" y="516"/>
                  </a:lnTo>
                  <a:lnTo>
                    <a:pt x="2862" y="522"/>
                  </a:lnTo>
                  <a:lnTo>
                    <a:pt x="2868" y="528"/>
                  </a:lnTo>
                  <a:close/>
                  <a:moveTo>
                    <a:pt x="2916" y="618"/>
                  </a:moveTo>
                  <a:lnTo>
                    <a:pt x="2928" y="618"/>
                  </a:lnTo>
                  <a:lnTo>
                    <a:pt x="2940" y="612"/>
                  </a:lnTo>
                  <a:lnTo>
                    <a:pt x="2958" y="612"/>
                  </a:lnTo>
                  <a:lnTo>
                    <a:pt x="2964" y="606"/>
                  </a:lnTo>
                  <a:lnTo>
                    <a:pt x="2970" y="606"/>
                  </a:lnTo>
                  <a:lnTo>
                    <a:pt x="2964" y="606"/>
                  </a:lnTo>
                  <a:lnTo>
                    <a:pt x="2958" y="600"/>
                  </a:lnTo>
                  <a:lnTo>
                    <a:pt x="2946" y="594"/>
                  </a:lnTo>
                  <a:lnTo>
                    <a:pt x="2934" y="594"/>
                  </a:lnTo>
                  <a:lnTo>
                    <a:pt x="2928" y="588"/>
                  </a:lnTo>
                  <a:lnTo>
                    <a:pt x="2922" y="588"/>
                  </a:lnTo>
                  <a:lnTo>
                    <a:pt x="2910" y="594"/>
                  </a:lnTo>
                  <a:lnTo>
                    <a:pt x="2892" y="594"/>
                  </a:lnTo>
                  <a:lnTo>
                    <a:pt x="2886" y="600"/>
                  </a:lnTo>
                  <a:lnTo>
                    <a:pt x="2880" y="600"/>
                  </a:lnTo>
                  <a:lnTo>
                    <a:pt x="2892" y="606"/>
                  </a:lnTo>
                  <a:lnTo>
                    <a:pt x="2898" y="612"/>
                  </a:lnTo>
                  <a:lnTo>
                    <a:pt x="2910" y="618"/>
                  </a:lnTo>
                  <a:lnTo>
                    <a:pt x="2916" y="618"/>
                  </a:lnTo>
                  <a:close/>
                  <a:moveTo>
                    <a:pt x="1710" y="552"/>
                  </a:moveTo>
                  <a:lnTo>
                    <a:pt x="1710" y="564"/>
                  </a:lnTo>
                  <a:lnTo>
                    <a:pt x="1716" y="570"/>
                  </a:lnTo>
                  <a:lnTo>
                    <a:pt x="1716" y="582"/>
                  </a:lnTo>
                  <a:lnTo>
                    <a:pt x="1722" y="594"/>
                  </a:lnTo>
                  <a:lnTo>
                    <a:pt x="1722" y="612"/>
                  </a:lnTo>
                  <a:lnTo>
                    <a:pt x="1716" y="618"/>
                  </a:lnTo>
                  <a:lnTo>
                    <a:pt x="1692" y="630"/>
                  </a:lnTo>
                  <a:lnTo>
                    <a:pt x="1686" y="636"/>
                  </a:lnTo>
                  <a:lnTo>
                    <a:pt x="1674" y="642"/>
                  </a:lnTo>
                  <a:lnTo>
                    <a:pt x="1674" y="678"/>
                  </a:lnTo>
                  <a:lnTo>
                    <a:pt x="1680" y="684"/>
                  </a:lnTo>
                  <a:lnTo>
                    <a:pt x="1686" y="696"/>
                  </a:lnTo>
                  <a:lnTo>
                    <a:pt x="1674" y="708"/>
                  </a:lnTo>
                  <a:lnTo>
                    <a:pt x="1674" y="720"/>
                  </a:lnTo>
                  <a:lnTo>
                    <a:pt x="1680" y="726"/>
                  </a:lnTo>
                  <a:lnTo>
                    <a:pt x="1692" y="732"/>
                  </a:lnTo>
                  <a:lnTo>
                    <a:pt x="1698" y="726"/>
                  </a:lnTo>
                  <a:lnTo>
                    <a:pt x="1722" y="726"/>
                  </a:lnTo>
                  <a:lnTo>
                    <a:pt x="1728" y="732"/>
                  </a:lnTo>
                  <a:lnTo>
                    <a:pt x="1728" y="756"/>
                  </a:lnTo>
                  <a:lnTo>
                    <a:pt x="1722" y="762"/>
                  </a:lnTo>
                  <a:lnTo>
                    <a:pt x="1740" y="780"/>
                  </a:lnTo>
                  <a:lnTo>
                    <a:pt x="1728" y="846"/>
                  </a:lnTo>
                  <a:lnTo>
                    <a:pt x="1710" y="864"/>
                  </a:lnTo>
                  <a:lnTo>
                    <a:pt x="1704" y="876"/>
                  </a:lnTo>
                  <a:lnTo>
                    <a:pt x="1704" y="888"/>
                  </a:lnTo>
                  <a:lnTo>
                    <a:pt x="1710" y="906"/>
                  </a:lnTo>
                  <a:lnTo>
                    <a:pt x="1722" y="924"/>
                  </a:lnTo>
                  <a:lnTo>
                    <a:pt x="1746" y="936"/>
                  </a:lnTo>
                  <a:lnTo>
                    <a:pt x="1764" y="930"/>
                  </a:lnTo>
                  <a:lnTo>
                    <a:pt x="1788" y="906"/>
                  </a:lnTo>
                  <a:lnTo>
                    <a:pt x="1788" y="864"/>
                  </a:lnTo>
                  <a:lnTo>
                    <a:pt x="1782" y="858"/>
                  </a:lnTo>
                  <a:lnTo>
                    <a:pt x="1776" y="846"/>
                  </a:lnTo>
                  <a:lnTo>
                    <a:pt x="1800" y="822"/>
                  </a:lnTo>
                  <a:lnTo>
                    <a:pt x="1806" y="804"/>
                  </a:lnTo>
                  <a:lnTo>
                    <a:pt x="1806" y="774"/>
                  </a:lnTo>
                  <a:lnTo>
                    <a:pt x="1812" y="756"/>
                  </a:lnTo>
                  <a:lnTo>
                    <a:pt x="1812" y="726"/>
                  </a:lnTo>
                  <a:lnTo>
                    <a:pt x="1806" y="714"/>
                  </a:lnTo>
                  <a:lnTo>
                    <a:pt x="1800" y="696"/>
                  </a:lnTo>
                  <a:lnTo>
                    <a:pt x="1794" y="684"/>
                  </a:lnTo>
                  <a:lnTo>
                    <a:pt x="1794" y="636"/>
                  </a:lnTo>
                  <a:lnTo>
                    <a:pt x="1800" y="630"/>
                  </a:lnTo>
                  <a:lnTo>
                    <a:pt x="1800" y="624"/>
                  </a:lnTo>
                  <a:lnTo>
                    <a:pt x="1806" y="618"/>
                  </a:lnTo>
                  <a:lnTo>
                    <a:pt x="1812" y="618"/>
                  </a:lnTo>
                  <a:lnTo>
                    <a:pt x="1818" y="624"/>
                  </a:lnTo>
                  <a:lnTo>
                    <a:pt x="1824" y="642"/>
                  </a:lnTo>
                  <a:lnTo>
                    <a:pt x="1830" y="666"/>
                  </a:lnTo>
                  <a:lnTo>
                    <a:pt x="1836" y="684"/>
                  </a:lnTo>
                  <a:lnTo>
                    <a:pt x="1836" y="702"/>
                  </a:lnTo>
                  <a:lnTo>
                    <a:pt x="1866" y="738"/>
                  </a:lnTo>
                  <a:lnTo>
                    <a:pt x="1866" y="792"/>
                  </a:lnTo>
                  <a:lnTo>
                    <a:pt x="1890" y="822"/>
                  </a:lnTo>
                  <a:lnTo>
                    <a:pt x="1890" y="858"/>
                  </a:lnTo>
                  <a:lnTo>
                    <a:pt x="1902" y="930"/>
                  </a:lnTo>
                  <a:lnTo>
                    <a:pt x="1920" y="918"/>
                  </a:lnTo>
                  <a:lnTo>
                    <a:pt x="1962" y="930"/>
                  </a:lnTo>
                  <a:lnTo>
                    <a:pt x="1962" y="870"/>
                  </a:lnTo>
                  <a:lnTo>
                    <a:pt x="1968" y="864"/>
                  </a:lnTo>
                  <a:lnTo>
                    <a:pt x="1974" y="852"/>
                  </a:lnTo>
                  <a:lnTo>
                    <a:pt x="1980" y="876"/>
                  </a:lnTo>
                  <a:lnTo>
                    <a:pt x="1998" y="876"/>
                  </a:lnTo>
                  <a:lnTo>
                    <a:pt x="2004" y="870"/>
                  </a:lnTo>
                  <a:lnTo>
                    <a:pt x="2010" y="858"/>
                  </a:lnTo>
                  <a:lnTo>
                    <a:pt x="2010" y="828"/>
                  </a:lnTo>
                  <a:lnTo>
                    <a:pt x="2004" y="822"/>
                  </a:lnTo>
                  <a:lnTo>
                    <a:pt x="2004" y="816"/>
                  </a:lnTo>
                  <a:lnTo>
                    <a:pt x="1992" y="810"/>
                  </a:lnTo>
                  <a:lnTo>
                    <a:pt x="1986" y="798"/>
                  </a:lnTo>
                  <a:lnTo>
                    <a:pt x="1974" y="792"/>
                  </a:lnTo>
                  <a:lnTo>
                    <a:pt x="1962" y="780"/>
                  </a:lnTo>
                  <a:lnTo>
                    <a:pt x="1956" y="768"/>
                  </a:lnTo>
                  <a:lnTo>
                    <a:pt x="1944" y="756"/>
                  </a:lnTo>
                  <a:lnTo>
                    <a:pt x="1944" y="750"/>
                  </a:lnTo>
                  <a:lnTo>
                    <a:pt x="1956" y="726"/>
                  </a:lnTo>
                  <a:lnTo>
                    <a:pt x="1968" y="720"/>
                  </a:lnTo>
                  <a:lnTo>
                    <a:pt x="1968" y="708"/>
                  </a:lnTo>
                  <a:lnTo>
                    <a:pt x="1962" y="696"/>
                  </a:lnTo>
                  <a:lnTo>
                    <a:pt x="1938" y="684"/>
                  </a:lnTo>
                  <a:lnTo>
                    <a:pt x="1932" y="672"/>
                  </a:lnTo>
                  <a:lnTo>
                    <a:pt x="1932" y="642"/>
                  </a:lnTo>
                  <a:lnTo>
                    <a:pt x="1938" y="636"/>
                  </a:lnTo>
                  <a:lnTo>
                    <a:pt x="1938" y="630"/>
                  </a:lnTo>
                  <a:lnTo>
                    <a:pt x="1926" y="618"/>
                  </a:lnTo>
                  <a:lnTo>
                    <a:pt x="1914" y="612"/>
                  </a:lnTo>
                  <a:lnTo>
                    <a:pt x="1896" y="594"/>
                  </a:lnTo>
                  <a:lnTo>
                    <a:pt x="1884" y="588"/>
                  </a:lnTo>
                  <a:lnTo>
                    <a:pt x="1878" y="582"/>
                  </a:lnTo>
                  <a:lnTo>
                    <a:pt x="1914" y="582"/>
                  </a:lnTo>
                  <a:lnTo>
                    <a:pt x="1926" y="576"/>
                  </a:lnTo>
                  <a:lnTo>
                    <a:pt x="1932" y="570"/>
                  </a:lnTo>
                  <a:lnTo>
                    <a:pt x="1944" y="546"/>
                  </a:lnTo>
                  <a:lnTo>
                    <a:pt x="1950" y="540"/>
                  </a:lnTo>
                  <a:lnTo>
                    <a:pt x="1956" y="528"/>
                  </a:lnTo>
                  <a:lnTo>
                    <a:pt x="1992" y="528"/>
                  </a:lnTo>
                  <a:lnTo>
                    <a:pt x="2004" y="522"/>
                  </a:lnTo>
                  <a:lnTo>
                    <a:pt x="2010" y="522"/>
                  </a:lnTo>
                  <a:lnTo>
                    <a:pt x="2016" y="516"/>
                  </a:lnTo>
                  <a:lnTo>
                    <a:pt x="2016" y="504"/>
                  </a:lnTo>
                  <a:lnTo>
                    <a:pt x="1998" y="486"/>
                  </a:lnTo>
                  <a:lnTo>
                    <a:pt x="1986" y="480"/>
                  </a:lnTo>
                  <a:lnTo>
                    <a:pt x="1974" y="486"/>
                  </a:lnTo>
                  <a:lnTo>
                    <a:pt x="1956" y="504"/>
                  </a:lnTo>
                  <a:lnTo>
                    <a:pt x="1956" y="510"/>
                  </a:lnTo>
                  <a:lnTo>
                    <a:pt x="1944" y="510"/>
                  </a:lnTo>
                  <a:lnTo>
                    <a:pt x="1932" y="504"/>
                  </a:lnTo>
                  <a:lnTo>
                    <a:pt x="1896" y="504"/>
                  </a:lnTo>
                  <a:lnTo>
                    <a:pt x="1890" y="510"/>
                  </a:lnTo>
                  <a:lnTo>
                    <a:pt x="1884" y="522"/>
                  </a:lnTo>
                  <a:lnTo>
                    <a:pt x="1854" y="552"/>
                  </a:lnTo>
                  <a:lnTo>
                    <a:pt x="1848" y="546"/>
                  </a:lnTo>
                  <a:lnTo>
                    <a:pt x="1836" y="540"/>
                  </a:lnTo>
                  <a:lnTo>
                    <a:pt x="1824" y="516"/>
                  </a:lnTo>
                  <a:lnTo>
                    <a:pt x="1788" y="498"/>
                  </a:lnTo>
                  <a:lnTo>
                    <a:pt x="1776" y="498"/>
                  </a:lnTo>
                  <a:lnTo>
                    <a:pt x="1776" y="486"/>
                  </a:lnTo>
                  <a:lnTo>
                    <a:pt x="1782" y="468"/>
                  </a:lnTo>
                  <a:lnTo>
                    <a:pt x="1782" y="456"/>
                  </a:lnTo>
                  <a:lnTo>
                    <a:pt x="1794" y="420"/>
                  </a:lnTo>
                  <a:lnTo>
                    <a:pt x="1806" y="408"/>
                  </a:lnTo>
                  <a:lnTo>
                    <a:pt x="1824" y="408"/>
                  </a:lnTo>
                  <a:lnTo>
                    <a:pt x="1842" y="414"/>
                  </a:lnTo>
                  <a:lnTo>
                    <a:pt x="1896" y="414"/>
                  </a:lnTo>
                  <a:lnTo>
                    <a:pt x="1902" y="408"/>
                  </a:lnTo>
                  <a:lnTo>
                    <a:pt x="1908" y="408"/>
                  </a:lnTo>
                  <a:lnTo>
                    <a:pt x="1908" y="402"/>
                  </a:lnTo>
                  <a:lnTo>
                    <a:pt x="1914" y="396"/>
                  </a:lnTo>
                  <a:lnTo>
                    <a:pt x="1920" y="396"/>
                  </a:lnTo>
                  <a:lnTo>
                    <a:pt x="1944" y="402"/>
                  </a:lnTo>
                  <a:lnTo>
                    <a:pt x="1980" y="420"/>
                  </a:lnTo>
                  <a:lnTo>
                    <a:pt x="2010" y="432"/>
                  </a:lnTo>
                  <a:lnTo>
                    <a:pt x="2034" y="438"/>
                  </a:lnTo>
                  <a:lnTo>
                    <a:pt x="2040" y="438"/>
                  </a:lnTo>
                  <a:lnTo>
                    <a:pt x="2052" y="432"/>
                  </a:lnTo>
                  <a:lnTo>
                    <a:pt x="2064" y="420"/>
                  </a:lnTo>
                  <a:lnTo>
                    <a:pt x="2082" y="420"/>
                  </a:lnTo>
                  <a:lnTo>
                    <a:pt x="2094" y="414"/>
                  </a:lnTo>
                  <a:lnTo>
                    <a:pt x="2106" y="414"/>
                  </a:lnTo>
                  <a:lnTo>
                    <a:pt x="2112" y="408"/>
                  </a:lnTo>
                  <a:lnTo>
                    <a:pt x="2112" y="402"/>
                  </a:lnTo>
                  <a:lnTo>
                    <a:pt x="2106" y="396"/>
                  </a:lnTo>
                  <a:lnTo>
                    <a:pt x="2106" y="390"/>
                  </a:lnTo>
                  <a:lnTo>
                    <a:pt x="2118" y="378"/>
                  </a:lnTo>
                  <a:lnTo>
                    <a:pt x="2142" y="366"/>
                  </a:lnTo>
                  <a:lnTo>
                    <a:pt x="2148" y="360"/>
                  </a:lnTo>
                  <a:lnTo>
                    <a:pt x="2160" y="354"/>
                  </a:lnTo>
                  <a:lnTo>
                    <a:pt x="2148" y="324"/>
                  </a:lnTo>
                  <a:lnTo>
                    <a:pt x="2070" y="360"/>
                  </a:lnTo>
                  <a:lnTo>
                    <a:pt x="2076" y="366"/>
                  </a:lnTo>
                  <a:lnTo>
                    <a:pt x="2076" y="372"/>
                  </a:lnTo>
                  <a:lnTo>
                    <a:pt x="2070" y="378"/>
                  </a:lnTo>
                  <a:lnTo>
                    <a:pt x="2046" y="378"/>
                  </a:lnTo>
                  <a:lnTo>
                    <a:pt x="2022" y="366"/>
                  </a:lnTo>
                  <a:lnTo>
                    <a:pt x="2004" y="366"/>
                  </a:lnTo>
                  <a:lnTo>
                    <a:pt x="1968" y="384"/>
                  </a:lnTo>
                  <a:lnTo>
                    <a:pt x="1950" y="384"/>
                  </a:lnTo>
                  <a:lnTo>
                    <a:pt x="1938" y="378"/>
                  </a:lnTo>
                  <a:lnTo>
                    <a:pt x="1926" y="378"/>
                  </a:lnTo>
                  <a:lnTo>
                    <a:pt x="1902" y="366"/>
                  </a:lnTo>
                  <a:lnTo>
                    <a:pt x="1860" y="366"/>
                  </a:lnTo>
                  <a:lnTo>
                    <a:pt x="1872" y="348"/>
                  </a:lnTo>
                  <a:lnTo>
                    <a:pt x="1860" y="348"/>
                  </a:lnTo>
                  <a:lnTo>
                    <a:pt x="1848" y="342"/>
                  </a:lnTo>
                  <a:lnTo>
                    <a:pt x="1824" y="342"/>
                  </a:lnTo>
                  <a:lnTo>
                    <a:pt x="1824" y="366"/>
                  </a:lnTo>
                  <a:lnTo>
                    <a:pt x="1812" y="378"/>
                  </a:lnTo>
                  <a:lnTo>
                    <a:pt x="1788" y="390"/>
                  </a:lnTo>
                  <a:lnTo>
                    <a:pt x="1764" y="390"/>
                  </a:lnTo>
                  <a:lnTo>
                    <a:pt x="1758" y="396"/>
                  </a:lnTo>
                  <a:lnTo>
                    <a:pt x="1758" y="426"/>
                  </a:lnTo>
                  <a:lnTo>
                    <a:pt x="1740" y="432"/>
                  </a:lnTo>
                  <a:lnTo>
                    <a:pt x="1752" y="498"/>
                  </a:lnTo>
                  <a:lnTo>
                    <a:pt x="1740" y="498"/>
                  </a:lnTo>
                  <a:lnTo>
                    <a:pt x="1734" y="510"/>
                  </a:lnTo>
                  <a:lnTo>
                    <a:pt x="1728" y="516"/>
                  </a:lnTo>
                  <a:lnTo>
                    <a:pt x="1710" y="552"/>
                  </a:lnTo>
                  <a:close/>
                  <a:moveTo>
                    <a:pt x="1986" y="576"/>
                  </a:moveTo>
                  <a:lnTo>
                    <a:pt x="1986" y="594"/>
                  </a:lnTo>
                  <a:lnTo>
                    <a:pt x="1992" y="600"/>
                  </a:lnTo>
                  <a:lnTo>
                    <a:pt x="2004" y="600"/>
                  </a:lnTo>
                  <a:lnTo>
                    <a:pt x="2016" y="588"/>
                  </a:lnTo>
                  <a:lnTo>
                    <a:pt x="2016" y="576"/>
                  </a:lnTo>
                  <a:lnTo>
                    <a:pt x="1986" y="576"/>
                  </a:lnTo>
                  <a:close/>
                  <a:moveTo>
                    <a:pt x="1686" y="1110"/>
                  </a:moveTo>
                  <a:lnTo>
                    <a:pt x="1674" y="1110"/>
                  </a:lnTo>
                  <a:lnTo>
                    <a:pt x="1668" y="1116"/>
                  </a:lnTo>
                  <a:lnTo>
                    <a:pt x="1662" y="1116"/>
                  </a:lnTo>
                  <a:lnTo>
                    <a:pt x="1614" y="1104"/>
                  </a:lnTo>
                  <a:lnTo>
                    <a:pt x="1644" y="1146"/>
                  </a:lnTo>
                  <a:lnTo>
                    <a:pt x="1650" y="1152"/>
                  </a:lnTo>
                  <a:lnTo>
                    <a:pt x="1662" y="1158"/>
                  </a:lnTo>
                  <a:lnTo>
                    <a:pt x="1668" y="1164"/>
                  </a:lnTo>
                  <a:lnTo>
                    <a:pt x="1680" y="1170"/>
                  </a:lnTo>
                  <a:lnTo>
                    <a:pt x="1692" y="1158"/>
                  </a:lnTo>
                  <a:lnTo>
                    <a:pt x="1698" y="1140"/>
                  </a:lnTo>
                  <a:lnTo>
                    <a:pt x="1698" y="1128"/>
                  </a:lnTo>
                  <a:lnTo>
                    <a:pt x="1692" y="1116"/>
                  </a:lnTo>
                  <a:lnTo>
                    <a:pt x="1686" y="1110"/>
                  </a:lnTo>
                  <a:close/>
                  <a:moveTo>
                    <a:pt x="2094" y="1104"/>
                  </a:moveTo>
                  <a:lnTo>
                    <a:pt x="2064" y="1128"/>
                  </a:lnTo>
                  <a:lnTo>
                    <a:pt x="2094" y="1134"/>
                  </a:lnTo>
                  <a:lnTo>
                    <a:pt x="2094" y="1104"/>
                  </a:lnTo>
                  <a:close/>
                  <a:moveTo>
                    <a:pt x="486" y="294"/>
                  </a:moveTo>
                  <a:lnTo>
                    <a:pt x="474" y="288"/>
                  </a:lnTo>
                  <a:lnTo>
                    <a:pt x="468" y="288"/>
                  </a:lnTo>
                  <a:lnTo>
                    <a:pt x="456" y="294"/>
                  </a:lnTo>
                  <a:lnTo>
                    <a:pt x="456" y="312"/>
                  </a:lnTo>
                  <a:lnTo>
                    <a:pt x="468" y="324"/>
                  </a:lnTo>
                  <a:lnTo>
                    <a:pt x="474" y="318"/>
                  </a:lnTo>
                  <a:lnTo>
                    <a:pt x="486" y="318"/>
                  </a:lnTo>
                  <a:lnTo>
                    <a:pt x="486" y="312"/>
                  </a:lnTo>
                  <a:lnTo>
                    <a:pt x="492" y="300"/>
                  </a:lnTo>
                  <a:lnTo>
                    <a:pt x="486" y="294"/>
                  </a:lnTo>
                  <a:close/>
                  <a:moveTo>
                    <a:pt x="2346" y="588"/>
                  </a:moveTo>
                  <a:lnTo>
                    <a:pt x="2340" y="576"/>
                  </a:lnTo>
                  <a:lnTo>
                    <a:pt x="2328" y="570"/>
                  </a:lnTo>
                  <a:lnTo>
                    <a:pt x="2310" y="552"/>
                  </a:lnTo>
                  <a:lnTo>
                    <a:pt x="2304" y="552"/>
                  </a:lnTo>
                  <a:lnTo>
                    <a:pt x="2304" y="600"/>
                  </a:lnTo>
                  <a:lnTo>
                    <a:pt x="2316" y="600"/>
                  </a:lnTo>
                  <a:lnTo>
                    <a:pt x="2328" y="606"/>
                  </a:lnTo>
                  <a:lnTo>
                    <a:pt x="2334" y="606"/>
                  </a:lnTo>
                  <a:lnTo>
                    <a:pt x="2346" y="600"/>
                  </a:lnTo>
                  <a:lnTo>
                    <a:pt x="2346" y="588"/>
                  </a:lnTo>
                  <a:close/>
                  <a:moveTo>
                    <a:pt x="2310" y="474"/>
                  </a:moveTo>
                  <a:lnTo>
                    <a:pt x="2340" y="504"/>
                  </a:lnTo>
                  <a:lnTo>
                    <a:pt x="2358" y="516"/>
                  </a:lnTo>
                  <a:lnTo>
                    <a:pt x="2382" y="528"/>
                  </a:lnTo>
                  <a:lnTo>
                    <a:pt x="2400" y="528"/>
                  </a:lnTo>
                  <a:lnTo>
                    <a:pt x="2400" y="522"/>
                  </a:lnTo>
                  <a:lnTo>
                    <a:pt x="2358" y="480"/>
                  </a:lnTo>
                  <a:lnTo>
                    <a:pt x="2358" y="468"/>
                  </a:lnTo>
                  <a:lnTo>
                    <a:pt x="2364" y="456"/>
                  </a:lnTo>
                  <a:lnTo>
                    <a:pt x="2376" y="450"/>
                  </a:lnTo>
                  <a:lnTo>
                    <a:pt x="2394" y="450"/>
                  </a:lnTo>
                  <a:lnTo>
                    <a:pt x="2406" y="456"/>
                  </a:lnTo>
                  <a:lnTo>
                    <a:pt x="2424" y="444"/>
                  </a:lnTo>
                  <a:lnTo>
                    <a:pt x="2400" y="432"/>
                  </a:lnTo>
                  <a:lnTo>
                    <a:pt x="2412" y="426"/>
                  </a:lnTo>
                  <a:lnTo>
                    <a:pt x="2424" y="402"/>
                  </a:lnTo>
                  <a:lnTo>
                    <a:pt x="2412" y="378"/>
                  </a:lnTo>
                  <a:lnTo>
                    <a:pt x="2400" y="372"/>
                  </a:lnTo>
                  <a:lnTo>
                    <a:pt x="2382" y="372"/>
                  </a:lnTo>
                  <a:lnTo>
                    <a:pt x="2358" y="396"/>
                  </a:lnTo>
                  <a:lnTo>
                    <a:pt x="2346" y="402"/>
                  </a:lnTo>
                  <a:lnTo>
                    <a:pt x="2340" y="408"/>
                  </a:lnTo>
                  <a:lnTo>
                    <a:pt x="2334" y="408"/>
                  </a:lnTo>
                  <a:lnTo>
                    <a:pt x="2328" y="402"/>
                  </a:lnTo>
                  <a:lnTo>
                    <a:pt x="2328" y="366"/>
                  </a:lnTo>
                  <a:lnTo>
                    <a:pt x="2334" y="360"/>
                  </a:lnTo>
                  <a:lnTo>
                    <a:pt x="2346" y="336"/>
                  </a:lnTo>
                  <a:lnTo>
                    <a:pt x="2346" y="318"/>
                  </a:lnTo>
                  <a:lnTo>
                    <a:pt x="2340" y="312"/>
                  </a:lnTo>
                  <a:lnTo>
                    <a:pt x="2358" y="276"/>
                  </a:lnTo>
                  <a:lnTo>
                    <a:pt x="2316" y="312"/>
                  </a:lnTo>
                  <a:lnTo>
                    <a:pt x="2316" y="342"/>
                  </a:lnTo>
                  <a:lnTo>
                    <a:pt x="2304" y="348"/>
                  </a:lnTo>
                  <a:lnTo>
                    <a:pt x="2298" y="354"/>
                  </a:lnTo>
                  <a:lnTo>
                    <a:pt x="2286" y="378"/>
                  </a:lnTo>
                  <a:lnTo>
                    <a:pt x="2286" y="408"/>
                  </a:lnTo>
                  <a:lnTo>
                    <a:pt x="2298" y="420"/>
                  </a:lnTo>
                  <a:lnTo>
                    <a:pt x="2304" y="432"/>
                  </a:lnTo>
                  <a:lnTo>
                    <a:pt x="2310" y="438"/>
                  </a:lnTo>
                  <a:lnTo>
                    <a:pt x="2310" y="444"/>
                  </a:lnTo>
                  <a:lnTo>
                    <a:pt x="2304" y="450"/>
                  </a:lnTo>
                  <a:lnTo>
                    <a:pt x="2304" y="468"/>
                  </a:lnTo>
                  <a:lnTo>
                    <a:pt x="2310" y="474"/>
                  </a:lnTo>
                  <a:close/>
                  <a:moveTo>
                    <a:pt x="2250" y="708"/>
                  </a:moveTo>
                  <a:lnTo>
                    <a:pt x="2238" y="696"/>
                  </a:lnTo>
                  <a:lnTo>
                    <a:pt x="2214" y="708"/>
                  </a:lnTo>
                  <a:lnTo>
                    <a:pt x="2214" y="732"/>
                  </a:lnTo>
                  <a:lnTo>
                    <a:pt x="2220" y="744"/>
                  </a:lnTo>
                  <a:lnTo>
                    <a:pt x="2226" y="750"/>
                  </a:lnTo>
                  <a:lnTo>
                    <a:pt x="2250" y="762"/>
                  </a:lnTo>
                  <a:lnTo>
                    <a:pt x="2274" y="762"/>
                  </a:lnTo>
                  <a:lnTo>
                    <a:pt x="2280" y="750"/>
                  </a:lnTo>
                  <a:lnTo>
                    <a:pt x="2280" y="738"/>
                  </a:lnTo>
                  <a:lnTo>
                    <a:pt x="2274" y="726"/>
                  </a:lnTo>
                  <a:lnTo>
                    <a:pt x="2274" y="714"/>
                  </a:lnTo>
                  <a:lnTo>
                    <a:pt x="2268" y="708"/>
                  </a:lnTo>
                  <a:lnTo>
                    <a:pt x="2268" y="702"/>
                  </a:lnTo>
                  <a:lnTo>
                    <a:pt x="2250" y="708"/>
                  </a:lnTo>
                  <a:close/>
                  <a:moveTo>
                    <a:pt x="2148" y="1104"/>
                  </a:moveTo>
                  <a:lnTo>
                    <a:pt x="2226" y="1092"/>
                  </a:lnTo>
                  <a:lnTo>
                    <a:pt x="2166" y="1074"/>
                  </a:lnTo>
                  <a:lnTo>
                    <a:pt x="2148" y="1104"/>
                  </a:lnTo>
                  <a:close/>
                  <a:moveTo>
                    <a:pt x="2544" y="750"/>
                  </a:moveTo>
                  <a:lnTo>
                    <a:pt x="2520" y="732"/>
                  </a:lnTo>
                  <a:lnTo>
                    <a:pt x="2526" y="714"/>
                  </a:lnTo>
                  <a:lnTo>
                    <a:pt x="2514" y="702"/>
                  </a:lnTo>
                  <a:lnTo>
                    <a:pt x="2508" y="690"/>
                  </a:lnTo>
                  <a:lnTo>
                    <a:pt x="2490" y="684"/>
                  </a:lnTo>
                  <a:lnTo>
                    <a:pt x="2472" y="672"/>
                  </a:lnTo>
                  <a:lnTo>
                    <a:pt x="2442" y="666"/>
                  </a:lnTo>
                  <a:lnTo>
                    <a:pt x="2424" y="666"/>
                  </a:lnTo>
                  <a:lnTo>
                    <a:pt x="2388" y="684"/>
                  </a:lnTo>
                  <a:lnTo>
                    <a:pt x="2358" y="684"/>
                  </a:lnTo>
                  <a:lnTo>
                    <a:pt x="2346" y="696"/>
                  </a:lnTo>
                  <a:lnTo>
                    <a:pt x="2340" y="708"/>
                  </a:lnTo>
                  <a:lnTo>
                    <a:pt x="2340" y="726"/>
                  </a:lnTo>
                  <a:lnTo>
                    <a:pt x="2346" y="732"/>
                  </a:lnTo>
                  <a:lnTo>
                    <a:pt x="2364" y="714"/>
                  </a:lnTo>
                  <a:lnTo>
                    <a:pt x="2364" y="726"/>
                  </a:lnTo>
                  <a:lnTo>
                    <a:pt x="2370" y="738"/>
                  </a:lnTo>
                  <a:lnTo>
                    <a:pt x="2376" y="744"/>
                  </a:lnTo>
                  <a:lnTo>
                    <a:pt x="2388" y="738"/>
                  </a:lnTo>
                  <a:lnTo>
                    <a:pt x="2394" y="732"/>
                  </a:lnTo>
                  <a:lnTo>
                    <a:pt x="2394" y="726"/>
                  </a:lnTo>
                  <a:lnTo>
                    <a:pt x="2400" y="720"/>
                  </a:lnTo>
                  <a:lnTo>
                    <a:pt x="2400" y="714"/>
                  </a:lnTo>
                  <a:lnTo>
                    <a:pt x="2406" y="726"/>
                  </a:lnTo>
                  <a:lnTo>
                    <a:pt x="2418" y="732"/>
                  </a:lnTo>
                  <a:lnTo>
                    <a:pt x="2430" y="732"/>
                  </a:lnTo>
                  <a:lnTo>
                    <a:pt x="2442" y="720"/>
                  </a:lnTo>
                  <a:lnTo>
                    <a:pt x="2454" y="714"/>
                  </a:lnTo>
                  <a:lnTo>
                    <a:pt x="2460" y="708"/>
                  </a:lnTo>
                  <a:lnTo>
                    <a:pt x="2472" y="762"/>
                  </a:lnTo>
                  <a:lnTo>
                    <a:pt x="2502" y="738"/>
                  </a:lnTo>
                  <a:lnTo>
                    <a:pt x="2538" y="774"/>
                  </a:lnTo>
                  <a:lnTo>
                    <a:pt x="2544" y="750"/>
                  </a:lnTo>
                  <a:close/>
                  <a:moveTo>
                    <a:pt x="3264" y="678"/>
                  </a:moveTo>
                  <a:lnTo>
                    <a:pt x="3222" y="648"/>
                  </a:lnTo>
                  <a:lnTo>
                    <a:pt x="3210" y="648"/>
                  </a:lnTo>
                  <a:lnTo>
                    <a:pt x="3198" y="654"/>
                  </a:lnTo>
                  <a:lnTo>
                    <a:pt x="3180" y="654"/>
                  </a:lnTo>
                  <a:lnTo>
                    <a:pt x="3162" y="648"/>
                  </a:lnTo>
                  <a:lnTo>
                    <a:pt x="3126" y="630"/>
                  </a:lnTo>
                  <a:lnTo>
                    <a:pt x="3096" y="612"/>
                  </a:lnTo>
                  <a:lnTo>
                    <a:pt x="3060" y="594"/>
                  </a:lnTo>
                  <a:lnTo>
                    <a:pt x="3042" y="582"/>
                  </a:lnTo>
                  <a:lnTo>
                    <a:pt x="3030" y="582"/>
                  </a:lnTo>
                  <a:lnTo>
                    <a:pt x="3006" y="594"/>
                  </a:lnTo>
                  <a:lnTo>
                    <a:pt x="3000" y="600"/>
                  </a:lnTo>
                  <a:lnTo>
                    <a:pt x="2988" y="606"/>
                  </a:lnTo>
                  <a:lnTo>
                    <a:pt x="3006" y="630"/>
                  </a:lnTo>
                  <a:lnTo>
                    <a:pt x="2928" y="642"/>
                  </a:lnTo>
                  <a:lnTo>
                    <a:pt x="2934" y="666"/>
                  </a:lnTo>
                  <a:lnTo>
                    <a:pt x="2928" y="678"/>
                  </a:lnTo>
                  <a:lnTo>
                    <a:pt x="2922" y="684"/>
                  </a:lnTo>
                  <a:lnTo>
                    <a:pt x="2916" y="696"/>
                  </a:lnTo>
                  <a:lnTo>
                    <a:pt x="2880" y="720"/>
                  </a:lnTo>
                  <a:lnTo>
                    <a:pt x="2862" y="726"/>
                  </a:lnTo>
                  <a:lnTo>
                    <a:pt x="2844" y="726"/>
                  </a:lnTo>
                  <a:lnTo>
                    <a:pt x="2832" y="720"/>
                  </a:lnTo>
                  <a:lnTo>
                    <a:pt x="2826" y="714"/>
                  </a:lnTo>
                  <a:lnTo>
                    <a:pt x="2820" y="702"/>
                  </a:lnTo>
                  <a:lnTo>
                    <a:pt x="2820" y="678"/>
                  </a:lnTo>
                  <a:lnTo>
                    <a:pt x="2814" y="672"/>
                  </a:lnTo>
                  <a:lnTo>
                    <a:pt x="2814" y="660"/>
                  </a:lnTo>
                  <a:lnTo>
                    <a:pt x="2808" y="666"/>
                  </a:lnTo>
                  <a:lnTo>
                    <a:pt x="2808" y="672"/>
                  </a:lnTo>
                  <a:lnTo>
                    <a:pt x="2802" y="684"/>
                  </a:lnTo>
                  <a:lnTo>
                    <a:pt x="2796" y="690"/>
                  </a:lnTo>
                  <a:lnTo>
                    <a:pt x="2796" y="696"/>
                  </a:lnTo>
                  <a:lnTo>
                    <a:pt x="2796" y="690"/>
                  </a:lnTo>
                  <a:lnTo>
                    <a:pt x="2790" y="684"/>
                  </a:lnTo>
                  <a:lnTo>
                    <a:pt x="2790" y="672"/>
                  </a:lnTo>
                  <a:lnTo>
                    <a:pt x="2784" y="660"/>
                  </a:lnTo>
                  <a:lnTo>
                    <a:pt x="2784" y="576"/>
                  </a:lnTo>
                  <a:lnTo>
                    <a:pt x="2778" y="558"/>
                  </a:lnTo>
                  <a:lnTo>
                    <a:pt x="2760" y="522"/>
                  </a:lnTo>
                  <a:lnTo>
                    <a:pt x="2724" y="522"/>
                  </a:lnTo>
                  <a:lnTo>
                    <a:pt x="2718" y="510"/>
                  </a:lnTo>
                  <a:lnTo>
                    <a:pt x="2694" y="498"/>
                  </a:lnTo>
                  <a:lnTo>
                    <a:pt x="2676" y="486"/>
                  </a:lnTo>
                  <a:lnTo>
                    <a:pt x="2652" y="486"/>
                  </a:lnTo>
                  <a:lnTo>
                    <a:pt x="2634" y="498"/>
                  </a:lnTo>
                  <a:lnTo>
                    <a:pt x="2628" y="504"/>
                  </a:lnTo>
                  <a:lnTo>
                    <a:pt x="2616" y="510"/>
                  </a:lnTo>
                  <a:lnTo>
                    <a:pt x="2610" y="522"/>
                  </a:lnTo>
                  <a:lnTo>
                    <a:pt x="2586" y="528"/>
                  </a:lnTo>
                  <a:lnTo>
                    <a:pt x="2580" y="546"/>
                  </a:lnTo>
                  <a:lnTo>
                    <a:pt x="2562" y="558"/>
                  </a:lnTo>
                  <a:lnTo>
                    <a:pt x="2562" y="540"/>
                  </a:lnTo>
                  <a:lnTo>
                    <a:pt x="2556" y="534"/>
                  </a:lnTo>
                  <a:lnTo>
                    <a:pt x="2532" y="534"/>
                  </a:lnTo>
                  <a:lnTo>
                    <a:pt x="2532" y="546"/>
                  </a:lnTo>
                  <a:lnTo>
                    <a:pt x="2544" y="570"/>
                  </a:lnTo>
                  <a:lnTo>
                    <a:pt x="2568" y="582"/>
                  </a:lnTo>
                  <a:lnTo>
                    <a:pt x="2604" y="582"/>
                  </a:lnTo>
                  <a:lnTo>
                    <a:pt x="2616" y="588"/>
                  </a:lnTo>
                  <a:lnTo>
                    <a:pt x="2622" y="594"/>
                  </a:lnTo>
                  <a:lnTo>
                    <a:pt x="2628" y="594"/>
                  </a:lnTo>
                  <a:lnTo>
                    <a:pt x="2628" y="618"/>
                  </a:lnTo>
                  <a:lnTo>
                    <a:pt x="2634" y="630"/>
                  </a:lnTo>
                  <a:lnTo>
                    <a:pt x="2640" y="636"/>
                  </a:lnTo>
                  <a:lnTo>
                    <a:pt x="2652" y="642"/>
                  </a:lnTo>
                  <a:lnTo>
                    <a:pt x="2694" y="642"/>
                  </a:lnTo>
                  <a:lnTo>
                    <a:pt x="2712" y="636"/>
                  </a:lnTo>
                  <a:lnTo>
                    <a:pt x="2754" y="636"/>
                  </a:lnTo>
                  <a:lnTo>
                    <a:pt x="2760" y="642"/>
                  </a:lnTo>
                  <a:lnTo>
                    <a:pt x="2760" y="660"/>
                  </a:lnTo>
                  <a:lnTo>
                    <a:pt x="2700" y="660"/>
                  </a:lnTo>
                  <a:lnTo>
                    <a:pt x="2688" y="666"/>
                  </a:lnTo>
                  <a:lnTo>
                    <a:pt x="2676" y="678"/>
                  </a:lnTo>
                  <a:lnTo>
                    <a:pt x="2640" y="678"/>
                  </a:lnTo>
                  <a:lnTo>
                    <a:pt x="2616" y="690"/>
                  </a:lnTo>
                  <a:lnTo>
                    <a:pt x="2616" y="696"/>
                  </a:lnTo>
                  <a:lnTo>
                    <a:pt x="2622" y="696"/>
                  </a:lnTo>
                  <a:lnTo>
                    <a:pt x="2646" y="708"/>
                  </a:lnTo>
                  <a:lnTo>
                    <a:pt x="2658" y="708"/>
                  </a:lnTo>
                  <a:lnTo>
                    <a:pt x="2676" y="726"/>
                  </a:lnTo>
                  <a:lnTo>
                    <a:pt x="2682" y="738"/>
                  </a:lnTo>
                  <a:lnTo>
                    <a:pt x="2688" y="744"/>
                  </a:lnTo>
                  <a:lnTo>
                    <a:pt x="2682" y="750"/>
                  </a:lnTo>
                  <a:lnTo>
                    <a:pt x="2676" y="762"/>
                  </a:lnTo>
                  <a:lnTo>
                    <a:pt x="2676" y="774"/>
                  </a:lnTo>
                  <a:lnTo>
                    <a:pt x="2670" y="780"/>
                  </a:lnTo>
                  <a:lnTo>
                    <a:pt x="2676" y="792"/>
                  </a:lnTo>
                  <a:lnTo>
                    <a:pt x="2682" y="798"/>
                  </a:lnTo>
                  <a:lnTo>
                    <a:pt x="2694" y="792"/>
                  </a:lnTo>
                  <a:lnTo>
                    <a:pt x="2706" y="780"/>
                  </a:lnTo>
                  <a:lnTo>
                    <a:pt x="2712" y="768"/>
                  </a:lnTo>
                  <a:lnTo>
                    <a:pt x="2718" y="762"/>
                  </a:lnTo>
                  <a:lnTo>
                    <a:pt x="2718" y="750"/>
                  </a:lnTo>
                  <a:lnTo>
                    <a:pt x="2724" y="744"/>
                  </a:lnTo>
                  <a:lnTo>
                    <a:pt x="2736" y="720"/>
                  </a:lnTo>
                  <a:lnTo>
                    <a:pt x="2742" y="714"/>
                  </a:lnTo>
                  <a:lnTo>
                    <a:pt x="2748" y="702"/>
                  </a:lnTo>
                  <a:lnTo>
                    <a:pt x="2748" y="744"/>
                  </a:lnTo>
                  <a:lnTo>
                    <a:pt x="2754" y="750"/>
                  </a:lnTo>
                  <a:lnTo>
                    <a:pt x="2766" y="756"/>
                  </a:lnTo>
                  <a:lnTo>
                    <a:pt x="2772" y="768"/>
                  </a:lnTo>
                  <a:lnTo>
                    <a:pt x="2784" y="774"/>
                  </a:lnTo>
                  <a:lnTo>
                    <a:pt x="2790" y="780"/>
                  </a:lnTo>
                  <a:lnTo>
                    <a:pt x="2814" y="780"/>
                  </a:lnTo>
                  <a:lnTo>
                    <a:pt x="2820" y="774"/>
                  </a:lnTo>
                  <a:lnTo>
                    <a:pt x="2826" y="774"/>
                  </a:lnTo>
                  <a:lnTo>
                    <a:pt x="2814" y="792"/>
                  </a:lnTo>
                  <a:lnTo>
                    <a:pt x="2844" y="822"/>
                  </a:lnTo>
                  <a:lnTo>
                    <a:pt x="2904" y="822"/>
                  </a:lnTo>
                  <a:lnTo>
                    <a:pt x="2940" y="846"/>
                  </a:lnTo>
                  <a:lnTo>
                    <a:pt x="2976" y="864"/>
                  </a:lnTo>
                  <a:lnTo>
                    <a:pt x="3006" y="876"/>
                  </a:lnTo>
                  <a:lnTo>
                    <a:pt x="3036" y="894"/>
                  </a:lnTo>
                  <a:lnTo>
                    <a:pt x="3066" y="924"/>
                  </a:lnTo>
                  <a:lnTo>
                    <a:pt x="3066" y="972"/>
                  </a:lnTo>
                  <a:lnTo>
                    <a:pt x="3090" y="996"/>
                  </a:lnTo>
                  <a:lnTo>
                    <a:pt x="3102" y="1002"/>
                  </a:lnTo>
                  <a:lnTo>
                    <a:pt x="3096" y="1002"/>
                  </a:lnTo>
                  <a:lnTo>
                    <a:pt x="3084" y="1008"/>
                  </a:lnTo>
                  <a:lnTo>
                    <a:pt x="3078" y="1014"/>
                  </a:lnTo>
                  <a:lnTo>
                    <a:pt x="3078" y="1020"/>
                  </a:lnTo>
                  <a:lnTo>
                    <a:pt x="3090" y="1032"/>
                  </a:lnTo>
                  <a:lnTo>
                    <a:pt x="3114" y="1032"/>
                  </a:lnTo>
                  <a:lnTo>
                    <a:pt x="3090" y="1044"/>
                  </a:lnTo>
                  <a:lnTo>
                    <a:pt x="3090" y="1056"/>
                  </a:lnTo>
                  <a:lnTo>
                    <a:pt x="3102" y="1062"/>
                  </a:lnTo>
                  <a:lnTo>
                    <a:pt x="3108" y="1092"/>
                  </a:lnTo>
                  <a:lnTo>
                    <a:pt x="3096" y="1122"/>
                  </a:lnTo>
                  <a:lnTo>
                    <a:pt x="3120" y="1122"/>
                  </a:lnTo>
                  <a:lnTo>
                    <a:pt x="3126" y="1116"/>
                  </a:lnTo>
                  <a:lnTo>
                    <a:pt x="3138" y="1116"/>
                  </a:lnTo>
                  <a:lnTo>
                    <a:pt x="3150" y="1110"/>
                  </a:lnTo>
                  <a:lnTo>
                    <a:pt x="3162" y="1110"/>
                  </a:lnTo>
                  <a:lnTo>
                    <a:pt x="3168" y="1104"/>
                  </a:lnTo>
                  <a:lnTo>
                    <a:pt x="3174" y="1104"/>
                  </a:lnTo>
                  <a:lnTo>
                    <a:pt x="3174" y="1134"/>
                  </a:lnTo>
                  <a:lnTo>
                    <a:pt x="3234" y="1194"/>
                  </a:lnTo>
                  <a:lnTo>
                    <a:pt x="3240" y="1194"/>
                  </a:lnTo>
                  <a:lnTo>
                    <a:pt x="3240" y="1146"/>
                  </a:lnTo>
                  <a:lnTo>
                    <a:pt x="3234" y="1122"/>
                  </a:lnTo>
                  <a:lnTo>
                    <a:pt x="3234" y="1116"/>
                  </a:lnTo>
                  <a:lnTo>
                    <a:pt x="3240" y="1110"/>
                  </a:lnTo>
                  <a:lnTo>
                    <a:pt x="3240" y="1098"/>
                  </a:lnTo>
                  <a:lnTo>
                    <a:pt x="3246" y="1086"/>
                  </a:lnTo>
                  <a:lnTo>
                    <a:pt x="3246" y="1062"/>
                  </a:lnTo>
                  <a:lnTo>
                    <a:pt x="3252" y="1050"/>
                  </a:lnTo>
                  <a:lnTo>
                    <a:pt x="3252" y="1020"/>
                  </a:lnTo>
                  <a:lnTo>
                    <a:pt x="3240" y="1020"/>
                  </a:lnTo>
                  <a:lnTo>
                    <a:pt x="3228" y="1014"/>
                  </a:lnTo>
                  <a:lnTo>
                    <a:pt x="3222" y="1008"/>
                  </a:lnTo>
                  <a:lnTo>
                    <a:pt x="3222" y="1002"/>
                  </a:lnTo>
                  <a:lnTo>
                    <a:pt x="3234" y="990"/>
                  </a:lnTo>
                  <a:lnTo>
                    <a:pt x="3246" y="984"/>
                  </a:lnTo>
                  <a:lnTo>
                    <a:pt x="3252" y="978"/>
                  </a:lnTo>
                  <a:lnTo>
                    <a:pt x="3252" y="864"/>
                  </a:lnTo>
                  <a:lnTo>
                    <a:pt x="3258" y="846"/>
                  </a:lnTo>
                  <a:lnTo>
                    <a:pt x="3258" y="708"/>
                  </a:lnTo>
                  <a:lnTo>
                    <a:pt x="3264" y="678"/>
                  </a:lnTo>
                  <a:close/>
                  <a:moveTo>
                    <a:pt x="336" y="666"/>
                  </a:moveTo>
                  <a:lnTo>
                    <a:pt x="330" y="672"/>
                  </a:lnTo>
                  <a:lnTo>
                    <a:pt x="354" y="696"/>
                  </a:lnTo>
                  <a:lnTo>
                    <a:pt x="360" y="708"/>
                  </a:lnTo>
                  <a:lnTo>
                    <a:pt x="366" y="714"/>
                  </a:lnTo>
                  <a:lnTo>
                    <a:pt x="378" y="714"/>
                  </a:lnTo>
                  <a:lnTo>
                    <a:pt x="378" y="696"/>
                  </a:lnTo>
                  <a:lnTo>
                    <a:pt x="366" y="690"/>
                  </a:lnTo>
                  <a:lnTo>
                    <a:pt x="360" y="678"/>
                  </a:lnTo>
                  <a:lnTo>
                    <a:pt x="348" y="672"/>
                  </a:lnTo>
                  <a:lnTo>
                    <a:pt x="342" y="666"/>
                  </a:lnTo>
                  <a:lnTo>
                    <a:pt x="336" y="666"/>
                  </a:lnTo>
                  <a:close/>
                  <a:moveTo>
                    <a:pt x="2526" y="1104"/>
                  </a:moveTo>
                  <a:lnTo>
                    <a:pt x="2544" y="1116"/>
                  </a:lnTo>
                  <a:lnTo>
                    <a:pt x="2574" y="1092"/>
                  </a:lnTo>
                  <a:lnTo>
                    <a:pt x="2592" y="1092"/>
                  </a:lnTo>
                  <a:lnTo>
                    <a:pt x="2604" y="1080"/>
                  </a:lnTo>
                  <a:lnTo>
                    <a:pt x="2604" y="1062"/>
                  </a:lnTo>
                  <a:lnTo>
                    <a:pt x="2592" y="1056"/>
                  </a:lnTo>
                  <a:lnTo>
                    <a:pt x="2586" y="1056"/>
                  </a:lnTo>
                  <a:lnTo>
                    <a:pt x="2574" y="1062"/>
                  </a:lnTo>
                  <a:lnTo>
                    <a:pt x="2556" y="1068"/>
                  </a:lnTo>
                  <a:lnTo>
                    <a:pt x="2526" y="1098"/>
                  </a:lnTo>
                  <a:lnTo>
                    <a:pt x="2526" y="1104"/>
                  </a:lnTo>
                  <a:close/>
                  <a:moveTo>
                    <a:pt x="3096" y="1068"/>
                  </a:moveTo>
                  <a:lnTo>
                    <a:pt x="3090" y="1068"/>
                  </a:lnTo>
                  <a:lnTo>
                    <a:pt x="3090" y="1062"/>
                  </a:lnTo>
                  <a:lnTo>
                    <a:pt x="3084" y="1062"/>
                  </a:lnTo>
                  <a:lnTo>
                    <a:pt x="3078" y="1056"/>
                  </a:lnTo>
                  <a:lnTo>
                    <a:pt x="3066" y="1056"/>
                  </a:lnTo>
                  <a:lnTo>
                    <a:pt x="3048" y="1062"/>
                  </a:lnTo>
                  <a:lnTo>
                    <a:pt x="3024" y="1086"/>
                  </a:lnTo>
                  <a:lnTo>
                    <a:pt x="3012" y="1122"/>
                  </a:lnTo>
                  <a:lnTo>
                    <a:pt x="3012" y="1134"/>
                  </a:lnTo>
                  <a:lnTo>
                    <a:pt x="3072" y="1128"/>
                  </a:lnTo>
                  <a:lnTo>
                    <a:pt x="3084" y="1128"/>
                  </a:lnTo>
                  <a:lnTo>
                    <a:pt x="3090" y="1122"/>
                  </a:lnTo>
                  <a:lnTo>
                    <a:pt x="3102" y="1092"/>
                  </a:lnTo>
                  <a:lnTo>
                    <a:pt x="3096" y="1068"/>
                  </a:lnTo>
                  <a:close/>
                  <a:moveTo>
                    <a:pt x="2778" y="942"/>
                  </a:moveTo>
                  <a:lnTo>
                    <a:pt x="2766" y="960"/>
                  </a:lnTo>
                  <a:lnTo>
                    <a:pt x="2766" y="1014"/>
                  </a:lnTo>
                  <a:lnTo>
                    <a:pt x="2784" y="1014"/>
                  </a:lnTo>
                  <a:lnTo>
                    <a:pt x="2778" y="996"/>
                  </a:lnTo>
                  <a:lnTo>
                    <a:pt x="2790" y="990"/>
                  </a:lnTo>
                  <a:lnTo>
                    <a:pt x="2790" y="972"/>
                  </a:lnTo>
                  <a:lnTo>
                    <a:pt x="2778" y="972"/>
                  </a:lnTo>
                  <a:lnTo>
                    <a:pt x="2796" y="936"/>
                  </a:lnTo>
                  <a:lnTo>
                    <a:pt x="2814" y="906"/>
                  </a:lnTo>
                  <a:lnTo>
                    <a:pt x="2784" y="912"/>
                  </a:lnTo>
                  <a:lnTo>
                    <a:pt x="2778" y="942"/>
                  </a:lnTo>
                  <a:close/>
                  <a:moveTo>
                    <a:pt x="2136" y="600"/>
                  </a:moveTo>
                  <a:lnTo>
                    <a:pt x="2124" y="594"/>
                  </a:lnTo>
                  <a:lnTo>
                    <a:pt x="2118" y="594"/>
                  </a:lnTo>
                  <a:lnTo>
                    <a:pt x="2106" y="588"/>
                  </a:lnTo>
                  <a:lnTo>
                    <a:pt x="2088" y="588"/>
                  </a:lnTo>
                  <a:lnTo>
                    <a:pt x="2082" y="594"/>
                  </a:lnTo>
                  <a:lnTo>
                    <a:pt x="2082" y="600"/>
                  </a:lnTo>
                  <a:lnTo>
                    <a:pt x="2076" y="606"/>
                  </a:lnTo>
                  <a:lnTo>
                    <a:pt x="2082" y="612"/>
                  </a:lnTo>
                  <a:lnTo>
                    <a:pt x="2094" y="618"/>
                  </a:lnTo>
                  <a:lnTo>
                    <a:pt x="2136" y="618"/>
                  </a:lnTo>
                  <a:lnTo>
                    <a:pt x="2214" y="606"/>
                  </a:lnTo>
                  <a:lnTo>
                    <a:pt x="2136" y="600"/>
                  </a:lnTo>
                  <a:close/>
                  <a:moveTo>
                    <a:pt x="1308" y="1038"/>
                  </a:moveTo>
                  <a:lnTo>
                    <a:pt x="1368" y="1002"/>
                  </a:lnTo>
                  <a:lnTo>
                    <a:pt x="1362" y="990"/>
                  </a:lnTo>
                  <a:lnTo>
                    <a:pt x="1350" y="990"/>
                  </a:lnTo>
                  <a:lnTo>
                    <a:pt x="1332" y="996"/>
                  </a:lnTo>
                  <a:lnTo>
                    <a:pt x="1320" y="996"/>
                  </a:lnTo>
                  <a:lnTo>
                    <a:pt x="1302" y="1002"/>
                  </a:lnTo>
                  <a:lnTo>
                    <a:pt x="1290" y="1008"/>
                  </a:lnTo>
                  <a:lnTo>
                    <a:pt x="1284" y="1014"/>
                  </a:lnTo>
                  <a:lnTo>
                    <a:pt x="1284" y="1032"/>
                  </a:lnTo>
                  <a:lnTo>
                    <a:pt x="1290" y="1038"/>
                  </a:lnTo>
                  <a:lnTo>
                    <a:pt x="1308" y="1038"/>
                  </a:lnTo>
                  <a:close/>
                  <a:moveTo>
                    <a:pt x="1428" y="1116"/>
                  </a:moveTo>
                  <a:lnTo>
                    <a:pt x="1392" y="1116"/>
                  </a:lnTo>
                  <a:lnTo>
                    <a:pt x="1386" y="1146"/>
                  </a:lnTo>
                  <a:lnTo>
                    <a:pt x="1386" y="1152"/>
                  </a:lnTo>
                  <a:lnTo>
                    <a:pt x="1404" y="1170"/>
                  </a:lnTo>
                  <a:lnTo>
                    <a:pt x="1416" y="1176"/>
                  </a:lnTo>
                  <a:lnTo>
                    <a:pt x="1428" y="1164"/>
                  </a:lnTo>
                  <a:lnTo>
                    <a:pt x="1440" y="1140"/>
                  </a:lnTo>
                  <a:lnTo>
                    <a:pt x="1440" y="1128"/>
                  </a:lnTo>
                  <a:lnTo>
                    <a:pt x="1428" y="1116"/>
                  </a:lnTo>
                  <a:close/>
                  <a:moveTo>
                    <a:pt x="708" y="930"/>
                  </a:moveTo>
                  <a:lnTo>
                    <a:pt x="714" y="924"/>
                  </a:lnTo>
                  <a:lnTo>
                    <a:pt x="714" y="900"/>
                  </a:lnTo>
                  <a:lnTo>
                    <a:pt x="744" y="924"/>
                  </a:lnTo>
                  <a:lnTo>
                    <a:pt x="744" y="918"/>
                  </a:lnTo>
                  <a:lnTo>
                    <a:pt x="750" y="912"/>
                  </a:lnTo>
                  <a:lnTo>
                    <a:pt x="750" y="900"/>
                  </a:lnTo>
                  <a:lnTo>
                    <a:pt x="756" y="882"/>
                  </a:lnTo>
                  <a:lnTo>
                    <a:pt x="756" y="840"/>
                  </a:lnTo>
                  <a:lnTo>
                    <a:pt x="762" y="822"/>
                  </a:lnTo>
                  <a:lnTo>
                    <a:pt x="762" y="810"/>
                  </a:lnTo>
                  <a:lnTo>
                    <a:pt x="768" y="792"/>
                  </a:lnTo>
                  <a:lnTo>
                    <a:pt x="768" y="780"/>
                  </a:lnTo>
                  <a:lnTo>
                    <a:pt x="762" y="774"/>
                  </a:lnTo>
                  <a:lnTo>
                    <a:pt x="756" y="762"/>
                  </a:lnTo>
                  <a:lnTo>
                    <a:pt x="756" y="750"/>
                  </a:lnTo>
                  <a:lnTo>
                    <a:pt x="768" y="726"/>
                  </a:lnTo>
                  <a:lnTo>
                    <a:pt x="774" y="720"/>
                  </a:lnTo>
                  <a:lnTo>
                    <a:pt x="774" y="714"/>
                  </a:lnTo>
                  <a:lnTo>
                    <a:pt x="756" y="696"/>
                  </a:lnTo>
                  <a:lnTo>
                    <a:pt x="744" y="654"/>
                  </a:lnTo>
                  <a:lnTo>
                    <a:pt x="702" y="654"/>
                  </a:lnTo>
                  <a:lnTo>
                    <a:pt x="702" y="618"/>
                  </a:lnTo>
                  <a:lnTo>
                    <a:pt x="666" y="618"/>
                  </a:lnTo>
                  <a:lnTo>
                    <a:pt x="660" y="546"/>
                  </a:lnTo>
                  <a:lnTo>
                    <a:pt x="606" y="546"/>
                  </a:lnTo>
                  <a:lnTo>
                    <a:pt x="594" y="534"/>
                  </a:lnTo>
                  <a:lnTo>
                    <a:pt x="594" y="504"/>
                  </a:lnTo>
                  <a:lnTo>
                    <a:pt x="600" y="498"/>
                  </a:lnTo>
                  <a:lnTo>
                    <a:pt x="606" y="486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6" y="456"/>
                  </a:lnTo>
                  <a:lnTo>
                    <a:pt x="612" y="450"/>
                  </a:lnTo>
                  <a:lnTo>
                    <a:pt x="612" y="438"/>
                  </a:lnTo>
                  <a:lnTo>
                    <a:pt x="600" y="426"/>
                  </a:lnTo>
                  <a:lnTo>
                    <a:pt x="588" y="432"/>
                  </a:lnTo>
                  <a:lnTo>
                    <a:pt x="570" y="432"/>
                  </a:lnTo>
                  <a:lnTo>
                    <a:pt x="552" y="438"/>
                  </a:lnTo>
                  <a:lnTo>
                    <a:pt x="540" y="438"/>
                  </a:lnTo>
                  <a:lnTo>
                    <a:pt x="534" y="444"/>
                  </a:lnTo>
                  <a:lnTo>
                    <a:pt x="528" y="444"/>
                  </a:lnTo>
                  <a:lnTo>
                    <a:pt x="534" y="438"/>
                  </a:lnTo>
                  <a:lnTo>
                    <a:pt x="546" y="432"/>
                  </a:lnTo>
                  <a:lnTo>
                    <a:pt x="552" y="420"/>
                  </a:lnTo>
                  <a:lnTo>
                    <a:pt x="558" y="414"/>
                  </a:lnTo>
                  <a:lnTo>
                    <a:pt x="558" y="402"/>
                  </a:lnTo>
                  <a:lnTo>
                    <a:pt x="546" y="396"/>
                  </a:lnTo>
                  <a:lnTo>
                    <a:pt x="534" y="396"/>
                  </a:lnTo>
                  <a:lnTo>
                    <a:pt x="522" y="390"/>
                  </a:lnTo>
                  <a:lnTo>
                    <a:pt x="510" y="390"/>
                  </a:lnTo>
                  <a:lnTo>
                    <a:pt x="516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492" y="342"/>
                  </a:lnTo>
                  <a:lnTo>
                    <a:pt x="480" y="336"/>
                  </a:lnTo>
                  <a:lnTo>
                    <a:pt x="462" y="330"/>
                  </a:lnTo>
                  <a:lnTo>
                    <a:pt x="456" y="324"/>
                  </a:lnTo>
                  <a:lnTo>
                    <a:pt x="450" y="324"/>
                  </a:lnTo>
                  <a:lnTo>
                    <a:pt x="450" y="318"/>
                  </a:lnTo>
                  <a:lnTo>
                    <a:pt x="444" y="312"/>
                  </a:lnTo>
                  <a:lnTo>
                    <a:pt x="438" y="300"/>
                  </a:lnTo>
                  <a:lnTo>
                    <a:pt x="438" y="288"/>
                  </a:lnTo>
                  <a:lnTo>
                    <a:pt x="426" y="276"/>
                  </a:lnTo>
                  <a:lnTo>
                    <a:pt x="414" y="276"/>
                  </a:lnTo>
                  <a:lnTo>
                    <a:pt x="408" y="282"/>
                  </a:lnTo>
                  <a:lnTo>
                    <a:pt x="414" y="306"/>
                  </a:lnTo>
                  <a:lnTo>
                    <a:pt x="408" y="300"/>
                  </a:lnTo>
                  <a:lnTo>
                    <a:pt x="396" y="294"/>
                  </a:lnTo>
                  <a:lnTo>
                    <a:pt x="360" y="258"/>
                  </a:lnTo>
                  <a:lnTo>
                    <a:pt x="360" y="246"/>
                  </a:lnTo>
                  <a:lnTo>
                    <a:pt x="354" y="240"/>
                  </a:lnTo>
                  <a:lnTo>
                    <a:pt x="348" y="228"/>
                  </a:lnTo>
                  <a:lnTo>
                    <a:pt x="342" y="222"/>
                  </a:lnTo>
                  <a:lnTo>
                    <a:pt x="342" y="216"/>
                  </a:lnTo>
                  <a:lnTo>
                    <a:pt x="330" y="210"/>
                  </a:lnTo>
                  <a:lnTo>
                    <a:pt x="312" y="192"/>
                  </a:lnTo>
                  <a:lnTo>
                    <a:pt x="294" y="186"/>
                  </a:lnTo>
                  <a:lnTo>
                    <a:pt x="288" y="174"/>
                  </a:lnTo>
                  <a:lnTo>
                    <a:pt x="276" y="168"/>
                  </a:lnTo>
                  <a:lnTo>
                    <a:pt x="264" y="156"/>
                  </a:lnTo>
                  <a:lnTo>
                    <a:pt x="252" y="150"/>
                  </a:lnTo>
                  <a:lnTo>
                    <a:pt x="240" y="138"/>
                  </a:lnTo>
                  <a:lnTo>
                    <a:pt x="234" y="126"/>
                  </a:lnTo>
                  <a:lnTo>
                    <a:pt x="222" y="120"/>
                  </a:lnTo>
                  <a:lnTo>
                    <a:pt x="222" y="102"/>
                  </a:lnTo>
                  <a:lnTo>
                    <a:pt x="204" y="84"/>
                  </a:lnTo>
                  <a:lnTo>
                    <a:pt x="198" y="72"/>
                  </a:lnTo>
                  <a:lnTo>
                    <a:pt x="168" y="42"/>
                  </a:lnTo>
                  <a:lnTo>
                    <a:pt x="150" y="42"/>
                  </a:lnTo>
                  <a:lnTo>
                    <a:pt x="66" y="3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78"/>
                  </a:lnTo>
                  <a:lnTo>
                    <a:pt x="66" y="126"/>
                  </a:lnTo>
                  <a:lnTo>
                    <a:pt x="96" y="150"/>
                  </a:lnTo>
                  <a:lnTo>
                    <a:pt x="126" y="180"/>
                  </a:lnTo>
                  <a:lnTo>
                    <a:pt x="162" y="234"/>
                  </a:lnTo>
                  <a:lnTo>
                    <a:pt x="174" y="228"/>
                  </a:lnTo>
                  <a:lnTo>
                    <a:pt x="174" y="252"/>
                  </a:lnTo>
                  <a:lnTo>
                    <a:pt x="180" y="264"/>
                  </a:lnTo>
                  <a:lnTo>
                    <a:pt x="186" y="270"/>
                  </a:lnTo>
                  <a:lnTo>
                    <a:pt x="198" y="276"/>
                  </a:lnTo>
                  <a:lnTo>
                    <a:pt x="216" y="288"/>
                  </a:lnTo>
                  <a:lnTo>
                    <a:pt x="228" y="300"/>
                  </a:lnTo>
                  <a:lnTo>
                    <a:pt x="246" y="312"/>
                  </a:lnTo>
                  <a:lnTo>
                    <a:pt x="258" y="324"/>
                  </a:lnTo>
                  <a:lnTo>
                    <a:pt x="264" y="336"/>
                  </a:lnTo>
                  <a:lnTo>
                    <a:pt x="276" y="372"/>
                  </a:lnTo>
                  <a:lnTo>
                    <a:pt x="276" y="384"/>
                  </a:lnTo>
                  <a:lnTo>
                    <a:pt x="282" y="390"/>
                  </a:lnTo>
                  <a:lnTo>
                    <a:pt x="282" y="426"/>
                  </a:lnTo>
                  <a:lnTo>
                    <a:pt x="288" y="438"/>
                  </a:lnTo>
                  <a:lnTo>
                    <a:pt x="288" y="444"/>
                  </a:lnTo>
                  <a:lnTo>
                    <a:pt x="294" y="450"/>
                  </a:lnTo>
                  <a:lnTo>
                    <a:pt x="300" y="450"/>
                  </a:lnTo>
                  <a:lnTo>
                    <a:pt x="312" y="444"/>
                  </a:lnTo>
                  <a:lnTo>
                    <a:pt x="324" y="444"/>
                  </a:lnTo>
                  <a:lnTo>
                    <a:pt x="324" y="450"/>
                  </a:lnTo>
                  <a:lnTo>
                    <a:pt x="330" y="462"/>
                  </a:lnTo>
                  <a:lnTo>
                    <a:pt x="330" y="474"/>
                  </a:lnTo>
                  <a:lnTo>
                    <a:pt x="336" y="480"/>
                  </a:lnTo>
                  <a:lnTo>
                    <a:pt x="336" y="486"/>
                  </a:lnTo>
                  <a:lnTo>
                    <a:pt x="378" y="522"/>
                  </a:lnTo>
                  <a:lnTo>
                    <a:pt x="372" y="546"/>
                  </a:lnTo>
                  <a:lnTo>
                    <a:pt x="408" y="606"/>
                  </a:lnTo>
                  <a:lnTo>
                    <a:pt x="402" y="618"/>
                  </a:lnTo>
                  <a:lnTo>
                    <a:pt x="402" y="636"/>
                  </a:lnTo>
                  <a:lnTo>
                    <a:pt x="408" y="648"/>
                  </a:lnTo>
                  <a:lnTo>
                    <a:pt x="438" y="678"/>
                  </a:lnTo>
                  <a:lnTo>
                    <a:pt x="438" y="684"/>
                  </a:lnTo>
                  <a:lnTo>
                    <a:pt x="444" y="690"/>
                  </a:lnTo>
                  <a:lnTo>
                    <a:pt x="462" y="726"/>
                  </a:lnTo>
                  <a:lnTo>
                    <a:pt x="498" y="744"/>
                  </a:lnTo>
                  <a:lnTo>
                    <a:pt x="504" y="750"/>
                  </a:lnTo>
                  <a:lnTo>
                    <a:pt x="510" y="750"/>
                  </a:lnTo>
                  <a:lnTo>
                    <a:pt x="510" y="786"/>
                  </a:lnTo>
                  <a:lnTo>
                    <a:pt x="522" y="792"/>
                  </a:lnTo>
                  <a:lnTo>
                    <a:pt x="528" y="804"/>
                  </a:lnTo>
                  <a:lnTo>
                    <a:pt x="540" y="810"/>
                  </a:lnTo>
                  <a:lnTo>
                    <a:pt x="564" y="834"/>
                  </a:lnTo>
                  <a:lnTo>
                    <a:pt x="576" y="840"/>
                  </a:lnTo>
                  <a:lnTo>
                    <a:pt x="594" y="858"/>
                  </a:lnTo>
                  <a:lnTo>
                    <a:pt x="600" y="858"/>
                  </a:lnTo>
                  <a:lnTo>
                    <a:pt x="606" y="864"/>
                  </a:lnTo>
                  <a:lnTo>
                    <a:pt x="612" y="864"/>
                  </a:lnTo>
                  <a:lnTo>
                    <a:pt x="612" y="870"/>
                  </a:lnTo>
                  <a:lnTo>
                    <a:pt x="618" y="876"/>
                  </a:lnTo>
                  <a:lnTo>
                    <a:pt x="630" y="900"/>
                  </a:lnTo>
                  <a:lnTo>
                    <a:pt x="642" y="912"/>
                  </a:lnTo>
                  <a:lnTo>
                    <a:pt x="654" y="936"/>
                  </a:lnTo>
                  <a:lnTo>
                    <a:pt x="660" y="942"/>
                  </a:lnTo>
                  <a:lnTo>
                    <a:pt x="660" y="906"/>
                  </a:lnTo>
                  <a:lnTo>
                    <a:pt x="672" y="906"/>
                  </a:lnTo>
                  <a:lnTo>
                    <a:pt x="684" y="918"/>
                  </a:lnTo>
                  <a:lnTo>
                    <a:pt x="696" y="924"/>
                  </a:lnTo>
                  <a:lnTo>
                    <a:pt x="702" y="930"/>
                  </a:lnTo>
                  <a:lnTo>
                    <a:pt x="708" y="930"/>
                  </a:lnTo>
                  <a:close/>
                  <a:moveTo>
                    <a:pt x="2118" y="1194"/>
                  </a:moveTo>
                  <a:lnTo>
                    <a:pt x="2106" y="1176"/>
                  </a:lnTo>
                  <a:lnTo>
                    <a:pt x="2088" y="1176"/>
                  </a:lnTo>
                  <a:lnTo>
                    <a:pt x="2064" y="1200"/>
                  </a:lnTo>
                  <a:lnTo>
                    <a:pt x="2064" y="1212"/>
                  </a:lnTo>
                  <a:lnTo>
                    <a:pt x="2052" y="1212"/>
                  </a:lnTo>
                  <a:lnTo>
                    <a:pt x="2040" y="1218"/>
                  </a:lnTo>
                  <a:lnTo>
                    <a:pt x="2010" y="1248"/>
                  </a:lnTo>
                  <a:lnTo>
                    <a:pt x="1998" y="1272"/>
                  </a:lnTo>
                  <a:lnTo>
                    <a:pt x="1992" y="1278"/>
                  </a:lnTo>
                  <a:lnTo>
                    <a:pt x="1992" y="1290"/>
                  </a:lnTo>
                  <a:lnTo>
                    <a:pt x="2004" y="1302"/>
                  </a:lnTo>
                  <a:lnTo>
                    <a:pt x="2022" y="1302"/>
                  </a:lnTo>
                  <a:lnTo>
                    <a:pt x="2052" y="1284"/>
                  </a:lnTo>
                  <a:lnTo>
                    <a:pt x="2082" y="1260"/>
                  </a:lnTo>
                  <a:lnTo>
                    <a:pt x="2106" y="1242"/>
                  </a:lnTo>
                  <a:lnTo>
                    <a:pt x="2100" y="1236"/>
                  </a:lnTo>
                  <a:lnTo>
                    <a:pt x="2100" y="1224"/>
                  </a:lnTo>
                  <a:lnTo>
                    <a:pt x="2112" y="1200"/>
                  </a:lnTo>
                  <a:lnTo>
                    <a:pt x="2118" y="1194"/>
                  </a:lnTo>
                  <a:close/>
                  <a:moveTo>
                    <a:pt x="1374" y="1128"/>
                  </a:moveTo>
                  <a:lnTo>
                    <a:pt x="1374" y="1116"/>
                  </a:lnTo>
                  <a:lnTo>
                    <a:pt x="1368" y="1110"/>
                  </a:lnTo>
                  <a:lnTo>
                    <a:pt x="1344" y="1098"/>
                  </a:lnTo>
                  <a:lnTo>
                    <a:pt x="1332" y="1098"/>
                  </a:lnTo>
                  <a:lnTo>
                    <a:pt x="1320" y="1092"/>
                  </a:lnTo>
                  <a:lnTo>
                    <a:pt x="1314" y="1092"/>
                  </a:lnTo>
                  <a:lnTo>
                    <a:pt x="1302" y="1098"/>
                  </a:lnTo>
                  <a:lnTo>
                    <a:pt x="1296" y="1104"/>
                  </a:lnTo>
                  <a:lnTo>
                    <a:pt x="1296" y="1116"/>
                  </a:lnTo>
                  <a:lnTo>
                    <a:pt x="1290" y="1122"/>
                  </a:lnTo>
                  <a:lnTo>
                    <a:pt x="1290" y="1134"/>
                  </a:lnTo>
                  <a:lnTo>
                    <a:pt x="1254" y="1104"/>
                  </a:lnTo>
                  <a:lnTo>
                    <a:pt x="1260" y="1092"/>
                  </a:lnTo>
                  <a:lnTo>
                    <a:pt x="1260" y="1080"/>
                  </a:lnTo>
                  <a:lnTo>
                    <a:pt x="1266" y="1068"/>
                  </a:lnTo>
                  <a:lnTo>
                    <a:pt x="1266" y="1050"/>
                  </a:lnTo>
                  <a:lnTo>
                    <a:pt x="1260" y="1038"/>
                  </a:lnTo>
                  <a:lnTo>
                    <a:pt x="1254" y="1032"/>
                  </a:lnTo>
                  <a:lnTo>
                    <a:pt x="1242" y="1026"/>
                  </a:lnTo>
                  <a:lnTo>
                    <a:pt x="1188" y="1026"/>
                  </a:lnTo>
                  <a:lnTo>
                    <a:pt x="1158" y="1008"/>
                  </a:lnTo>
                  <a:lnTo>
                    <a:pt x="1158" y="984"/>
                  </a:lnTo>
                  <a:lnTo>
                    <a:pt x="1116" y="984"/>
                  </a:lnTo>
                  <a:lnTo>
                    <a:pt x="1116" y="996"/>
                  </a:lnTo>
                  <a:lnTo>
                    <a:pt x="1110" y="1008"/>
                  </a:lnTo>
                  <a:lnTo>
                    <a:pt x="1110" y="1026"/>
                  </a:lnTo>
                  <a:lnTo>
                    <a:pt x="1086" y="1026"/>
                  </a:lnTo>
                  <a:lnTo>
                    <a:pt x="1074" y="1020"/>
                  </a:lnTo>
                  <a:lnTo>
                    <a:pt x="1056" y="1014"/>
                  </a:lnTo>
                  <a:lnTo>
                    <a:pt x="1044" y="1014"/>
                  </a:lnTo>
                  <a:lnTo>
                    <a:pt x="1032" y="1008"/>
                  </a:lnTo>
                  <a:lnTo>
                    <a:pt x="966" y="1008"/>
                  </a:lnTo>
                  <a:lnTo>
                    <a:pt x="960" y="996"/>
                  </a:lnTo>
                  <a:lnTo>
                    <a:pt x="948" y="990"/>
                  </a:lnTo>
                  <a:lnTo>
                    <a:pt x="942" y="978"/>
                  </a:lnTo>
                  <a:lnTo>
                    <a:pt x="918" y="954"/>
                  </a:lnTo>
                  <a:lnTo>
                    <a:pt x="900" y="954"/>
                  </a:lnTo>
                  <a:lnTo>
                    <a:pt x="888" y="960"/>
                  </a:lnTo>
                  <a:lnTo>
                    <a:pt x="876" y="954"/>
                  </a:lnTo>
                  <a:lnTo>
                    <a:pt x="870" y="948"/>
                  </a:lnTo>
                  <a:lnTo>
                    <a:pt x="858" y="942"/>
                  </a:lnTo>
                  <a:lnTo>
                    <a:pt x="846" y="942"/>
                  </a:lnTo>
                  <a:lnTo>
                    <a:pt x="840" y="936"/>
                  </a:lnTo>
                  <a:lnTo>
                    <a:pt x="822" y="936"/>
                  </a:lnTo>
                  <a:lnTo>
                    <a:pt x="810" y="930"/>
                  </a:lnTo>
                  <a:lnTo>
                    <a:pt x="792" y="930"/>
                  </a:lnTo>
                  <a:lnTo>
                    <a:pt x="786" y="924"/>
                  </a:lnTo>
                  <a:lnTo>
                    <a:pt x="762" y="924"/>
                  </a:lnTo>
                  <a:lnTo>
                    <a:pt x="750" y="930"/>
                  </a:lnTo>
                  <a:lnTo>
                    <a:pt x="738" y="954"/>
                  </a:lnTo>
                  <a:lnTo>
                    <a:pt x="738" y="966"/>
                  </a:lnTo>
                  <a:lnTo>
                    <a:pt x="732" y="978"/>
                  </a:lnTo>
                  <a:lnTo>
                    <a:pt x="720" y="990"/>
                  </a:lnTo>
                  <a:lnTo>
                    <a:pt x="714" y="990"/>
                  </a:lnTo>
                  <a:lnTo>
                    <a:pt x="702" y="1002"/>
                  </a:lnTo>
                  <a:lnTo>
                    <a:pt x="702" y="1014"/>
                  </a:lnTo>
                  <a:lnTo>
                    <a:pt x="738" y="1008"/>
                  </a:lnTo>
                  <a:lnTo>
                    <a:pt x="786" y="1008"/>
                  </a:lnTo>
                  <a:lnTo>
                    <a:pt x="780" y="1014"/>
                  </a:lnTo>
                  <a:lnTo>
                    <a:pt x="768" y="1020"/>
                  </a:lnTo>
                  <a:lnTo>
                    <a:pt x="762" y="1032"/>
                  </a:lnTo>
                  <a:lnTo>
                    <a:pt x="762" y="1044"/>
                  </a:lnTo>
                  <a:lnTo>
                    <a:pt x="774" y="1050"/>
                  </a:lnTo>
                  <a:lnTo>
                    <a:pt x="780" y="1050"/>
                  </a:lnTo>
                  <a:lnTo>
                    <a:pt x="798" y="1044"/>
                  </a:lnTo>
                  <a:lnTo>
                    <a:pt x="810" y="1044"/>
                  </a:lnTo>
                  <a:lnTo>
                    <a:pt x="816" y="1038"/>
                  </a:lnTo>
                  <a:lnTo>
                    <a:pt x="828" y="1032"/>
                  </a:lnTo>
                  <a:lnTo>
                    <a:pt x="840" y="1038"/>
                  </a:lnTo>
                  <a:lnTo>
                    <a:pt x="870" y="1056"/>
                  </a:lnTo>
                  <a:lnTo>
                    <a:pt x="900" y="1068"/>
                  </a:lnTo>
                  <a:lnTo>
                    <a:pt x="924" y="1080"/>
                  </a:lnTo>
                  <a:lnTo>
                    <a:pt x="960" y="1086"/>
                  </a:lnTo>
                  <a:lnTo>
                    <a:pt x="1014" y="1092"/>
                  </a:lnTo>
                  <a:lnTo>
                    <a:pt x="1062" y="1092"/>
                  </a:lnTo>
                  <a:lnTo>
                    <a:pt x="1080" y="1110"/>
                  </a:lnTo>
                  <a:lnTo>
                    <a:pt x="1086" y="1122"/>
                  </a:lnTo>
                  <a:lnTo>
                    <a:pt x="1098" y="1128"/>
                  </a:lnTo>
                  <a:lnTo>
                    <a:pt x="1110" y="1140"/>
                  </a:lnTo>
                  <a:lnTo>
                    <a:pt x="1128" y="1146"/>
                  </a:lnTo>
                  <a:lnTo>
                    <a:pt x="1152" y="1152"/>
                  </a:lnTo>
                  <a:lnTo>
                    <a:pt x="1170" y="1152"/>
                  </a:lnTo>
                  <a:lnTo>
                    <a:pt x="1182" y="1158"/>
                  </a:lnTo>
                  <a:lnTo>
                    <a:pt x="1248" y="1158"/>
                  </a:lnTo>
                  <a:lnTo>
                    <a:pt x="1260" y="1164"/>
                  </a:lnTo>
                  <a:lnTo>
                    <a:pt x="1278" y="1170"/>
                  </a:lnTo>
                  <a:lnTo>
                    <a:pt x="1290" y="1182"/>
                  </a:lnTo>
                  <a:lnTo>
                    <a:pt x="1302" y="1188"/>
                  </a:lnTo>
                  <a:lnTo>
                    <a:pt x="1320" y="1206"/>
                  </a:lnTo>
                  <a:lnTo>
                    <a:pt x="1338" y="1206"/>
                  </a:lnTo>
                  <a:lnTo>
                    <a:pt x="1350" y="1200"/>
                  </a:lnTo>
                  <a:lnTo>
                    <a:pt x="1356" y="1206"/>
                  </a:lnTo>
                  <a:lnTo>
                    <a:pt x="1374" y="1206"/>
                  </a:lnTo>
                  <a:lnTo>
                    <a:pt x="1374" y="1194"/>
                  </a:lnTo>
                  <a:lnTo>
                    <a:pt x="1368" y="1182"/>
                  </a:lnTo>
                  <a:lnTo>
                    <a:pt x="1362" y="1176"/>
                  </a:lnTo>
                  <a:lnTo>
                    <a:pt x="1356" y="1164"/>
                  </a:lnTo>
                  <a:lnTo>
                    <a:pt x="1374" y="1146"/>
                  </a:lnTo>
                  <a:lnTo>
                    <a:pt x="1374" y="1128"/>
                  </a:lnTo>
                  <a:close/>
                  <a:moveTo>
                    <a:pt x="1500" y="726"/>
                  </a:moveTo>
                  <a:lnTo>
                    <a:pt x="1542" y="684"/>
                  </a:lnTo>
                  <a:lnTo>
                    <a:pt x="1548" y="672"/>
                  </a:lnTo>
                  <a:lnTo>
                    <a:pt x="1554" y="654"/>
                  </a:lnTo>
                  <a:lnTo>
                    <a:pt x="1560" y="642"/>
                  </a:lnTo>
                  <a:lnTo>
                    <a:pt x="1566" y="624"/>
                  </a:lnTo>
                  <a:lnTo>
                    <a:pt x="1566" y="612"/>
                  </a:lnTo>
                  <a:lnTo>
                    <a:pt x="1572" y="606"/>
                  </a:lnTo>
                  <a:lnTo>
                    <a:pt x="1572" y="600"/>
                  </a:lnTo>
                  <a:lnTo>
                    <a:pt x="1566" y="600"/>
                  </a:lnTo>
                  <a:lnTo>
                    <a:pt x="1554" y="594"/>
                  </a:lnTo>
                  <a:lnTo>
                    <a:pt x="1542" y="582"/>
                  </a:lnTo>
                  <a:lnTo>
                    <a:pt x="1542" y="564"/>
                  </a:lnTo>
                  <a:lnTo>
                    <a:pt x="1554" y="516"/>
                  </a:lnTo>
                  <a:lnTo>
                    <a:pt x="1590" y="498"/>
                  </a:lnTo>
                  <a:lnTo>
                    <a:pt x="1626" y="498"/>
                  </a:lnTo>
                  <a:lnTo>
                    <a:pt x="1632" y="486"/>
                  </a:lnTo>
                  <a:lnTo>
                    <a:pt x="1638" y="480"/>
                  </a:lnTo>
                  <a:lnTo>
                    <a:pt x="1644" y="468"/>
                  </a:lnTo>
                  <a:lnTo>
                    <a:pt x="1644" y="444"/>
                  </a:lnTo>
                  <a:lnTo>
                    <a:pt x="1626" y="444"/>
                  </a:lnTo>
                  <a:lnTo>
                    <a:pt x="1620" y="450"/>
                  </a:lnTo>
                  <a:lnTo>
                    <a:pt x="1608" y="450"/>
                  </a:lnTo>
                  <a:lnTo>
                    <a:pt x="1608" y="438"/>
                  </a:lnTo>
                  <a:lnTo>
                    <a:pt x="1614" y="420"/>
                  </a:lnTo>
                  <a:lnTo>
                    <a:pt x="1626" y="408"/>
                  </a:lnTo>
                  <a:lnTo>
                    <a:pt x="1650" y="396"/>
                  </a:lnTo>
                  <a:lnTo>
                    <a:pt x="1662" y="396"/>
                  </a:lnTo>
                  <a:lnTo>
                    <a:pt x="1680" y="402"/>
                  </a:lnTo>
                  <a:lnTo>
                    <a:pt x="1704" y="402"/>
                  </a:lnTo>
                  <a:lnTo>
                    <a:pt x="1716" y="390"/>
                  </a:lnTo>
                  <a:lnTo>
                    <a:pt x="1716" y="384"/>
                  </a:lnTo>
                  <a:lnTo>
                    <a:pt x="1680" y="348"/>
                  </a:lnTo>
                  <a:lnTo>
                    <a:pt x="1680" y="312"/>
                  </a:lnTo>
                  <a:lnTo>
                    <a:pt x="1668" y="312"/>
                  </a:lnTo>
                  <a:lnTo>
                    <a:pt x="1650" y="294"/>
                  </a:lnTo>
                  <a:lnTo>
                    <a:pt x="1650" y="282"/>
                  </a:lnTo>
                  <a:lnTo>
                    <a:pt x="1662" y="270"/>
                  </a:lnTo>
                  <a:lnTo>
                    <a:pt x="1668" y="258"/>
                  </a:lnTo>
                  <a:lnTo>
                    <a:pt x="1668" y="246"/>
                  </a:lnTo>
                  <a:lnTo>
                    <a:pt x="1662" y="240"/>
                  </a:lnTo>
                  <a:lnTo>
                    <a:pt x="1638" y="228"/>
                  </a:lnTo>
                  <a:lnTo>
                    <a:pt x="1614" y="228"/>
                  </a:lnTo>
                  <a:lnTo>
                    <a:pt x="1632" y="198"/>
                  </a:lnTo>
                  <a:lnTo>
                    <a:pt x="1614" y="192"/>
                  </a:lnTo>
                  <a:lnTo>
                    <a:pt x="1620" y="162"/>
                  </a:lnTo>
                  <a:lnTo>
                    <a:pt x="1608" y="144"/>
                  </a:lnTo>
                  <a:lnTo>
                    <a:pt x="1602" y="138"/>
                  </a:lnTo>
                  <a:lnTo>
                    <a:pt x="1590" y="132"/>
                  </a:lnTo>
                  <a:lnTo>
                    <a:pt x="1566" y="108"/>
                  </a:lnTo>
                  <a:lnTo>
                    <a:pt x="1470" y="108"/>
                  </a:lnTo>
                  <a:lnTo>
                    <a:pt x="1464" y="114"/>
                  </a:lnTo>
                  <a:lnTo>
                    <a:pt x="1458" y="126"/>
                  </a:lnTo>
                  <a:lnTo>
                    <a:pt x="1458" y="180"/>
                  </a:lnTo>
                  <a:lnTo>
                    <a:pt x="1452" y="198"/>
                  </a:lnTo>
                  <a:lnTo>
                    <a:pt x="1452" y="204"/>
                  </a:lnTo>
                  <a:lnTo>
                    <a:pt x="1446" y="216"/>
                  </a:lnTo>
                  <a:lnTo>
                    <a:pt x="1428" y="216"/>
                  </a:lnTo>
                  <a:lnTo>
                    <a:pt x="1422" y="222"/>
                  </a:lnTo>
                  <a:lnTo>
                    <a:pt x="1422" y="246"/>
                  </a:lnTo>
                  <a:lnTo>
                    <a:pt x="1428" y="252"/>
                  </a:lnTo>
                  <a:lnTo>
                    <a:pt x="1434" y="264"/>
                  </a:lnTo>
                  <a:lnTo>
                    <a:pt x="1398" y="294"/>
                  </a:lnTo>
                  <a:lnTo>
                    <a:pt x="1404" y="306"/>
                  </a:lnTo>
                  <a:lnTo>
                    <a:pt x="1374" y="342"/>
                  </a:lnTo>
                  <a:lnTo>
                    <a:pt x="1350" y="342"/>
                  </a:lnTo>
                  <a:lnTo>
                    <a:pt x="1344" y="348"/>
                  </a:lnTo>
                  <a:lnTo>
                    <a:pt x="1332" y="354"/>
                  </a:lnTo>
                  <a:lnTo>
                    <a:pt x="1320" y="366"/>
                  </a:lnTo>
                  <a:lnTo>
                    <a:pt x="1314" y="366"/>
                  </a:lnTo>
                  <a:lnTo>
                    <a:pt x="1308" y="360"/>
                  </a:lnTo>
                  <a:lnTo>
                    <a:pt x="1284" y="348"/>
                  </a:lnTo>
                  <a:lnTo>
                    <a:pt x="1272" y="336"/>
                  </a:lnTo>
                  <a:lnTo>
                    <a:pt x="1230" y="336"/>
                  </a:lnTo>
                  <a:lnTo>
                    <a:pt x="1224" y="348"/>
                  </a:lnTo>
                  <a:lnTo>
                    <a:pt x="1194" y="378"/>
                  </a:lnTo>
                  <a:lnTo>
                    <a:pt x="1170" y="378"/>
                  </a:lnTo>
                  <a:lnTo>
                    <a:pt x="1152" y="372"/>
                  </a:lnTo>
                  <a:lnTo>
                    <a:pt x="1128" y="372"/>
                  </a:lnTo>
                  <a:lnTo>
                    <a:pt x="1110" y="390"/>
                  </a:lnTo>
                  <a:lnTo>
                    <a:pt x="1104" y="390"/>
                  </a:lnTo>
                  <a:lnTo>
                    <a:pt x="1080" y="378"/>
                  </a:lnTo>
                  <a:lnTo>
                    <a:pt x="1074" y="372"/>
                  </a:lnTo>
                  <a:lnTo>
                    <a:pt x="1062" y="366"/>
                  </a:lnTo>
                  <a:lnTo>
                    <a:pt x="1050" y="354"/>
                  </a:lnTo>
                  <a:lnTo>
                    <a:pt x="1050" y="342"/>
                  </a:lnTo>
                  <a:lnTo>
                    <a:pt x="1044" y="336"/>
                  </a:lnTo>
                  <a:lnTo>
                    <a:pt x="1032" y="330"/>
                  </a:lnTo>
                  <a:lnTo>
                    <a:pt x="1008" y="330"/>
                  </a:lnTo>
                  <a:lnTo>
                    <a:pt x="996" y="336"/>
                  </a:lnTo>
                  <a:lnTo>
                    <a:pt x="990" y="348"/>
                  </a:lnTo>
                  <a:lnTo>
                    <a:pt x="978" y="366"/>
                  </a:lnTo>
                  <a:lnTo>
                    <a:pt x="972" y="384"/>
                  </a:lnTo>
                  <a:lnTo>
                    <a:pt x="972" y="402"/>
                  </a:lnTo>
                  <a:lnTo>
                    <a:pt x="966" y="408"/>
                  </a:lnTo>
                  <a:lnTo>
                    <a:pt x="966" y="414"/>
                  </a:lnTo>
                  <a:lnTo>
                    <a:pt x="990" y="444"/>
                  </a:lnTo>
                  <a:lnTo>
                    <a:pt x="1002" y="498"/>
                  </a:lnTo>
                  <a:lnTo>
                    <a:pt x="1050" y="528"/>
                  </a:lnTo>
                  <a:lnTo>
                    <a:pt x="1038" y="564"/>
                  </a:lnTo>
                  <a:lnTo>
                    <a:pt x="1068" y="582"/>
                  </a:lnTo>
                  <a:lnTo>
                    <a:pt x="1050" y="606"/>
                  </a:lnTo>
                  <a:lnTo>
                    <a:pt x="1068" y="636"/>
                  </a:lnTo>
                  <a:lnTo>
                    <a:pt x="1056" y="648"/>
                  </a:lnTo>
                  <a:lnTo>
                    <a:pt x="1068" y="702"/>
                  </a:lnTo>
                  <a:lnTo>
                    <a:pt x="1110" y="696"/>
                  </a:lnTo>
                  <a:lnTo>
                    <a:pt x="1140" y="708"/>
                  </a:lnTo>
                  <a:lnTo>
                    <a:pt x="1146" y="696"/>
                  </a:lnTo>
                  <a:lnTo>
                    <a:pt x="1170" y="672"/>
                  </a:lnTo>
                  <a:lnTo>
                    <a:pt x="1182" y="672"/>
                  </a:lnTo>
                  <a:lnTo>
                    <a:pt x="1182" y="690"/>
                  </a:lnTo>
                  <a:lnTo>
                    <a:pt x="1188" y="702"/>
                  </a:lnTo>
                  <a:lnTo>
                    <a:pt x="1188" y="726"/>
                  </a:lnTo>
                  <a:lnTo>
                    <a:pt x="1194" y="738"/>
                  </a:lnTo>
                  <a:lnTo>
                    <a:pt x="1212" y="738"/>
                  </a:lnTo>
                  <a:lnTo>
                    <a:pt x="1218" y="726"/>
                  </a:lnTo>
                  <a:lnTo>
                    <a:pt x="1218" y="720"/>
                  </a:lnTo>
                  <a:lnTo>
                    <a:pt x="1224" y="714"/>
                  </a:lnTo>
                  <a:lnTo>
                    <a:pt x="1224" y="708"/>
                  </a:lnTo>
                  <a:lnTo>
                    <a:pt x="1254" y="726"/>
                  </a:lnTo>
                  <a:lnTo>
                    <a:pt x="1266" y="720"/>
                  </a:lnTo>
                  <a:lnTo>
                    <a:pt x="1272" y="708"/>
                  </a:lnTo>
                  <a:lnTo>
                    <a:pt x="1284" y="702"/>
                  </a:lnTo>
                  <a:lnTo>
                    <a:pt x="1296" y="702"/>
                  </a:lnTo>
                  <a:lnTo>
                    <a:pt x="1296" y="714"/>
                  </a:lnTo>
                  <a:lnTo>
                    <a:pt x="1302" y="720"/>
                  </a:lnTo>
                  <a:lnTo>
                    <a:pt x="1302" y="738"/>
                  </a:lnTo>
                  <a:lnTo>
                    <a:pt x="1308" y="744"/>
                  </a:lnTo>
                  <a:lnTo>
                    <a:pt x="1332" y="744"/>
                  </a:lnTo>
                  <a:lnTo>
                    <a:pt x="1350" y="738"/>
                  </a:lnTo>
                  <a:lnTo>
                    <a:pt x="1362" y="732"/>
                  </a:lnTo>
                  <a:lnTo>
                    <a:pt x="1392" y="732"/>
                  </a:lnTo>
                  <a:lnTo>
                    <a:pt x="1404" y="744"/>
                  </a:lnTo>
                  <a:lnTo>
                    <a:pt x="1404" y="786"/>
                  </a:lnTo>
                  <a:lnTo>
                    <a:pt x="1398" y="798"/>
                  </a:lnTo>
                  <a:lnTo>
                    <a:pt x="1398" y="810"/>
                  </a:lnTo>
                  <a:lnTo>
                    <a:pt x="1404" y="810"/>
                  </a:lnTo>
                  <a:lnTo>
                    <a:pt x="1410" y="804"/>
                  </a:lnTo>
                  <a:lnTo>
                    <a:pt x="1422" y="798"/>
                  </a:lnTo>
                  <a:lnTo>
                    <a:pt x="1440" y="792"/>
                  </a:lnTo>
                  <a:lnTo>
                    <a:pt x="1452" y="786"/>
                  </a:lnTo>
                  <a:lnTo>
                    <a:pt x="1476" y="762"/>
                  </a:lnTo>
                  <a:lnTo>
                    <a:pt x="1482" y="750"/>
                  </a:lnTo>
                  <a:lnTo>
                    <a:pt x="1500" y="732"/>
                  </a:lnTo>
                  <a:lnTo>
                    <a:pt x="1500" y="726"/>
                  </a:lnTo>
                  <a:close/>
                  <a:moveTo>
                    <a:pt x="1476" y="1116"/>
                  </a:moveTo>
                  <a:lnTo>
                    <a:pt x="1470" y="1116"/>
                  </a:lnTo>
                  <a:lnTo>
                    <a:pt x="1458" y="1122"/>
                  </a:lnTo>
                  <a:lnTo>
                    <a:pt x="1452" y="1128"/>
                  </a:lnTo>
                  <a:lnTo>
                    <a:pt x="1458" y="1134"/>
                  </a:lnTo>
                  <a:lnTo>
                    <a:pt x="1470" y="1140"/>
                  </a:lnTo>
                  <a:lnTo>
                    <a:pt x="1476" y="1140"/>
                  </a:lnTo>
                  <a:lnTo>
                    <a:pt x="1488" y="1146"/>
                  </a:lnTo>
                  <a:lnTo>
                    <a:pt x="1500" y="1134"/>
                  </a:lnTo>
                  <a:lnTo>
                    <a:pt x="1500" y="1128"/>
                  </a:lnTo>
                  <a:lnTo>
                    <a:pt x="1488" y="1116"/>
                  </a:lnTo>
                  <a:lnTo>
                    <a:pt x="1476" y="1116"/>
                  </a:lnTo>
                  <a:close/>
                  <a:moveTo>
                    <a:pt x="1716" y="1230"/>
                  </a:moveTo>
                  <a:lnTo>
                    <a:pt x="1680" y="1218"/>
                  </a:lnTo>
                  <a:lnTo>
                    <a:pt x="1674" y="1224"/>
                  </a:lnTo>
                  <a:lnTo>
                    <a:pt x="1674" y="1230"/>
                  </a:lnTo>
                  <a:lnTo>
                    <a:pt x="1686" y="1254"/>
                  </a:lnTo>
                  <a:lnTo>
                    <a:pt x="1692" y="1260"/>
                  </a:lnTo>
                  <a:lnTo>
                    <a:pt x="1704" y="1266"/>
                  </a:lnTo>
                  <a:lnTo>
                    <a:pt x="1716" y="1266"/>
                  </a:lnTo>
                  <a:lnTo>
                    <a:pt x="1722" y="1260"/>
                  </a:lnTo>
                  <a:lnTo>
                    <a:pt x="1740" y="1260"/>
                  </a:lnTo>
                  <a:lnTo>
                    <a:pt x="1746" y="1266"/>
                  </a:lnTo>
                  <a:lnTo>
                    <a:pt x="1746" y="1278"/>
                  </a:lnTo>
                  <a:lnTo>
                    <a:pt x="1752" y="1290"/>
                  </a:lnTo>
                  <a:lnTo>
                    <a:pt x="1764" y="1296"/>
                  </a:lnTo>
                  <a:lnTo>
                    <a:pt x="1788" y="1296"/>
                  </a:lnTo>
                  <a:lnTo>
                    <a:pt x="1794" y="1290"/>
                  </a:lnTo>
                  <a:lnTo>
                    <a:pt x="1800" y="1290"/>
                  </a:lnTo>
                  <a:lnTo>
                    <a:pt x="1800" y="1284"/>
                  </a:lnTo>
                  <a:lnTo>
                    <a:pt x="1794" y="1272"/>
                  </a:lnTo>
                  <a:lnTo>
                    <a:pt x="1782" y="1260"/>
                  </a:lnTo>
                  <a:lnTo>
                    <a:pt x="1770" y="1236"/>
                  </a:lnTo>
                  <a:lnTo>
                    <a:pt x="1746" y="1224"/>
                  </a:lnTo>
                  <a:lnTo>
                    <a:pt x="1728" y="1224"/>
                  </a:lnTo>
                  <a:lnTo>
                    <a:pt x="1716" y="1230"/>
                  </a:lnTo>
                  <a:close/>
                  <a:moveTo>
                    <a:pt x="1962" y="1122"/>
                  </a:moveTo>
                  <a:lnTo>
                    <a:pt x="1932" y="1146"/>
                  </a:lnTo>
                  <a:lnTo>
                    <a:pt x="1920" y="1134"/>
                  </a:lnTo>
                  <a:lnTo>
                    <a:pt x="1890" y="1134"/>
                  </a:lnTo>
                  <a:lnTo>
                    <a:pt x="1884" y="1140"/>
                  </a:lnTo>
                  <a:lnTo>
                    <a:pt x="1872" y="1146"/>
                  </a:lnTo>
                  <a:lnTo>
                    <a:pt x="1866" y="1152"/>
                  </a:lnTo>
                  <a:lnTo>
                    <a:pt x="1860" y="1140"/>
                  </a:lnTo>
                  <a:lnTo>
                    <a:pt x="1836" y="1116"/>
                  </a:lnTo>
                  <a:lnTo>
                    <a:pt x="1824" y="1116"/>
                  </a:lnTo>
                  <a:lnTo>
                    <a:pt x="1800" y="1128"/>
                  </a:lnTo>
                  <a:lnTo>
                    <a:pt x="1764" y="1164"/>
                  </a:lnTo>
                  <a:lnTo>
                    <a:pt x="1728" y="1158"/>
                  </a:lnTo>
                  <a:lnTo>
                    <a:pt x="1716" y="1176"/>
                  </a:lnTo>
                  <a:lnTo>
                    <a:pt x="1746" y="1176"/>
                  </a:lnTo>
                  <a:lnTo>
                    <a:pt x="1752" y="1182"/>
                  </a:lnTo>
                  <a:lnTo>
                    <a:pt x="1764" y="1182"/>
                  </a:lnTo>
                  <a:lnTo>
                    <a:pt x="1776" y="1188"/>
                  </a:lnTo>
                  <a:lnTo>
                    <a:pt x="1788" y="1188"/>
                  </a:lnTo>
                  <a:lnTo>
                    <a:pt x="1794" y="1182"/>
                  </a:lnTo>
                  <a:lnTo>
                    <a:pt x="1806" y="1176"/>
                  </a:lnTo>
                  <a:lnTo>
                    <a:pt x="1812" y="1170"/>
                  </a:lnTo>
                  <a:lnTo>
                    <a:pt x="1908" y="1164"/>
                  </a:lnTo>
                  <a:lnTo>
                    <a:pt x="1956" y="1158"/>
                  </a:lnTo>
                  <a:lnTo>
                    <a:pt x="1992" y="1128"/>
                  </a:lnTo>
                  <a:lnTo>
                    <a:pt x="1992" y="1110"/>
                  </a:lnTo>
                  <a:lnTo>
                    <a:pt x="1962" y="1122"/>
                  </a:lnTo>
                  <a:close/>
                  <a:moveTo>
                    <a:pt x="1578" y="1158"/>
                  </a:moveTo>
                  <a:lnTo>
                    <a:pt x="1566" y="1152"/>
                  </a:lnTo>
                  <a:lnTo>
                    <a:pt x="1560" y="1146"/>
                  </a:lnTo>
                  <a:lnTo>
                    <a:pt x="1548" y="1140"/>
                  </a:lnTo>
                  <a:lnTo>
                    <a:pt x="1536" y="1140"/>
                  </a:lnTo>
                  <a:lnTo>
                    <a:pt x="1512" y="1164"/>
                  </a:lnTo>
                  <a:lnTo>
                    <a:pt x="1506" y="1176"/>
                  </a:lnTo>
                  <a:lnTo>
                    <a:pt x="1500" y="1182"/>
                  </a:lnTo>
                  <a:lnTo>
                    <a:pt x="1554" y="1188"/>
                  </a:lnTo>
                  <a:lnTo>
                    <a:pt x="1554" y="1212"/>
                  </a:lnTo>
                  <a:lnTo>
                    <a:pt x="1578" y="1206"/>
                  </a:lnTo>
                  <a:lnTo>
                    <a:pt x="1590" y="1188"/>
                  </a:lnTo>
                  <a:lnTo>
                    <a:pt x="1614" y="1206"/>
                  </a:lnTo>
                  <a:lnTo>
                    <a:pt x="1644" y="1170"/>
                  </a:lnTo>
                  <a:lnTo>
                    <a:pt x="1596" y="1152"/>
                  </a:lnTo>
                  <a:lnTo>
                    <a:pt x="1578" y="115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1" name="Ind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08736" y="2048947"/>
              <a:ext cx="646210" cy="774518"/>
            </a:xfrm>
            <a:custGeom>
              <a:avLst/>
              <a:gdLst>
                <a:gd name="T0" fmla="*/ 2147483647 w 1956"/>
                <a:gd name="T1" fmla="*/ 2147483647 h 2358"/>
                <a:gd name="T2" fmla="*/ 2147483647 w 1956"/>
                <a:gd name="T3" fmla="*/ 2147483647 h 2358"/>
                <a:gd name="T4" fmla="*/ 2147483647 w 1956"/>
                <a:gd name="T5" fmla="*/ 2147483647 h 2358"/>
                <a:gd name="T6" fmla="*/ 2147483647 w 1956"/>
                <a:gd name="T7" fmla="*/ 2147483647 h 2358"/>
                <a:gd name="T8" fmla="*/ 2147483647 w 1956"/>
                <a:gd name="T9" fmla="*/ 2147483647 h 2358"/>
                <a:gd name="T10" fmla="*/ 2147483647 w 1956"/>
                <a:gd name="T11" fmla="*/ 2147483647 h 2358"/>
                <a:gd name="T12" fmla="*/ 2147483647 w 1956"/>
                <a:gd name="T13" fmla="*/ 2147483647 h 2358"/>
                <a:gd name="T14" fmla="*/ 2147483647 w 1956"/>
                <a:gd name="T15" fmla="*/ 2147483647 h 2358"/>
                <a:gd name="T16" fmla="*/ 2147483647 w 1956"/>
                <a:gd name="T17" fmla="*/ 2147483647 h 2358"/>
                <a:gd name="T18" fmla="*/ 2147483647 w 1956"/>
                <a:gd name="T19" fmla="*/ 2147483647 h 2358"/>
                <a:gd name="T20" fmla="*/ 2147483647 w 1956"/>
                <a:gd name="T21" fmla="*/ 2147483647 h 2358"/>
                <a:gd name="T22" fmla="*/ 2147483647 w 1956"/>
                <a:gd name="T23" fmla="*/ 2147483647 h 2358"/>
                <a:gd name="T24" fmla="*/ 2147483647 w 1956"/>
                <a:gd name="T25" fmla="*/ 2147483647 h 2358"/>
                <a:gd name="T26" fmla="*/ 2147483647 w 1956"/>
                <a:gd name="T27" fmla="*/ 2147483647 h 2358"/>
                <a:gd name="T28" fmla="*/ 2147483647 w 1956"/>
                <a:gd name="T29" fmla="*/ 2147483647 h 2358"/>
                <a:gd name="T30" fmla="*/ 2147483647 w 1956"/>
                <a:gd name="T31" fmla="*/ 2147483647 h 2358"/>
                <a:gd name="T32" fmla="*/ 2147483647 w 1956"/>
                <a:gd name="T33" fmla="*/ 2147483647 h 2358"/>
                <a:gd name="T34" fmla="*/ 2147483647 w 1956"/>
                <a:gd name="T35" fmla="*/ 2147483647 h 2358"/>
                <a:gd name="T36" fmla="*/ 2147483647 w 1956"/>
                <a:gd name="T37" fmla="*/ 2147483647 h 2358"/>
                <a:gd name="T38" fmla="*/ 2147483647 w 1956"/>
                <a:gd name="T39" fmla="*/ 2147483647 h 2358"/>
                <a:gd name="T40" fmla="*/ 2147483647 w 1956"/>
                <a:gd name="T41" fmla="*/ 2147483647 h 2358"/>
                <a:gd name="T42" fmla="*/ 2147483647 w 1956"/>
                <a:gd name="T43" fmla="*/ 2147483647 h 2358"/>
                <a:gd name="T44" fmla="*/ 2147483647 w 1956"/>
                <a:gd name="T45" fmla="*/ 2147483647 h 2358"/>
                <a:gd name="T46" fmla="*/ 2147483647 w 1956"/>
                <a:gd name="T47" fmla="*/ 2147483647 h 2358"/>
                <a:gd name="T48" fmla="*/ 2147483647 w 1956"/>
                <a:gd name="T49" fmla="*/ 2147483647 h 2358"/>
                <a:gd name="T50" fmla="*/ 2147483647 w 1956"/>
                <a:gd name="T51" fmla="*/ 2147483647 h 2358"/>
                <a:gd name="T52" fmla="*/ 2147483647 w 1956"/>
                <a:gd name="T53" fmla="*/ 2147483647 h 2358"/>
                <a:gd name="T54" fmla="*/ 2147483647 w 1956"/>
                <a:gd name="T55" fmla="*/ 2147483647 h 2358"/>
                <a:gd name="T56" fmla="*/ 2147483647 w 1956"/>
                <a:gd name="T57" fmla="*/ 2147483647 h 2358"/>
                <a:gd name="T58" fmla="*/ 2147483647 w 1956"/>
                <a:gd name="T59" fmla="*/ 2147483647 h 2358"/>
                <a:gd name="T60" fmla="*/ 2147483647 w 1956"/>
                <a:gd name="T61" fmla="*/ 2147483647 h 2358"/>
                <a:gd name="T62" fmla="*/ 2147483647 w 1956"/>
                <a:gd name="T63" fmla="*/ 2147483647 h 2358"/>
                <a:gd name="T64" fmla="*/ 2147483647 w 1956"/>
                <a:gd name="T65" fmla="*/ 2147483647 h 2358"/>
                <a:gd name="T66" fmla="*/ 2147483647 w 1956"/>
                <a:gd name="T67" fmla="*/ 2147483647 h 2358"/>
                <a:gd name="T68" fmla="*/ 2147483647 w 1956"/>
                <a:gd name="T69" fmla="*/ 2147483647 h 2358"/>
                <a:gd name="T70" fmla="*/ 2147483647 w 1956"/>
                <a:gd name="T71" fmla="*/ 2147483647 h 2358"/>
                <a:gd name="T72" fmla="*/ 2147483647 w 1956"/>
                <a:gd name="T73" fmla="*/ 2147483647 h 2358"/>
                <a:gd name="T74" fmla="*/ 2147483647 w 1956"/>
                <a:gd name="T75" fmla="*/ 2147483647 h 2358"/>
                <a:gd name="T76" fmla="*/ 2147483647 w 1956"/>
                <a:gd name="T77" fmla="*/ 2147483647 h 2358"/>
                <a:gd name="T78" fmla="*/ 2147483647 w 1956"/>
                <a:gd name="T79" fmla="*/ 2147483647 h 2358"/>
                <a:gd name="T80" fmla="*/ 2147483647 w 1956"/>
                <a:gd name="T81" fmla="*/ 2147483647 h 2358"/>
                <a:gd name="T82" fmla="*/ 2147483647 w 1956"/>
                <a:gd name="T83" fmla="*/ 2147483647 h 2358"/>
                <a:gd name="T84" fmla="*/ 2147483647 w 1956"/>
                <a:gd name="T85" fmla="*/ 2147483647 h 2358"/>
                <a:gd name="T86" fmla="*/ 2147483647 w 1956"/>
                <a:gd name="T87" fmla="*/ 2147483647 h 2358"/>
                <a:gd name="T88" fmla="*/ 2147483647 w 1956"/>
                <a:gd name="T89" fmla="*/ 2147483647 h 2358"/>
                <a:gd name="T90" fmla="*/ 2147483647 w 1956"/>
                <a:gd name="T91" fmla="*/ 2147483647 h 2358"/>
                <a:gd name="T92" fmla="*/ 2147483647 w 1956"/>
                <a:gd name="T93" fmla="*/ 2147483647 h 2358"/>
                <a:gd name="T94" fmla="*/ 2147483647 w 1956"/>
                <a:gd name="T95" fmla="*/ 2147483647 h 2358"/>
                <a:gd name="T96" fmla="*/ 2147483647 w 1956"/>
                <a:gd name="T97" fmla="*/ 2147483647 h 2358"/>
                <a:gd name="T98" fmla="*/ 2147483647 w 1956"/>
                <a:gd name="T99" fmla="*/ 2147483647 h 2358"/>
                <a:gd name="T100" fmla="*/ 2147483647 w 1956"/>
                <a:gd name="T101" fmla="*/ 2147483647 h 2358"/>
                <a:gd name="T102" fmla="*/ 2147483647 w 1956"/>
                <a:gd name="T103" fmla="*/ 2147483647 h 2358"/>
                <a:gd name="T104" fmla="*/ 2147483647 w 1956"/>
                <a:gd name="T105" fmla="*/ 2147483647 h 2358"/>
                <a:gd name="T106" fmla="*/ 2147483647 w 1956"/>
                <a:gd name="T107" fmla="*/ 2147483647 h 2358"/>
                <a:gd name="T108" fmla="*/ 2147483647 w 1956"/>
                <a:gd name="T109" fmla="*/ 2147483647 h 2358"/>
                <a:gd name="T110" fmla="*/ 2147483647 w 1956"/>
                <a:gd name="T111" fmla="*/ 2147483647 h 2358"/>
                <a:gd name="T112" fmla="*/ 2147483647 w 1956"/>
                <a:gd name="T113" fmla="*/ 2147483647 h 2358"/>
                <a:gd name="T114" fmla="*/ 2147483647 w 1956"/>
                <a:gd name="T115" fmla="*/ 2147483647 h 2358"/>
                <a:gd name="T116" fmla="*/ 2147483647 w 1956"/>
                <a:gd name="T117" fmla="*/ 2147483647 h 2358"/>
                <a:gd name="T118" fmla="*/ 2147483647 w 1956"/>
                <a:gd name="T119" fmla="*/ 2147483647 h 235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56"/>
                <a:gd name="T181" fmla="*/ 0 h 2358"/>
                <a:gd name="T182" fmla="*/ 1956 w 1956"/>
                <a:gd name="T183" fmla="*/ 2358 h 235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56" h="2358">
                  <a:moveTo>
                    <a:pt x="1806" y="1788"/>
                  </a:moveTo>
                  <a:lnTo>
                    <a:pt x="1794" y="1800"/>
                  </a:lnTo>
                  <a:lnTo>
                    <a:pt x="1782" y="1824"/>
                  </a:lnTo>
                  <a:lnTo>
                    <a:pt x="1782" y="1884"/>
                  </a:lnTo>
                  <a:lnTo>
                    <a:pt x="1788" y="1980"/>
                  </a:lnTo>
                  <a:lnTo>
                    <a:pt x="1800" y="1950"/>
                  </a:lnTo>
                  <a:lnTo>
                    <a:pt x="1800" y="1848"/>
                  </a:lnTo>
                  <a:lnTo>
                    <a:pt x="1806" y="1836"/>
                  </a:lnTo>
                  <a:lnTo>
                    <a:pt x="1806" y="1830"/>
                  </a:lnTo>
                  <a:lnTo>
                    <a:pt x="1812" y="1818"/>
                  </a:lnTo>
                  <a:lnTo>
                    <a:pt x="1812" y="1806"/>
                  </a:lnTo>
                  <a:lnTo>
                    <a:pt x="1818" y="1800"/>
                  </a:lnTo>
                  <a:lnTo>
                    <a:pt x="1812" y="1788"/>
                  </a:lnTo>
                  <a:lnTo>
                    <a:pt x="1806" y="1788"/>
                  </a:lnTo>
                  <a:close/>
                  <a:moveTo>
                    <a:pt x="1794" y="2028"/>
                  </a:moveTo>
                  <a:lnTo>
                    <a:pt x="1788" y="2028"/>
                  </a:lnTo>
                  <a:lnTo>
                    <a:pt x="1782" y="2040"/>
                  </a:lnTo>
                  <a:lnTo>
                    <a:pt x="1782" y="2046"/>
                  </a:lnTo>
                  <a:lnTo>
                    <a:pt x="1788" y="2058"/>
                  </a:lnTo>
                  <a:lnTo>
                    <a:pt x="1788" y="2064"/>
                  </a:lnTo>
                  <a:lnTo>
                    <a:pt x="1794" y="2076"/>
                  </a:lnTo>
                  <a:lnTo>
                    <a:pt x="1800" y="2064"/>
                  </a:lnTo>
                  <a:lnTo>
                    <a:pt x="1800" y="2028"/>
                  </a:lnTo>
                  <a:lnTo>
                    <a:pt x="1794" y="2028"/>
                  </a:lnTo>
                  <a:close/>
                  <a:moveTo>
                    <a:pt x="1890" y="2310"/>
                  </a:moveTo>
                  <a:lnTo>
                    <a:pt x="1884" y="2316"/>
                  </a:lnTo>
                  <a:lnTo>
                    <a:pt x="1884" y="2334"/>
                  </a:lnTo>
                  <a:lnTo>
                    <a:pt x="1890" y="2346"/>
                  </a:lnTo>
                  <a:lnTo>
                    <a:pt x="1896" y="2352"/>
                  </a:lnTo>
                  <a:lnTo>
                    <a:pt x="1908" y="2358"/>
                  </a:lnTo>
                  <a:lnTo>
                    <a:pt x="1908" y="2346"/>
                  </a:lnTo>
                  <a:lnTo>
                    <a:pt x="1902" y="2334"/>
                  </a:lnTo>
                  <a:lnTo>
                    <a:pt x="1902" y="2322"/>
                  </a:lnTo>
                  <a:lnTo>
                    <a:pt x="1896" y="2310"/>
                  </a:lnTo>
                  <a:lnTo>
                    <a:pt x="1890" y="2310"/>
                  </a:lnTo>
                  <a:close/>
                  <a:moveTo>
                    <a:pt x="1920" y="672"/>
                  </a:moveTo>
                  <a:lnTo>
                    <a:pt x="1932" y="660"/>
                  </a:lnTo>
                  <a:lnTo>
                    <a:pt x="1944" y="654"/>
                  </a:lnTo>
                  <a:lnTo>
                    <a:pt x="1950" y="648"/>
                  </a:lnTo>
                  <a:lnTo>
                    <a:pt x="1956" y="648"/>
                  </a:lnTo>
                  <a:lnTo>
                    <a:pt x="1956" y="618"/>
                  </a:lnTo>
                  <a:lnTo>
                    <a:pt x="1950" y="618"/>
                  </a:lnTo>
                  <a:lnTo>
                    <a:pt x="1944" y="612"/>
                  </a:lnTo>
                  <a:lnTo>
                    <a:pt x="1878" y="612"/>
                  </a:lnTo>
                  <a:lnTo>
                    <a:pt x="1878" y="606"/>
                  </a:lnTo>
                  <a:lnTo>
                    <a:pt x="1890" y="594"/>
                  </a:lnTo>
                  <a:lnTo>
                    <a:pt x="1896" y="594"/>
                  </a:lnTo>
                  <a:lnTo>
                    <a:pt x="1878" y="564"/>
                  </a:lnTo>
                  <a:lnTo>
                    <a:pt x="1848" y="564"/>
                  </a:lnTo>
                  <a:lnTo>
                    <a:pt x="1842" y="558"/>
                  </a:lnTo>
                  <a:lnTo>
                    <a:pt x="1848" y="558"/>
                  </a:lnTo>
                  <a:lnTo>
                    <a:pt x="1860" y="546"/>
                  </a:lnTo>
                  <a:lnTo>
                    <a:pt x="1854" y="540"/>
                  </a:lnTo>
                  <a:lnTo>
                    <a:pt x="1818" y="522"/>
                  </a:lnTo>
                  <a:lnTo>
                    <a:pt x="1806" y="534"/>
                  </a:lnTo>
                  <a:lnTo>
                    <a:pt x="1806" y="558"/>
                  </a:lnTo>
                  <a:lnTo>
                    <a:pt x="1788" y="558"/>
                  </a:lnTo>
                  <a:lnTo>
                    <a:pt x="1770" y="546"/>
                  </a:lnTo>
                  <a:lnTo>
                    <a:pt x="1758" y="540"/>
                  </a:lnTo>
                  <a:lnTo>
                    <a:pt x="1740" y="540"/>
                  </a:lnTo>
                  <a:lnTo>
                    <a:pt x="1728" y="552"/>
                  </a:lnTo>
                  <a:lnTo>
                    <a:pt x="1716" y="558"/>
                  </a:lnTo>
                  <a:lnTo>
                    <a:pt x="1692" y="582"/>
                  </a:lnTo>
                  <a:lnTo>
                    <a:pt x="1656" y="582"/>
                  </a:lnTo>
                  <a:lnTo>
                    <a:pt x="1656" y="588"/>
                  </a:lnTo>
                  <a:lnTo>
                    <a:pt x="1662" y="594"/>
                  </a:lnTo>
                  <a:lnTo>
                    <a:pt x="1662" y="618"/>
                  </a:lnTo>
                  <a:lnTo>
                    <a:pt x="1656" y="624"/>
                  </a:lnTo>
                  <a:lnTo>
                    <a:pt x="1626" y="624"/>
                  </a:lnTo>
                  <a:lnTo>
                    <a:pt x="1632" y="636"/>
                  </a:lnTo>
                  <a:lnTo>
                    <a:pt x="1632" y="654"/>
                  </a:lnTo>
                  <a:lnTo>
                    <a:pt x="1620" y="666"/>
                  </a:lnTo>
                  <a:lnTo>
                    <a:pt x="1566" y="666"/>
                  </a:lnTo>
                  <a:lnTo>
                    <a:pt x="1566" y="684"/>
                  </a:lnTo>
                  <a:lnTo>
                    <a:pt x="1572" y="690"/>
                  </a:lnTo>
                  <a:lnTo>
                    <a:pt x="1596" y="690"/>
                  </a:lnTo>
                  <a:lnTo>
                    <a:pt x="1596" y="714"/>
                  </a:lnTo>
                  <a:lnTo>
                    <a:pt x="1608" y="726"/>
                  </a:lnTo>
                  <a:lnTo>
                    <a:pt x="1608" y="732"/>
                  </a:lnTo>
                  <a:lnTo>
                    <a:pt x="1584" y="744"/>
                  </a:lnTo>
                  <a:lnTo>
                    <a:pt x="1572" y="744"/>
                  </a:lnTo>
                  <a:lnTo>
                    <a:pt x="1566" y="738"/>
                  </a:lnTo>
                  <a:lnTo>
                    <a:pt x="1554" y="738"/>
                  </a:lnTo>
                  <a:lnTo>
                    <a:pt x="1542" y="744"/>
                  </a:lnTo>
                  <a:lnTo>
                    <a:pt x="1512" y="744"/>
                  </a:lnTo>
                  <a:lnTo>
                    <a:pt x="1500" y="738"/>
                  </a:lnTo>
                  <a:lnTo>
                    <a:pt x="1482" y="738"/>
                  </a:lnTo>
                  <a:lnTo>
                    <a:pt x="1476" y="744"/>
                  </a:lnTo>
                  <a:lnTo>
                    <a:pt x="1464" y="750"/>
                  </a:lnTo>
                  <a:lnTo>
                    <a:pt x="1440" y="750"/>
                  </a:lnTo>
                  <a:lnTo>
                    <a:pt x="1428" y="738"/>
                  </a:lnTo>
                  <a:lnTo>
                    <a:pt x="1428" y="732"/>
                  </a:lnTo>
                  <a:lnTo>
                    <a:pt x="1428" y="738"/>
                  </a:lnTo>
                  <a:lnTo>
                    <a:pt x="1416" y="738"/>
                  </a:lnTo>
                  <a:lnTo>
                    <a:pt x="1392" y="726"/>
                  </a:lnTo>
                  <a:lnTo>
                    <a:pt x="1374" y="708"/>
                  </a:lnTo>
                  <a:lnTo>
                    <a:pt x="1374" y="696"/>
                  </a:lnTo>
                  <a:lnTo>
                    <a:pt x="1380" y="696"/>
                  </a:lnTo>
                  <a:lnTo>
                    <a:pt x="1374" y="696"/>
                  </a:lnTo>
                  <a:lnTo>
                    <a:pt x="1368" y="690"/>
                  </a:lnTo>
                  <a:lnTo>
                    <a:pt x="1368" y="642"/>
                  </a:lnTo>
                  <a:lnTo>
                    <a:pt x="1362" y="636"/>
                  </a:lnTo>
                  <a:lnTo>
                    <a:pt x="1350" y="630"/>
                  </a:lnTo>
                  <a:lnTo>
                    <a:pt x="1338" y="630"/>
                  </a:lnTo>
                  <a:lnTo>
                    <a:pt x="1326" y="642"/>
                  </a:lnTo>
                  <a:lnTo>
                    <a:pt x="1314" y="648"/>
                  </a:lnTo>
                  <a:lnTo>
                    <a:pt x="1326" y="666"/>
                  </a:lnTo>
                  <a:lnTo>
                    <a:pt x="1326" y="714"/>
                  </a:lnTo>
                  <a:lnTo>
                    <a:pt x="1338" y="738"/>
                  </a:lnTo>
                  <a:lnTo>
                    <a:pt x="1338" y="774"/>
                  </a:lnTo>
                  <a:lnTo>
                    <a:pt x="1272" y="774"/>
                  </a:lnTo>
                  <a:lnTo>
                    <a:pt x="1272" y="762"/>
                  </a:lnTo>
                  <a:lnTo>
                    <a:pt x="1266" y="756"/>
                  </a:lnTo>
                  <a:lnTo>
                    <a:pt x="1260" y="756"/>
                  </a:lnTo>
                  <a:lnTo>
                    <a:pt x="1248" y="762"/>
                  </a:lnTo>
                  <a:lnTo>
                    <a:pt x="1242" y="774"/>
                  </a:lnTo>
                  <a:lnTo>
                    <a:pt x="1236" y="762"/>
                  </a:lnTo>
                  <a:lnTo>
                    <a:pt x="1224" y="756"/>
                  </a:lnTo>
                  <a:lnTo>
                    <a:pt x="1206" y="750"/>
                  </a:lnTo>
                  <a:lnTo>
                    <a:pt x="1188" y="750"/>
                  </a:lnTo>
                  <a:lnTo>
                    <a:pt x="1182" y="756"/>
                  </a:lnTo>
                  <a:lnTo>
                    <a:pt x="1152" y="738"/>
                  </a:lnTo>
                  <a:lnTo>
                    <a:pt x="1134" y="750"/>
                  </a:lnTo>
                  <a:lnTo>
                    <a:pt x="1080" y="696"/>
                  </a:lnTo>
                  <a:lnTo>
                    <a:pt x="1056" y="696"/>
                  </a:lnTo>
                  <a:lnTo>
                    <a:pt x="1056" y="690"/>
                  </a:lnTo>
                  <a:lnTo>
                    <a:pt x="1044" y="678"/>
                  </a:lnTo>
                  <a:lnTo>
                    <a:pt x="1038" y="678"/>
                  </a:lnTo>
                  <a:lnTo>
                    <a:pt x="1032" y="684"/>
                  </a:lnTo>
                  <a:lnTo>
                    <a:pt x="1032" y="702"/>
                  </a:lnTo>
                  <a:lnTo>
                    <a:pt x="1032" y="696"/>
                  </a:lnTo>
                  <a:lnTo>
                    <a:pt x="1026" y="690"/>
                  </a:lnTo>
                  <a:lnTo>
                    <a:pt x="1008" y="690"/>
                  </a:lnTo>
                  <a:lnTo>
                    <a:pt x="996" y="702"/>
                  </a:lnTo>
                  <a:lnTo>
                    <a:pt x="990" y="690"/>
                  </a:lnTo>
                  <a:lnTo>
                    <a:pt x="984" y="684"/>
                  </a:lnTo>
                  <a:lnTo>
                    <a:pt x="960" y="684"/>
                  </a:lnTo>
                  <a:lnTo>
                    <a:pt x="954" y="678"/>
                  </a:lnTo>
                  <a:lnTo>
                    <a:pt x="954" y="666"/>
                  </a:lnTo>
                  <a:lnTo>
                    <a:pt x="942" y="666"/>
                  </a:lnTo>
                  <a:lnTo>
                    <a:pt x="936" y="672"/>
                  </a:lnTo>
                  <a:lnTo>
                    <a:pt x="918" y="672"/>
                  </a:lnTo>
                  <a:lnTo>
                    <a:pt x="912" y="666"/>
                  </a:lnTo>
                  <a:lnTo>
                    <a:pt x="906" y="654"/>
                  </a:lnTo>
                  <a:lnTo>
                    <a:pt x="900" y="648"/>
                  </a:lnTo>
                  <a:lnTo>
                    <a:pt x="888" y="648"/>
                  </a:lnTo>
                  <a:lnTo>
                    <a:pt x="846" y="630"/>
                  </a:lnTo>
                  <a:lnTo>
                    <a:pt x="834" y="612"/>
                  </a:lnTo>
                  <a:lnTo>
                    <a:pt x="810" y="612"/>
                  </a:lnTo>
                  <a:lnTo>
                    <a:pt x="792" y="588"/>
                  </a:lnTo>
                  <a:lnTo>
                    <a:pt x="780" y="594"/>
                  </a:lnTo>
                  <a:lnTo>
                    <a:pt x="750" y="564"/>
                  </a:lnTo>
                  <a:lnTo>
                    <a:pt x="750" y="552"/>
                  </a:lnTo>
                  <a:lnTo>
                    <a:pt x="762" y="540"/>
                  </a:lnTo>
                  <a:lnTo>
                    <a:pt x="768" y="540"/>
                  </a:lnTo>
                  <a:lnTo>
                    <a:pt x="756" y="528"/>
                  </a:lnTo>
                  <a:lnTo>
                    <a:pt x="756" y="522"/>
                  </a:lnTo>
                  <a:lnTo>
                    <a:pt x="762" y="516"/>
                  </a:lnTo>
                  <a:lnTo>
                    <a:pt x="756" y="504"/>
                  </a:lnTo>
                  <a:lnTo>
                    <a:pt x="780" y="480"/>
                  </a:lnTo>
                  <a:lnTo>
                    <a:pt x="786" y="456"/>
                  </a:lnTo>
                  <a:lnTo>
                    <a:pt x="762" y="438"/>
                  </a:lnTo>
                  <a:lnTo>
                    <a:pt x="750" y="438"/>
                  </a:lnTo>
                  <a:lnTo>
                    <a:pt x="738" y="432"/>
                  </a:lnTo>
                  <a:lnTo>
                    <a:pt x="738" y="414"/>
                  </a:lnTo>
                  <a:lnTo>
                    <a:pt x="720" y="420"/>
                  </a:lnTo>
                  <a:lnTo>
                    <a:pt x="702" y="402"/>
                  </a:lnTo>
                  <a:lnTo>
                    <a:pt x="696" y="402"/>
                  </a:lnTo>
                  <a:lnTo>
                    <a:pt x="690" y="396"/>
                  </a:lnTo>
                  <a:lnTo>
                    <a:pt x="678" y="396"/>
                  </a:lnTo>
                  <a:lnTo>
                    <a:pt x="666" y="390"/>
                  </a:lnTo>
                  <a:lnTo>
                    <a:pt x="654" y="378"/>
                  </a:lnTo>
                  <a:lnTo>
                    <a:pt x="648" y="366"/>
                  </a:lnTo>
                  <a:lnTo>
                    <a:pt x="618" y="366"/>
                  </a:lnTo>
                  <a:lnTo>
                    <a:pt x="612" y="360"/>
                  </a:lnTo>
                  <a:lnTo>
                    <a:pt x="612" y="342"/>
                  </a:lnTo>
                  <a:lnTo>
                    <a:pt x="618" y="336"/>
                  </a:lnTo>
                  <a:lnTo>
                    <a:pt x="618" y="324"/>
                  </a:lnTo>
                  <a:lnTo>
                    <a:pt x="612" y="324"/>
                  </a:lnTo>
                  <a:lnTo>
                    <a:pt x="600" y="312"/>
                  </a:lnTo>
                  <a:lnTo>
                    <a:pt x="594" y="300"/>
                  </a:lnTo>
                  <a:lnTo>
                    <a:pt x="588" y="294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12" y="270"/>
                  </a:lnTo>
                  <a:lnTo>
                    <a:pt x="612" y="288"/>
                  </a:lnTo>
                  <a:lnTo>
                    <a:pt x="624" y="300"/>
                  </a:lnTo>
                  <a:lnTo>
                    <a:pt x="636" y="282"/>
                  </a:lnTo>
                  <a:lnTo>
                    <a:pt x="642" y="282"/>
                  </a:lnTo>
                  <a:lnTo>
                    <a:pt x="648" y="276"/>
                  </a:lnTo>
                  <a:lnTo>
                    <a:pt x="660" y="270"/>
                  </a:lnTo>
                  <a:lnTo>
                    <a:pt x="660" y="258"/>
                  </a:lnTo>
                  <a:lnTo>
                    <a:pt x="642" y="240"/>
                  </a:lnTo>
                  <a:lnTo>
                    <a:pt x="636" y="228"/>
                  </a:lnTo>
                  <a:lnTo>
                    <a:pt x="630" y="222"/>
                  </a:lnTo>
                  <a:lnTo>
                    <a:pt x="618" y="222"/>
                  </a:lnTo>
                  <a:lnTo>
                    <a:pt x="594" y="210"/>
                  </a:lnTo>
                  <a:lnTo>
                    <a:pt x="594" y="186"/>
                  </a:lnTo>
                  <a:lnTo>
                    <a:pt x="612" y="180"/>
                  </a:lnTo>
                  <a:lnTo>
                    <a:pt x="594" y="156"/>
                  </a:lnTo>
                  <a:lnTo>
                    <a:pt x="624" y="156"/>
                  </a:lnTo>
                  <a:lnTo>
                    <a:pt x="636" y="150"/>
                  </a:lnTo>
                  <a:lnTo>
                    <a:pt x="642" y="138"/>
                  </a:lnTo>
                  <a:lnTo>
                    <a:pt x="642" y="114"/>
                  </a:lnTo>
                  <a:lnTo>
                    <a:pt x="636" y="108"/>
                  </a:lnTo>
                  <a:lnTo>
                    <a:pt x="636" y="102"/>
                  </a:lnTo>
                  <a:lnTo>
                    <a:pt x="654" y="102"/>
                  </a:lnTo>
                  <a:lnTo>
                    <a:pt x="660" y="96"/>
                  </a:lnTo>
                  <a:lnTo>
                    <a:pt x="660" y="36"/>
                  </a:lnTo>
                  <a:lnTo>
                    <a:pt x="618" y="36"/>
                  </a:lnTo>
                  <a:lnTo>
                    <a:pt x="594" y="12"/>
                  </a:lnTo>
                  <a:lnTo>
                    <a:pt x="576" y="0"/>
                  </a:lnTo>
                  <a:lnTo>
                    <a:pt x="564" y="0"/>
                  </a:lnTo>
                  <a:lnTo>
                    <a:pt x="540" y="12"/>
                  </a:lnTo>
                  <a:lnTo>
                    <a:pt x="522" y="18"/>
                  </a:lnTo>
                  <a:lnTo>
                    <a:pt x="516" y="30"/>
                  </a:lnTo>
                  <a:lnTo>
                    <a:pt x="504" y="36"/>
                  </a:lnTo>
                  <a:lnTo>
                    <a:pt x="480" y="36"/>
                  </a:lnTo>
                  <a:lnTo>
                    <a:pt x="456" y="72"/>
                  </a:lnTo>
                  <a:lnTo>
                    <a:pt x="432" y="78"/>
                  </a:lnTo>
                  <a:lnTo>
                    <a:pt x="432" y="96"/>
                  </a:lnTo>
                  <a:lnTo>
                    <a:pt x="408" y="96"/>
                  </a:lnTo>
                  <a:lnTo>
                    <a:pt x="402" y="102"/>
                  </a:lnTo>
                  <a:lnTo>
                    <a:pt x="396" y="96"/>
                  </a:lnTo>
                  <a:lnTo>
                    <a:pt x="390" y="102"/>
                  </a:lnTo>
                  <a:lnTo>
                    <a:pt x="378" y="108"/>
                  </a:lnTo>
                  <a:lnTo>
                    <a:pt x="372" y="114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48" y="108"/>
                  </a:lnTo>
                  <a:lnTo>
                    <a:pt x="342" y="102"/>
                  </a:lnTo>
                  <a:lnTo>
                    <a:pt x="324" y="102"/>
                  </a:lnTo>
                  <a:lnTo>
                    <a:pt x="306" y="96"/>
                  </a:lnTo>
                  <a:lnTo>
                    <a:pt x="264" y="96"/>
                  </a:lnTo>
                  <a:lnTo>
                    <a:pt x="240" y="108"/>
                  </a:lnTo>
                  <a:lnTo>
                    <a:pt x="234" y="120"/>
                  </a:lnTo>
                  <a:lnTo>
                    <a:pt x="234" y="126"/>
                  </a:lnTo>
                  <a:lnTo>
                    <a:pt x="258" y="144"/>
                  </a:lnTo>
                  <a:lnTo>
                    <a:pt x="252" y="156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0" y="180"/>
                  </a:lnTo>
                  <a:lnTo>
                    <a:pt x="264" y="186"/>
                  </a:lnTo>
                  <a:lnTo>
                    <a:pt x="264" y="192"/>
                  </a:lnTo>
                  <a:lnTo>
                    <a:pt x="276" y="204"/>
                  </a:lnTo>
                  <a:lnTo>
                    <a:pt x="282" y="204"/>
                  </a:lnTo>
                  <a:lnTo>
                    <a:pt x="282" y="210"/>
                  </a:lnTo>
                  <a:lnTo>
                    <a:pt x="276" y="222"/>
                  </a:lnTo>
                  <a:lnTo>
                    <a:pt x="276" y="234"/>
                  </a:lnTo>
                  <a:lnTo>
                    <a:pt x="294" y="234"/>
                  </a:lnTo>
                  <a:lnTo>
                    <a:pt x="306" y="252"/>
                  </a:lnTo>
                  <a:lnTo>
                    <a:pt x="324" y="252"/>
                  </a:lnTo>
                  <a:lnTo>
                    <a:pt x="330" y="288"/>
                  </a:lnTo>
                  <a:lnTo>
                    <a:pt x="366" y="288"/>
                  </a:lnTo>
                  <a:lnTo>
                    <a:pt x="378" y="294"/>
                  </a:lnTo>
                  <a:lnTo>
                    <a:pt x="384" y="300"/>
                  </a:lnTo>
                  <a:lnTo>
                    <a:pt x="384" y="306"/>
                  </a:lnTo>
                  <a:lnTo>
                    <a:pt x="378" y="312"/>
                  </a:lnTo>
                  <a:lnTo>
                    <a:pt x="354" y="324"/>
                  </a:lnTo>
                  <a:lnTo>
                    <a:pt x="342" y="324"/>
                  </a:lnTo>
                  <a:lnTo>
                    <a:pt x="336" y="330"/>
                  </a:lnTo>
                  <a:lnTo>
                    <a:pt x="336" y="366"/>
                  </a:lnTo>
                  <a:lnTo>
                    <a:pt x="342" y="378"/>
                  </a:lnTo>
                  <a:lnTo>
                    <a:pt x="354" y="390"/>
                  </a:lnTo>
                  <a:lnTo>
                    <a:pt x="354" y="396"/>
                  </a:lnTo>
                  <a:lnTo>
                    <a:pt x="324" y="414"/>
                  </a:lnTo>
                  <a:lnTo>
                    <a:pt x="300" y="450"/>
                  </a:lnTo>
                  <a:lnTo>
                    <a:pt x="318" y="474"/>
                  </a:lnTo>
                  <a:lnTo>
                    <a:pt x="306" y="474"/>
                  </a:lnTo>
                  <a:lnTo>
                    <a:pt x="300" y="480"/>
                  </a:lnTo>
                  <a:lnTo>
                    <a:pt x="288" y="486"/>
                  </a:lnTo>
                  <a:lnTo>
                    <a:pt x="282" y="492"/>
                  </a:lnTo>
                  <a:lnTo>
                    <a:pt x="282" y="504"/>
                  </a:lnTo>
                  <a:lnTo>
                    <a:pt x="276" y="522"/>
                  </a:lnTo>
                  <a:lnTo>
                    <a:pt x="276" y="534"/>
                  </a:lnTo>
                  <a:lnTo>
                    <a:pt x="270" y="552"/>
                  </a:lnTo>
                  <a:lnTo>
                    <a:pt x="258" y="564"/>
                  </a:lnTo>
                  <a:lnTo>
                    <a:pt x="234" y="576"/>
                  </a:lnTo>
                  <a:lnTo>
                    <a:pt x="228" y="582"/>
                  </a:lnTo>
                  <a:lnTo>
                    <a:pt x="228" y="588"/>
                  </a:lnTo>
                  <a:lnTo>
                    <a:pt x="222" y="594"/>
                  </a:lnTo>
                  <a:lnTo>
                    <a:pt x="222" y="612"/>
                  </a:lnTo>
                  <a:lnTo>
                    <a:pt x="204" y="624"/>
                  </a:lnTo>
                  <a:lnTo>
                    <a:pt x="204" y="630"/>
                  </a:lnTo>
                  <a:lnTo>
                    <a:pt x="198" y="636"/>
                  </a:lnTo>
                  <a:lnTo>
                    <a:pt x="192" y="648"/>
                  </a:lnTo>
                  <a:lnTo>
                    <a:pt x="186" y="654"/>
                  </a:lnTo>
                  <a:lnTo>
                    <a:pt x="168" y="654"/>
                  </a:lnTo>
                  <a:lnTo>
                    <a:pt x="162" y="648"/>
                  </a:lnTo>
                  <a:lnTo>
                    <a:pt x="156" y="654"/>
                  </a:lnTo>
                  <a:lnTo>
                    <a:pt x="132" y="666"/>
                  </a:lnTo>
                  <a:lnTo>
                    <a:pt x="126" y="666"/>
                  </a:lnTo>
                  <a:lnTo>
                    <a:pt x="120" y="660"/>
                  </a:lnTo>
                  <a:lnTo>
                    <a:pt x="120" y="648"/>
                  </a:lnTo>
                  <a:lnTo>
                    <a:pt x="114" y="642"/>
                  </a:lnTo>
                  <a:lnTo>
                    <a:pt x="108" y="642"/>
                  </a:lnTo>
                  <a:lnTo>
                    <a:pt x="96" y="648"/>
                  </a:lnTo>
                  <a:lnTo>
                    <a:pt x="84" y="660"/>
                  </a:lnTo>
                  <a:lnTo>
                    <a:pt x="84" y="666"/>
                  </a:lnTo>
                  <a:lnTo>
                    <a:pt x="78" y="678"/>
                  </a:lnTo>
                  <a:lnTo>
                    <a:pt x="72" y="684"/>
                  </a:lnTo>
                  <a:lnTo>
                    <a:pt x="66" y="696"/>
                  </a:lnTo>
                  <a:lnTo>
                    <a:pt x="54" y="708"/>
                  </a:lnTo>
                  <a:lnTo>
                    <a:pt x="48" y="720"/>
                  </a:lnTo>
                  <a:lnTo>
                    <a:pt x="48" y="744"/>
                  </a:lnTo>
                  <a:lnTo>
                    <a:pt x="54" y="750"/>
                  </a:lnTo>
                  <a:lnTo>
                    <a:pt x="66" y="756"/>
                  </a:lnTo>
                  <a:lnTo>
                    <a:pt x="72" y="756"/>
                  </a:lnTo>
                  <a:lnTo>
                    <a:pt x="102" y="750"/>
                  </a:lnTo>
                  <a:lnTo>
                    <a:pt x="102" y="768"/>
                  </a:lnTo>
                  <a:lnTo>
                    <a:pt x="96" y="798"/>
                  </a:lnTo>
                  <a:lnTo>
                    <a:pt x="102" y="804"/>
                  </a:lnTo>
                  <a:lnTo>
                    <a:pt x="108" y="816"/>
                  </a:lnTo>
                  <a:lnTo>
                    <a:pt x="120" y="828"/>
                  </a:lnTo>
                  <a:lnTo>
                    <a:pt x="144" y="828"/>
                  </a:lnTo>
                  <a:lnTo>
                    <a:pt x="144" y="852"/>
                  </a:lnTo>
                  <a:lnTo>
                    <a:pt x="168" y="894"/>
                  </a:lnTo>
                  <a:lnTo>
                    <a:pt x="174" y="906"/>
                  </a:lnTo>
                  <a:lnTo>
                    <a:pt x="180" y="912"/>
                  </a:lnTo>
                  <a:lnTo>
                    <a:pt x="180" y="936"/>
                  </a:lnTo>
                  <a:lnTo>
                    <a:pt x="168" y="942"/>
                  </a:lnTo>
                  <a:lnTo>
                    <a:pt x="162" y="948"/>
                  </a:lnTo>
                  <a:lnTo>
                    <a:pt x="144" y="948"/>
                  </a:lnTo>
                  <a:lnTo>
                    <a:pt x="138" y="942"/>
                  </a:lnTo>
                  <a:lnTo>
                    <a:pt x="138" y="930"/>
                  </a:lnTo>
                  <a:lnTo>
                    <a:pt x="132" y="930"/>
                  </a:lnTo>
                  <a:lnTo>
                    <a:pt x="120" y="936"/>
                  </a:lnTo>
                  <a:lnTo>
                    <a:pt x="108" y="948"/>
                  </a:lnTo>
                  <a:lnTo>
                    <a:pt x="84" y="948"/>
                  </a:lnTo>
                  <a:lnTo>
                    <a:pt x="78" y="942"/>
                  </a:lnTo>
                  <a:lnTo>
                    <a:pt x="78" y="936"/>
                  </a:lnTo>
                  <a:lnTo>
                    <a:pt x="54" y="948"/>
                  </a:lnTo>
                  <a:lnTo>
                    <a:pt x="48" y="942"/>
                  </a:lnTo>
                  <a:lnTo>
                    <a:pt x="36" y="936"/>
                  </a:lnTo>
                  <a:lnTo>
                    <a:pt x="24" y="936"/>
                  </a:lnTo>
                  <a:lnTo>
                    <a:pt x="12" y="948"/>
                  </a:lnTo>
                  <a:lnTo>
                    <a:pt x="12" y="960"/>
                  </a:lnTo>
                  <a:lnTo>
                    <a:pt x="18" y="966"/>
                  </a:lnTo>
                  <a:lnTo>
                    <a:pt x="0" y="972"/>
                  </a:lnTo>
                  <a:lnTo>
                    <a:pt x="36" y="972"/>
                  </a:lnTo>
                  <a:lnTo>
                    <a:pt x="30" y="984"/>
                  </a:lnTo>
                  <a:lnTo>
                    <a:pt x="30" y="1014"/>
                  </a:lnTo>
                  <a:lnTo>
                    <a:pt x="36" y="1026"/>
                  </a:lnTo>
                  <a:lnTo>
                    <a:pt x="48" y="1032"/>
                  </a:lnTo>
                  <a:lnTo>
                    <a:pt x="66" y="1038"/>
                  </a:lnTo>
                  <a:lnTo>
                    <a:pt x="120" y="1038"/>
                  </a:lnTo>
                  <a:lnTo>
                    <a:pt x="132" y="1032"/>
                  </a:lnTo>
                  <a:lnTo>
                    <a:pt x="150" y="1014"/>
                  </a:lnTo>
                  <a:lnTo>
                    <a:pt x="162" y="1008"/>
                  </a:lnTo>
                  <a:lnTo>
                    <a:pt x="168" y="1020"/>
                  </a:lnTo>
                  <a:lnTo>
                    <a:pt x="168" y="1026"/>
                  </a:lnTo>
                  <a:lnTo>
                    <a:pt x="162" y="1038"/>
                  </a:lnTo>
                  <a:lnTo>
                    <a:pt x="144" y="1056"/>
                  </a:lnTo>
                  <a:lnTo>
                    <a:pt x="120" y="1068"/>
                  </a:lnTo>
                  <a:lnTo>
                    <a:pt x="114" y="1074"/>
                  </a:lnTo>
                  <a:lnTo>
                    <a:pt x="90" y="1074"/>
                  </a:lnTo>
                  <a:lnTo>
                    <a:pt x="78" y="1080"/>
                  </a:lnTo>
                  <a:lnTo>
                    <a:pt x="60" y="1086"/>
                  </a:lnTo>
                  <a:lnTo>
                    <a:pt x="48" y="1092"/>
                  </a:lnTo>
                  <a:lnTo>
                    <a:pt x="42" y="1098"/>
                  </a:lnTo>
                  <a:lnTo>
                    <a:pt x="54" y="1122"/>
                  </a:lnTo>
                  <a:lnTo>
                    <a:pt x="66" y="1128"/>
                  </a:lnTo>
                  <a:lnTo>
                    <a:pt x="78" y="1140"/>
                  </a:lnTo>
                  <a:lnTo>
                    <a:pt x="96" y="1152"/>
                  </a:lnTo>
                  <a:lnTo>
                    <a:pt x="108" y="1164"/>
                  </a:lnTo>
                  <a:lnTo>
                    <a:pt x="132" y="1182"/>
                  </a:lnTo>
                  <a:lnTo>
                    <a:pt x="162" y="1206"/>
                  </a:lnTo>
                  <a:lnTo>
                    <a:pt x="204" y="1224"/>
                  </a:lnTo>
                  <a:lnTo>
                    <a:pt x="240" y="1218"/>
                  </a:lnTo>
                  <a:lnTo>
                    <a:pt x="270" y="1200"/>
                  </a:lnTo>
                  <a:lnTo>
                    <a:pt x="294" y="1176"/>
                  </a:lnTo>
                  <a:lnTo>
                    <a:pt x="300" y="1158"/>
                  </a:lnTo>
                  <a:lnTo>
                    <a:pt x="300" y="1128"/>
                  </a:lnTo>
                  <a:lnTo>
                    <a:pt x="306" y="1116"/>
                  </a:lnTo>
                  <a:lnTo>
                    <a:pt x="318" y="1104"/>
                  </a:lnTo>
                  <a:lnTo>
                    <a:pt x="324" y="1092"/>
                  </a:lnTo>
                  <a:lnTo>
                    <a:pt x="330" y="1086"/>
                  </a:lnTo>
                  <a:lnTo>
                    <a:pt x="342" y="1086"/>
                  </a:lnTo>
                  <a:lnTo>
                    <a:pt x="348" y="1080"/>
                  </a:lnTo>
                  <a:lnTo>
                    <a:pt x="354" y="1080"/>
                  </a:lnTo>
                  <a:lnTo>
                    <a:pt x="360" y="1086"/>
                  </a:lnTo>
                  <a:lnTo>
                    <a:pt x="360" y="1098"/>
                  </a:lnTo>
                  <a:lnTo>
                    <a:pt x="348" y="1110"/>
                  </a:lnTo>
                  <a:lnTo>
                    <a:pt x="336" y="1128"/>
                  </a:lnTo>
                  <a:lnTo>
                    <a:pt x="324" y="1140"/>
                  </a:lnTo>
                  <a:lnTo>
                    <a:pt x="318" y="1152"/>
                  </a:lnTo>
                  <a:lnTo>
                    <a:pt x="318" y="1164"/>
                  </a:lnTo>
                  <a:lnTo>
                    <a:pt x="324" y="1176"/>
                  </a:lnTo>
                  <a:lnTo>
                    <a:pt x="336" y="1182"/>
                  </a:lnTo>
                  <a:lnTo>
                    <a:pt x="342" y="1182"/>
                  </a:lnTo>
                  <a:lnTo>
                    <a:pt x="354" y="1194"/>
                  </a:lnTo>
                  <a:lnTo>
                    <a:pt x="354" y="1206"/>
                  </a:lnTo>
                  <a:lnTo>
                    <a:pt x="348" y="1242"/>
                  </a:lnTo>
                  <a:lnTo>
                    <a:pt x="342" y="1284"/>
                  </a:lnTo>
                  <a:lnTo>
                    <a:pt x="336" y="1338"/>
                  </a:lnTo>
                  <a:lnTo>
                    <a:pt x="342" y="1398"/>
                  </a:lnTo>
                  <a:lnTo>
                    <a:pt x="354" y="1446"/>
                  </a:lnTo>
                  <a:lnTo>
                    <a:pt x="384" y="1536"/>
                  </a:lnTo>
                  <a:lnTo>
                    <a:pt x="402" y="1554"/>
                  </a:lnTo>
                  <a:lnTo>
                    <a:pt x="402" y="1596"/>
                  </a:lnTo>
                  <a:lnTo>
                    <a:pt x="414" y="1620"/>
                  </a:lnTo>
                  <a:lnTo>
                    <a:pt x="426" y="1626"/>
                  </a:lnTo>
                  <a:lnTo>
                    <a:pt x="438" y="1626"/>
                  </a:lnTo>
                  <a:lnTo>
                    <a:pt x="444" y="1632"/>
                  </a:lnTo>
                  <a:lnTo>
                    <a:pt x="450" y="1632"/>
                  </a:lnTo>
                  <a:lnTo>
                    <a:pt x="450" y="1644"/>
                  </a:lnTo>
                  <a:lnTo>
                    <a:pt x="456" y="1656"/>
                  </a:lnTo>
                  <a:lnTo>
                    <a:pt x="456" y="1674"/>
                  </a:lnTo>
                  <a:lnTo>
                    <a:pt x="474" y="1710"/>
                  </a:lnTo>
                  <a:lnTo>
                    <a:pt x="498" y="1722"/>
                  </a:lnTo>
                  <a:lnTo>
                    <a:pt x="504" y="1728"/>
                  </a:lnTo>
                  <a:lnTo>
                    <a:pt x="510" y="1728"/>
                  </a:lnTo>
                  <a:lnTo>
                    <a:pt x="510" y="1746"/>
                  </a:lnTo>
                  <a:lnTo>
                    <a:pt x="516" y="1782"/>
                  </a:lnTo>
                  <a:lnTo>
                    <a:pt x="522" y="1830"/>
                  </a:lnTo>
                  <a:lnTo>
                    <a:pt x="534" y="1872"/>
                  </a:lnTo>
                  <a:lnTo>
                    <a:pt x="552" y="1908"/>
                  </a:lnTo>
                  <a:lnTo>
                    <a:pt x="576" y="1944"/>
                  </a:lnTo>
                  <a:lnTo>
                    <a:pt x="600" y="1974"/>
                  </a:lnTo>
                  <a:lnTo>
                    <a:pt x="612" y="1998"/>
                  </a:lnTo>
                  <a:lnTo>
                    <a:pt x="618" y="2016"/>
                  </a:lnTo>
                  <a:lnTo>
                    <a:pt x="618" y="2070"/>
                  </a:lnTo>
                  <a:lnTo>
                    <a:pt x="624" y="2094"/>
                  </a:lnTo>
                  <a:lnTo>
                    <a:pt x="642" y="2124"/>
                  </a:lnTo>
                  <a:lnTo>
                    <a:pt x="672" y="2166"/>
                  </a:lnTo>
                  <a:lnTo>
                    <a:pt x="696" y="2202"/>
                  </a:lnTo>
                  <a:lnTo>
                    <a:pt x="714" y="2232"/>
                  </a:lnTo>
                  <a:lnTo>
                    <a:pt x="720" y="2244"/>
                  </a:lnTo>
                  <a:lnTo>
                    <a:pt x="726" y="2244"/>
                  </a:lnTo>
                  <a:lnTo>
                    <a:pt x="732" y="2238"/>
                  </a:lnTo>
                  <a:lnTo>
                    <a:pt x="744" y="2238"/>
                  </a:lnTo>
                  <a:lnTo>
                    <a:pt x="768" y="2226"/>
                  </a:lnTo>
                  <a:lnTo>
                    <a:pt x="774" y="2220"/>
                  </a:lnTo>
                  <a:lnTo>
                    <a:pt x="780" y="2208"/>
                  </a:lnTo>
                  <a:lnTo>
                    <a:pt x="780" y="2172"/>
                  </a:lnTo>
                  <a:lnTo>
                    <a:pt x="786" y="2160"/>
                  </a:lnTo>
                  <a:lnTo>
                    <a:pt x="798" y="2154"/>
                  </a:lnTo>
                  <a:lnTo>
                    <a:pt x="804" y="2154"/>
                  </a:lnTo>
                  <a:lnTo>
                    <a:pt x="810" y="2160"/>
                  </a:lnTo>
                  <a:lnTo>
                    <a:pt x="828" y="2160"/>
                  </a:lnTo>
                  <a:lnTo>
                    <a:pt x="834" y="2154"/>
                  </a:lnTo>
                  <a:lnTo>
                    <a:pt x="846" y="2148"/>
                  </a:lnTo>
                  <a:lnTo>
                    <a:pt x="852" y="2142"/>
                  </a:lnTo>
                  <a:lnTo>
                    <a:pt x="864" y="2136"/>
                  </a:lnTo>
                  <a:lnTo>
                    <a:pt x="852" y="2136"/>
                  </a:lnTo>
                  <a:lnTo>
                    <a:pt x="846" y="2130"/>
                  </a:lnTo>
                  <a:lnTo>
                    <a:pt x="846" y="2118"/>
                  </a:lnTo>
                  <a:lnTo>
                    <a:pt x="852" y="2100"/>
                  </a:lnTo>
                  <a:lnTo>
                    <a:pt x="858" y="2088"/>
                  </a:lnTo>
                  <a:lnTo>
                    <a:pt x="906" y="2064"/>
                  </a:lnTo>
                  <a:lnTo>
                    <a:pt x="918" y="2052"/>
                  </a:lnTo>
                  <a:lnTo>
                    <a:pt x="918" y="2040"/>
                  </a:lnTo>
                  <a:lnTo>
                    <a:pt x="912" y="2028"/>
                  </a:lnTo>
                  <a:lnTo>
                    <a:pt x="912" y="2010"/>
                  </a:lnTo>
                  <a:lnTo>
                    <a:pt x="900" y="1974"/>
                  </a:lnTo>
                  <a:lnTo>
                    <a:pt x="900" y="1908"/>
                  </a:lnTo>
                  <a:lnTo>
                    <a:pt x="906" y="1890"/>
                  </a:lnTo>
                  <a:lnTo>
                    <a:pt x="906" y="1884"/>
                  </a:lnTo>
                  <a:lnTo>
                    <a:pt x="912" y="1878"/>
                  </a:lnTo>
                  <a:lnTo>
                    <a:pt x="912" y="1860"/>
                  </a:lnTo>
                  <a:lnTo>
                    <a:pt x="918" y="1842"/>
                  </a:lnTo>
                  <a:lnTo>
                    <a:pt x="918" y="1800"/>
                  </a:lnTo>
                  <a:lnTo>
                    <a:pt x="906" y="1776"/>
                  </a:lnTo>
                  <a:lnTo>
                    <a:pt x="888" y="1758"/>
                  </a:lnTo>
                  <a:lnTo>
                    <a:pt x="888" y="1728"/>
                  </a:lnTo>
                  <a:lnTo>
                    <a:pt x="894" y="1722"/>
                  </a:lnTo>
                  <a:lnTo>
                    <a:pt x="900" y="1710"/>
                  </a:lnTo>
                  <a:lnTo>
                    <a:pt x="900" y="1698"/>
                  </a:lnTo>
                  <a:lnTo>
                    <a:pt x="894" y="1686"/>
                  </a:lnTo>
                  <a:lnTo>
                    <a:pt x="894" y="1644"/>
                  </a:lnTo>
                  <a:lnTo>
                    <a:pt x="918" y="1632"/>
                  </a:lnTo>
                  <a:lnTo>
                    <a:pt x="924" y="1632"/>
                  </a:lnTo>
                  <a:lnTo>
                    <a:pt x="948" y="1620"/>
                  </a:lnTo>
                  <a:lnTo>
                    <a:pt x="948" y="1596"/>
                  </a:lnTo>
                  <a:lnTo>
                    <a:pt x="954" y="1584"/>
                  </a:lnTo>
                  <a:lnTo>
                    <a:pt x="960" y="1578"/>
                  </a:lnTo>
                  <a:lnTo>
                    <a:pt x="972" y="1572"/>
                  </a:lnTo>
                  <a:lnTo>
                    <a:pt x="990" y="1572"/>
                  </a:lnTo>
                  <a:lnTo>
                    <a:pt x="996" y="1560"/>
                  </a:lnTo>
                  <a:lnTo>
                    <a:pt x="1002" y="1566"/>
                  </a:lnTo>
                  <a:lnTo>
                    <a:pt x="1032" y="1566"/>
                  </a:lnTo>
                  <a:lnTo>
                    <a:pt x="1032" y="1548"/>
                  </a:lnTo>
                  <a:lnTo>
                    <a:pt x="1038" y="1530"/>
                  </a:lnTo>
                  <a:lnTo>
                    <a:pt x="1050" y="1518"/>
                  </a:lnTo>
                  <a:lnTo>
                    <a:pt x="1056" y="1500"/>
                  </a:lnTo>
                  <a:lnTo>
                    <a:pt x="1068" y="1488"/>
                  </a:lnTo>
                  <a:lnTo>
                    <a:pt x="1074" y="1476"/>
                  </a:lnTo>
                  <a:lnTo>
                    <a:pt x="1086" y="1470"/>
                  </a:lnTo>
                  <a:lnTo>
                    <a:pt x="1092" y="1464"/>
                  </a:lnTo>
                  <a:lnTo>
                    <a:pt x="1110" y="1458"/>
                  </a:lnTo>
                  <a:lnTo>
                    <a:pt x="1116" y="1452"/>
                  </a:lnTo>
                  <a:lnTo>
                    <a:pt x="1128" y="1446"/>
                  </a:lnTo>
                  <a:lnTo>
                    <a:pt x="1134" y="1428"/>
                  </a:lnTo>
                  <a:lnTo>
                    <a:pt x="1158" y="1380"/>
                  </a:lnTo>
                  <a:lnTo>
                    <a:pt x="1176" y="1362"/>
                  </a:lnTo>
                  <a:lnTo>
                    <a:pt x="1188" y="1356"/>
                  </a:lnTo>
                  <a:lnTo>
                    <a:pt x="1206" y="1344"/>
                  </a:lnTo>
                  <a:lnTo>
                    <a:pt x="1218" y="1338"/>
                  </a:lnTo>
                  <a:lnTo>
                    <a:pt x="1236" y="1320"/>
                  </a:lnTo>
                  <a:lnTo>
                    <a:pt x="1242" y="1320"/>
                  </a:lnTo>
                  <a:lnTo>
                    <a:pt x="1230" y="1290"/>
                  </a:lnTo>
                  <a:lnTo>
                    <a:pt x="1236" y="1284"/>
                  </a:lnTo>
                  <a:lnTo>
                    <a:pt x="1260" y="1314"/>
                  </a:lnTo>
                  <a:lnTo>
                    <a:pt x="1320" y="1254"/>
                  </a:lnTo>
                  <a:lnTo>
                    <a:pt x="1332" y="1230"/>
                  </a:lnTo>
                  <a:lnTo>
                    <a:pt x="1326" y="1224"/>
                  </a:lnTo>
                  <a:lnTo>
                    <a:pt x="1320" y="1212"/>
                  </a:lnTo>
                  <a:lnTo>
                    <a:pt x="1314" y="1206"/>
                  </a:lnTo>
                  <a:lnTo>
                    <a:pt x="1308" y="1194"/>
                  </a:lnTo>
                  <a:lnTo>
                    <a:pt x="1308" y="1182"/>
                  </a:lnTo>
                  <a:lnTo>
                    <a:pt x="1320" y="1176"/>
                  </a:lnTo>
                  <a:lnTo>
                    <a:pt x="1326" y="1170"/>
                  </a:lnTo>
                  <a:lnTo>
                    <a:pt x="1338" y="1170"/>
                  </a:lnTo>
                  <a:lnTo>
                    <a:pt x="1350" y="1164"/>
                  </a:lnTo>
                  <a:lnTo>
                    <a:pt x="1362" y="1152"/>
                  </a:lnTo>
                  <a:lnTo>
                    <a:pt x="1374" y="1134"/>
                  </a:lnTo>
                  <a:lnTo>
                    <a:pt x="1374" y="1110"/>
                  </a:lnTo>
                  <a:lnTo>
                    <a:pt x="1392" y="1116"/>
                  </a:lnTo>
                  <a:lnTo>
                    <a:pt x="1398" y="1146"/>
                  </a:lnTo>
                  <a:lnTo>
                    <a:pt x="1416" y="1110"/>
                  </a:lnTo>
                  <a:lnTo>
                    <a:pt x="1416" y="1128"/>
                  </a:lnTo>
                  <a:lnTo>
                    <a:pt x="1422" y="1140"/>
                  </a:lnTo>
                  <a:lnTo>
                    <a:pt x="1422" y="1158"/>
                  </a:lnTo>
                  <a:lnTo>
                    <a:pt x="1428" y="1170"/>
                  </a:lnTo>
                  <a:lnTo>
                    <a:pt x="1434" y="1176"/>
                  </a:lnTo>
                  <a:lnTo>
                    <a:pt x="1440" y="1176"/>
                  </a:lnTo>
                  <a:lnTo>
                    <a:pt x="1446" y="1170"/>
                  </a:lnTo>
                  <a:lnTo>
                    <a:pt x="1446" y="1158"/>
                  </a:lnTo>
                  <a:lnTo>
                    <a:pt x="1452" y="1152"/>
                  </a:lnTo>
                  <a:lnTo>
                    <a:pt x="1452" y="1140"/>
                  </a:lnTo>
                  <a:lnTo>
                    <a:pt x="1458" y="1110"/>
                  </a:lnTo>
                  <a:lnTo>
                    <a:pt x="1440" y="1068"/>
                  </a:lnTo>
                  <a:lnTo>
                    <a:pt x="1440" y="1038"/>
                  </a:lnTo>
                  <a:lnTo>
                    <a:pt x="1410" y="1014"/>
                  </a:lnTo>
                  <a:lnTo>
                    <a:pt x="1398" y="984"/>
                  </a:lnTo>
                  <a:lnTo>
                    <a:pt x="1404" y="972"/>
                  </a:lnTo>
                  <a:lnTo>
                    <a:pt x="1410" y="966"/>
                  </a:lnTo>
                  <a:lnTo>
                    <a:pt x="1416" y="948"/>
                  </a:lnTo>
                  <a:lnTo>
                    <a:pt x="1416" y="942"/>
                  </a:lnTo>
                  <a:lnTo>
                    <a:pt x="1410" y="936"/>
                  </a:lnTo>
                  <a:lnTo>
                    <a:pt x="1398" y="930"/>
                  </a:lnTo>
                  <a:lnTo>
                    <a:pt x="1380" y="930"/>
                  </a:lnTo>
                  <a:lnTo>
                    <a:pt x="1368" y="924"/>
                  </a:lnTo>
                  <a:lnTo>
                    <a:pt x="1356" y="912"/>
                  </a:lnTo>
                  <a:lnTo>
                    <a:pt x="1368" y="900"/>
                  </a:lnTo>
                  <a:lnTo>
                    <a:pt x="1374" y="900"/>
                  </a:lnTo>
                  <a:lnTo>
                    <a:pt x="1374" y="870"/>
                  </a:lnTo>
                  <a:lnTo>
                    <a:pt x="1410" y="870"/>
                  </a:lnTo>
                  <a:lnTo>
                    <a:pt x="1410" y="858"/>
                  </a:lnTo>
                  <a:lnTo>
                    <a:pt x="1380" y="840"/>
                  </a:lnTo>
                  <a:lnTo>
                    <a:pt x="1374" y="840"/>
                  </a:lnTo>
                  <a:lnTo>
                    <a:pt x="1362" y="828"/>
                  </a:lnTo>
                  <a:lnTo>
                    <a:pt x="1350" y="822"/>
                  </a:lnTo>
                  <a:lnTo>
                    <a:pt x="1344" y="810"/>
                  </a:lnTo>
                  <a:lnTo>
                    <a:pt x="1344" y="804"/>
                  </a:lnTo>
                  <a:lnTo>
                    <a:pt x="1350" y="792"/>
                  </a:lnTo>
                  <a:lnTo>
                    <a:pt x="1362" y="780"/>
                  </a:lnTo>
                  <a:lnTo>
                    <a:pt x="1350" y="762"/>
                  </a:lnTo>
                  <a:lnTo>
                    <a:pt x="1368" y="762"/>
                  </a:lnTo>
                  <a:lnTo>
                    <a:pt x="1392" y="774"/>
                  </a:lnTo>
                  <a:lnTo>
                    <a:pt x="1386" y="768"/>
                  </a:lnTo>
                  <a:lnTo>
                    <a:pt x="1404" y="762"/>
                  </a:lnTo>
                  <a:lnTo>
                    <a:pt x="1410" y="774"/>
                  </a:lnTo>
                  <a:lnTo>
                    <a:pt x="1410" y="780"/>
                  </a:lnTo>
                  <a:lnTo>
                    <a:pt x="1416" y="792"/>
                  </a:lnTo>
                  <a:lnTo>
                    <a:pt x="1422" y="798"/>
                  </a:lnTo>
                  <a:lnTo>
                    <a:pt x="1434" y="798"/>
                  </a:lnTo>
                  <a:lnTo>
                    <a:pt x="1440" y="804"/>
                  </a:lnTo>
                  <a:lnTo>
                    <a:pt x="1446" y="786"/>
                  </a:lnTo>
                  <a:lnTo>
                    <a:pt x="1452" y="792"/>
                  </a:lnTo>
                  <a:lnTo>
                    <a:pt x="1458" y="792"/>
                  </a:lnTo>
                  <a:lnTo>
                    <a:pt x="1464" y="798"/>
                  </a:lnTo>
                  <a:lnTo>
                    <a:pt x="1464" y="828"/>
                  </a:lnTo>
                  <a:lnTo>
                    <a:pt x="1470" y="828"/>
                  </a:lnTo>
                  <a:lnTo>
                    <a:pt x="1470" y="864"/>
                  </a:lnTo>
                  <a:lnTo>
                    <a:pt x="1476" y="864"/>
                  </a:lnTo>
                  <a:lnTo>
                    <a:pt x="1482" y="870"/>
                  </a:lnTo>
                  <a:lnTo>
                    <a:pt x="1542" y="870"/>
                  </a:lnTo>
                  <a:lnTo>
                    <a:pt x="1554" y="876"/>
                  </a:lnTo>
                  <a:lnTo>
                    <a:pt x="1572" y="876"/>
                  </a:lnTo>
                  <a:lnTo>
                    <a:pt x="1620" y="864"/>
                  </a:lnTo>
                  <a:lnTo>
                    <a:pt x="1626" y="864"/>
                  </a:lnTo>
                  <a:lnTo>
                    <a:pt x="1650" y="888"/>
                  </a:lnTo>
                  <a:lnTo>
                    <a:pt x="1650" y="894"/>
                  </a:lnTo>
                  <a:lnTo>
                    <a:pt x="1644" y="900"/>
                  </a:lnTo>
                  <a:lnTo>
                    <a:pt x="1638" y="900"/>
                  </a:lnTo>
                  <a:lnTo>
                    <a:pt x="1638" y="912"/>
                  </a:lnTo>
                  <a:lnTo>
                    <a:pt x="1632" y="930"/>
                  </a:lnTo>
                  <a:lnTo>
                    <a:pt x="1626" y="942"/>
                  </a:lnTo>
                  <a:lnTo>
                    <a:pt x="1620" y="948"/>
                  </a:lnTo>
                  <a:lnTo>
                    <a:pt x="1614" y="948"/>
                  </a:lnTo>
                  <a:lnTo>
                    <a:pt x="1602" y="954"/>
                  </a:lnTo>
                  <a:lnTo>
                    <a:pt x="1596" y="954"/>
                  </a:lnTo>
                  <a:lnTo>
                    <a:pt x="1584" y="966"/>
                  </a:lnTo>
                  <a:lnTo>
                    <a:pt x="1578" y="978"/>
                  </a:lnTo>
                  <a:lnTo>
                    <a:pt x="1578" y="996"/>
                  </a:lnTo>
                  <a:lnTo>
                    <a:pt x="1584" y="1008"/>
                  </a:lnTo>
                  <a:lnTo>
                    <a:pt x="1602" y="1026"/>
                  </a:lnTo>
                  <a:lnTo>
                    <a:pt x="1608" y="1026"/>
                  </a:lnTo>
                  <a:lnTo>
                    <a:pt x="1626" y="1050"/>
                  </a:lnTo>
                  <a:lnTo>
                    <a:pt x="1632" y="1014"/>
                  </a:lnTo>
                  <a:lnTo>
                    <a:pt x="1632" y="990"/>
                  </a:lnTo>
                  <a:lnTo>
                    <a:pt x="1650" y="990"/>
                  </a:lnTo>
                  <a:lnTo>
                    <a:pt x="1662" y="996"/>
                  </a:lnTo>
                  <a:lnTo>
                    <a:pt x="1668" y="1002"/>
                  </a:lnTo>
                  <a:lnTo>
                    <a:pt x="1668" y="1020"/>
                  </a:lnTo>
                  <a:lnTo>
                    <a:pt x="1674" y="1032"/>
                  </a:lnTo>
                  <a:lnTo>
                    <a:pt x="1674" y="1038"/>
                  </a:lnTo>
                  <a:lnTo>
                    <a:pt x="1680" y="1050"/>
                  </a:lnTo>
                  <a:lnTo>
                    <a:pt x="1680" y="1062"/>
                  </a:lnTo>
                  <a:lnTo>
                    <a:pt x="1686" y="1074"/>
                  </a:lnTo>
                  <a:lnTo>
                    <a:pt x="1692" y="1092"/>
                  </a:lnTo>
                  <a:lnTo>
                    <a:pt x="1698" y="1104"/>
                  </a:lnTo>
                  <a:lnTo>
                    <a:pt x="1704" y="1110"/>
                  </a:lnTo>
                  <a:lnTo>
                    <a:pt x="1704" y="1116"/>
                  </a:lnTo>
                  <a:lnTo>
                    <a:pt x="1722" y="1134"/>
                  </a:lnTo>
                  <a:lnTo>
                    <a:pt x="1722" y="1110"/>
                  </a:lnTo>
                  <a:lnTo>
                    <a:pt x="1728" y="1110"/>
                  </a:lnTo>
                  <a:lnTo>
                    <a:pt x="1734" y="1116"/>
                  </a:lnTo>
                  <a:lnTo>
                    <a:pt x="1746" y="1116"/>
                  </a:lnTo>
                  <a:lnTo>
                    <a:pt x="1746" y="1104"/>
                  </a:lnTo>
                  <a:lnTo>
                    <a:pt x="1728" y="1086"/>
                  </a:lnTo>
                  <a:lnTo>
                    <a:pt x="1728" y="1062"/>
                  </a:lnTo>
                  <a:lnTo>
                    <a:pt x="1722" y="1050"/>
                  </a:lnTo>
                  <a:lnTo>
                    <a:pt x="1740" y="1032"/>
                  </a:lnTo>
                  <a:lnTo>
                    <a:pt x="1746" y="1032"/>
                  </a:lnTo>
                  <a:lnTo>
                    <a:pt x="1740" y="984"/>
                  </a:lnTo>
                  <a:lnTo>
                    <a:pt x="1722" y="966"/>
                  </a:lnTo>
                  <a:lnTo>
                    <a:pt x="1716" y="966"/>
                  </a:lnTo>
                  <a:lnTo>
                    <a:pt x="1770" y="966"/>
                  </a:lnTo>
                  <a:lnTo>
                    <a:pt x="1782" y="972"/>
                  </a:lnTo>
                  <a:lnTo>
                    <a:pt x="1794" y="972"/>
                  </a:lnTo>
                  <a:lnTo>
                    <a:pt x="1794" y="936"/>
                  </a:lnTo>
                  <a:lnTo>
                    <a:pt x="1812" y="882"/>
                  </a:lnTo>
                  <a:lnTo>
                    <a:pt x="1806" y="876"/>
                  </a:lnTo>
                  <a:lnTo>
                    <a:pt x="1800" y="864"/>
                  </a:lnTo>
                  <a:lnTo>
                    <a:pt x="1800" y="846"/>
                  </a:lnTo>
                  <a:lnTo>
                    <a:pt x="1812" y="840"/>
                  </a:lnTo>
                  <a:lnTo>
                    <a:pt x="1818" y="834"/>
                  </a:lnTo>
                  <a:lnTo>
                    <a:pt x="1836" y="804"/>
                  </a:lnTo>
                  <a:lnTo>
                    <a:pt x="1836" y="792"/>
                  </a:lnTo>
                  <a:lnTo>
                    <a:pt x="1830" y="786"/>
                  </a:lnTo>
                  <a:lnTo>
                    <a:pt x="1830" y="780"/>
                  </a:lnTo>
                  <a:lnTo>
                    <a:pt x="1824" y="774"/>
                  </a:lnTo>
                  <a:lnTo>
                    <a:pt x="1824" y="750"/>
                  </a:lnTo>
                  <a:lnTo>
                    <a:pt x="1830" y="750"/>
                  </a:lnTo>
                  <a:lnTo>
                    <a:pt x="1836" y="744"/>
                  </a:lnTo>
                  <a:lnTo>
                    <a:pt x="1848" y="744"/>
                  </a:lnTo>
                  <a:lnTo>
                    <a:pt x="1860" y="738"/>
                  </a:lnTo>
                  <a:lnTo>
                    <a:pt x="1872" y="726"/>
                  </a:lnTo>
                  <a:lnTo>
                    <a:pt x="1872" y="708"/>
                  </a:lnTo>
                  <a:lnTo>
                    <a:pt x="1878" y="708"/>
                  </a:lnTo>
                  <a:lnTo>
                    <a:pt x="1890" y="702"/>
                  </a:lnTo>
                  <a:lnTo>
                    <a:pt x="1926" y="702"/>
                  </a:lnTo>
                  <a:lnTo>
                    <a:pt x="1932" y="708"/>
                  </a:lnTo>
                  <a:lnTo>
                    <a:pt x="1950" y="708"/>
                  </a:lnTo>
                  <a:lnTo>
                    <a:pt x="1950" y="702"/>
                  </a:lnTo>
                  <a:lnTo>
                    <a:pt x="1944" y="696"/>
                  </a:lnTo>
                  <a:lnTo>
                    <a:pt x="1932" y="690"/>
                  </a:lnTo>
                  <a:lnTo>
                    <a:pt x="1926" y="684"/>
                  </a:lnTo>
                  <a:lnTo>
                    <a:pt x="1920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2" name="Ic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358478" y="1278286"/>
              <a:ext cx="188693" cy="73213"/>
            </a:xfrm>
            <a:custGeom>
              <a:avLst/>
              <a:gdLst>
                <a:gd name="T0" fmla="*/ 2147483647 w 570"/>
                <a:gd name="T1" fmla="*/ 2147483647 h 222"/>
                <a:gd name="T2" fmla="*/ 2147483647 w 570"/>
                <a:gd name="T3" fmla="*/ 2147483647 h 222"/>
                <a:gd name="T4" fmla="*/ 2147483647 w 570"/>
                <a:gd name="T5" fmla="*/ 2147483647 h 222"/>
                <a:gd name="T6" fmla="*/ 2147483647 w 570"/>
                <a:gd name="T7" fmla="*/ 2147483647 h 222"/>
                <a:gd name="T8" fmla="*/ 2147483647 w 570"/>
                <a:gd name="T9" fmla="*/ 2147483647 h 222"/>
                <a:gd name="T10" fmla="*/ 2147483647 w 570"/>
                <a:gd name="T11" fmla="*/ 2147483647 h 222"/>
                <a:gd name="T12" fmla="*/ 2147483647 w 570"/>
                <a:gd name="T13" fmla="*/ 2147483647 h 222"/>
                <a:gd name="T14" fmla="*/ 2147483647 w 570"/>
                <a:gd name="T15" fmla="*/ 2147483647 h 222"/>
                <a:gd name="T16" fmla="*/ 2147483647 w 570"/>
                <a:gd name="T17" fmla="*/ 2147483647 h 222"/>
                <a:gd name="T18" fmla="*/ 2147483647 w 570"/>
                <a:gd name="T19" fmla="*/ 2147483647 h 222"/>
                <a:gd name="T20" fmla="*/ 2147483647 w 570"/>
                <a:gd name="T21" fmla="*/ 2147483647 h 222"/>
                <a:gd name="T22" fmla="*/ 2147483647 w 570"/>
                <a:gd name="T23" fmla="*/ 2147483647 h 222"/>
                <a:gd name="T24" fmla="*/ 2147483647 w 570"/>
                <a:gd name="T25" fmla="*/ 2147483647 h 222"/>
                <a:gd name="T26" fmla="*/ 2147483647 w 570"/>
                <a:gd name="T27" fmla="*/ 2147483647 h 222"/>
                <a:gd name="T28" fmla="*/ 2147483647 w 570"/>
                <a:gd name="T29" fmla="*/ 2147483647 h 222"/>
                <a:gd name="T30" fmla="*/ 2147483647 w 570"/>
                <a:gd name="T31" fmla="*/ 2147483647 h 222"/>
                <a:gd name="T32" fmla="*/ 2147483647 w 570"/>
                <a:gd name="T33" fmla="*/ 2147483647 h 222"/>
                <a:gd name="T34" fmla="*/ 2147483647 w 570"/>
                <a:gd name="T35" fmla="*/ 2147483647 h 222"/>
                <a:gd name="T36" fmla="*/ 2147483647 w 570"/>
                <a:gd name="T37" fmla="*/ 2147483647 h 222"/>
                <a:gd name="T38" fmla="*/ 2147483647 w 570"/>
                <a:gd name="T39" fmla="*/ 2147483647 h 222"/>
                <a:gd name="T40" fmla="*/ 2147483647 w 570"/>
                <a:gd name="T41" fmla="*/ 2147483647 h 222"/>
                <a:gd name="T42" fmla="*/ 2147483647 w 570"/>
                <a:gd name="T43" fmla="*/ 2147483647 h 222"/>
                <a:gd name="T44" fmla="*/ 2147483647 w 570"/>
                <a:gd name="T45" fmla="*/ 2147483647 h 222"/>
                <a:gd name="T46" fmla="*/ 2147483647 w 570"/>
                <a:gd name="T47" fmla="*/ 2147483647 h 222"/>
                <a:gd name="T48" fmla="*/ 2147483647 w 570"/>
                <a:gd name="T49" fmla="*/ 2147483647 h 222"/>
                <a:gd name="T50" fmla="*/ 2147483647 w 570"/>
                <a:gd name="T51" fmla="*/ 2147483647 h 222"/>
                <a:gd name="T52" fmla="*/ 2147483647 w 570"/>
                <a:gd name="T53" fmla="*/ 2147483647 h 222"/>
                <a:gd name="T54" fmla="*/ 2147483647 w 570"/>
                <a:gd name="T55" fmla="*/ 2147483647 h 222"/>
                <a:gd name="T56" fmla="*/ 2147483647 w 570"/>
                <a:gd name="T57" fmla="*/ 2147483647 h 222"/>
                <a:gd name="T58" fmla="*/ 2147483647 w 570"/>
                <a:gd name="T59" fmla="*/ 2147483647 h 222"/>
                <a:gd name="T60" fmla="*/ 2147483647 w 570"/>
                <a:gd name="T61" fmla="*/ 2147483647 h 222"/>
                <a:gd name="T62" fmla="*/ 2147483647 w 570"/>
                <a:gd name="T63" fmla="*/ 2147483647 h 222"/>
                <a:gd name="T64" fmla="*/ 2147483647 w 570"/>
                <a:gd name="T65" fmla="*/ 2147483647 h 222"/>
                <a:gd name="T66" fmla="*/ 0 w 570"/>
                <a:gd name="T67" fmla="*/ 2147483647 h 222"/>
                <a:gd name="T68" fmla="*/ 2147483647 w 570"/>
                <a:gd name="T69" fmla="*/ 2147483647 h 222"/>
                <a:gd name="T70" fmla="*/ 2147483647 w 570"/>
                <a:gd name="T71" fmla="*/ 2147483647 h 222"/>
                <a:gd name="T72" fmla="*/ 2147483647 w 570"/>
                <a:gd name="T73" fmla="*/ 2147483647 h 222"/>
                <a:gd name="T74" fmla="*/ 2147483647 w 570"/>
                <a:gd name="T75" fmla="*/ 2147483647 h 222"/>
                <a:gd name="T76" fmla="*/ 2147483647 w 570"/>
                <a:gd name="T77" fmla="*/ 2147483647 h 222"/>
                <a:gd name="T78" fmla="*/ 2147483647 w 570"/>
                <a:gd name="T79" fmla="*/ 2147483647 h 222"/>
                <a:gd name="T80" fmla="*/ 2147483647 w 570"/>
                <a:gd name="T81" fmla="*/ 2147483647 h 222"/>
                <a:gd name="T82" fmla="*/ 2147483647 w 570"/>
                <a:gd name="T83" fmla="*/ 2147483647 h 222"/>
                <a:gd name="T84" fmla="*/ 2147483647 w 570"/>
                <a:gd name="T85" fmla="*/ 2147483647 h 222"/>
                <a:gd name="T86" fmla="*/ 2147483647 w 570"/>
                <a:gd name="T87" fmla="*/ 2147483647 h 222"/>
                <a:gd name="T88" fmla="*/ 2147483647 w 570"/>
                <a:gd name="T89" fmla="*/ 2147483647 h 222"/>
                <a:gd name="T90" fmla="*/ 2147483647 w 570"/>
                <a:gd name="T91" fmla="*/ 2147483647 h 222"/>
                <a:gd name="T92" fmla="*/ 2147483647 w 570"/>
                <a:gd name="T93" fmla="*/ 2147483647 h 22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70"/>
                <a:gd name="T142" fmla="*/ 0 h 222"/>
                <a:gd name="T143" fmla="*/ 570 w 570"/>
                <a:gd name="T144" fmla="*/ 222 h 22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70" h="222">
                  <a:moveTo>
                    <a:pt x="252" y="222"/>
                  </a:moveTo>
                  <a:lnTo>
                    <a:pt x="270" y="216"/>
                  </a:lnTo>
                  <a:lnTo>
                    <a:pt x="306" y="216"/>
                  </a:lnTo>
                  <a:lnTo>
                    <a:pt x="312" y="204"/>
                  </a:lnTo>
                  <a:lnTo>
                    <a:pt x="312" y="192"/>
                  </a:lnTo>
                  <a:lnTo>
                    <a:pt x="324" y="198"/>
                  </a:lnTo>
                  <a:lnTo>
                    <a:pt x="330" y="198"/>
                  </a:lnTo>
                  <a:lnTo>
                    <a:pt x="342" y="204"/>
                  </a:lnTo>
                  <a:lnTo>
                    <a:pt x="348" y="204"/>
                  </a:lnTo>
                  <a:lnTo>
                    <a:pt x="360" y="192"/>
                  </a:lnTo>
                  <a:lnTo>
                    <a:pt x="360" y="186"/>
                  </a:lnTo>
                  <a:lnTo>
                    <a:pt x="372" y="186"/>
                  </a:lnTo>
                  <a:lnTo>
                    <a:pt x="378" y="192"/>
                  </a:lnTo>
                  <a:lnTo>
                    <a:pt x="390" y="192"/>
                  </a:lnTo>
                  <a:lnTo>
                    <a:pt x="414" y="180"/>
                  </a:lnTo>
                  <a:lnTo>
                    <a:pt x="432" y="168"/>
                  </a:lnTo>
                  <a:lnTo>
                    <a:pt x="456" y="156"/>
                  </a:lnTo>
                  <a:lnTo>
                    <a:pt x="474" y="156"/>
                  </a:lnTo>
                  <a:lnTo>
                    <a:pt x="480" y="162"/>
                  </a:lnTo>
                  <a:lnTo>
                    <a:pt x="492" y="162"/>
                  </a:lnTo>
                  <a:lnTo>
                    <a:pt x="504" y="156"/>
                  </a:lnTo>
                  <a:lnTo>
                    <a:pt x="510" y="144"/>
                  </a:lnTo>
                  <a:lnTo>
                    <a:pt x="510" y="138"/>
                  </a:lnTo>
                  <a:lnTo>
                    <a:pt x="516" y="126"/>
                  </a:lnTo>
                  <a:lnTo>
                    <a:pt x="528" y="126"/>
                  </a:lnTo>
                  <a:lnTo>
                    <a:pt x="552" y="114"/>
                  </a:lnTo>
                  <a:lnTo>
                    <a:pt x="564" y="102"/>
                  </a:lnTo>
                  <a:lnTo>
                    <a:pt x="570" y="102"/>
                  </a:lnTo>
                  <a:lnTo>
                    <a:pt x="552" y="102"/>
                  </a:lnTo>
                  <a:lnTo>
                    <a:pt x="570" y="84"/>
                  </a:lnTo>
                  <a:lnTo>
                    <a:pt x="570" y="78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0" y="66"/>
                  </a:lnTo>
                  <a:lnTo>
                    <a:pt x="534" y="72"/>
                  </a:lnTo>
                  <a:lnTo>
                    <a:pt x="528" y="72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522" y="36"/>
                  </a:lnTo>
                  <a:lnTo>
                    <a:pt x="504" y="36"/>
                  </a:lnTo>
                  <a:lnTo>
                    <a:pt x="510" y="18"/>
                  </a:lnTo>
                  <a:lnTo>
                    <a:pt x="480" y="24"/>
                  </a:lnTo>
                  <a:lnTo>
                    <a:pt x="474" y="18"/>
                  </a:lnTo>
                  <a:lnTo>
                    <a:pt x="462" y="12"/>
                  </a:lnTo>
                  <a:lnTo>
                    <a:pt x="456" y="6"/>
                  </a:lnTo>
                  <a:lnTo>
                    <a:pt x="444" y="0"/>
                  </a:lnTo>
                  <a:lnTo>
                    <a:pt x="432" y="0"/>
                  </a:lnTo>
                  <a:lnTo>
                    <a:pt x="432" y="24"/>
                  </a:lnTo>
                  <a:lnTo>
                    <a:pt x="414" y="30"/>
                  </a:lnTo>
                  <a:lnTo>
                    <a:pt x="408" y="30"/>
                  </a:lnTo>
                  <a:lnTo>
                    <a:pt x="402" y="24"/>
                  </a:lnTo>
                  <a:lnTo>
                    <a:pt x="378" y="24"/>
                  </a:lnTo>
                  <a:lnTo>
                    <a:pt x="372" y="30"/>
                  </a:lnTo>
                  <a:lnTo>
                    <a:pt x="366" y="42"/>
                  </a:lnTo>
                  <a:lnTo>
                    <a:pt x="360" y="36"/>
                  </a:lnTo>
                  <a:lnTo>
                    <a:pt x="348" y="30"/>
                  </a:lnTo>
                  <a:lnTo>
                    <a:pt x="342" y="24"/>
                  </a:lnTo>
                  <a:lnTo>
                    <a:pt x="336" y="24"/>
                  </a:lnTo>
                  <a:lnTo>
                    <a:pt x="330" y="30"/>
                  </a:lnTo>
                  <a:lnTo>
                    <a:pt x="330" y="60"/>
                  </a:lnTo>
                  <a:lnTo>
                    <a:pt x="324" y="48"/>
                  </a:lnTo>
                  <a:lnTo>
                    <a:pt x="318" y="42"/>
                  </a:lnTo>
                  <a:lnTo>
                    <a:pt x="306" y="36"/>
                  </a:lnTo>
                  <a:lnTo>
                    <a:pt x="300" y="24"/>
                  </a:lnTo>
                  <a:lnTo>
                    <a:pt x="288" y="24"/>
                  </a:lnTo>
                  <a:lnTo>
                    <a:pt x="288" y="30"/>
                  </a:lnTo>
                  <a:lnTo>
                    <a:pt x="270" y="30"/>
                  </a:lnTo>
                  <a:lnTo>
                    <a:pt x="264" y="36"/>
                  </a:lnTo>
                  <a:lnTo>
                    <a:pt x="264" y="54"/>
                  </a:lnTo>
                  <a:lnTo>
                    <a:pt x="252" y="54"/>
                  </a:lnTo>
                  <a:lnTo>
                    <a:pt x="240" y="42"/>
                  </a:lnTo>
                  <a:lnTo>
                    <a:pt x="228" y="36"/>
                  </a:lnTo>
                  <a:lnTo>
                    <a:pt x="222" y="30"/>
                  </a:lnTo>
                  <a:lnTo>
                    <a:pt x="216" y="30"/>
                  </a:lnTo>
                  <a:lnTo>
                    <a:pt x="216" y="48"/>
                  </a:lnTo>
                  <a:lnTo>
                    <a:pt x="210" y="60"/>
                  </a:lnTo>
                  <a:lnTo>
                    <a:pt x="210" y="72"/>
                  </a:lnTo>
                  <a:lnTo>
                    <a:pt x="204" y="72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62" y="84"/>
                  </a:lnTo>
                  <a:lnTo>
                    <a:pt x="162" y="90"/>
                  </a:lnTo>
                  <a:lnTo>
                    <a:pt x="156" y="84"/>
                  </a:lnTo>
                  <a:lnTo>
                    <a:pt x="144" y="60"/>
                  </a:lnTo>
                  <a:lnTo>
                    <a:pt x="162" y="42"/>
                  </a:lnTo>
                  <a:lnTo>
                    <a:pt x="162" y="36"/>
                  </a:lnTo>
                  <a:lnTo>
                    <a:pt x="156" y="30"/>
                  </a:lnTo>
                  <a:lnTo>
                    <a:pt x="108" y="6"/>
                  </a:lnTo>
                  <a:lnTo>
                    <a:pt x="96" y="6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30"/>
                  </a:lnTo>
                  <a:lnTo>
                    <a:pt x="78" y="30"/>
                  </a:lnTo>
                  <a:lnTo>
                    <a:pt x="66" y="24"/>
                  </a:lnTo>
                  <a:lnTo>
                    <a:pt x="54" y="24"/>
                  </a:lnTo>
                  <a:lnTo>
                    <a:pt x="42" y="30"/>
                  </a:lnTo>
                  <a:lnTo>
                    <a:pt x="30" y="42"/>
                  </a:lnTo>
                  <a:lnTo>
                    <a:pt x="48" y="54"/>
                  </a:lnTo>
                  <a:lnTo>
                    <a:pt x="30" y="54"/>
                  </a:lnTo>
                  <a:lnTo>
                    <a:pt x="18" y="6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54" y="66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126" y="72"/>
                  </a:lnTo>
                  <a:lnTo>
                    <a:pt x="90" y="90"/>
                  </a:lnTo>
                  <a:lnTo>
                    <a:pt x="102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2"/>
                  </a:lnTo>
                  <a:lnTo>
                    <a:pt x="108" y="108"/>
                  </a:lnTo>
                  <a:lnTo>
                    <a:pt x="6" y="108"/>
                  </a:lnTo>
                  <a:lnTo>
                    <a:pt x="0" y="114"/>
                  </a:lnTo>
                  <a:lnTo>
                    <a:pt x="12" y="120"/>
                  </a:lnTo>
                  <a:lnTo>
                    <a:pt x="60" y="120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126" y="132"/>
                  </a:lnTo>
                  <a:lnTo>
                    <a:pt x="108" y="150"/>
                  </a:lnTo>
                  <a:lnTo>
                    <a:pt x="120" y="156"/>
                  </a:lnTo>
                  <a:lnTo>
                    <a:pt x="114" y="162"/>
                  </a:lnTo>
                  <a:lnTo>
                    <a:pt x="114" y="168"/>
                  </a:lnTo>
                  <a:lnTo>
                    <a:pt x="108" y="174"/>
                  </a:lnTo>
                  <a:lnTo>
                    <a:pt x="90" y="174"/>
                  </a:lnTo>
                  <a:lnTo>
                    <a:pt x="78" y="180"/>
                  </a:lnTo>
                  <a:lnTo>
                    <a:pt x="54" y="180"/>
                  </a:lnTo>
                  <a:lnTo>
                    <a:pt x="54" y="186"/>
                  </a:lnTo>
                  <a:lnTo>
                    <a:pt x="66" y="192"/>
                  </a:lnTo>
                  <a:lnTo>
                    <a:pt x="120" y="192"/>
                  </a:lnTo>
                  <a:lnTo>
                    <a:pt x="132" y="186"/>
                  </a:lnTo>
                  <a:lnTo>
                    <a:pt x="138" y="180"/>
                  </a:lnTo>
                  <a:lnTo>
                    <a:pt x="168" y="198"/>
                  </a:lnTo>
                  <a:lnTo>
                    <a:pt x="180" y="186"/>
                  </a:lnTo>
                  <a:lnTo>
                    <a:pt x="180" y="198"/>
                  </a:lnTo>
                  <a:lnTo>
                    <a:pt x="228" y="222"/>
                  </a:lnTo>
                  <a:lnTo>
                    <a:pt x="252" y="22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3" name="Hungary" descr="© INSCALE GmbH, 05.05.2010&#10;http://www.presentationload.com/"/>
            <p:cNvSpPr>
              <a:spLocks/>
            </p:cNvSpPr>
            <p:nvPr/>
          </p:nvSpPr>
          <p:spPr bwMode="gray">
            <a:xfrm>
              <a:off x="4096448" y="1720133"/>
              <a:ext cx="140873" cy="73213"/>
            </a:xfrm>
            <a:custGeom>
              <a:avLst/>
              <a:gdLst>
                <a:gd name="T0" fmla="*/ 2147483647 w 426"/>
                <a:gd name="T1" fmla="*/ 2147483647 h 222"/>
                <a:gd name="T2" fmla="*/ 2147483647 w 426"/>
                <a:gd name="T3" fmla="*/ 2147483647 h 222"/>
                <a:gd name="T4" fmla="*/ 2147483647 w 426"/>
                <a:gd name="T5" fmla="*/ 2147483647 h 222"/>
                <a:gd name="T6" fmla="*/ 0 w 426"/>
                <a:gd name="T7" fmla="*/ 2147483647 h 222"/>
                <a:gd name="T8" fmla="*/ 2147483647 w 426"/>
                <a:gd name="T9" fmla="*/ 2147483647 h 222"/>
                <a:gd name="T10" fmla="*/ 2147483647 w 426"/>
                <a:gd name="T11" fmla="*/ 2147483647 h 222"/>
                <a:gd name="T12" fmla="*/ 2147483647 w 426"/>
                <a:gd name="T13" fmla="*/ 2147483647 h 222"/>
                <a:gd name="T14" fmla="*/ 2147483647 w 426"/>
                <a:gd name="T15" fmla="*/ 2147483647 h 222"/>
                <a:gd name="T16" fmla="*/ 2147483647 w 426"/>
                <a:gd name="T17" fmla="*/ 2147483647 h 222"/>
                <a:gd name="T18" fmla="*/ 2147483647 w 426"/>
                <a:gd name="T19" fmla="*/ 2147483647 h 222"/>
                <a:gd name="T20" fmla="*/ 2147483647 w 426"/>
                <a:gd name="T21" fmla="*/ 2147483647 h 222"/>
                <a:gd name="T22" fmla="*/ 2147483647 w 426"/>
                <a:gd name="T23" fmla="*/ 2147483647 h 222"/>
                <a:gd name="T24" fmla="*/ 2147483647 w 426"/>
                <a:gd name="T25" fmla="*/ 2147483647 h 222"/>
                <a:gd name="T26" fmla="*/ 2147483647 w 426"/>
                <a:gd name="T27" fmla="*/ 2147483647 h 222"/>
                <a:gd name="T28" fmla="*/ 2147483647 w 426"/>
                <a:gd name="T29" fmla="*/ 2147483647 h 222"/>
                <a:gd name="T30" fmla="*/ 2147483647 w 426"/>
                <a:gd name="T31" fmla="*/ 2147483647 h 222"/>
                <a:gd name="T32" fmla="*/ 2147483647 w 426"/>
                <a:gd name="T33" fmla="*/ 2147483647 h 222"/>
                <a:gd name="T34" fmla="*/ 2147483647 w 426"/>
                <a:gd name="T35" fmla="*/ 2147483647 h 222"/>
                <a:gd name="T36" fmla="*/ 2147483647 w 426"/>
                <a:gd name="T37" fmla="*/ 2147483647 h 222"/>
                <a:gd name="T38" fmla="*/ 2147483647 w 426"/>
                <a:gd name="T39" fmla="*/ 2147483647 h 222"/>
                <a:gd name="T40" fmla="*/ 2147483647 w 426"/>
                <a:gd name="T41" fmla="*/ 2147483647 h 222"/>
                <a:gd name="T42" fmla="*/ 2147483647 w 426"/>
                <a:gd name="T43" fmla="*/ 2147483647 h 222"/>
                <a:gd name="T44" fmla="*/ 2147483647 w 426"/>
                <a:gd name="T45" fmla="*/ 2147483647 h 222"/>
                <a:gd name="T46" fmla="*/ 2147483647 w 426"/>
                <a:gd name="T47" fmla="*/ 2147483647 h 222"/>
                <a:gd name="T48" fmla="*/ 2147483647 w 426"/>
                <a:gd name="T49" fmla="*/ 0 h 222"/>
                <a:gd name="T50" fmla="*/ 2147483647 w 426"/>
                <a:gd name="T51" fmla="*/ 2147483647 h 222"/>
                <a:gd name="T52" fmla="*/ 2147483647 w 426"/>
                <a:gd name="T53" fmla="*/ 0 h 222"/>
                <a:gd name="T54" fmla="*/ 2147483647 w 426"/>
                <a:gd name="T55" fmla="*/ 2147483647 h 222"/>
                <a:gd name="T56" fmla="*/ 2147483647 w 426"/>
                <a:gd name="T57" fmla="*/ 2147483647 h 222"/>
                <a:gd name="T58" fmla="*/ 2147483647 w 426"/>
                <a:gd name="T59" fmla="*/ 2147483647 h 222"/>
                <a:gd name="T60" fmla="*/ 2147483647 w 426"/>
                <a:gd name="T61" fmla="*/ 2147483647 h 222"/>
                <a:gd name="T62" fmla="*/ 2147483647 w 426"/>
                <a:gd name="T63" fmla="*/ 2147483647 h 222"/>
                <a:gd name="T64" fmla="*/ 2147483647 w 426"/>
                <a:gd name="T65" fmla="*/ 2147483647 h 222"/>
                <a:gd name="T66" fmla="*/ 2147483647 w 426"/>
                <a:gd name="T67" fmla="*/ 2147483647 h 222"/>
                <a:gd name="T68" fmla="*/ 2147483647 w 426"/>
                <a:gd name="T69" fmla="*/ 2147483647 h 222"/>
                <a:gd name="T70" fmla="*/ 2147483647 w 426"/>
                <a:gd name="T71" fmla="*/ 2147483647 h 2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6"/>
                <a:gd name="T109" fmla="*/ 0 h 222"/>
                <a:gd name="T110" fmla="*/ 426 w 426"/>
                <a:gd name="T111" fmla="*/ 222 h 2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6" h="222">
                  <a:moveTo>
                    <a:pt x="42" y="66"/>
                  </a:moveTo>
                  <a:lnTo>
                    <a:pt x="24" y="66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18" y="96"/>
                  </a:lnTo>
                  <a:lnTo>
                    <a:pt x="18" y="120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12" y="150"/>
                  </a:lnTo>
                  <a:lnTo>
                    <a:pt x="30" y="162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48" y="180"/>
                  </a:lnTo>
                  <a:lnTo>
                    <a:pt x="60" y="192"/>
                  </a:lnTo>
                  <a:lnTo>
                    <a:pt x="72" y="198"/>
                  </a:lnTo>
                  <a:lnTo>
                    <a:pt x="78" y="204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14" y="222"/>
                  </a:lnTo>
                  <a:lnTo>
                    <a:pt x="156" y="216"/>
                  </a:lnTo>
                  <a:lnTo>
                    <a:pt x="168" y="210"/>
                  </a:lnTo>
                  <a:lnTo>
                    <a:pt x="174" y="204"/>
                  </a:lnTo>
                  <a:lnTo>
                    <a:pt x="198" y="204"/>
                  </a:lnTo>
                  <a:lnTo>
                    <a:pt x="216" y="186"/>
                  </a:lnTo>
                  <a:lnTo>
                    <a:pt x="240" y="186"/>
                  </a:lnTo>
                  <a:lnTo>
                    <a:pt x="258" y="198"/>
                  </a:lnTo>
                  <a:lnTo>
                    <a:pt x="288" y="192"/>
                  </a:lnTo>
                  <a:lnTo>
                    <a:pt x="288" y="174"/>
                  </a:lnTo>
                  <a:lnTo>
                    <a:pt x="306" y="180"/>
                  </a:lnTo>
                  <a:lnTo>
                    <a:pt x="312" y="174"/>
                  </a:lnTo>
                  <a:lnTo>
                    <a:pt x="324" y="168"/>
                  </a:lnTo>
                  <a:lnTo>
                    <a:pt x="330" y="162"/>
                  </a:lnTo>
                  <a:lnTo>
                    <a:pt x="330" y="144"/>
                  </a:lnTo>
                  <a:lnTo>
                    <a:pt x="336" y="138"/>
                  </a:lnTo>
                  <a:lnTo>
                    <a:pt x="348" y="132"/>
                  </a:lnTo>
                  <a:lnTo>
                    <a:pt x="366" y="114"/>
                  </a:lnTo>
                  <a:lnTo>
                    <a:pt x="366" y="72"/>
                  </a:lnTo>
                  <a:lnTo>
                    <a:pt x="378" y="60"/>
                  </a:lnTo>
                  <a:lnTo>
                    <a:pt x="408" y="60"/>
                  </a:lnTo>
                  <a:lnTo>
                    <a:pt x="426" y="42"/>
                  </a:lnTo>
                  <a:lnTo>
                    <a:pt x="420" y="36"/>
                  </a:lnTo>
                  <a:lnTo>
                    <a:pt x="408" y="36"/>
                  </a:lnTo>
                  <a:lnTo>
                    <a:pt x="402" y="30"/>
                  </a:lnTo>
                  <a:lnTo>
                    <a:pt x="396" y="30"/>
                  </a:lnTo>
                  <a:lnTo>
                    <a:pt x="372" y="6"/>
                  </a:lnTo>
                  <a:lnTo>
                    <a:pt x="348" y="6"/>
                  </a:lnTo>
                  <a:lnTo>
                    <a:pt x="336" y="12"/>
                  </a:lnTo>
                  <a:lnTo>
                    <a:pt x="324" y="12"/>
                  </a:lnTo>
                  <a:lnTo>
                    <a:pt x="324" y="0"/>
                  </a:lnTo>
                  <a:lnTo>
                    <a:pt x="312" y="0"/>
                  </a:lnTo>
                  <a:lnTo>
                    <a:pt x="312" y="18"/>
                  </a:lnTo>
                  <a:lnTo>
                    <a:pt x="294" y="12"/>
                  </a:lnTo>
                  <a:lnTo>
                    <a:pt x="294" y="0"/>
                  </a:lnTo>
                  <a:lnTo>
                    <a:pt x="270" y="0"/>
                  </a:lnTo>
                  <a:lnTo>
                    <a:pt x="264" y="12"/>
                  </a:lnTo>
                  <a:lnTo>
                    <a:pt x="252" y="24"/>
                  </a:lnTo>
                  <a:lnTo>
                    <a:pt x="246" y="24"/>
                  </a:lnTo>
                  <a:lnTo>
                    <a:pt x="234" y="30"/>
                  </a:lnTo>
                  <a:lnTo>
                    <a:pt x="210" y="30"/>
                  </a:lnTo>
                  <a:lnTo>
                    <a:pt x="204" y="42"/>
                  </a:lnTo>
                  <a:lnTo>
                    <a:pt x="168" y="36"/>
                  </a:lnTo>
                  <a:lnTo>
                    <a:pt x="156" y="60"/>
                  </a:lnTo>
                  <a:lnTo>
                    <a:pt x="144" y="60"/>
                  </a:lnTo>
                  <a:lnTo>
                    <a:pt x="126" y="66"/>
                  </a:lnTo>
                  <a:lnTo>
                    <a:pt x="84" y="66"/>
                  </a:lnTo>
                  <a:lnTo>
                    <a:pt x="78" y="60"/>
                  </a:lnTo>
                  <a:lnTo>
                    <a:pt x="72" y="48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54"/>
                  </a:lnTo>
                  <a:lnTo>
                    <a:pt x="42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4" name="Honduras" descr="© INSCALE GmbH, 05.05.2010&#10;http://www.presentationload.com/"/>
            <p:cNvSpPr>
              <a:spLocks/>
            </p:cNvSpPr>
            <p:nvPr/>
          </p:nvSpPr>
          <p:spPr bwMode="gray">
            <a:xfrm>
              <a:off x="1651195" y="2578139"/>
              <a:ext cx="147336" cy="80920"/>
            </a:xfrm>
            <a:custGeom>
              <a:avLst/>
              <a:gdLst>
                <a:gd name="T0" fmla="*/ 2147483647 w 444"/>
                <a:gd name="T1" fmla="*/ 2147483647 h 246"/>
                <a:gd name="T2" fmla="*/ 2147483647 w 444"/>
                <a:gd name="T3" fmla="*/ 2147483647 h 246"/>
                <a:gd name="T4" fmla="*/ 2147483647 w 444"/>
                <a:gd name="T5" fmla="*/ 2147483647 h 246"/>
                <a:gd name="T6" fmla="*/ 2147483647 w 444"/>
                <a:gd name="T7" fmla="*/ 2147483647 h 246"/>
                <a:gd name="T8" fmla="*/ 2147483647 w 444"/>
                <a:gd name="T9" fmla="*/ 2147483647 h 246"/>
                <a:gd name="T10" fmla="*/ 2147483647 w 444"/>
                <a:gd name="T11" fmla="*/ 2147483647 h 246"/>
                <a:gd name="T12" fmla="*/ 2147483647 w 444"/>
                <a:gd name="T13" fmla="*/ 2147483647 h 246"/>
                <a:gd name="T14" fmla="*/ 2147483647 w 444"/>
                <a:gd name="T15" fmla="*/ 2147483647 h 246"/>
                <a:gd name="T16" fmla="*/ 2147483647 w 444"/>
                <a:gd name="T17" fmla="*/ 2147483647 h 246"/>
                <a:gd name="T18" fmla="*/ 2147483647 w 444"/>
                <a:gd name="T19" fmla="*/ 2147483647 h 246"/>
                <a:gd name="T20" fmla="*/ 2147483647 w 444"/>
                <a:gd name="T21" fmla="*/ 2147483647 h 246"/>
                <a:gd name="T22" fmla="*/ 2147483647 w 444"/>
                <a:gd name="T23" fmla="*/ 2147483647 h 246"/>
                <a:gd name="T24" fmla="*/ 2147483647 w 444"/>
                <a:gd name="T25" fmla="*/ 2147483647 h 246"/>
                <a:gd name="T26" fmla="*/ 2147483647 w 444"/>
                <a:gd name="T27" fmla="*/ 2147483647 h 246"/>
                <a:gd name="T28" fmla="*/ 2147483647 w 444"/>
                <a:gd name="T29" fmla="*/ 2147483647 h 246"/>
                <a:gd name="T30" fmla="*/ 2147483647 w 444"/>
                <a:gd name="T31" fmla="*/ 2147483647 h 246"/>
                <a:gd name="T32" fmla="*/ 2147483647 w 444"/>
                <a:gd name="T33" fmla="*/ 2147483647 h 246"/>
                <a:gd name="T34" fmla="*/ 2147483647 w 444"/>
                <a:gd name="T35" fmla="*/ 2147483647 h 246"/>
                <a:gd name="T36" fmla="*/ 2147483647 w 444"/>
                <a:gd name="T37" fmla="*/ 2147483647 h 246"/>
                <a:gd name="T38" fmla="*/ 2147483647 w 444"/>
                <a:gd name="T39" fmla="*/ 0 h 246"/>
                <a:gd name="T40" fmla="*/ 2147483647 w 444"/>
                <a:gd name="T41" fmla="*/ 2147483647 h 246"/>
                <a:gd name="T42" fmla="*/ 2147483647 w 444"/>
                <a:gd name="T43" fmla="*/ 2147483647 h 246"/>
                <a:gd name="T44" fmla="*/ 2147483647 w 444"/>
                <a:gd name="T45" fmla="*/ 0 h 246"/>
                <a:gd name="T46" fmla="*/ 2147483647 w 444"/>
                <a:gd name="T47" fmla="*/ 2147483647 h 246"/>
                <a:gd name="T48" fmla="*/ 2147483647 w 444"/>
                <a:gd name="T49" fmla="*/ 2147483647 h 246"/>
                <a:gd name="T50" fmla="*/ 2147483647 w 444"/>
                <a:gd name="T51" fmla="*/ 2147483647 h 246"/>
                <a:gd name="T52" fmla="*/ 2147483647 w 444"/>
                <a:gd name="T53" fmla="*/ 2147483647 h 246"/>
                <a:gd name="T54" fmla="*/ 2147483647 w 444"/>
                <a:gd name="T55" fmla="*/ 2147483647 h 246"/>
                <a:gd name="T56" fmla="*/ 2147483647 w 444"/>
                <a:gd name="T57" fmla="*/ 2147483647 h 246"/>
                <a:gd name="T58" fmla="*/ 2147483647 w 444"/>
                <a:gd name="T59" fmla="*/ 2147483647 h 246"/>
                <a:gd name="T60" fmla="*/ 2147483647 w 444"/>
                <a:gd name="T61" fmla="*/ 0 h 246"/>
                <a:gd name="T62" fmla="*/ 2147483647 w 444"/>
                <a:gd name="T63" fmla="*/ 2147483647 h 246"/>
                <a:gd name="T64" fmla="*/ 2147483647 w 444"/>
                <a:gd name="T65" fmla="*/ 2147483647 h 246"/>
                <a:gd name="T66" fmla="*/ 2147483647 w 444"/>
                <a:gd name="T67" fmla="*/ 2147483647 h 246"/>
                <a:gd name="T68" fmla="*/ 2147483647 w 444"/>
                <a:gd name="T69" fmla="*/ 2147483647 h 246"/>
                <a:gd name="T70" fmla="*/ 2147483647 w 444"/>
                <a:gd name="T71" fmla="*/ 2147483647 h 246"/>
                <a:gd name="T72" fmla="*/ 0 w 444"/>
                <a:gd name="T73" fmla="*/ 2147483647 h 246"/>
                <a:gd name="T74" fmla="*/ 2147483647 w 444"/>
                <a:gd name="T75" fmla="*/ 2147483647 h 246"/>
                <a:gd name="T76" fmla="*/ 2147483647 w 444"/>
                <a:gd name="T77" fmla="*/ 2147483647 h 246"/>
                <a:gd name="T78" fmla="*/ 2147483647 w 444"/>
                <a:gd name="T79" fmla="*/ 2147483647 h 246"/>
                <a:gd name="T80" fmla="*/ 2147483647 w 444"/>
                <a:gd name="T81" fmla="*/ 2147483647 h 246"/>
                <a:gd name="T82" fmla="*/ 2147483647 w 444"/>
                <a:gd name="T83" fmla="*/ 2147483647 h 246"/>
                <a:gd name="T84" fmla="*/ 2147483647 w 444"/>
                <a:gd name="T85" fmla="*/ 2147483647 h 246"/>
                <a:gd name="T86" fmla="*/ 2147483647 w 444"/>
                <a:gd name="T87" fmla="*/ 2147483647 h 2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4"/>
                <a:gd name="T133" fmla="*/ 0 h 246"/>
                <a:gd name="T134" fmla="*/ 444 w 444"/>
                <a:gd name="T135" fmla="*/ 246 h 2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4" h="246">
                  <a:moveTo>
                    <a:pt x="156" y="240"/>
                  </a:moveTo>
                  <a:lnTo>
                    <a:pt x="156" y="222"/>
                  </a:lnTo>
                  <a:lnTo>
                    <a:pt x="174" y="222"/>
                  </a:lnTo>
                  <a:lnTo>
                    <a:pt x="168" y="216"/>
                  </a:lnTo>
                  <a:lnTo>
                    <a:pt x="168" y="204"/>
                  </a:lnTo>
                  <a:lnTo>
                    <a:pt x="162" y="198"/>
                  </a:lnTo>
                  <a:lnTo>
                    <a:pt x="162" y="186"/>
                  </a:lnTo>
                  <a:lnTo>
                    <a:pt x="168" y="180"/>
                  </a:lnTo>
                  <a:lnTo>
                    <a:pt x="204" y="180"/>
                  </a:lnTo>
                  <a:lnTo>
                    <a:pt x="210" y="168"/>
                  </a:lnTo>
                  <a:lnTo>
                    <a:pt x="216" y="162"/>
                  </a:lnTo>
                  <a:lnTo>
                    <a:pt x="228" y="162"/>
                  </a:lnTo>
                  <a:lnTo>
                    <a:pt x="228" y="168"/>
                  </a:lnTo>
                  <a:lnTo>
                    <a:pt x="234" y="174"/>
                  </a:lnTo>
                  <a:lnTo>
                    <a:pt x="252" y="174"/>
                  </a:lnTo>
                  <a:lnTo>
                    <a:pt x="276" y="150"/>
                  </a:lnTo>
                  <a:lnTo>
                    <a:pt x="288" y="126"/>
                  </a:lnTo>
                  <a:lnTo>
                    <a:pt x="306" y="126"/>
                  </a:lnTo>
                  <a:lnTo>
                    <a:pt x="306" y="108"/>
                  </a:lnTo>
                  <a:lnTo>
                    <a:pt x="318" y="96"/>
                  </a:lnTo>
                  <a:lnTo>
                    <a:pt x="330" y="96"/>
                  </a:lnTo>
                  <a:lnTo>
                    <a:pt x="348" y="114"/>
                  </a:lnTo>
                  <a:lnTo>
                    <a:pt x="360" y="114"/>
                  </a:lnTo>
                  <a:lnTo>
                    <a:pt x="372" y="102"/>
                  </a:lnTo>
                  <a:lnTo>
                    <a:pt x="372" y="96"/>
                  </a:lnTo>
                  <a:lnTo>
                    <a:pt x="420" y="96"/>
                  </a:lnTo>
                  <a:lnTo>
                    <a:pt x="426" y="90"/>
                  </a:lnTo>
                  <a:lnTo>
                    <a:pt x="432" y="90"/>
                  </a:lnTo>
                  <a:lnTo>
                    <a:pt x="444" y="84"/>
                  </a:lnTo>
                  <a:lnTo>
                    <a:pt x="444" y="78"/>
                  </a:lnTo>
                  <a:lnTo>
                    <a:pt x="426" y="60"/>
                  </a:lnTo>
                  <a:lnTo>
                    <a:pt x="402" y="48"/>
                  </a:lnTo>
                  <a:lnTo>
                    <a:pt x="396" y="48"/>
                  </a:lnTo>
                  <a:lnTo>
                    <a:pt x="390" y="42"/>
                  </a:lnTo>
                  <a:lnTo>
                    <a:pt x="384" y="30"/>
                  </a:lnTo>
                  <a:lnTo>
                    <a:pt x="372" y="24"/>
                  </a:lnTo>
                  <a:lnTo>
                    <a:pt x="366" y="18"/>
                  </a:lnTo>
                  <a:lnTo>
                    <a:pt x="348" y="18"/>
                  </a:lnTo>
                  <a:lnTo>
                    <a:pt x="342" y="6"/>
                  </a:lnTo>
                  <a:lnTo>
                    <a:pt x="336" y="0"/>
                  </a:lnTo>
                  <a:lnTo>
                    <a:pt x="312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82" y="12"/>
                  </a:lnTo>
                  <a:lnTo>
                    <a:pt x="270" y="0"/>
                  </a:lnTo>
                  <a:lnTo>
                    <a:pt x="252" y="0"/>
                  </a:lnTo>
                  <a:lnTo>
                    <a:pt x="240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186" y="24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44" y="18"/>
                  </a:lnTo>
                  <a:lnTo>
                    <a:pt x="138" y="24"/>
                  </a:lnTo>
                  <a:lnTo>
                    <a:pt x="132" y="24"/>
                  </a:lnTo>
                  <a:lnTo>
                    <a:pt x="132" y="18"/>
                  </a:lnTo>
                  <a:lnTo>
                    <a:pt x="126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96" y="18"/>
                  </a:lnTo>
                  <a:lnTo>
                    <a:pt x="90" y="18"/>
                  </a:lnTo>
                  <a:lnTo>
                    <a:pt x="84" y="30"/>
                  </a:lnTo>
                  <a:lnTo>
                    <a:pt x="72" y="36"/>
                  </a:lnTo>
                  <a:lnTo>
                    <a:pt x="60" y="48"/>
                  </a:lnTo>
                  <a:lnTo>
                    <a:pt x="48" y="54"/>
                  </a:lnTo>
                  <a:lnTo>
                    <a:pt x="36" y="66"/>
                  </a:lnTo>
                  <a:lnTo>
                    <a:pt x="24" y="72"/>
                  </a:lnTo>
                  <a:lnTo>
                    <a:pt x="18" y="84"/>
                  </a:lnTo>
                  <a:lnTo>
                    <a:pt x="18" y="102"/>
                  </a:lnTo>
                  <a:lnTo>
                    <a:pt x="12" y="114"/>
                  </a:lnTo>
                  <a:lnTo>
                    <a:pt x="0" y="126"/>
                  </a:lnTo>
                  <a:lnTo>
                    <a:pt x="6" y="138"/>
                  </a:lnTo>
                  <a:lnTo>
                    <a:pt x="18" y="150"/>
                  </a:lnTo>
                  <a:lnTo>
                    <a:pt x="42" y="150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6" y="168"/>
                  </a:lnTo>
                  <a:lnTo>
                    <a:pt x="102" y="168"/>
                  </a:lnTo>
                  <a:lnTo>
                    <a:pt x="102" y="210"/>
                  </a:lnTo>
                  <a:lnTo>
                    <a:pt x="126" y="222"/>
                  </a:lnTo>
                  <a:lnTo>
                    <a:pt x="132" y="228"/>
                  </a:lnTo>
                  <a:lnTo>
                    <a:pt x="132" y="246"/>
                  </a:lnTo>
                  <a:lnTo>
                    <a:pt x="144" y="246"/>
                  </a:lnTo>
                  <a:lnTo>
                    <a:pt x="156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5" name="Haiti" descr="© INSCALE GmbH, 05.05.2010&#10;http://www.presentationload.com/"/>
            <p:cNvSpPr>
              <a:spLocks/>
            </p:cNvSpPr>
            <p:nvPr/>
          </p:nvSpPr>
          <p:spPr bwMode="gray">
            <a:xfrm>
              <a:off x="2013072" y="2475385"/>
              <a:ext cx="64621" cy="51378"/>
            </a:xfrm>
            <a:custGeom>
              <a:avLst/>
              <a:gdLst>
                <a:gd name="T0" fmla="*/ 2147483647 w 198"/>
                <a:gd name="T1" fmla="*/ 2147483647 h 156"/>
                <a:gd name="T2" fmla="*/ 2147483647 w 198"/>
                <a:gd name="T3" fmla="*/ 2147483647 h 156"/>
                <a:gd name="T4" fmla="*/ 2147483647 w 198"/>
                <a:gd name="T5" fmla="*/ 2147483647 h 156"/>
                <a:gd name="T6" fmla="*/ 2147483647 w 198"/>
                <a:gd name="T7" fmla="*/ 2147483647 h 156"/>
                <a:gd name="T8" fmla="*/ 2147483647 w 198"/>
                <a:gd name="T9" fmla="*/ 2147483647 h 156"/>
                <a:gd name="T10" fmla="*/ 2147483647 w 198"/>
                <a:gd name="T11" fmla="*/ 2147483647 h 156"/>
                <a:gd name="T12" fmla="*/ 2147483647 w 198"/>
                <a:gd name="T13" fmla="*/ 2147483647 h 156"/>
                <a:gd name="T14" fmla="*/ 2147483647 w 198"/>
                <a:gd name="T15" fmla="*/ 2147483647 h 156"/>
                <a:gd name="T16" fmla="*/ 2147483647 w 198"/>
                <a:gd name="T17" fmla="*/ 2147483647 h 156"/>
                <a:gd name="T18" fmla="*/ 2147483647 w 198"/>
                <a:gd name="T19" fmla="*/ 2147483647 h 156"/>
                <a:gd name="T20" fmla="*/ 2147483647 w 198"/>
                <a:gd name="T21" fmla="*/ 2147483647 h 156"/>
                <a:gd name="T22" fmla="*/ 2147483647 w 198"/>
                <a:gd name="T23" fmla="*/ 2147483647 h 156"/>
                <a:gd name="T24" fmla="*/ 2147483647 w 198"/>
                <a:gd name="T25" fmla="*/ 2147483647 h 156"/>
                <a:gd name="T26" fmla="*/ 2147483647 w 198"/>
                <a:gd name="T27" fmla="*/ 2147483647 h 156"/>
                <a:gd name="T28" fmla="*/ 2147483647 w 198"/>
                <a:gd name="T29" fmla="*/ 2147483647 h 156"/>
                <a:gd name="T30" fmla="*/ 2147483647 w 198"/>
                <a:gd name="T31" fmla="*/ 2147483647 h 156"/>
                <a:gd name="T32" fmla="*/ 2147483647 w 198"/>
                <a:gd name="T33" fmla="*/ 2147483647 h 156"/>
                <a:gd name="T34" fmla="*/ 2147483647 w 198"/>
                <a:gd name="T35" fmla="*/ 0 h 156"/>
                <a:gd name="T36" fmla="*/ 2147483647 w 198"/>
                <a:gd name="T37" fmla="*/ 0 h 156"/>
                <a:gd name="T38" fmla="*/ 2147483647 w 198"/>
                <a:gd name="T39" fmla="*/ 2147483647 h 156"/>
                <a:gd name="T40" fmla="*/ 2147483647 w 198"/>
                <a:gd name="T41" fmla="*/ 2147483647 h 156"/>
                <a:gd name="T42" fmla="*/ 2147483647 w 198"/>
                <a:gd name="T43" fmla="*/ 2147483647 h 156"/>
                <a:gd name="T44" fmla="*/ 2147483647 w 198"/>
                <a:gd name="T45" fmla="*/ 2147483647 h 156"/>
                <a:gd name="T46" fmla="*/ 2147483647 w 198"/>
                <a:gd name="T47" fmla="*/ 2147483647 h 156"/>
                <a:gd name="T48" fmla="*/ 2147483647 w 198"/>
                <a:gd name="T49" fmla="*/ 2147483647 h 156"/>
                <a:gd name="T50" fmla="*/ 2147483647 w 198"/>
                <a:gd name="T51" fmla="*/ 2147483647 h 156"/>
                <a:gd name="T52" fmla="*/ 2147483647 w 198"/>
                <a:gd name="T53" fmla="*/ 2147483647 h 156"/>
                <a:gd name="T54" fmla="*/ 2147483647 w 198"/>
                <a:gd name="T55" fmla="*/ 2147483647 h 156"/>
                <a:gd name="T56" fmla="*/ 2147483647 w 198"/>
                <a:gd name="T57" fmla="*/ 2147483647 h 156"/>
                <a:gd name="T58" fmla="*/ 2147483647 w 198"/>
                <a:gd name="T59" fmla="*/ 2147483647 h 156"/>
                <a:gd name="T60" fmla="*/ 2147483647 w 198"/>
                <a:gd name="T61" fmla="*/ 2147483647 h 156"/>
                <a:gd name="T62" fmla="*/ 2147483647 w 198"/>
                <a:gd name="T63" fmla="*/ 2147483647 h 156"/>
                <a:gd name="T64" fmla="*/ 2147483647 w 198"/>
                <a:gd name="T65" fmla="*/ 2147483647 h 156"/>
                <a:gd name="T66" fmla="*/ 2147483647 w 198"/>
                <a:gd name="T67" fmla="*/ 2147483647 h 156"/>
                <a:gd name="T68" fmla="*/ 2147483647 w 198"/>
                <a:gd name="T69" fmla="*/ 2147483647 h 156"/>
                <a:gd name="T70" fmla="*/ 2147483647 w 198"/>
                <a:gd name="T71" fmla="*/ 2147483647 h 156"/>
                <a:gd name="T72" fmla="*/ 2147483647 w 198"/>
                <a:gd name="T73" fmla="*/ 2147483647 h 156"/>
                <a:gd name="T74" fmla="*/ 2147483647 w 198"/>
                <a:gd name="T75" fmla="*/ 2147483647 h 156"/>
                <a:gd name="T76" fmla="*/ 2147483647 w 198"/>
                <a:gd name="T77" fmla="*/ 2147483647 h 156"/>
                <a:gd name="T78" fmla="*/ 2147483647 w 198"/>
                <a:gd name="T79" fmla="*/ 2147483647 h 156"/>
                <a:gd name="T80" fmla="*/ 2147483647 w 198"/>
                <a:gd name="T81" fmla="*/ 2147483647 h 156"/>
                <a:gd name="T82" fmla="*/ 0 w 198"/>
                <a:gd name="T83" fmla="*/ 2147483647 h 156"/>
                <a:gd name="T84" fmla="*/ 0 w 198"/>
                <a:gd name="T85" fmla="*/ 2147483647 h 156"/>
                <a:gd name="T86" fmla="*/ 2147483647 w 198"/>
                <a:gd name="T87" fmla="*/ 2147483647 h 156"/>
                <a:gd name="T88" fmla="*/ 2147483647 w 198"/>
                <a:gd name="T89" fmla="*/ 2147483647 h 156"/>
                <a:gd name="T90" fmla="*/ 2147483647 w 198"/>
                <a:gd name="T91" fmla="*/ 2147483647 h 156"/>
                <a:gd name="T92" fmla="*/ 2147483647 w 198"/>
                <a:gd name="T93" fmla="*/ 2147483647 h 156"/>
                <a:gd name="T94" fmla="*/ 2147483647 w 198"/>
                <a:gd name="T95" fmla="*/ 2147483647 h 156"/>
                <a:gd name="T96" fmla="*/ 2147483647 w 198"/>
                <a:gd name="T97" fmla="*/ 2147483647 h 156"/>
                <a:gd name="T98" fmla="*/ 2147483647 w 198"/>
                <a:gd name="T99" fmla="*/ 2147483647 h 156"/>
                <a:gd name="T100" fmla="*/ 2147483647 w 198"/>
                <a:gd name="T101" fmla="*/ 2147483647 h 156"/>
                <a:gd name="T102" fmla="*/ 2147483647 w 198"/>
                <a:gd name="T103" fmla="*/ 2147483647 h 156"/>
                <a:gd name="T104" fmla="*/ 2147483647 w 198"/>
                <a:gd name="T105" fmla="*/ 2147483647 h 156"/>
                <a:gd name="T106" fmla="*/ 2147483647 w 198"/>
                <a:gd name="T107" fmla="*/ 2147483647 h 156"/>
                <a:gd name="T108" fmla="*/ 2147483647 w 198"/>
                <a:gd name="T109" fmla="*/ 2147483647 h 156"/>
                <a:gd name="T110" fmla="*/ 2147483647 w 198"/>
                <a:gd name="T111" fmla="*/ 2147483647 h 156"/>
                <a:gd name="T112" fmla="*/ 2147483647 w 198"/>
                <a:gd name="T113" fmla="*/ 2147483647 h 1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8"/>
                <a:gd name="T172" fmla="*/ 0 h 156"/>
                <a:gd name="T173" fmla="*/ 198 w 198"/>
                <a:gd name="T174" fmla="*/ 156 h 1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8" h="156">
                  <a:moveTo>
                    <a:pt x="168" y="114"/>
                  </a:moveTo>
                  <a:lnTo>
                    <a:pt x="168" y="108"/>
                  </a:lnTo>
                  <a:lnTo>
                    <a:pt x="174" y="102"/>
                  </a:lnTo>
                  <a:lnTo>
                    <a:pt x="180" y="90"/>
                  </a:lnTo>
                  <a:lnTo>
                    <a:pt x="180" y="78"/>
                  </a:lnTo>
                  <a:lnTo>
                    <a:pt x="186" y="72"/>
                  </a:lnTo>
                  <a:lnTo>
                    <a:pt x="192" y="60"/>
                  </a:lnTo>
                  <a:lnTo>
                    <a:pt x="198" y="54"/>
                  </a:lnTo>
                  <a:lnTo>
                    <a:pt x="198" y="42"/>
                  </a:lnTo>
                  <a:lnTo>
                    <a:pt x="186" y="6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44" y="6"/>
                  </a:lnTo>
                  <a:lnTo>
                    <a:pt x="126" y="6"/>
                  </a:lnTo>
                  <a:lnTo>
                    <a:pt x="114" y="0"/>
                  </a:lnTo>
                  <a:lnTo>
                    <a:pt x="8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72" y="24"/>
                  </a:lnTo>
                  <a:lnTo>
                    <a:pt x="108" y="24"/>
                  </a:lnTo>
                  <a:lnTo>
                    <a:pt x="114" y="30"/>
                  </a:lnTo>
                  <a:lnTo>
                    <a:pt x="120" y="42"/>
                  </a:lnTo>
                  <a:lnTo>
                    <a:pt x="126" y="48"/>
                  </a:lnTo>
                  <a:lnTo>
                    <a:pt x="114" y="54"/>
                  </a:lnTo>
                  <a:lnTo>
                    <a:pt x="108" y="60"/>
                  </a:lnTo>
                  <a:lnTo>
                    <a:pt x="108" y="72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8"/>
                  </a:lnTo>
                  <a:lnTo>
                    <a:pt x="96" y="108"/>
                  </a:lnTo>
                  <a:lnTo>
                    <a:pt x="78" y="102"/>
                  </a:lnTo>
                  <a:lnTo>
                    <a:pt x="66" y="102"/>
                  </a:lnTo>
                  <a:lnTo>
                    <a:pt x="54" y="96"/>
                  </a:lnTo>
                  <a:lnTo>
                    <a:pt x="36" y="96"/>
                  </a:lnTo>
                  <a:lnTo>
                    <a:pt x="24" y="102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6" y="120"/>
                  </a:lnTo>
                  <a:lnTo>
                    <a:pt x="12" y="132"/>
                  </a:lnTo>
                  <a:lnTo>
                    <a:pt x="24" y="138"/>
                  </a:lnTo>
                  <a:lnTo>
                    <a:pt x="30" y="150"/>
                  </a:lnTo>
                  <a:lnTo>
                    <a:pt x="36" y="156"/>
                  </a:lnTo>
                  <a:lnTo>
                    <a:pt x="42" y="156"/>
                  </a:lnTo>
                  <a:lnTo>
                    <a:pt x="48" y="150"/>
                  </a:lnTo>
                  <a:lnTo>
                    <a:pt x="54" y="138"/>
                  </a:lnTo>
                  <a:lnTo>
                    <a:pt x="60" y="132"/>
                  </a:lnTo>
                  <a:lnTo>
                    <a:pt x="138" y="132"/>
                  </a:lnTo>
                  <a:lnTo>
                    <a:pt x="156" y="126"/>
                  </a:lnTo>
                  <a:lnTo>
                    <a:pt x="168" y="126"/>
                  </a:lnTo>
                  <a:lnTo>
                    <a:pt x="180" y="144"/>
                  </a:lnTo>
                  <a:lnTo>
                    <a:pt x="16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6" name="Guyane (French Guiana)" descr="© INSCALE GmbH, 05.05.2010&#10;http://www.presentationload.com/"/>
            <p:cNvSpPr>
              <a:spLocks/>
            </p:cNvSpPr>
            <p:nvPr/>
          </p:nvSpPr>
          <p:spPr bwMode="gray">
            <a:xfrm>
              <a:off x="2447324" y="2849153"/>
              <a:ext cx="67206" cy="97618"/>
            </a:xfrm>
            <a:custGeom>
              <a:avLst/>
              <a:gdLst>
                <a:gd name="T0" fmla="*/ 2147483647 w 52"/>
                <a:gd name="T1" fmla="*/ 2147483647 h 76"/>
                <a:gd name="T2" fmla="*/ 2147483647 w 52"/>
                <a:gd name="T3" fmla="*/ 2147483647 h 76"/>
                <a:gd name="T4" fmla="*/ 2147483647 w 52"/>
                <a:gd name="T5" fmla="*/ 2147483647 h 76"/>
                <a:gd name="T6" fmla="*/ 2147483647 w 52"/>
                <a:gd name="T7" fmla="*/ 2147483647 h 76"/>
                <a:gd name="T8" fmla="*/ 2147483647 w 52"/>
                <a:gd name="T9" fmla="*/ 2147483647 h 76"/>
                <a:gd name="T10" fmla="*/ 2147483647 w 52"/>
                <a:gd name="T11" fmla="*/ 2147483647 h 76"/>
                <a:gd name="T12" fmla="*/ 2147483647 w 52"/>
                <a:gd name="T13" fmla="*/ 2147483647 h 76"/>
                <a:gd name="T14" fmla="*/ 2147483647 w 52"/>
                <a:gd name="T15" fmla="*/ 2147483647 h 76"/>
                <a:gd name="T16" fmla="*/ 2147483647 w 52"/>
                <a:gd name="T17" fmla="*/ 2147483647 h 76"/>
                <a:gd name="T18" fmla="*/ 2147483647 w 52"/>
                <a:gd name="T19" fmla="*/ 2147483647 h 76"/>
                <a:gd name="T20" fmla="*/ 2147483647 w 52"/>
                <a:gd name="T21" fmla="*/ 2147483647 h 76"/>
                <a:gd name="T22" fmla="*/ 2147483647 w 52"/>
                <a:gd name="T23" fmla="*/ 0 h 76"/>
                <a:gd name="T24" fmla="*/ 2147483647 w 52"/>
                <a:gd name="T25" fmla="*/ 2147483647 h 76"/>
                <a:gd name="T26" fmla="*/ 2147483647 w 52"/>
                <a:gd name="T27" fmla="*/ 2147483647 h 76"/>
                <a:gd name="T28" fmla="*/ 2147483647 w 52"/>
                <a:gd name="T29" fmla="*/ 2147483647 h 76"/>
                <a:gd name="T30" fmla="*/ 2147483647 w 52"/>
                <a:gd name="T31" fmla="*/ 2147483647 h 76"/>
                <a:gd name="T32" fmla="*/ 2147483647 w 52"/>
                <a:gd name="T33" fmla="*/ 2147483647 h 76"/>
                <a:gd name="T34" fmla="*/ 2147483647 w 52"/>
                <a:gd name="T35" fmla="*/ 2147483647 h 76"/>
                <a:gd name="T36" fmla="*/ 2147483647 w 52"/>
                <a:gd name="T37" fmla="*/ 2147483647 h 76"/>
                <a:gd name="T38" fmla="*/ 2147483647 w 52"/>
                <a:gd name="T39" fmla="*/ 2147483647 h 76"/>
                <a:gd name="T40" fmla="*/ 2147483647 w 52"/>
                <a:gd name="T41" fmla="*/ 2147483647 h 76"/>
                <a:gd name="T42" fmla="*/ 2147483647 w 52"/>
                <a:gd name="T43" fmla="*/ 2147483647 h 76"/>
                <a:gd name="T44" fmla="*/ 2147483647 w 52"/>
                <a:gd name="T45" fmla="*/ 2147483647 h 76"/>
                <a:gd name="T46" fmla="*/ 2147483647 w 52"/>
                <a:gd name="T47" fmla="*/ 2147483647 h 76"/>
                <a:gd name="T48" fmla="*/ 2147483647 w 52"/>
                <a:gd name="T49" fmla="*/ 2147483647 h 76"/>
                <a:gd name="T50" fmla="*/ 2147483647 w 52"/>
                <a:gd name="T51" fmla="*/ 2147483647 h 76"/>
                <a:gd name="T52" fmla="*/ 2147483647 w 52"/>
                <a:gd name="T53" fmla="*/ 2147483647 h 76"/>
                <a:gd name="T54" fmla="*/ 2147483647 w 52"/>
                <a:gd name="T55" fmla="*/ 2147483647 h 76"/>
                <a:gd name="T56" fmla="*/ 2147483647 w 52"/>
                <a:gd name="T57" fmla="*/ 2147483647 h 76"/>
                <a:gd name="T58" fmla="*/ 2147483647 w 52"/>
                <a:gd name="T59" fmla="*/ 2147483647 h 76"/>
                <a:gd name="T60" fmla="*/ 2147483647 w 52"/>
                <a:gd name="T61" fmla="*/ 2147483647 h 76"/>
                <a:gd name="T62" fmla="*/ 2147483647 w 52"/>
                <a:gd name="T63" fmla="*/ 2147483647 h 76"/>
                <a:gd name="T64" fmla="*/ 0 w 52"/>
                <a:gd name="T65" fmla="*/ 2147483647 h 76"/>
                <a:gd name="T66" fmla="*/ 0 w 52"/>
                <a:gd name="T67" fmla="*/ 2147483647 h 76"/>
                <a:gd name="T68" fmla="*/ 2147483647 w 52"/>
                <a:gd name="T69" fmla="*/ 2147483647 h 76"/>
                <a:gd name="T70" fmla="*/ 2147483647 w 52"/>
                <a:gd name="T71" fmla="*/ 2147483647 h 76"/>
                <a:gd name="T72" fmla="*/ 2147483647 w 52"/>
                <a:gd name="T73" fmla="*/ 2147483647 h 76"/>
                <a:gd name="T74" fmla="*/ 2147483647 w 52"/>
                <a:gd name="T75" fmla="*/ 2147483647 h 76"/>
                <a:gd name="T76" fmla="*/ 2147483647 w 52"/>
                <a:gd name="T77" fmla="*/ 2147483647 h 76"/>
                <a:gd name="T78" fmla="*/ 2147483647 w 52"/>
                <a:gd name="T79" fmla="*/ 2147483647 h 76"/>
                <a:gd name="T80" fmla="*/ 2147483647 w 52"/>
                <a:gd name="T81" fmla="*/ 2147483647 h 76"/>
                <a:gd name="T82" fmla="*/ 2147483647 w 52"/>
                <a:gd name="T83" fmla="*/ 2147483647 h 76"/>
                <a:gd name="T84" fmla="*/ 2147483647 w 52"/>
                <a:gd name="T85" fmla="*/ 2147483647 h 76"/>
                <a:gd name="T86" fmla="*/ 2147483647 w 52"/>
                <a:gd name="T87" fmla="*/ 2147483647 h 76"/>
                <a:gd name="T88" fmla="*/ 2147483647 w 52"/>
                <a:gd name="T89" fmla="*/ 2147483647 h 76"/>
                <a:gd name="T90" fmla="*/ 2147483647 w 52"/>
                <a:gd name="T91" fmla="*/ 2147483647 h 76"/>
                <a:gd name="T92" fmla="*/ 2147483647 w 52"/>
                <a:gd name="T93" fmla="*/ 2147483647 h 76"/>
                <a:gd name="T94" fmla="*/ 2147483647 w 52"/>
                <a:gd name="T95" fmla="*/ 2147483647 h 76"/>
                <a:gd name="T96" fmla="*/ 2147483647 w 52"/>
                <a:gd name="T97" fmla="*/ 2147483647 h 76"/>
                <a:gd name="T98" fmla="*/ 2147483647 w 52"/>
                <a:gd name="T99" fmla="*/ 2147483647 h 76"/>
                <a:gd name="T100" fmla="*/ 2147483647 w 52"/>
                <a:gd name="T101" fmla="*/ 2147483647 h 76"/>
                <a:gd name="T102" fmla="*/ 2147483647 w 52"/>
                <a:gd name="T103" fmla="*/ 2147483647 h 76"/>
                <a:gd name="T104" fmla="*/ 2147483647 w 52"/>
                <a:gd name="T105" fmla="*/ 2147483647 h 76"/>
                <a:gd name="T106" fmla="*/ 2147483647 w 52"/>
                <a:gd name="T107" fmla="*/ 2147483647 h 76"/>
                <a:gd name="T108" fmla="*/ 2147483647 w 52"/>
                <a:gd name="T109" fmla="*/ 2147483647 h 76"/>
                <a:gd name="T110" fmla="*/ 2147483647 w 52"/>
                <a:gd name="T111" fmla="*/ 2147483647 h 76"/>
                <a:gd name="T112" fmla="*/ 2147483647 w 52"/>
                <a:gd name="T113" fmla="*/ 2147483647 h 76"/>
                <a:gd name="T114" fmla="*/ 2147483647 w 52"/>
                <a:gd name="T115" fmla="*/ 2147483647 h 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"/>
                <a:gd name="T175" fmla="*/ 0 h 76"/>
                <a:gd name="T176" fmla="*/ 52 w 52"/>
                <a:gd name="T177" fmla="*/ 76 h 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" h="76">
                  <a:moveTo>
                    <a:pt x="52" y="32"/>
                  </a:moveTo>
                  <a:lnTo>
                    <a:pt x="50" y="26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0" y="20"/>
                  </a:lnTo>
                  <a:lnTo>
                    <a:pt x="32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6" y="54"/>
                  </a:lnTo>
                  <a:lnTo>
                    <a:pt x="8" y="62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10" y="76"/>
                  </a:lnTo>
                  <a:lnTo>
                    <a:pt x="12" y="74"/>
                  </a:lnTo>
                  <a:lnTo>
                    <a:pt x="12" y="72"/>
                  </a:lnTo>
                  <a:lnTo>
                    <a:pt x="14" y="72"/>
                  </a:lnTo>
                  <a:lnTo>
                    <a:pt x="16" y="72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2" y="72"/>
                  </a:lnTo>
                  <a:lnTo>
                    <a:pt x="26" y="74"/>
                  </a:lnTo>
                  <a:lnTo>
                    <a:pt x="30" y="74"/>
                  </a:lnTo>
                  <a:lnTo>
                    <a:pt x="32" y="72"/>
                  </a:lnTo>
                  <a:lnTo>
                    <a:pt x="40" y="64"/>
                  </a:lnTo>
                  <a:lnTo>
                    <a:pt x="40" y="60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2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7" name="Guyana" descr="© INSCALE GmbH, 05.05.2010&#10;http://www.presentationload.com/"/>
            <p:cNvSpPr>
              <a:spLocks/>
            </p:cNvSpPr>
            <p:nvPr/>
          </p:nvSpPr>
          <p:spPr bwMode="gray">
            <a:xfrm>
              <a:off x="2289648" y="2778509"/>
              <a:ext cx="107272" cy="191382"/>
            </a:xfrm>
            <a:custGeom>
              <a:avLst/>
              <a:gdLst>
                <a:gd name="T0" fmla="*/ 2147483647 w 324"/>
                <a:gd name="T1" fmla="*/ 2147483647 h 582"/>
                <a:gd name="T2" fmla="*/ 2147483647 w 324"/>
                <a:gd name="T3" fmla="*/ 2147483647 h 582"/>
                <a:gd name="T4" fmla="*/ 2147483647 w 324"/>
                <a:gd name="T5" fmla="*/ 2147483647 h 582"/>
                <a:gd name="T6" fmla="*/ 2147483647 w 324"/>
                <a:gd name="T7" fmla="*/ 2147483647 h 582"/>
                <a:gd name="T8" fmla="*/ 2147483647 w 324"/>
                <a:gd name="T9" fmla="*/ 2147483647 h 582"/>
                <a:gd name="T10" fmla="*/ 2147483647 w 324"/>
                <a:gd name="T11" fmla="*/ 2147483647 h 582"/>
                <a:gd name="T12" fmla="*/ 2147483647 w 324"/>
                <a:gd name="T13" fmla="*/ 2147483647 h 582"/>
                <a:gd name="T14" fmla="*/ 2147483647 w 324"/>
                <a:gd name="T15" fmla="*/ 2147483647 h 582"/>
                <a:gd name="T16" fmla="*/ 0 w 324"/>
                <a:gd name="T17" fmla="*/ 2147483647 h 582"/>
                <a:gd name="T18" fmla="*/ 2147483647 w 324"/>
                <a:gd name="T19" fmla="*/ 2147483647 h 582"/>
                <a:gd name="T20" fmla="*/ 2147483647 w 324"/>
                <a:gd name="T21" fmla="*/ 2147483647 h 582"/>
                <a:gd name="T22" fmla="*/ 2147483647 w 324"/>
                <a:gd name="T23" fmla="*/ 2147483647 h 582"/>
                <a:gd name="T24" fmla="*/ 2147483647 w 324"/>
                <a:gd name="T25" fmla="*/ 2147483647 h 582"/>
                <a:gd name="T26" fmla="*/ 2147483647 w 324"/>
                <a:gd name="T27" fmla="*/ 2147483647 h 582"/>
                <a:gd name="T28" fmla="*/ 2147483647 w 324"/>
                <a:gd name="T29" fmla="*/ 2147483647 h 582"/>
                <a:gd name="T30" fmla="*/ 2147483647 w 324"/>
                <a:gd name="T31" fmla="*/ 2147483647 h 582"/>
                <a:gd name="T32" fmla="*/ 2147483647 w 324"/>
                <a:gd name="T33" fmla="*/ 2147483647 h 582"/>
                <a:gd name="T34" fmla="*/ 2147483647 w 324"/>
                <a:gd name="T35" fmla="*/ 2147483647 h 582"/>
                <a:gd name="T36" fmla="*/ 2147483647 w 324"/>
                <a:gd name="T37" fmla="*/ 2147483647 h 582"/>
                <a:gd name="T38" fmla="*/ 2147483647 w 324"/>
                <a:gd name="T39" fmla="*/ 2147483647 h 582"/>
                <a:gd name="T40" fmla="*/ 2147483647 w 324"/>
                <a:gd name="T41" fmla="*/ 2147483647 h 582"/>
                <a:gd name="T42" fmla="*/ 2147483647 w 324"/>
                <a:gd name="T43" fmla="*/ 2147483647 h 582"/>
                <a:gd name="T44" fmla="*/ 2147483647 w 324"/>
                <a:gd name="T45" fmla="*/ 2147483647 h 582"/>
                <a:gd name="T46" fmla="*/ 2147483647 w 324"/>
                <a:gd name="T47" fmla="*/ 2147483647 h 582"/>
                <a:gd name="T48" fmla="*/ 2147483647 w 324"/>
                <a:gd name="T49" fmla="*/ 2147483647 h 582"/>
                <a:gd name="T50" fmla="*/ 2147483647 w 324"/>
                <a:gd name="T51" fmla="*/ 2147483647 h 582"/>
                <a:gd name="T52" fmla="*/ 2147483647 w 324"/>
                <a:gd name="T53" fmla="*/ 2147483647 h 582"/>
                <a:gd name="T54" fmla="*/ 2147483647 w 324"/>
                <a:gd name="T55" fmla="*/ 2147483647 h 582"/>
                <a:gd name="T56" fmla="*/ 2147483647 w 324"/>
                <a:gd name="T57" fmla="*/ 2147483647 h 582"/>
                <a:gd name="T58" fmla="*/ 2147483647 w 324"/>
                <a:gd name="T59" fmla="*/ 2147483647 h 582"/>
                <a:gd name="T60" fmla="*/ 2147483647 w 324"/>
                <a:gd name="T61" fmla="*/ 2147483647 h 582"/>
                <a:gd name="T62" fmla="*/ 2147483647 w 324"/>
                <a:gd name="T63" fmla="*/ 2147483647 h 582"/>
                <a:gd name="T64" fmla="*/ 2147483647 w 324"/>
                <a:gd name="T65" fmla="*/ 2147483647 h 582"/>
                <a:gd name="T66" fmla="*/ 2147483647 w 324"/>
                <a:gd name="T67" fmla="*/ 2147483647 h 582"/>
                <a:gd name="T68" fmla="*/ 2147483647 w 324"/>
                <a:gd name="T69" fmla="*/ 2147483647 h 582"/>
                <a:gd name="T70" fmla="*/ 2147483647 w 324"/>
                <a:gd name="T71" fmla="*/ 2147483647 h 582"/>
                <a:gd name="T72" fmla="*/ 2147483647 w 324"/>
                <a:gd name="T73" fmla="*/ 2147483647 h 582"/>
                <a:gd name="T74" fmla="*/ 2147483647 w 324"/>
                <a:gd name="T75" fmla="*/ 2147483647 h 582"/>
                <a:gd name="T76" fmla="*/ 2147483647 w 324"/>
                <a:gd name="T77" fmla="*/ 2147483647 h 582"/>
                <a:gd name="T78" fmla="*/ 2147483647 w 324"/>
                <a:gd name="T79" fmla="*/ 2147483647 h 582"/>
                <a:gd name="T80" fmla="*/ 2147483647 w 324"/>
                <a:gd name="T81" fmla="*/ 2147483647 h 582"/>
                <a:gd name="T82" fmla="*/ 2147483647 w 324"/>
                <a:gd name="T83" fmla="*/ 2147483647 h 582"/>
                <a:gd name="T84" fmla="*/ 2147483647 w 324"/>
                <a:gd name="T85" fmla="*/ 2147483647 h 582"/>
                <a:gd name="T86" fmla="*/ 2147483647 w 324"/>
                <a:gd name="T87" fmla="*/ 2147483647 h 582"/>
                <a:gd name="T88" fmla="*/ 2147483647 w 324"/>
                <a:gd name="T89" fmla="*/ 2147483647 h 582"/>
                <a:gd name="T90" fmla="*/ 2147483647 w 324"/>
                <a:gd name="T91" fmla="*/ 2147483647 h 582"/>
                <a:gd name="T92" fmla="*/ 2147483647 w 324"/>
                <a:gd name="T93" fmla="*/ 2147483647 h 582"/>
                <a:gd name="T94" fmla="*/ 2147483647 w 324"/>
                <a:gd name="T95" fmla="*/ 2147483647 h 582"/>
                <a:gd name="T96" fmla="*/ 2147483647 w 324"/>
                <a:gd name="T97" fmla="*/ 2147483647 h 582"/>
                <a:gd name="T98" fmla="*/ 2147483647 w 324"/>
                <a:gd name="T99" fmla="*/ 2147483647 h 582"/>
                <a:gd name="T100" fmla="*/ 2147483647 w 324"/>
                <a:gd name="T101" fmla="*/ 2147483647 h 582"/>
                <a:gd name="T102" fmla="*/ 2147483647 w 324"/>
                <a:gd name="T103" fmla="*/ 2147483647 h 582"/>
                <a:gd name="T104" fmla="*/ 2147483647 w 324"/>
                <a:gd name="T105" fmla="*/ 2147483647 h 582"/>
                <a:gd name="T106" fmla="*/ 2147483647 w 324"/>
                <a:gd name="T107" fmla="*/ 2147483647 h 582"/>
                <a:gd name="T108" fmla="*/ 2147483647 w 324"/>
                <a:gd name="T109" fmla="*/ 2147483647 h 582"/>
                <a:gd name="T110" fmla="*/ 2147483647 w 324"/>
                <a:gd name="T111" fmla="*/ 2147483647 h 582"/>
                <a:gd name="T112" fmla="*/ 2147483647 w 324"/>
                <a:gd name="T113" fmla="*/ 2147483647 h 582"/>
                <a:gd name="T114" fmla="*/ 2147483647 w 324"/>
                <a:gd name="T115" fmla="*/ 2147483647 h 582"/>
                <a:gd name="T116" fmla="*/ 2147483647 w 324"/>
                <a:gd name="T117" fmla="*/ 2147483647 h 582"/>
                <a:gd name="T118" fmla="*/ 2147483647 w 324"/>
                <a:gd name="T119" fmla="*/ 2147483647 h 582"/>
                <a:gd name="T120" fmla="*/ 2147483647 w 324"/>
                <a:gd name="T121" fmla="*/ 2147483647 h 582"/>
                <a:gd name="T122" fmla="*/ 2147483647 w 324"/>
                <a:gd name="T123" fmla="*/ 0 h 582"/>
                <a:gd name="T124" fmla="*/ 2147483647 w 324"/>
                <a:gd name="T125" fmla="*/ 2147483647 h 5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4"/>
                <a:gd name="T190" fmla="*/ 0 h 582"/>
                <a:gd name="T191" fmla="*/ 324 w 324"/>
                <a:gd name="T192" fmla="*/ 582 h 5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4" h="582">
                  <a:moveTo>
                    <a:pt x="90" y="42"/>
                  </a:moveTo>
                  <a:lnTo>
                    <a:pt x="84" y="48"/>
                  </a:lnTo>
                  <a:lnTo>
                    <a:pt x="72" y="48"/>
                  </a:lnTo>
                  <a:lnTo>
                    <a:pt x="60" y="60"/>
                  </a:lnTo>
                  <a:lnTo>
                    <a:pt x="60" y="102"/>
                  </a:lnTo>
                  <a:lnTo>
                    <a:pt x="84" y="102"/>
                  </a:lnTo>
                  <a:lnTo>
                    <a:pt x="84" y="120"/>
                  </a:lnTo>
                  <a:lnTo>
                    <a:pt x="78" y="126"/>
                  </a:lnTo>
                  <a:lnTo>
                    <a:pt x="66" y="132"/>
                  </a:lnTo>
                  <a:lnTo>
                    <a:pt x="54" y="132"/>
                  </a:lnTo>
                  <a:lnTo>
                    <a:pt x="42" y="138"/>
                  </a:lnTo>
                  <a:lnTo>
                    <a:pt x="12" y="138"/>
                  </a:lnTo>
                  <a:lnTo>
                    <a:pt x="12" y="144"/>
                  </a:lnTo>
                  <a:lnTo>
                    <a:pt x="30" y="162"/>
                  </a:lnTo>
                  <a:lnTo>
                    <a:pt x="30" y="180"/>
                  </a:lnTo>
                  <a:lnTo>
                    <a:pt x="18" y="186"/>
                  </a:lnTo>
                  <a:lnTo>
                    <a:pt x="12" y="186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6" y="210"/>
                  </a:lnTo>
                  <a:lnTo>
                    <a:pt x="12" y="222"/>
                  </a:lnTo>
                  <a:lnTo>
                    <a:pt x="48" y="258"/>
                  </a:lnTo>
                  <a:lnTo>
                    <a:pt x="72" y="264"/>
                  </a:lnTo>
                  <a:lnTo>
                    <a:pt x="78" y="252"/>
                  </a:lnTo>
                  <a:lnTo>
                    <a:pt x="90" y="264"/>
                  </a:lnTo>
                  <a:lnTo>
                    <a:pt x="96" y="276"/>
                  </a:lnTo>
                  <a:lnTo>
                    <a:pt x="96" y="294"/>
                  </a:lnTo>
                  <a:lnTo>
                    <a:pt x="90" y="306"/>
                  </a:lnTo>
                  <a:lnTo>
                    <a:pt x="84" y="312"/>
                  </a:lnTo>
                  <a:lnTo>
                    <a:pt x="84" y="318"/>
                  </a:lnTo>
                  <a:lnTo>
                    <a:pt x="90" y="324"/>
                  </a:lnTo>
                  <a:lnTo>
                    <a:pt x="96" y="324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48"/>
                  </a:lnTo>
                  <a:lnTo>
                    <a:pt x="120" y="354"/>
                  </a:lnTo>
                  <a:lnTo>
                    <a:pt x="126" y="354"/>
                  </a:lnTo>
                  <a:lnTo>
                    <a:pt x="126" y="366"/>
                  </a:lnTo>
                  <a:lnTo>
                    <a:pt x="120" y="378"/>
                  </a:lnTo>
                  <a:lnTo>
                    <a:pt x="108" y="390"/>
                  </a:lnTo>
                  <a:lnTo>
                    <a:pt x="96" y="432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84" y="462"/>
                  </a:lnTo>
                  <a:lnTo>
                    <a:pt x="84" y="468"/>
                  </a:lnTo>
                  <a:lnTo>
                    <a:pt x="90" y="480"/>
                  </a:lnTo>
                  <a:lnTo>
                    <a:pt x="114" y="504"/>
                  </a:lnTo>
                  <a:lnTo>
                    <a:pt x="114" y="534"/>
                  </a:lnTo>
                  <a:lnTo>
                    <a:pt x="144" y="570"/>
                  </a:lnTo>
                  <a:lnTo>
                    <a:pt x="156" y="570"/>
                  </a:lnTo>
                  <a:lnTo>
                    <a:pt x="162" y="582"/>
                  </a:lnTo>
                  <a:lnTo>
                    <a:pt x="198" y="582"/>
                  </a:lnTo>
                  <a:lnTo>
                    <a:pt x="204" y="576"/>
                  </a:lnTo>
                  <a:lnTo>
                    <a:pt x="204" y="564"/>
                  </a:lnTo>
                  <a:lnTo>
                    <a:pt x="216" y="552"/>
                  </a:lnTo>
                  <a:lnTo>
                    <a:pt x="234" y="552"/>
                  </a:lnTo>
                  <a:lnTo>
                    <a:pt x="240" y="540"/>
                  </a:lnTo>
                  <a:lnTo>
                    <a:pt x="270" y="540"/>
                  </a:lnTo>
                  <a:lnTo>
                    <a:pt x="270" y="534"/>
                  </a:lnTo>
                  <a:lnTo>
                    <a:pt x="288" y="516"/>
                  </a:lnTo>
                  <a:lnTo>
                    <a:pt x="300" y="516"/>
                  </a:lnTo>
                  <a:lnTo>
                    <a:pt x="312" y="528"/>
                  </a:lnTo>
                  <a:lnTo>
                    <a:pt x="318" y="528"/>
                  </a:lnTo>
                  <a:lnTo>
                    <a:pt x="324" y="522"/>
                  </a:lnTo>
                  <a:lnTo>
                    <a:pt x="324" y="510"/>
                  </a:lnTo>
                  <a:lnTo>
                    <a:pt x="318" y="504"/>
                  </a:lnTo>
                  <a:lnTo>
                    <a:pt x="312" y="492"/>
                  </a:lnTo>
                  <a:lnTo>
                    <a:pt x="306" y="474"/>
                  </a:lnTo>
                  <a:lnTo>
                    <a:pt x="288" y="456"/>
                  </a:lnTo>
                  <a:lnTo>
                    <a:pt x="282" y="444"/>
                  </a:lnTo>
                  <a:lnTo>
                    <a:pt x="282" y="420"/>
                  </a:lnTo>
                  <a:lnTo>
                    <a:pt x="288" y="414"/>
                  </a:lnTo>
                  <a:lnTo>
                    <a:pt x="288" y="396"/>
                  </a:lnTo>
                  <a:lnTo>
                    <a:pt x="276" y="408"/>
                  </a:lnTo>
                  <a:lnTo>
                    <a:pt x="276" y="414"/>
                  </a:lnTo>
                  <a:lnTo>
                    <a:pt x="264" y="414"/>
                  </a:lnTo>
                  <a:lnTo>
                    <a:pt x="258" y="402"/>
                  </a:lnTo>
                  <a:lnTo>
                    <a:pt x="252" y="396"/>
                  </a:lnTo>
                  <a:lnTo>
                    <a:pt x="246" y="384"/>
                  </a:lnTo>
                  <a:lnTo>
                    <a:pt x="246" y="372"/>
                  </a:lnTo>
                  <a:lnTo>
                    <a:pt x="240" y="372"/>
                  </a:lnTo>
                  <a:lnTo>
                    <a:pt x="240" y="366"/>
                  </a:lnTo>
                  <a:lnTo>
                    <a:pt x="234" y="360"/>
                  </a:lnTo>
                  <a:lnTo>
                    <a:pt x="234" y="348"/>
                  </a:lnTo>
                  <a:lnTo>
                    <a:pt x="240" y="336"/>
                  </a:lnTo>
                  <a:lnTo>
                    <a:pt x="246" y="33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64" y="276"/>
                  </a:lnTo>
                  <a:lnTo>
                    <a:pt x="294" y="276"/>
                  </a:lnTo>
                  <a:lnTo>
                    <a:pt x="300" y="270"/>
                  </a:lnTo>
                  <a:lnTo>
                    <a:pt x="300" y="258"/>
                  </a:lnTo>
                  <a:lnTo>
                    <a:pt x="288" y="246"/>
                  </a:lnTo>
                  <a:lnTo>
                    <a:pt x="288" y="234"/>
                  </a:lnTo>
                  <a:lnTo>
                    <a:pt x="294" y="222"/>
                  </a:lnTo>
                  <a:lnTo>
                    <a:pt x="300" y="216"/>
                  </a:lnTo>
                  <a:lnTo>
                    <a:pt x="306" y="204"/>
                  </a:lnTo>
                  <a:lnTo>
                    <a:pt x="306" y="192"/>
                  </a:lnTo>
                  <a:lnTo>
                    <a:pt x="300" y="180"/>
                  </a:lnTo>
                  <a:lnTo>
                    <a:pt x="294" y="174"/>
                  </a:lnTo>
                  <a:lnTo>
                    <a:pt x="276" y="174"/>
                  </a:lnTo>
                  <a:lnTo>
                    <a:pt x="270" y="180"/>
                  </a:lnTo>
                  <a:lnTo>
                    <a:pt x="270" y="156"/>
                  </a:lnTo>
                  <a:lnTo>
                    <a:pt x="258" y="150"/>
                  </a:lnTo>
                  <a:lnTo>
                    <a:pt x="252" y="138"/>
                  </a:lnTo>
                  <a:lnTo>
                    <a:pt x="234" y="132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56"/>
                  </a:lnTo>
                  <a:lnTo>
                    <a:pt x="192" y="162"/>
                  </a:lnTo>
                  <a:lnTo>
                    <a:pt x="192" y="168"/>
                  </a:lnTo>
                  <a:lnTo>
                    <a:pt x="192" y="162"/>
                  </a:lnTo>
                  <a:lnTo>
                    <a:pt x="198" y="156"/>
                  </a:lnTo>
                  <a:lnTo>
                    <a:pt x="198" y="144"/>
                  </a:lnTo>
                  <a:lnTo>
                    <a:pt x="204" y="132"/>
                  </a:lnTo>
                  <a:lnTo>
                    <a:pt x="204" y="114"/>
                  </a:lnTo>
                  <a:lnTo>
                    <a:pt x="210" y="102"/>
                  </a:lnTo>
                  <a:lnTo>
                    <a:pt x="210" y="78"/>
                  </a:lnTo>
                  <a:lnTo>
                    <a:pt x="192" y="42"/>
                  </a:lnTo>
                  <a:lnTo>
                    <a:pt x="180" y="30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02" y="36"/>
                  </a:lnTo>
                  <a:lnTo>
                    <a:pt x="96" y="42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8" name="Guinea-Bissau" descr="© INSCALE GmbH, 05.05.2010&#10;http://www.presentationload.com/"/>
            <p:cNvSpPr>
              <a:spLocks/>
            </p:cNvSpPr>
            <p:nvPr/>
          </p:nvSpPr>
          <p:spPr bwMode="gray">
            <a:xfrm>
              <a:off x="3353307" y="2664195"/>
              <a:ext cx="60744" cy="51378"/>
            </a:xfrm>
            <a:custGeom>
              <a:avLst/>
              <a:gdLst>
                <a:gd name="T0" fmla="*/ 2147483647 w 186"/>
                <a:gd name="T1" fmla="*/ 2147483647 h 156"/>
                <a:gd name="T2" fmla="*/ 2147483647 w 186"/>
                <a:gd name="T3" fmla="*/ 2147483647 h 156"/>
                <a:gd name="T4" fmla="*/ 2147483647 w 186"/>
                <a:gd name="T5" fmla="*/ 2147483647 h 156"/>
                <a:gd name="T6" fmla="*/ 2147483647 w 186"/>
                <a:gd name="T7" fmla="*/ 2147483647 h 156"/>
                <a:gd name="T8" fmla="*/ 2147483647 w 186"/>
                <a:gd name="T9" fmla="*/ 2147483647 h 156"/>
                <a:gd name="T10" fmla="*/ 2147483647 w 186"/>
                <a:gd name="T11" fmla="*/ 2147483647 h 156"/>
                <a:gd name="T12" fmla="*/ 2147483647 w 186"/>
                <a:gd name="T13" fmla="*/ 2147483647 h 156"/>
                <a:gd name="T14" fmla="*/ 2147483647 w 186"/>
                <a:gd name="T15" fmla="*/ 2147483647 h 156"/>
                <a:gd name="T16" fmla="*/ 2147483647 w 186"/>
                <a:gd name="T17" fmla="*/ 2147483647 h 156"/>
                <a:gd name="T18" fmla="*/ 2147483647 w 186"/>
                <a:gd name="T19" fmla="*/ 2147483647 h 156"/>
                <a:gd name="T20" fmla="*/ 2147483647 w 186"/>
                <a:gd name="T21" fmla="*/ 2147483647 h 156"/>
                <a:gd name="T22" fmla="*/ 2147483647 w 186"/>
                <a:gd name="T23" fmla="*/ 2147483647 h 156"/>
                <a:gd name="T24" fmla="*/ 2147483647 w 186"/>
                <a:gd name="T25" fmla="*/ 2147483647 h 156"/>
                <a:gd name="T26" fmla="*/ 2147483647 w 186"/>
                <a:gd name="T27" fmla="*/ 2147483647 h 156"/>
                <a:gd name="T28" fmla="*/ 2147483647 w 186"/>
                <a:gd name="T29" fmla="*/ 0 h 156"/>
                <a:gd name="T30" fmla="*/ 2147483647 w 186"/>
                <a:gd name="T31" fmla="*/ 2147483647 h 156"/>
                <a:gd name="T32" fmla="*/ 2147483647 w 186"/>
                <a:gd name="T33" fmla="*/ 2147483647 h 156"/>
                <a:gd name="T34" fmla="*/ 2147483647 w 186"/>
                <a:gd name="T35" fmla="*/ 2147483647 h 156"/>
                <a:gd name="T36" fmla="*/ 0 w 186"/>
                <a:gd name="T37" fmla="*/ 2147483647 h 156"/>
                <a:gd name="T38" fmla="*/ 2147483647 w 186"/>
                <a:gd name="T39" fmla="*/ 2147483647 h 156"/>
                <a:gd name="T40" fmla="*/ 2147483647 w 186"/>
                <a:gd name="T41" fmla="*/ 2147483647 h 156"/>
                <a:gd name="T42" fmla="*/ 2147483647 w 186"/>
                <a:gd name="T43" fmla="*/ 2147483647 h 156"/>
                <a:gd name="T44" fmla="*/ 2147483647 w 186"/>
                <a:gd name="T45" fmla="*/ 2147483647 h 156"/>
                <a:gd name="T46" fmla="*/ 2147483647 w 186"/>
                <a:gd name="T47" fmla="*/ 2147483647 h 156"/>
                <a:gd name="T48" fmla="*/ 2147483647 w 186"/>
                <a:gd name="T49" fmla="*/ 2147483647 h 156"/>
                <a:gd name="T50" fmla="*/ 2147483647 w 186"/>
                <a:gd name="T51" fmla="*/ 2147483647 h 156"/>
                <a:gd name="T52" fmla="*/ 2147483647 w 186"/>
                <a:gd name="T53" fmla="*/ 2147483647 h 156"/>
                <a:gd name="T54" fmla="*/ 2147483647 w 186"/>
                <a:gd name="T55" fmla="*/ 2147483647 h 156"/>
                <a:gd name="T56" fmla="*/ 2147483647 w 186"/>
                <a:gd name="T57" fmla="*/ 2147483647 h 156"/>
                <a:gd name="T58" fmla="*/ 2147483647 w 186"/>
                <a:gd name="T59" fmla="*/ 2147483647 h 156"/>
                <a:gd name="T60" fmla="*/ 2147483647 w 186"/>
                <a:gd name="T61" fmla="*/ 2147483647 h 156"/>
                <a:gd name="T62" fmla="*/ 2147483647 w 186"/>
                <a:gd name="T63" fmla="*/ 2147483647 h 156"/>
                <a:gd name="T64" fmla="*/ 2147483647 w 186"/>
                <a:gd name="T65" fmla="*/ 2147483647 h 156"/>
                <a:gd name="T66" fmla="*/ 2147483647 w 186"/>
                <a:gd name="T67" fmla="*/ 2147483647 h 156"/>
                <a:gd name="T68" fmla="*/ 2147483647 w 186"/>
                <a:gd name="T69" fmla="*/ 2147483647 h 156"/>
                <a:gd name="T70" fmla="*/ 2147483647 w 186"/>
                <a:gd name="T71" fmla="*/ 2147483647 h 156"/>
                <a:gd name="T72" fmla="*/ 2147483647 w 186"/>
                <a:gd name="T73" fmla="*/ 2147483647 h 1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6"/>
                <a:gd name="T112" fmla="*/ 0 h 156"/>
                <a:gd name="T113" fmla="*/ 186 w 186"/>
                <a:gd name="T114" fmla="*/ 156 h 1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6" h="156">
                  <a:moveTo>
                    <a:pt x="126" y="102"/>
                  </a:moveTo>
                  <a:lnTo>
                    <a:pt x="132" y="96"/>
                  </a:lnTo>
                  <a:lnTo>
                    <a:pt x="144" y="90"/>
                  </a:lnTo>
                  <a:lnTo>
                    <a:pt x="174" y="90"/>
                  </a:lnTo>
                  <a:lnTo>
                    <a:pt x="180" y="84"/>
                  </a:lnTo>
                  <a:lnTo>
                    <a:pt x="186" y="72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68" y="54"/>
                  </a:lnTo>
                  <a:lnTo>
                    <a:pt x="162" y="48"/>
                  </a:lnTo>
                  <a:lnTo>
                    <a:pt x="162" y="36"/>
                  </a:lnTo>
                  <a:lnTo>
                    <a:pt x="168" y="30"/>
                  </a:lnTo>
                  <a:lnTo>
                    <a:pt x="186" y="30"/>
                  </a:lnTo>
                  <a:lnTo>
                    <a:pt x="186" y="6"/>
                  </a:lnTo>
                  <a:lnTo>
                    <a:pt x="84" y="0"/>
                  </a:lnTo>
                  <a:lnTo>
                    <a:pt x="54" y="24"/>
                  </a:lnTo>
                  <a:lnTo>
                    <a:pt x="18" y="24"/>
                  </a:lnTo>
                  <a:lnTo>
                    <a:pt x="6" y="36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8" y="78"/>
                  </a:lnTo>
                  <a:lnTo>
                    <a:pt x="42" y="66"/>
                  </a:lnTo>
                  <a:lnTo>
                    <a:pt x="66" y="66"/>
                  </a:lnTo>
                  <a:lnTo>
                    <a:pt x="90" y="60"/>
                  </a:lnTo>
                  <a:lnTo>
                    <a:pt x="90" y="84"/>
                  </a:lnTo>
                  <a:lnTo>
                    <a:pt x="78" y="78"/>
                  </a:lnTo>
                  <a:lnTo>
                    <a:pt x="72" y="78"/>
                  </a:lnTo>
                  <a:lnTo>
                    <a:pt x="66" y="72"/>
                  </a:lnTo>
                  <a:lnTo>
                    <a:pt x="54" y="72"/>
                  </a:lnTo>
                  <a:lnTo>
                    <a:pt x="54" y="96"/>
                  </a:lnTo>
                  <a:lnTo>
                    <a:pt x="60" y="102"/>
                  </a:lnTo>
                  <a:lnTo>
                    <a:pt x="90" y="96"/>
                  </a:lnTo>
                  <a:lnTo>
                    <a:pt x="54" y="114"/>
                  </a:lnTo>
                  <a:lnTo>
                    <a:pt x="84" y="156"/>
                  </a:lnTo>
                  <a:lnTo>
                    <a:pt x="90" y="132"/>
                  </a:lnTo>
                  <a:lnTo>
                    <a:pt x="108" y="102"/>
                  </a:lnTo>
                  <a:lnTo>
                    <a:pt x="12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9" name="Guatemala" descr="© INSCALE GmbH, 05.05.2010&#10;http://www.presentationload.com/"/>
            <p:cNvSpPr>
              <a:spLocks/>
            </p:cNvSpPr>
            <p:nvPr/>
          </p:nvSpPr>
          <p:spPr bwMode="gray">
            <a:xfrm>
              <a:off x="1582696" y="2528044"/>
              <a:ext cx="98224" cy="110462"/>
            </a:xfrm>
            <a:custGeom>
              <a:avLst/>
              <a:gdLst>
                <a:gd name="T0" fmla="*/ 2147483647 w 300"/>
                <a:gd name="T1" fmla="*/ 2147483647 h 336"/>
                <a:gd name="T2" fmla="*/ 2147483647 w 300"/>
                <a:gd name="T3" fmla="*/ 2147483647 h 336"/>
                <a:gd name="T4" fmla="*/ 2147483647 w 300"/>
                <a:gd name="T5" fmla="*/ 2147483647 h 336"/>
                <a:gd name="T6" fmla="*/ 2147483647 w 300"/>
                <a:gd name="T7" fmla="*/ 2147483647 h 336"/>
                <a:gd name="T8" fmla="*/ 2147483647 w 300"/>
                <a:gd name="T9" fmla="*/ 2147483647 h 336"/>
                <a:gd name="T10" fmla="*/ 2147483647 w 300"/>
                <a:gd name="T11" fmla="*/ 0 h 336"/>
                <a:gd name="T12" fmla="*/ 2147483647 w 300"/>
                <a:gd name="T13" fmla="*/ 2147483647 h 336"/>
                <a:gd name="T14" fmla="*/ 2147483647 w 300"/>
                <a:gd name="T15" fmla="*/ 2147483647 h 336"/>
                <a:gd name="T16" fmla="*/ 2147483647 w 300"/>
                <a:gd name="T17" fmla="*/ 2147483647 h 336"/>
                <a:gd name="T18" fmla="*/ 2147483647 w 300"/>
                <a:gd name="T19" fmla="*/ 2147483647 h 336"/>
                <a:gd name="T20" fmla="*/ 2147483647 w 300"/>
                <a:gd name="T21" fmla="*/ 2147483647 h 336"/>
                <a:gd name="T22" fmla="*/ 2147483647 w 300"/>
                <a:gd name="T23" fmla="*/ 2147483647 h 336"/>
                <a:gd name="T24" fmla="*/ 2147483647 w 300"/>
                <a:gd name="T25" fmla="*/ 2147483647 h 336"/>
                <a:gd name="T26" fmla="*/ 2147483647 w 300"/>
                <a:gd name="T27" fmla="*/ 2147483647 h 336"/>
                <a:gd name="T28" fmla="*/ 2147483647 w 300"/>
                <a:gd name="T29" fmla="*/ 2147483647 h 336"/>
                <a:gd name="T30" fmla="*/ 2147483647 w 300"/>
                <a:gd name="T31" fmla="*/ 2147483647 h 336"/>
                <a:gd name="T32" fmla="*/ 2147483647 w 300"/>
                <a:gd name="T33" fmla="*/ 2147483647 h 336"/>
                <a:gd name="T34" fmla="*/ 2147483647 w 300"/>
                <a:gd name="T35" fmla="*/ 2147483647 h 336"/>
                <a:gd name="T36" fmla="*/ 2147483647 w 300"/>
                <a:gd name="T37" fmla="*/ 2147483647 h 336"/>
                <a:gd name="T38" fmla="*/ 2147483647 w 300"/>
                <a:gd name="T39" fmla="*/ 2147483647 h 336"/>
                <a:gd name="T40" fmla="*/ 2147483647 w 300"/>
                <a:gd name="T41" fmla="*/ 2147483647 h 336"/>
                <a:gd name="T42" fmla="*/ 2147483647 w 300"/>
                <a:gd name="T43" fmla="*/ 2147483647 h 336"/>
                <a:gd name="T44" fmla="*/ 2147483647 w 300"/>
                <a:gd name="T45" fmla="*/ 2147483647 h 336"/>
                <a:gd name="T46" fmla="*/ 2147483647 w 300"/>
                <a:gd name="T47" fmla="*/ 2147483647 h 336"/>
                <a:gd name="T48" fmla="*/ 2147483647 w 300"/>
                <a:gd name="T49" fmla="*/ 2147483647 h 336"/>
                <a:gd name="T50" fmla="*/ 2147483647 w 300"/>
                <a:gd name="T51" fmla="*/ 2147483647 h 336"/>
                <a:gd name="T52" fmla="*/ 2147483647 w 300"/>
                <a:gd name="T53" fmla="*/ 2147483647 h 336"/>
                <a:gd name="T54" fmla="*/ 2147483647 w 300"/>
                <a:gd name="T55" fmla="*/ 2147483647 h 336"/>
                <a:gd name="T56" fmla="*/ 2147483647 w 300"/>
                <a:gd name="T57" fmla="*/ 2147483647 h 336"/>
                <a:gd name="T58" fmla="*/ 0 w 300"/>
                <a:gd name="T59" fmla="*/ 2147483647 h 336"/>
                <a:gd name="T60" fmla="*/ 2147483647 w 300"/>
                <a:gd name="T61" fmla="*/ 2147483647 h 336"/>
                <a:gd name="T62" fmla="*/ 2147483647 w 300"/>
                <a:gd name="T63" fmla="*/ 2147483647 h 336"/>
                <a:gd name="T64" fmla="*/ 2147483647 w 300"/>
                <a:gd name="T65" fmla="*/ 2147483647 h 336"/>
                <a:gd name="T66" fmla="*/ 2147483647 w 300"/>
                <a:gd name="T67" fmla="*/ 2147483647 h 336"/>
                <a:gd name="T68" fmla="*/ 2147483647 w 300"/>
                <a:gd name="T69" fmla="*/ 2147483647 h 336"/>
                <a:gd name="T70" fmla="*/ 2147483647 w 300"/>
                <a:gd name="T71" fmla="*/ 2147483647 h 336"/>
                <a:gd name="T72" fmla="*/ 2147483647 w 300"/>
                <a:gd name="T73" fmla="*/ 2147483647 h 336"/>
                <a:gd name="T74" fmla="*/ 2147483647 w 300"/>
                <a:gd name="T75" fmla="*/ 2147483647 h 336"/>
                <a:gd name="T76" fmla="*/ 2147483647 w 300"/>
                <a:gd name="T77" fmla="*/ 2147483647 h 336"/>
                <a:gd name="T78" fmla="*/ 2147483647 w 300"/>
                <a:gd name="T79" fmla="*/ 2147483647 h 336"/>
                <a:gd name="T80" fmla="*/ 2147483647 w 300"/>
                <a:gd name="T81" fmla="*/ 2147483647 h 336"/>
                <a:gd name="T82" fmla="*/ 2147483647 w 300"/>
                <a:gd name="T83" fmla="*/ 2147483647 h 336"/>
                <a:gd name="T84" fmla="*/ 2147483647 w 300"/>
                <a:gd name="T85" fmla="*/ 2147483647 h 336"/>
                <a:gd name="T86" fmla="*/ 2147483647 w 300"/>
                <a:gd name="T87" fmla="*/ 2147483647 h 336"/>
                <a:gd name="T88" fmla="*/ 2147483647 w 300"/>
                <a:gd name="T89" fmla="*/ 2147483647 h 336"/>
                <a:gd name="T90" fmla="*/ 2147483647 w 300"/>
                <a:gd name="T91" fmla="*/ 2147483647 h 336"/>
                <a:gd name="T92" fmla="*/ 2147483647 w 300"/>
                <a:gd name="T93" fmla="*/ 2147483647 h 336"/>
                <a:gd name="T94" fmla="*/ 2147483647 w 300"/>
                <a:gd name="T95" fmla="*/ 2147483647 h 336"/>
                <a:gd name="T96" fmla="*/ 2147483647 w 300"/>
                <a:gd name="T97" fmla="*/ 2147483647 h 336"/>
                <a:gd name="T98" fmla="*/ 2147483647 w 300"/>
                <a:gd name="T99" fmla="*/ 2147483647 h 336"/>
                <a:gd name="T100" fmla="*/ 2147483647 w 300"/>
                <a:gd name="T101" fmla="*/ 2147483647 h 336"/>
                <a:gd name="T102" fmla="*/ 2147483647 w 300"/>
                <a:gd name="T103" fmla="*/ 2147483647 h 336"/>
                <a:gd name="T104" fmla="*/ 2147483647 w 300"/>
                <a:gd name="T105" fmla="*/ 2147483647 h 336"/>
                <a:gd name="T106" fmla="*/ 2147483647 w 300"/>
                <a:gd name="T107" fmla="*/ 2147483647 h 336"/>
                <a:gd name="T108" fmla="*/ 2147483647 w 300"/>
                <a:gd name="T109" fmla="*/ 2147483647 h 336"/>
                <a:gd name="T110" fmla="*/ 2147483647 w 300"/>
                <a:gd name="T111" fmla="*/ 2147483647 h 336"/>
                <a:gd name="T112" fmla="*/ 2147483647 w 300"/>
                <a:gd name="T113" fmla="*/ 2147483647 h 336"/>
                <a:gd name="T114" fmla="*/ 2147483647 w 300"/>
                <a:gd name="T115" fmla="*/ 2147483647 h 336"/>
                <a:gd name="T116" fmla="*/ 2147483647 w 300"/>
                <a:gd name="T117" fmla="*/ 2147483647 h 336"/>
                <a:gd name="T118" fmla="*/ 2147483647 w 300"/>
                <a:gd name="T119" fmla="*/ 2147483647 h 336"/>
                <a:gd name="T120" fmla="*/ 2147483647 w 300"/>
                <a:gd name="T121" fmla="*/ 2147483647 h 3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0"/>
                <a:gd name="T184" fmla="*/ 0 h 336"/>
                <a:gd name="T185" fmla="*/ 300 w 300"/>
                <a:gd name="T186" fmla="*/ 336 h 3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0" h="336">
                  <a:moveTo>
                    <a:pt x="288" y="156"/>
                  </a:moveTo>
                  <a:lnTo>
                    <a:pt x="270" y="168"/>
                  </a:lnTo>
                  <a:lnTo>
                    <a:pt x="258" y="162"/>
                  </a:lnTo>
                  <a:lnTo>
                    <a:pt x="228" y="162"/>
                  </a:lnTo>
                  <a:lnTo>
                    <a:pt x="252" y="6"/>
                  </a:lnTo>
                  <a:lnTo>
                    <a:pt x="120" y="0"/>
                  </a:lnTo>
                  <a:lnTo>
                    <a:pt x="120" y="12"/>
                  </a:lnTo>
                  <a:lnTo>
                    <a:pt x="126" y="24"/>
                  </a:lnTo>
                  <a:lnTo>
                    <a:pt x="126" y="48"/>
                  </a:lnTo>
                  <a:lnTo>
                    <a:pt x="120" y="48"/>
                  </a:lnTo>
                  <a:lnTo>
                    <a:pt x="108" y="54"/>
                  </a:lnTo>
                  <a:lnTo>
                    <a:pt x="84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08" y="84"/>
                  </a:lnTo>
                  <a:lnTo>
                    <a:pt x="114" y="84"/>
                  </a:lnTo>
                  <a:lnTo>
                    <a:pt x="126" y="90"/>
                  </a:lnTo>
                  <a:lnTo>
                    <a:pt x="132" y="90"/>
                  </a:lnTo>
                  <a:lnTo>
                    <a:pt x="138" y="114"/>
                  </a:lnTo>
                  <a:lnTo>
                    <a:pt x="156" y="114"/>
                  </a:lnTo>
                  <a:lnTo>
                    <a:pt x="156" y="126"/>
                  </a:lnTo>
                  <a:lnTo>
                    <a:pt x="150" y="132"/>
                  </a:lnTo>
                  <a:lnTo>
                    <a:pt x="144" y="132"/>
                  </a:lnTo>
                  <a:lnTo>
                    <a:pt x="144" y="150"/>
                  </a:lnTo>
                  <a:lnTo>
                    <a:pt x="54" y="144"/>
                  </a:lnTo>
                  <a:lnTo>
                    <a:pt x="24" y="192"/>
                  </a:lnTo>
                  <a:lnTo>
                    <a:pt x="24" y="264"/>
                  </a:lnTo>
                  <a:lnTo>
                    <a:pt x="18" y="270"/>
                  </a:lnTo>
                  <a:lnTo>
                    <a:pt x="0" y="270"/>
                  </a:lnTo>
                  <a:lnTo>
                    <a:pt x="6" y="282"/>
                  </a:lnTo>
                  <a:lnTo>
                    <a:pt x="12" y="288"/>
                  </a:lnTo>
                  <a:lnTo>
                    <a:pt x="24" y="288"/>
                  </a:lnTo>
                  <a:lnTo>
                    <a:pt x="42" y="300"/>
                  </a:lnTo>
                  <a:lnTo>
                    <a:pt x="60" y="318"/>
                  </a:lnTo>
                  <a:lnTo>
                    <a:pt x="72" y="324"/>
                  </a:lnTo>
                  <a:lnTo>
                    <a:pt x="120" y="324"/>
                  </a:lnTo>
                  <a:lnTo>
                    <a:pt x="126" y="330"/>
                  </a:lnTo>
                  <a:lnTo>
                    <a:pt x="132" y="330"/>
                  </a:lnTo>
                  <a:lnTo>
                    <a:pt x="138" y="336"/>
                  </a:lnTo>
                  <a:lnTo>
                    <a:pt x="150" y="324"/>
                  </a:lnTo>
                  <a:lnTo>
                    <a:pt x="162" y="318"/>
                  </a:lnTo>
                  <a:lnTo>
                    <a:pt x="168" y="312"/>
                  </a:lnTo>
                  <a:lnTo>
                    <a:pt x="174" y="312"/>
                  </a:lnTo>
                  <a:lnTo>
                    <a:pt x="180" y="300"/>
                  </a:lnTo>
                  <a:lnTo>
                    <a:pt x="186" y="294"/>
                  </a:lnTo>
                  <a:lnTo>
                    <a:pt x="186" y="282"/>
                  </a:lnTo>
                  <a:lnTo>
                    <a:pt x="204" y="282"/>
                  </a:lnTo>
                  <a:lnTo>
                    <a:pt x="210" y="276"/>
                  </a:lnTo>
                  <a:lnTo>
                    <a:pt x="222" y="270"/>
                  </a:lnTo>
                  <a:lnTo>
                    <a:pt x="222" y="264"/>
                  </a:lnTo>
                  <a:lnTo>
                    <a:pt x="228" y="252"/>
                  </a:lnTo>
                  <a:lnTo>
                    <a:pt x="228" y="234"/>
                  </a:lnTo>
                  <a:lnTo>
                    <a:pt x="234" y="222"/>
                  </a:lnTo>
                  <a:lnTo>
                    <a:pt x="246" y="216"/>
                  </a:lnTo>
                  <a:lnTo>
                    <a:pt x="258" y="204"/>
                  </a:lnTo>
                  <a:lnTo>
                    <a:pt x="270" y="198"/>
                  </a:lnTo>
                  <a:lnTo>
                    <a:pt x="282" y="186"/>
                  </a:lnTo>
                  <a:lnTo>
                    <a:pt x="294" y="180"/>
                  </a:lnTo>
                  <a:lnTo>
                    <a:pt x="300" y="168"/>
                  </a:lnTo>
                  <a:lnTo>
                    <a:pt x="28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0" name="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383034" y="2666763"/>
              <a:ext cx="171892" cy="145142"/>
            </a:xfrm>
            <a:custGeom>
              <a:avLst/>
              <a:gdLst>
                <a:gd name="T0" fmla="*/ 2147483647 w 522"/>
                <a:gd name="T1" fmla="*/ 2147483647 h 444"/>
                <a:gd name="T2" fmla="*/ 2147483647 w 522"/>
                <a:gd name="T3" fmla="*/ 2147483647 h 444"/>
                <a:gd name="T4" fmla="*/ 2147483647 w 522"/>
                <a:gd name="T5" fmla="*/ 2147483647 h 444"/>
                <a:gd name="T6" fmla="*/ 2147483647 w 522"/>
                <a:gd name="T7" fmla="*/ 2147483647 h 444"/>
                <a:gd name="T8" fmla="*/ 2147483647 w 522"/>
                <a:gd name="T9" fmla="*/ 2147483647 h 444"/>
                <a:gd name="T10" fmla="*/ 2147483647 w 522"/>
                <a:gd name="T11" fmla="*/ 2147483647 h 444"/>
                <a:gd name="T12" fmla="*/ 2147483647 w 522"/>
                <a:gd name="T13" fmla="*/ 2147483647 h 444"/>
                <a:gd name="T14" fmla="*/ 2147483647 w 522"/>
                <a:gd name="T15" fmla="*/ 2147483647 h 444"/>
                <a:gd name="T16" fmla="*/ 2147483647 w 522"/>
                <a:gd name="T17" fmla="*/ 2147483647 h 444"/>
                <a:gd name="T18" fmla="*/ 2147483647 w 522"/>
                <a:gd name="T19" fmla="*/ 2147483647 h 444"/>
                <a:gd name="T20" fmla="*/ 2147483647 w 522"/>
                <a:gd name="T21" fmla="*/ 2147483647 h 444"/>
                <a:gd name="T22" fmla="*/ 2147483647 w 522"/>
                <a:gd name="T23" fmla="*/ 2147483647 h 444"/>
                <a:gd name="T24" fmla="*/ 2147483647 w 522"/>
                <a:gd name="T25" fmla="*/ 2147483647 h 444"/>
                <a:gd name="T26" fmla="*/ 2147483647 w 522"/>
                <a:gd name="T27" fmla="*/ 2147483647 h 444"/>
                <a:gd name="T28" fmla="*/ 2147483647 w 522"/>
                <a:gd name="T29" fmla="*/ 2147483647 h 444"/>
                <a:gd name="T30" fmla="*/ 2147483647 w 522"/>
                <a:gd name="T31" fmla="*/ 2147483647 h 444"/>
                <a:gd name="T32" fmla="*/ 2147483647 w 522"/>
                <a:gd name="T33" fmla="*/ 2147483647 h 444"/>
                <a:gd name="T34" fmla="*/ 2147483647 w 522"/>
                <a:gd name="T35" fmla="*/ 2147483647 h 444"/>
                <a:gd name="T36" fmla="*/ 2147483647 w 522"/>
                <a:gd name="T37" fmla="*/ 2147483647 h 444"/>
                <a:gd name="T38" fmla="*/ 2147483647 w 522"/>
                <a:gd name="T39" fmla="*/ 2147483647 h 444"/>
                <a:gd name="T40" fmla="*/ 2147483647 w 522"/>
                <a:gd name="T41" fmla="*/ 2147483647 h 444"/>
                <a:gd name="T42" fmla="*/ 2147483647 w 522"/>
                <a:gd name="T43" fmla="*/ 2147483647 h 444"/>
                <a:gd name="T44" fmla="*/ 2147483647 w 522"/>
                <a:gd name="T45" fmla="*/ 2147483647 h 444"/>
                <a:gd name="T46" fmla="*/ 2147483647 w 522"/>
                <a:gd name="T47" fmla="*/ 2147483647 h 444"/>
                <a:gd name="T48" fmla="*/ 2147483647 w 522"/>
                <a:gd name="T49" fmla="*/ 2147483647 h 444"/>
                <a:gd name="T50" fmla="*/ 2147483647 w 522"/>
                <a:gd name="T51" fmla="*/ 2147483647 h 444"/>
                <a:gd name="T52" fmla="*/ 2147483647 w 522"/>
                <a:gd name="T53" fmla="*/ 2147483647 h 444"/>
                <a:gd name="T54" fmla="*/ 2147483647 w 522"/>
                <a:gd name="T55" fmla="*/ 2147483647 h 444"/>
                <a:gd name="T56" fmla="*/ 2147483647 w 522"/>
                <a:gd name="T57" fmla="*/ 2147483647 h 444"/>
                <a:gd name="T58" fmla="*/ 2147483647 w 522"/>
                <a:gd name="T59" fmla="*/ 2147483647 h 444"/>
                <a:gd name="T60" fmla="*/ 2147483647 w 522"/>
                <a:gd name="T61" fmla="*/ 2147483647 h 444"/>
                <a:gd name="T62" fmla="*/ 2147483647 w 522"/>
                <a:gd name="T63" fmla="*/ 2147483647 h 444"/>
                <a:gd name="T64" fmla="*/ 2147483647 w 522"/>
                <a:gd name="T65" fmla="*/ 2147483647 h 444"/>
                <a:gd name="T66" fmla="*/ 2147483647 w 522"/>
                <a:gd name="T67" fmla="*/ 2147483647 h 444"/>
                <a:gd name="T68" fmla="*/ 2147483647 w 522"/>
                <a:gd name="T69" fmla="*/ 2147483647 h 444"/>
                <a:gd name="T70" fmla="*/ 2147483647 w 522"/>
                <a:gd name="T71" fmla="*/ 2147483647 h 444"/>
                <a:gd name="T72" fmla="*/ 2147483647 w 522"/>
                <a:gd name="T73" fmla="*/ 2147483647 h 444"/>
                <a:gd name="T74" fmla="*/ 2147483647 w 522"/>
                <a:gd name="T75" fmla="*/ 2147483647 h 444"/>
                <a:gd name="T76" fmla="*/ 2147483647 w 522"/>
                <a:gd name="T77" fmla="*/ 2147483647 h 444"/>
                <a:gd name="T78" fmla="*/ 2147483647 w 522"/>
                <a:gd name="T79" fmla="*/ 2147483647 h 444"/>
                <a:gd name="T80" fmla="*/ 2147483647 w 522"/>
                <a:gd name="T81" fmla="*/ 2147483647 h 444"/>
                <a:gd name="T82" fmla="*/ 2147483647 w 522"/>
                <a:gd name="T83" fmla="*/ 2147483647 h 444"/>
                <a:gd name="T84" fmla="*/ 2147483647 w 522"/>
                <a:gd name="T85" fmla="*/ 2147483647 h 444"/>
                <a:gd name="T86" fmla="*/ 2147483647 w 522"/>
                <a:gd name="T87" fmla="*/ 2147483647 h 444"/>
                <a:gd name="T88" fmla="*/ 2147483647 w 522"/>
                <a:gd name="T89" fmla="*/ 2147483647 h 444"/>
                <a:gd name="T90" fmla="*/ 2147483647 w 522"/>
                <a:gd name="T91" fmla="*/ 2147483647 h 444"/>
                <a:gd name="T92" fmla="*/ 2147483647 w 522"/>
                <a:gd name="T93" fmla="*/ 2147483647 h 44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22"/>
                <a:gd name="T142" fmla="*/ 0 h 444"/>
                <a:gd name="T143" fmla="*/ 522 w 522"/>
                <a:gd name="T144" fmla="*/ 444 h 44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22" h="444">
                  <a:moveTo>
                    <a:pt x="96" y="0"/>
                  </a:moveTo>
                  <a:lnTo>
                    <a:pt x="96" y="24"/>
                  </a:lnTo>
                  <a:lnTo>
                    <a:pt x="78" y="24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90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90" y="78"/>
                  </a:lnTo>
                  <a:lnTo>
                    <a:pt x="84" y="84"/>
                  </a:lnTo>
                  <a:lnTo>
                    <a:pt x="54" y="84"/>
                  </a:lnTo>
                  <a:lnTo>
                    <a:pt x="42" y="90"/>
                  </a:lnTo>
                  <a:lnTo>
                    <a:pt x="36" y="96"/>
                  </a:lnTo>
                  <a:lnTo>
                    <a:pt x="18" y="96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8" y="150"/>
                  </a:lnTo>
                  <a:lnTo>
                    <a:pt x="30" y="150"/>
                  </a:lnTo>
                  <a:lnTo>
                    <a:pt x="30" y="162"/>
                  </a:lnTo>
                  <a:lnTo>
                    <a:pt x="24" y="168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54" y="204"/>
                  </a:lnTo>
                  <a:lnTo>
                    <a:pt x="72" y="204"/>
                  </a:lnTo>
                  <a:lnTo>
                    <a:pt x="72" y="228"/>
                  </a:lnTo>
                  <a:lnTo>
                    <a:pt x="84" y="228"/>
                  </a:lnTo>
                  <a:lnTo>
                    <a:pt x="90" y="222"/>
                  </a:lnTo>
                  <a:lnTo>
                    <a:pt x="90" y="234"/>
                  </a:lnTo>
                  <a:lnTo>
                    <a:pt x="96" y="246"/>
                  </a:lnTo>
                  <a:lnTo>
                    <a:pt x="96" y="258"/>
                  </a:lnTo>
                  <a:lnTo>
                    <a:pt x="114" y="276"/>
                  </a:lnTo>
                  <a:lnTo>
                    <a:pt x="126" y="282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64"/>
                  </a:lnTo>
                  <a:lnTo>
                    <a:pt x="168" y="252"/>
                  </a:lnTo>
                  <a:lnTo>
                    <a:pt x="174" y="240"/>
                  </a:lnTo>
                  <a:lnTo>
                    <a:pt x="180" y="234"/>
                  </a:lnTo>
                  <a:lnTo>
                    <a:pt x="180" y="228"/>
                  </a:lnTo>
                  <a:lnTo>
                    <a:pt x="216" y="228"/>
                  </a:lnTo>
                  <a:lnTo>
                    <a:pt x="222" y="210"/>
                  </a:lnTo>
                  <a:lnTo>
                    <a:pt x="258" y="210"/>
                  </a:lnTo>
                  <a:lnTo>
                    <a:pt x="300" y="270"/>
                  </a:lnTo>
                  <a:lnTo>
                    <a:pt x="300" y="288"/>
                  </a:lnTo>
                  <a:lnTo>
                    <a:pt x="312" y="300"/>
                  </a:lnTo>
                  <a:lnTo>
                    <a:pt x="312" y="318"/>
                  </a:lnTo>
                  <a:lnTo>
                    <a:pt x="306" y="330"/>
                  </a:lnTo>
                  <a:lnTo>
                    <a:pt x="300" y="336"/>
                  </a:lnTo>
                  <a:lnTo>
                    <a:pt x="294" y="354"/>
                  </a:lnTo>
                  <a:lnTo>
                    <a:pt x="324" y="342"/>
                  </a:lnTo>
                  <a:lnTo>
                    <a:pt x="348" y="348"/>
                  </a:lnTo>
                  <a:lnTo>
                    <a:pt x="348" y="336"/>
                  </a:lnTo>
                  <a:lnTo>
                    <a:pt x="354" y="330"/>
                  </a:lnTo>
                  <a:lnTo>
                    <a:pt x="360" y="330"/>
                  </a:lnTo>
                  <a:lnTo>
                    <a:pt x="372" y="336"/>
                  </a:lnTo>
                  <a:lnTo>
                    <a:pt x="384" y="348"/>
                  </a:lnTo>
                  <a:lnTo>
                    <a:pt x="390" y="366"/>
                  </a:lnTo>
                  <a:lnTo>
                    <a:pt x="390" y="426"/>
                  </a:lnTo>
                  <a:lnTo>
                    <a:pt x="402" y="426"/>
                  </a:lnTo>
                  <a:lnTo>
                    <a:pt x="402" y="432"/>
                  </a:lnTo>
                  <a:lnTo>
                    <a:pt x="414" y="444"/>
                  </a:lnTo>
                  <a:lnTo>
                    <a:pt x="420" y="444"/>
                  </a:lnTo>
                  <a:lnTo>
                    <a:pt x="432" y="432"/>
                  </a:lnTo>
                  <a:lnTo>
                    <a:pt x="432" y="420"/>
                  </a:lnTo>
                  <a:lnTo>
                    <a:pt x="438" y="408"/>
                  </a:lnTo>
                  <a:lnTo>
                    <a:pt x="444" y="402"/>
                  </a:lnTo>
                  <a:lnTo>
                    <a:pt x="456" y="402"/>
                  </a:lnTo>
                  <a:lnTo>
                    <a:pt x="468" y="408"/>
                  </a:lnTo>
                  <a:lnTo>
                    <a:pt x="474" y="414"/>
                  </a:lnTo>
                  <a:lnTo>
                    <a:pt x="480" y="414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80" y="384"/>
                  </a:lnTo>
                  <a:lnTo>
                    <a:pt x="480" y="378"/>
                  </a:lnTo>
                  <a:lnTo>
                    <a:pt x="498" y="378"/>
                  </a:lnTo>
                  <a:lnTo>
                    <a:pt x="492" y="366"/>
                  </a:lnTo>
                  <a:lnTo>
                    <a:pt x="480" y="360"/>
                  </a:lnTo>
                  <a:lnTo>
                    <a:pt x="474" y="348"/>
                  </a:lnTo>
                  <a:lnTo>
                    <a:pt x="474" y="336"/>
                  </a:lnTo>
                  <a:lnTo>
                    <a:pt x="492" y="336"/>
                  </a:lnTo>
                  <a:lnTo>
                    <a:pt x="498" y="342"/>
                  </a:lnTo>
                  <a:lnTo>
                    <a:pt x="510" y="342"/>
                  </a:lnTo>
                  <a:lnTo>
                    <a:pt x="516" y="348"/>
                  </a:lnTo>
                  <a:lnTo>
                    <a:pt x="516" y="342"/>
                  </a:lnTo>
                  <a:lnTo>
                    <a:pt x="522" y="336"/>
                  </a:lnTo>
                  <a:lnTo>
                    <a:pt x="522" y="324"/>
                  </a:lnTo>
                  <a:lnTo>
                    <a:pt x="516" y="324"/>
                  </a:lnTo>
                  <a:lnTo>
                    <a:pt x="504" y="318"/>
                  </a:lnTo>
                  <a:lnTo>
                    <a:pt x="498" y="318"/>
                  </a:lnTo>
                  <a:lnTo>
                    <a:pt x="498" y="306"/>
                  </a:lnTo>
                  <a:lnTo>
                    <a:pt x="504" y="294"/>
                  </a:lnTo>
                  <a:lnTo>
                    <a:pt x="510" y="288"/>
                  </a:lnTo>
                  <a:lnTo>
                    <a:pt x="492" y="282"/>
                  </a:lnTo>
                  <a:lnTo>
                    <a:pt x="504" y="264"/>
                  </a:lnTo>
                  <a:lnTo>
                    <a:pt x="486" y="258"/>
                  </a:lnTo>
                  <a:lnTo>
                    <a:pt x="480" y="222"/>
                  </a:lnTo>
                  <a:lnTo>
                    <a:pt x="498" y="198"/>
                  </a:lnTo>
                  <a:lnTo>
                    <a:pt x="468" y="168"/>
                  </a:lnTo>
                  <a:lnTo>
                    <a:pt x="468" y="132"/>
                  </a:lnTo>
                  <a:lnTo>
                    <a:pt x="444" y="132"/>
                  </a:lnTo>
                  <a:lnTo>
                    <a:pt x="468" y="96"/>
                  </a:lnTo>
                  <a:lnTo>
                    <a:pt x="432" y="78"/>
                  </a:lnTo>
                  <a:lnTo>
                    <a:pt x="444" y="48"/>
                  </a:lnTo>
                  <a:lnTo>
                    <a:pt x="426" y="36"/>
                  </a:lnTo>
                  <a:lnTo>
                    <a:pt x="426" y="18"/>
                  </a:lnTo>
                  <a:lnTo>
                    <a:pt x="414" y="12"/>
                  </a:lnTo>
                  <a:lnTo>
                    <a:pt x="402" y="12"/>
                  </a:lnTo>
                  <a:lnTo>
                    <a:pt x="396" y="18"/>
                  </a:lnTo>
                  <a:lnTo>
                    <a:pt x="396" y="36"/>
                  </a:lnTo>
                  <a:lnTo>
                    <a:pt x="378" y="54"/>
                  </a:lnTo>
                  <a:lnTo>
                    <a:pt x="366" y="48"/>
                  </a:lnTo>
                  <a:lnTo>
                    <a:pt x="360" y="42"/>
                  </a:lnTo>
                  <a:lnTo>
                    <a:pt x="348" y="36"/>
                  </a:lnTo>
                  <a:lnTo>
                    <a:pt x="342" y="36"/>
                  </a:lnTo>
                  <a:lnTo>
                    <a:pt x="336" y="30"/>
                  </a:lnTo>
                  <a:lnTo>
                    <a:pt x="330" y="30"/>
                  </a:lnTo>
                  <a:lnTo>
                    <a:pt x="324" y="42"/>
                  </a:lnTo>
                  <a:lnTo>
                    <a:pt x="312" y="54"/>
                  </a:lnTo>
                  <a:lnTo>
                    <a:pt x="306" y="66"/>
                  </a:lnTo>
                  <a:lnTo>
                    <a:pt x="306" y="54"/>
                  </a:lnTo>
                  <a:lnTo>
                    <a:pt x="300" y="42"/>
                  </a:lnTo>
                  <a:lnTo>
                    <a:pt x="288" y="30"/>
                  </a:lnTo>
                  <a:lnTo>
                    <a:pt x="276" y="42"/>
                  </a:lnTo>
                  <a:lnTo>
                    <a:pt x="270" y="54"/>
                  </a:lnTo>
                  <a:lnTo>
                    <a:pt x="264" y="60"/>
                  </a:lnTo>
                  <a:lnTo>
                    <a:pt x="258" y="54"/>
                  </a:lnTo>
                  <a:lnTo>
                    <a:pt x="258" y="48"/>
                  </a:lnTo>
                  <a:lnTo>
                    <a:pt x="252" y="36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204" y="30"/>
                  </a:lnTo>
                  <a:lnTo>
                    <a:pt x="192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18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32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1" name="Green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722609" y="936625"/>
              <a:ext cx="926663" cy="500931"/>
            </a:xfrm>
            <a:custGeom>
              <a:avLst/>
              <a:gdLst>
                <a:gd name="T0" fmla="*/ 2147483647 w 732"/>
                <a:gd name="T1" fmla="*/ 2147483647 h 398"/>
                <a:gd name="T2" fmla="*/ 2147483647 w 732"/>
                <a:gd name="T3" fmla="*/ 2147483647 h 398"/>
                <a:gd name="T4" fmla="*/ 2147483647 w 732"/>
                <a:gd name="T5" fmla="*/ 2147483647 h 398"/>
                <a:gd name="T6" fmla="*/ 2147483647 w 732"/>
                <a:gd name="T7" fmla="*/ 2147483647 h 398"/>
                <a:gd name="T8" fmla="*/ 2147483647 w 732"/>
                <a:gd name="T9" fmla="*/ 2147483647 h 398"/>
                <a:gd name="T10" fmla="*/ 2147483647 w 732"/>
                <a:gd name="T11" fmla="*/ 2147483647 h 398"/>
                <a:gd name="T12" fmla="*/ 2147483647 w 732"/>
                <a:gd name="T13" fmla="*/ 2147483647 h 398"/>
                <a:gd name="T14" fmla="*/ 2147483647 w 732"/>
                <a:gd name="T15" fmla="*/ 2147483647 h 398"/>
                <a:gd name="T16" fmla="*/ 2147483647 w 732"/>
                <a:gd name="T17" fmla="*/ 2147483647 h 398"/>
                <a:gd name="T18" fmla="*/ 2147483647 w 732"/>
                <a:gd name="T19" fmla="*/ 2147483647 h 398"/>
                <a:gd name="T20" fmla="*/ 2147483647 w 732"/>
                <a:gd name="T21" fmla="*/ 2147483647 h 398"/>
                <a:gd name="T22" fmla="*/ 2147483647 w 732"/>
                <a:gd name="T23" fmla="*/ 2147483647 h 398"/>
                <a:gd name="T24" fmla="*/ 2147483647 w 732"/>
                <a:gd name="T25" fmla="*/ 2147483647 h 398"/>
                <a:gd name="T26" fmla="*/ 2147483647 w 732"/>
                <a:gd name="T27" fmla="*/ 2147483647 h 398"/>
                <a:gd name="T28" fmla="*/ 2147483647 w 732"/>
                <a:gd name="T29" fmla="*/ 2147483647 h 398"/>
                <a:gd name="T30" fmla="*/ 2147483647 w 732"/>
                <a:gd name="T31" fmla="*/ 2147483647 h 398"/>
                <a:gd name="T32" fmla="*/ 2147483647 w 732"/>
                <a:gd name="T33" fmla="*/ 2147483647 h 398"/>
                <a:gd name="T34" fmla="*/ 2147483647 w 732"/>
                <a:gd name="T35" fmla="*/ 2147483647 h 398"/>
                <a:gd name="T36" fmla="*/ 2147483647 w 732"/>
                <a:gd name="T37" fmla="*/ 2147483647 h 398"/>
                <a:gd name="T38" fmla="*/ 2147483647 w 732"/>
                <a:gd name="T39" fmla="*/ 2147483647 h 398"/>
                <a:gd name="T40" fmla="*/ 2147483647 w 732"/>
                <a:gd name="T41" fmla="*/ 2147483647 h 398"/>
                <a:gd name="T42" fmla="*/ 2147483647 w 732"/>
                <a:gd name="T43" fmla="*/ 2147483647 h 398"/>
                <a:gd name="T44" fmla="*/ 2147483647 w 732"/>
                <a:gd name="T45" fmla="*/ 2147483647 h 398"/>
                <a:gd name="T46" fmla="*/ 2147483647 w 732"/>
                <a:gd name="T47" fmla="*/ 2147483647 h 398"/>
                <a:gd name="T48" fmla="*/ 2147483647 w 732"/>
                <a:gd name="T49" fmla="*/ 2147483647 h 398"/>
                <a:gd name="T50" fmla="*/ 2147483647 w 732"/>
                <a:gd name="T51" fmla="*/ 2147483647 h 398"/>
                <a:gd name="T52" fmla="*/ 2147483647 w 732"/>
                <a:gd name="T53" fmla="*/ 2147483647 h 398"/>
                <a:gd name="T54" fmla="*/ 2147483647 w 732"/>
                <a:gd name="T55" fmla="*/ 2147483647 h 398"/>
                <a:gd name="T56" fmla="*/ 2147483647 w 732"/>
                <a:gd name="T57" fmla="*/ 2147483647 h 398"/>
                <a:gd name="T58" fmla="*/ 2147483647 w 732"/>
                <a:gd name="T59" fmla="*/ 2147483647 h 398"/>
                <a:gd name="T60" fmla="*/ 2147483647 w 732"/>
                <a:gd name="T61" fmla="*/ 2147483647 h 398"/>
                <a:gd name="T62" fmla="*/ 2147483647 w 732"/>
                <a:gd name="T63" fmla="*/ 2147483647 h 398"/>
                <a:gd name="T64" fmla="*/ 2147483647 w 732"/>
                <a:gd name="T65" fmla="*/ 2147483647 h 398"/>
                <a:gd name="T66" fmla="*/ 2147483647 w 732"/>
                <a:gd name="T67" fmla="*/ 2147483647 h 398"/>
                <a:gd name="T68" fmla="*/ 2147483647 w 732"/>
                <a:gd name="T69" fmla="*/ 2147483647 h 398"/>
                <a:gd name="T70" fmla="*/ 2147483647 w 732"/>
                <a:gd name="T71" fmla="*/ 2147483647 h 398"/>
                <a:gd name="T72" fmla="*/ 2147483647 w 732"/>
                <a:gd name="T73" fmla="*/ 2147483647 h 398"/>
                <a:gd name="T74" fmla="*/ 2147483647 w 732"/>
                <a:gd name="T75" fmla="*/ 2147483647 h 398"/>
                <a:gd name="T76" fmla="*/ 2147483647 w 732"/>
                <a:gd name="T77" fmla="*/ 2147483647 h 398"/>
                <a:gd name="T78" fmla="*/ 2147483647 w 732"/>
                <a:gd name="T79" fmla="*/ 2147483647 h 398"/>
                <a:gd name="T80" fmla="*/ 2147483647 w 732"/>
                <a:gd name="T81" fmla="*/ 2147483647 h 398"/>
                <a:gd name="T82" fmla="*/ 2147483647 w 732"/>
                <a:gd name="T83" fmla="*/ 2147483647 h 398"/>
                <a:gd name="T84" fmla="*/ 2147483647 w 732"/>
                <a:gd name="T85" fmla="*/ 2147483647 h 398"/>
                <a:gd name="T86" fmla="*/ 2147483647 w 732"/>
                <a:gd name="T87" fmla="*/ 2147483647 h 398"/>
                <a:gd name="T88" fmla="*/ 2147483647 w 732"/>
                <a:gd name="T89" fmla="*/ 2147483647 h 398"/>
                <a:gd name="T90" fmla="*/ 2147483647 w 732"/>
                <a:gd name="T91" fmla="*/ 2147483647 h 398"/>
                <a:gd name="T92" fmla="*/ 2147483647 w 732"/>
                <a:gd name="T93" fmla="*/ 2147483647 h 398"/>
                <a:gd name="T94" fmla="*/ 2147483647 w 732"/>
                <a:gd name="T95" fmla="*/ 2147483647 h 398"/>
                <a:gd name="T96" fmla="*/ 2147483647 w 732"/>
                <a:gd name="T97" fmla="*/ 2147483647 h 398"/>
                <a:gd name="T98" fmla="*/ 2147483647 w 732"/>
                <a:gd name="T99" fmla="*/ 2147483647 h 398"/>
                <a:gd name="T100" fmla="*/ 2147483647 w 732"/>
                <a:gd name="T101" fmla="*/ 2147483647 h 398"/>
                <a:gd name="T102" fmla="*/ 2147483647 w 732"/>
                <a:gd name="T103" fmla="*/ 2147483647 h 398"/>
                <a:gd name="T104" fmla="*/ 2147483647 w 732"/>
                <a:gd name="T105" fmla="*/ 2147483647 h 398"/>
                <a:gd name="T106" fmla="*/ 2147483647 w 732"/>
                <a:gd name="T107" fmla="*/ 2147483647 h 398"/>
                <a:gd name="T108" fmla="*/ 2147483647 w 732"/>
                <a:gd name="T109" fmla="*/ 2147483647 h 398"/>
                <a:gd name="T110" fmla="*/ 2147483647 w 732"/>
                <a:gd name="T111" fmla="*/ 2147483647 h 398"/>
                <a:gd name="T112" fmla="*/ 2147483647 w 732"/>
                <a:gd name="T113" fmla="*/ 2147483647 h 398"/>
                <a:gd name="T114" fmla="*/ 2147483647 w 732"/>
                <a:gd name="T115" fmla="*/ 2147483647 h 398"/>
                <a:gd name="T116" fmla="*/ 2147483647 w 732"/>
                <a:gd name="T117" fmla="*/ 2147483647 h 398"/>
                <a:gd name="T118" fmla="*/ 2147483647 w 732"/>
                <a:gd name="T119" fmla="*/ 2147483647 h 398"/>
                <a:gd name="T120" fmla="*/ 2147483647 w 732"/>
                <a:gd name="T121" fmla="*/ 2147483647 h 398"/>
                <a:gd name="T122" fmla="*/ 2147483647 w 732"/>
                <a:gd name="T123" fmla="*/ 2147483647 h 3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32"/>
                <a:gd name="T187" fmla="*/ 0 h 398"/>
                <a:gd name="T188" fmla="*/ 732 w 732"/>
                <a:gd name="T189" fmla="*/ 398 h 39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32" h="398">
                  <a:moveTo>
                    <a:pt x="730" y="24"/>
                  </a:moveTo>
                  <a:lnTo>
                    <a:pt x="728" y="24"/>
                  </a:lnTo>
                  <a:lnTo>
                    <a:pt x="723" y="24"/>
                  </a:lnTo>
                  <a:lnTo>
                    <a:pt x="718" y="22"/>
                  </a:lnTo>
                  <a:lnTo>
                    <a:pt x="678" y="22"/>
                  </a:lnTo>
                  <a:lnTo>
                    <a:pt x="678" y="24"/>
                  </a:lnTo>
                  <a:lnTo>
                    <a:pt x="670" y="26"/>
                  </a:lnTo>
                  <a:lnTo>
                    <a:pt x="659" y="26"/>
                  </a:lnTo>
                  <a:lnTo>
                    <a:pt x="651" y="24"/>
                  </a:lnTo>
                  <a:lnTo>
                    <a:pt x="637" y="24"/>
                  </a:lnTo>
                  <a:lnTo>
                    <a:pt x="623" y="29"/>
                  </a:lnTo>
                  <a:lnTo>
                    <a:pt x="616" y="34"/>
                  </a:lnTo>
                  <a:lnTo>
                    <a:pt x="611" y="34"/>
                  </a:lnTo>
                  <a:lnTo>
                    <a:pt x="606" y="34"/>
                  </a:lnTo>
                  <a:lnTo>
                    <a:pt x="604" y="36"/>
                  </a:lnTo>
                  <a:lnTo>
                    <a:pt x="602" y="36"/>
                  </a:lnTo>
                  <a:lnTo>
                    <a:pt x="597" y="38"/>
                  </a:lnTo>
                  <a:lnTo>
                    <a:pt x="592" y="38"/>
                  </a:lnTo>
                  <a:lnTo>
                    <a:pt x="599" y="34"/>
                  </a:lnTo>
                  <a:lnTo>
                    <a:pt x="609" y="31"/>
                  </a:lnTo>
                  <a:lnTo>
                    <a:pt x="621" y="26"/>
                  </a:lnTo>
                  <a:lnTo>
                    <a:pt x="623" y="24"/>
                  </a:lnTo>
                  <a:lnTo>
                    <a:pt x="618" y="19"/>
                  </a:lnTo>
                  <a:lnTo>
                    <a:pt x="606" y="19"/>
                  </a:lnTo>
                  <a:lnTo>
                    <a:pt x="604" y="22"/>
                  </a:lnTo>
                  <a:lnTo>
                    <a:pt x="602" y="22"/>
                  </a:lnTo>
                  <a:lnTo>
                    <a:pt x="597" y="24"/>
                  </a:lnTo>
                  <a:lnTo>
                    <a:pt x="594" y="24"/>
                  </a:lnTo>
                  <a:lnTo>
                    <a:pt x="566" y="26"/>
                  </a:lnTo>
                  <a:lnTo>
                    <a:pt x="566" y="29"/>
                  </a:lnTo>
                  <a:lnTo>
                    <a:pt x="563" y="29"/>
                  </a:lnTo>
                  <a:lnTo>
                    <a:pt x="566" y="26"/>
                  </a:lnTo>
                  <a:lnTo>
                    <a:pt x="568" y="26"/>
                  </a:lnTo>
                  <a:lnTo>
                    <a:pt x="573" y="26"/>
                  </a:lnTo>
                  <a:lnTo>
                    <a:pt x="578" y="24"/>
                  </a:lnTo>
                  <a:lnTo>
                    <a:pt x="580" y="24"/>
                  </a:lnTo>
                  <a:lnTo>
                    <a:pt x="582" y="24"/>
                  </a:lnTo>
                  <a:lnTo>
                    <a:pt x="585" y="22"/>
                  </a:lnTo>
                  <a:lnTo>
                    <a:pt x="578" y="19"/>
                  </a:lnTo>
                  <a:lnTo>
                    <a:pt x="552" y="19"/>
                  </a:lnTo>
                  <a:lnTo>
                    <a:pt x="542" y="22"/>
                  </a:lnTo>
                  <a:lnTo>
                    <a:pt x="525" y="19"/>
                  </a:lnTo>
                  <a:lnTo>
                    <a:pt x="523" y="19"/>
                  </a:lnTo>
                  <a:lnTo>
                    <a:pt x="523" y="22"/>
                  </a:lnTo>
                  <a:lnTo>
                    <a:pt x="518" y="22"/>
                  </a:lnTo>
                  <a:lnTo>
                    <a:pt x="514" y="24"/>
                  </a:lnTo>
                  <a:lnTo>
                    <a:pt x="511" y="24"/>
                  </a:lnTo>
                  <a:lnTo>
                    <a:pt x="509" y="24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8" y="19"/>
                  </a:lnTo>
                  <a:lnTo>
                    <a:pt x="530" y="19"/>
                  </a:lnTo>
                  <a:lnTo>
                    <a:pt x="563" y="19"/>
                  </a:lnTo>
                  <a:lnTo>
                    <a:pt x="580" y="17"/>
                  </a:lnTo>
                  <a:lnTo>
                    <a:pt x="625" y="17"/>
                  </a:lnTo>
                  <a:lnTo>
                    <a:pt x="632" y="14"/>
                  </a:lnTo>
                  <a:lnTo>
                    <a:pt x="628" y="12"/>
                  </a:lnTo>
                  <a:lnTo>
                    <a:pt x="618" y="10"/>
                  </a:lnTo>
                  <a:lnTo>
                    <a:pt x="592" y="10"/>
                  </a:lnTo>
                  <a:lnTo>
                    <a:pt x="594" y="10"/>
                  </a:lnTo>
                  <a:lnTo>
                    <a:pt x="597" y="7"/>
                  </a:lnTo>
                  <a:lnTo>
                    <a:pt x="594" y="5"/>
                  </a:lnTo>
                  <a:lnTo>
                    <a:pt x="585" y="5"/>
                  </a:lnTo>
                  <a:lnTo>
                    <a:pt x="582" y="7"/>
                  </a:lnTo>
                  <a:lnTo>
                    <a:pt x="568" y="7"/>
                  </a:lnTo>
                  <a:lnTo>
                    <a:pt x="566" y="5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8" y="5"/>
                  </a:lnTo>
                  <a:lnTo>
                    <a:pt x="578" y="2"/>
                  </a:lnTo>
                  <a:lnTo>
                    <a:pt x="575" y="2"/>
                  </a:lnTo>
                  <a:lnTo>
                    <a:pt x="571" y="0"/>
                  </a:lnTo>
                  <a:lnTo>
                    <a:pt x="537" y="0"/>
                  </a:lnTo>
                  <a:lnTo>
                    <a:pt x="528" y="2"/>
                  </a:lnTo>
                  <a:lnTo>
                    <a:pt x="518" y="2"/>
                  </a:lnTo>
                  <a:lnTo>
                    <a:pt x="509" y="0"/>
                  </a:lnTo>
                  <a:lnTo>
                    <a:pt x="483" y="0"/>
                  </a:lnTo>
                  <a:lnTo>
                    <a:pt x="478" y="2"/>
                  </a:lnTo>
                  <a:lnTo>
                    <a:pt x="454" y="2"/>
                  </a:lnTo>
                  <a:lnTo>
                    <a:pt x="452" y="0"/>
                  </a:lnTo>
                  <a:lnTo>
                    <a:pt x="447" y="0"/>
                  </a:lnTo>
                  <a:lnTo>
                    <a:pt x="445" y="2"/>
                  </a:lnTo>
                  <a:lnTo>
                    <a:pt x="442" y="2"/>
                  </a:lnTo>
                  <a:lnTo>
                    <a:pt x="442" y="5"/>
                  </a:lnTo>
                  <a:lnTo>
                    <a:pt x="445" y="5"/>
                  </a:lnTo>
                  <a:lnTo>
                    <a:pt x="447" y="5"/>
                  </a:lnTo>
                  <a:lnTo>
                    <a:pt x="442" y="7"/>
                  </a:lnTo>
                  <a:lnTo>
                    <a:pt x="428" y="7"/>
                  </a:lnTo>
                  <a:lnTo>
                    <a:pt x="409" y="5"/>
                  </a:lnTo>
                  <a:lnTo>
                    <a:pt x="378" y="5"/>
                  </a:lnTo>
                  <a:lnTo>
                    <a:pt x="373" y="5"/>
                  </a:lnTo>
                  <a:lnTo>
                    <a:pt x="371" y="5"/>
                  </a:lnTo>
                  <a:lnTo>
                    <a:pt x="368" y="7"/>
                  </a:lnTo>
                  <a:lnTo>
                    <a:pt x="366" y="7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8" y="10"/>
                  </a:lnTo>
                  <a:lnTo>
                    <a:pt x="387" y="10"/>
                  </a:lnTo>
                  <a:lnTo>
                    <a:pt x="399" y="12"/>
                  </a:lnTo>
                  <a:lnTo>
                    <a:pt x="404" y="12"/>
                  </a:lnTo>
                  <a:lnTo>
                    <a:pt x="426" y="14"/>
                  </a:lnTo>
                  <a:lnTo>
                    <a:pt x="399" y="14"/>
                  </a:lnTo>
                  <a:lnTo>
                    <a:pt x="395" y="14"/>
                  </a:lnTo>
                  <a:lnTo>
                    <a:pt x="392" y="14"/>
                  </a:lnTo>
                  <a:lnTo>
                    <a:pt x="387" y="12"/>
                  </a:lnTo>
                  <a:lnTo>
                    <a:pt x="378" y="12"/>
                  </a:lnTo>
                  <a:lnTo>
                    <a:pt x="380" y="14"/>
                  </a:lnTo>
                  <a:lnTo>
                    <a:pt x="383" y="14"/>
                  </a:lnTo>
                  <a:lnTo>
                    <a:pt x="385" y="14"/>
                  </a:lnTo>
                  <a:lnTo>
                    <a:pt x="376" y="14"/>
                  </a:lnTo>
                  <a:lnTo>
                    <a:pt x="373" y="17"/>
                  </a:lnTo>
                  <a:lnTo>
                    <a:pt x="373" y="19"/>
                  </a:lnTo>
                  <a:lnTo>
                    <a:pt x="371" y="22"/>
                  </a:lnTo>
                  <a:lnTo>
                    <a:pt x="371" y="24"/>
                  </a:lnTo>
                  <a:lnTo>
                    <a:pt x="368" y="24"/>
                  </a:lnTo>
                  <a:lnTo>
                    <a:pt x="366" y="24"/>
                  </a:lnTo>
                  <a:lnTo>
                    <a:pt x="364" y="24"/>
                  </a:lnTo>
                  <a:lnTo>
                    <a:pt x="359" y="24"/>
                  </a:lnTo>
                  <a:lnTo>
                    <a:pt x="357" y="22"/>
                  </a:lnTo>
                  <a:lnTo>
                    <a:pt x="345" y="19"/>
                  </a:lnTo>
                  <a:lnTo>
                    <a:pt x="330" y="14"/>
                  </a:lnTo>
                  <a:lnTo>
                    <a:pt x="309" y="14"/>
                  </a:lnTo>
                  <a:lnTo>
                    <a:pt x="309" y="24"/>
                  </a:lnTo>
                  <a:lnTo>
                    <a:pt x="297" y="24"/>
                  </a:lnTo>
                  <a:lnTo>
                    <a:pt x="292" y="22"/>
                  </a:lnTo>
                  <a:lnTo>
                    <a:pt x="288" y="22"/>
                  </a:lnTo>
                  <a:lnTo>
                    <a:pt x="285" y="19"/>
                  </a:lnTo>
                  <a:lnTo>
                    <a:pt x="278" y="19"/>
                  </a:lnTo>
                  <a:lnTo>
                    <a:pt x="273" y="22"/>
                  </a:lnTo>
                  <a:lnTo>
                    <a:pt x="273" y="24"/>
                  </a:lnTo>
                  <a:lnTo>
                    <a:pt x="269" y="24"/>
                  </a:lnTo>
                  <a:lnTo>
                    <a:pt x="271" y="19"/>
                  </a:lnTo>
                  <a:lnTo>
                    <a:pt x="269" y="17"/>
                  </a:lnTo>
                  <a:lnTo>
                    <a:pt x="238" y="17"/>
                  </a:lnTo>
                  <a:lnTo>
                    <a:pt x="228" y="19"/>
                  </a:lnTo>
                  <a:lnTo>
                    <a:pt x="209" y="19"/>
                  </a:lnTo>
                  <a:lnTo>
                    <a:pt x="214" y="22"/>
                  </a:lnTo>
                  <a:lnTo>
                    <a:pt x="223" y="26"/>
                  </a:lnTo>
                  <a:lnTo>
                    <a:pt x="226" y="29"/>
                  </a:lnTo>
                  <a:lnTo>
                    <a:pt x="223" y="29"/>
                  </a:lnTo>
                  <a:lnTo>
                    <a:pt x="223" y="26"/>
                  </a:lnTo>
                  <a:lnTo>
                    <a:pt x="214" y="24"/>
                  </a:lnTo>
                  <a:lnTo>
                    <a:pt x="207" y="24"/>
                  </a:lnTo>
                  <a:lnTo>
                    <a:pt x="202" y="22"/>
                  </a:lnTo>
                  <a:lnTo>
                    <a:pt x="197" y="22"/>
                  </a:lnTo>
                  <a:lnTo>
                    <a:pt x="192" y="19"/>
                  </a:lnTo>
                  <a:lnTo>
                    <a:pt x="190" y="19"/>
                  </a:lnTo>
                  <a:lnTo>
                    <a:pt x="188" y="22"/>
                  </a:lnTo>
                  <a:lnTo>
                    <a:pt x="185" y="24"/>
                  </a:lnTo>
                  <a:lnTo>
                    <a:pt x="183" y="26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1" y="31"/>
                  </a:lnTo>
                  <a:lnTo>
                    <a:pt x="150" y="31"/>
                  </a:lnTo>
                  <a:lnTo>
                    <a:pt x="143" y="34"/>
                  </a:lnTo>
                  <a:lnTo>
                    <a:pt x="133" y="36"/>
                  </a:lnTo>
                  <a:lnTo>
                    <a:pt x="124" y="38"/>
                  </a:lnTo>
                  <a:lnTo>
                    <a:pt x="119" y="38"/>
                  </a:lnTo>
                  <a:lnTo>
                    <a:pt x="102" y="41"/>
                  </a:lnTo>
                  <a:lnTo>
                    <a:pt x="97" y="43"/>
                  </a:lnTo>
                  <a:lnTo>
                    <a:pt x="100" y="46"/>
                  </a:lnTo>
                  <a:lnTo>
                    <a:pt x="105" y="48"/>
                  </a:lnTo>
                  <a:lnTo>
                    <a:pt x="126" y="48"/>
                  </a:lnTo>
                  <a:lnTo>
                    <a:pt x="116" y="50"/>
                  </a:lnTo>
                  <a:lnTo>
                    <a:pt x="112" y="55"/>
                  </a:lnTo>
                  <a:lnTo>
                    <a:pt x="109" y="55"/>
                  </a:lnTo>
                  <a:lnTo>
                    <a:pt x="93" y="60"/>
                  </a:lnTo>
                  <a:lnTo>
                    <a:pt x="88" y="60"/>
                  </a:lnTo>
                  <a:lnTo>
                    <a:pt x="66" y="60"/>
                  </a:lnTo>
                  <a:lnTo>
                    <a:pt x="57" y="62"/>
                  </a:lnTo>
                  <a:lnTo>
                    <a:pt x="47" y="65"/>
                  </a:lnTo>
                  <a:lnTo>
                    <a:pt x="45" y="67"/>
                  </a:lnTo>
                  <a:lnTo>
                    <a:pt x="40" y="67"/>
                  </a:lnTo>
                  <a:lnTo>
                    <a:pt x="38" y="65"/>
                  </a:lnTo>
                  <a:lnTo>
                    <a:pt x="31" y="70"/>
                  </a:lnTo>
                  <a:lnTo>
                    <a:pt x="9" y="70"/>
                  </a:lnTo>
                  <a:lnTo>
                    <a:pt x="7" y="70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9" y="79"/>
                  </a:lnTo>
                  <a:lnTo>
                    <a:pt x="12" y="82"/>
                  </a:lnTo>
                  <a:lnTo>
                    <a:pt x="14" y="84"/>
                  </a:lnTo>
                  <a:lnTo>
                    <a:pt x="24" y="79"/>
                  </a:lnTo>
                  <a:lnTo>
                    <a:pt x="24" y="84"/>
                  </a:lnTo>
                  <a:lnTo>
                    <a:pt x="28" y="86"/>
                  </a:lnTo>
                  <a:lnTo>
                    <a:pt x="33" y="86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7" y="84"/>
                  </a:lnTo>
                  <a:lnTo>
                    <a:pt x="52" y="84"/>
                  </a:lnTo>
                  <a:lnTo>
                    <a:pt x="57" y="84"/>
                  </a:lnTo>
                  <a:lnTo>
                    <a:pt x="59" y="8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64" y="86"/>
                  </a:lnTo>
                  <a:lnTo>
                    <a:pt x="62" y="86"/>
                  </a:lnTo>
                  <a:lnTo>
                    <a:pt x="57" y="91"/>
                  </a:lnTo>
                  <a:lnTo>
                    <a:pt x="55" y="91"/>
                  </a:lnTo>
                  <a:lnTo>
                    <a:pt x="52" y="89"/>
                  </a:lnTo>
                  <a:lnTo>
                    <a:pt x="40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4" y="86"/>
                  </a:lnTo>
                  <a:lnTo>
                    <a:pt x="7" y="86"/>
                  </a:lnTo>
                  <a:lnTo>
                    <a:pt x="2" y="89"/>
                  </a:lnTo>
                  <a:lnTo>
                    <a:pt x="2" y="93"/>
                  </a:lnTo>
                  <a:lnTo>
                    <a:pt x="2" y="96"/>
                  </a:lnTo>
                  <a:lnTo>
                    <a:pt x="7" y="98"/>
                  </a:lnTo>
                  <a:lnTo>
                    <a:pt x="19" y="98"/>
                  </a:lnTo>
                  <a:lnTo>
                    <a:pt x="17" y="101"/>
                  </a:lnTo>
                  <a:lnTo>
                    <a:pt x="14" y="101"/>
                  </a:lnTo>
                  <a:lnTo>
                    <a:pt x="9" y="101"/>
                  </a:lnTo>
                  <a:lnTo>
                    <a:pt x="12" y="103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24" y="108"/>
                  </a:lnTo>
                  <a:lnTo>
                    <a:pt x="33" y="108"/>
                  </a:lnTo>
                  <a:lnTo>
                    <a:pt x="33" y="105"/>
                  </a:lnTo>
                  <a:lnTo>
                    <a:pt x="36" y="105"/>
                  </a:lnTo>
                  <a:lnTo>
                    <a:pt x="38" y="105"/>
                  </a:lnTo>
                  <a:lnTo>
                    <a:pt x="43" y="108"/>
                  </a:lnTo>
                  <a:lnTo>
                    <a:pt x="52" y="105"/>
                  </a:lnTo>
                  <a:lnTo>
                    <a:pt x="52" y="108"/>
                  </a:lnTo>
                  <a:lnTo>
                    <a:pt x="57" y="108"/>
                  </a:lnTo>
                  <a:lnTo>
                    <a:pt x="62" y="105"/>
                  </a:lnTo>
                  <a:lnTo>
                    <a:pt x="64" y="105"/>
                  </a:lnTo>
                  <a:lnTo>
                    <a:pt x="69" y="103"/>
                  </a:lnTo>
                  <a:lnTo>
                    <a:pt x="76" y="105"/>
                  </a:lnTo>
                  <a:lnTo>
                    <a:pt x="81" y="105"/>
                  </a:lnTo>
                  <a:lnTo>
                    <a:pt x="83" y="105"/>
                  </a:lnTo>
                  <a:lnTo>
                    <a:pt x="85" y="103"/>
                  </a:lnTo>
                  <a:lnTo>
                    <a:pt x="88" y="103"/>
                  </a:lnTo>
                  <a:lnTo>
                    <a:pt x="93" y="105"/>
                  </a:lnTo>
                  <a:lnTo>
                    <a:pt x="97" y="105"/>
                  </a:lnTo>
                  <a:lnTo>
                    <a:pt x="112" y="105"/>
                  </a:lnTo>
                  <a:lnTo>
                    <a:pt x="121" y="110"/>
                  </a:lnTo>
                  <a:lnTo>
                    <a:pt x="124" y="110"/>
                  </a:lnTo>
                  <a:lnTo>
                    <a:pt x="128" y="115"/>
                  </a:lnTo>
                  <a:lnTo>
                    <a:pt x="135" y="115"/>
                  </a:lnTo>
                  <a:lnTo>
                    <a:pt x="133" y="117"/>
                  </a:lnTo>
                  <a:lnTo>
                    <a:pt x="133" y="120"/>
                  </a:lnTo>
                  <a:lnTo>
                    <a:pt x="133" y="125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5" y="127"/>
                  </a:lnTo>
                  <a:lnTo>
                    <a:pt x="147" y="129"/>
                  </a:lnTo>
                  <a:lnTo>
                    <a:pt x="143" y="134"/>
                  </a:lnTo>
                  <a:lnTo>
                    <a:pt x="145" y="141"/>
                  </a:lnTo>
                  <a:lnTo>
                    <a:pt x="152" y="144"/>
                  </a:lnTo>
                  <a:lnTo>
                    <a:pt x="145" y="149"/>
                  </a:lnTo>
                  <a:lnTo>
                    <a:pt x="150" y="151"/>
                  </a:lnTo>
                  <a:lnTo>
                    <a:pt x="147" y="151"/>
                  </a:lnTo>
                  <a:lnTo>
                    <a:pt x="145" y="153"/>
                  </a:lnTo>
                  <a:lnTo>
                    <a:pt x="145" y="156"/>
                  </a:lnTo>
                  <a:lnTo>
                    <a:pt x="150" y="161"/>
                  </a:lnTo>
                  <a:lnTo>
                    <a:pt x="152" y="161"/>
                  </a:lnTo>
                  <a:lnTo>
                    <a:pt x="152" y="163"/>
                  </a:lnTo>
                  <a:lnTo>
                    <a:pt x="147" y="165"/>
                  </a:lnTo>
                  <a:lnTo>
                    <a:pt x="145" y="168"/>
                  </a:lnTo>
                  <a:lnTo>
                    <a:pt x="143" y="168"/>
                  </a:lnTo>
                  <a:lnTo>
                    <a:pt x="147" y="170"/>
                  </a:lnTo>
                  <a:lnTo>
                    <a:pt x="143" y="170"/>
                  </a:lnTo>
                  <a:lnTo>
                    <a:pt x="140" y="170"/>
                  </a:lnTo>
                  <a:lnTo>
                    <a:pt x="138" y="170"/>
                  </a:lnTo>
                  <a:lnTo>
                    <a:pt x="133" y="173"/>
                  </a:lnTo>
                  <a:lnTo>
                    <a:pt x="131" y="173"/>
                  </a:lnTo>
                  <a:lnTo>
                    <a:pt x="131" y="175"/>
                  </a:lnTo>
                  <a:lnTo>
                    <a:pt x="143" y="175"/>
                  </a:lnTo>
                  <a:lnTo>
                    <a:pt x="138" y="180"/>
                  </a:lnTo>
                  <a:lnTo>
                    <a:pt x="126" y="180"/>
                  </a:lnTo>
                  <a:lnTo>
                    <a:pt x="124" y="180"/>
                  </a:lnTo>
                  <a:lnTo>
                    <a:pt x="124" y="182"/>
                  </a:lnTo>
                  <a:lnTo>
                    <a:pt x="133" y="189"/>
                  </a:lnTo>
                  <a:lnTo>
                    <a:pt x="138" y="189"/>
                  </a:lnTo>
                  <a:lnTo>
                    <a:pt x="145" y="184"/>
                  </a:lnTo>
                  <a:lnTo>
                    <a:pt x="147" y="184"/>
                  </a:lnTo>
                  <a:lnTo>
                    <a:pt x="152" y="184"/>
                  </a:lnTo>
                  <a:lnTo>
                    <a:pt x="154" y="182"/>
                  </a:lnTo>
                  <a:lnTo>
                    <a:pt x="157" y="182"/>
                  </a:lnTo>
                  <a:lnTo>
                    <a:pt x="157" y="180"/>
                  </a:lnTo>
                  <a:lnTo>
                    <a:pt x="157" y="175"/>
                  </a:lnTo>
                  <a:lnTo>
                    <a:pt x="159" y="173"/>
                  </a:lnTo>
                  <a:lnTo>
                    <a:pt x="159" y="180"/>
                  </a:lnTo>
                  <a:lnTo>
                    <a:pt x="166" y="175"/>
                  </a:lnTo>
                  <a:lnTo>
                    <a:pt x="164" y="177"/>
                  </a:lnTo>
                  <a:lnTo>
                    <a:pt x="164" y="180"/>
                  </a:lnTo>
                  <a:lnTo>
                    <a:pt x="166" y="180"/>
                  </a:lnTo>
                  <a:lnTo>
                    <a:pt x="169" y="182"/>
                  </a:lnTo>
                  <a:lnTo>
                    <a:pt x="176" y="182"/>
                  </a:lnTo>
                  <a:lnTo>
                    <a:pt x="171" y="187"/>
                  </a:lnTo>
                  <a:lnTo>
                    <a:pt x="171" y="189"/>
                  </a:lnTo>
                  <a:lnTo>
                    <a:pt x="173" y="192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1" y="199"/>
                  </a:lnTo>
                  <a:lnTo>
                    <a:pt x="178" y="201"/>
                  </a:lnTo>
                  <a:lnTo>
                    <a:pt x="173" y="201"/>
                  </a:lnTo>
                  <a:lnTo>
                    <a:pt x="173" y="204"/>
                  </a:lnTo>
                  <a:lnTo>
                    <a:pt x="166" y="204"/>
                  </a:lnTo>
                  <a:lnTo>
                    <a:pt x="164" y="201"/>
                  </a:lnTo>
                  <a:lnTo>
                    <a:pt x="162" y="201"/>
                  </a:lnTo>
                  <a:lnTo>
                    <a:pt x="159" y="201"/>
                  </a:lnTo>
                  <a:lnTo>
                    <a:pt x="157" y="199"/>
                  </a:lnTo>
                  <a:lnTo>
                    <a:pt x="143" y="199"/>
                  </a:lnTo>
                  <a:lnTo>
                    <a:pt x="140" y="196"/>
                  </a:lnTo>
                  <a:lnTo>
                    <a:pt x="138" y="194"/>
                  </a:lnTo>
                  <a:lnTo>
                    <a:pt x="131" y="194"/>
                  </a:lnTo>
                  <a:lnTo>
                    <a:pt x="128" y="199"/>
                  </a:lnTo>
                  <a:lnTo>
                    <a:pt x="128" y="201"/>
                  </a:lnTo>
                  <a:lnTo>
                    <a:pt x="133" y="201"/>
                  </a:lnTo>
                  <a:lnTo>
                    <a:pt x="133" y="204"/>
                  </a:lnTo>
                  <a:lnTo>
                    <a:pt x="140" y="204"/>
                  </a:lnTo>
                  <a:lnTo>
                    <a:pt x="143" y="206"/>
                  </a:lnTo>
                  <a:lnTo>
                    <a:pt x="145" y="206"/>
                  </a:lnTo>
                  <a:lnTo>
                    <a:pt x="147" y="206"/>
                  </a:lnTo>
                  <a:lnTo>
                    <a:pt x="152" y="211"/>
                  </a:lnTo>
                  <a:lnTo>
                    <a:pt x="162" y="211"/>
                  </a:lnTo>
                  <a:lnTo>
                    <a:pt x="164" y="211"/>
                  </a:lnTo>
                  <a:lnTo>
                    <a:pt x="166" y="211"/>
                  </a:lnTo>
                  <a:lnTo>
                    <a:pt x="173" y="213"/>
                  </a:lnTo>
                  <a:lnTo>
                    <a:pt x="178" y="208"/>
                  </a:lnTo>
                  <a:lnTo>
                    <a:pt x="178" y="216"/>
                  </a:lnTo>
                  <a:lnTo>
                    <a:pt x="176" y="213"/>
                  </a:lnTo>
                  <a:lnTo>
                    <a:pt x="173" y="213"/>
                  </a:lnTo>
                  <a:lnTo>
                    <a:pt x="171" y="213"/>
                  </a:lnTo>
                  <a:lnTo>
                    <a:pt x="171" y="216"/>
                  </a:lnTo>
                  <a:lnTo>
                    <a:pt x="173" y="220"/>
                  </a:lnTo>
                  <a:lnTo>
                    <a:pt x="169" y="220"/>
                  </a:lnTo>
                  <a:lnTo>
                    <a:pt x="166" y="220"/>
                  </a:lnTo>
                  <a:lnTo>
                    <a:pt x="164" y="220"/>
                  </a:lnTo>
                  <a:lnTo>
                    <a:pt x="164" y="223"/>
                  </a:lnTo>
                  <a:lnTo>
                    <a:pt x="164" y="225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8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9" y="225"/>
                  </a:lnTo>
                  <a:lnTo>
                    <a:pt x="159" y="228"/>
                  </a:lnTo>
                  <a:lnTo>
                    <a:pt x="159" y="230"/>
                  </a:lnTo>
                  <a:lnTo>
                    <a:pt x="162" y="232"/>
                  </a:lnTo>
                  <a:lnTo>
                    <a:pt x="157" y="232"/>
                  </a:lnTo>
                  <a:lnTo>
                    <a:pt x="157" y="237"/>
                  </a:lnTo>
                  <a:lnTo>
                    <a:pt x="154" y="237"/>
                  </a:lnTo>
                  <a:lnTo>
                    <a:pt x="152" y="240"/>
                  </a:lnTo>
                  <a:lnTo>
                    <a:pt x="152" y="242"/>
                  </a:lnTo>
                  <a:lnTo>
                    <a:pt x="157" y="247"/>
                  </a:lnTo>
                  <a:lnTo>
                    <a:pt x="159" y="247"/>
                  </a:lnTo>
                  <a:lnTo>
                    <a:pt x="159" y="252"/>
                  </a:lnTo>
                  <a:lnTo>
                    <a:pt x="157" y="252"/>
                  </a:lnTo>
                  <a:lnTo>
                    <a:pt x="154" y="252"/>
                  </a:lnTo>
                  <a:lnTo>
                    <a:pt x="152" y="249"/>
                  </a:lnTo>
                  <a:lnTo>
                    <a:pt x="150" y="244"/>
                  </a:lnTo>
                  <a:lnTo>
                    <a:pt x="147" y="242"/>
                  </a:lnTo>
                  <a:lnTo>
                    <a:pt x="147" y="240"/>
                  </a:lnTo>
                  <a:lnTo>
                    <a:pt x="145" y="237"/>
                  </a:lnTo>
                  <a:lnTo>
                    <a:pt x="143" y="235"/>
                  </a:lnTo>
                  <a:lnTo>
                    <a:pt x="140" y="235"/>
                  </a:lnTo>
                  <a:lnTo>
                    <a:pt x="135" y="235"/>
                  </a:lnTo>
                  <a:lnTo>
                    <a:pt x="133" y="235"/>
                  </a:lnTo>
                  <a:lnTo>
                    <a:pt x="128" y="240"/>
                  </a:lnTo>
                  <a:lnTo>
                    <a:pt x="128" y="242"/>
                  </a:lnTo>
                  <a:lnTo>
                    <a:pt x="133" y="244"/>
                  </a:lnTo>
                  <a:lnTo>
                    <a:pt x="138" y="244"/>
                  </a:lnTo>
                  <a:lnTo>
                    <a:pt x="140" y="247"/>
                  </a:lnTo>
                  <a:lnTo>
                    <a:pt x="135" y="249"/>
                  </a:lnTo>
                  <a:lnTo>
                    <a:pt x="131" y="249"/>
                  </a:lnTo>
                  <a:lnTo>
                    <a:pt x="128" y="247"/>
                  </a:lnTo>
                  <a:lnTo>
                    <a:pt x="121" y="247"/>
                  </a:lnTo>
                  <a:lnTo>
                    <a:pt x="119" y="249"/>
                  </a:lnTo>
                  <a:lnTo>
                    <a:pt x="116" y="249"/>
                  </a:lnTo>
                  <a:lnTo>
                    <a:pt x="114" y="249"/>
                  </a:lnTo>
                  <a:lnTo>
                    <a:pt x="112" y="252"/>
                  </a:lnTo>
                  <a:lnTo>
                    <a:pt x="109" y="252"/>
                  </a:lnTo>
                  <a:lnTo>
                    <a:pt x="121" y="252"/>
                  </a:lnTo>
                  <a:lnTo>
                    <a:pt x="126" y="252"/>
                  </a:lnTo>
                  <a:lnTo>
                    <a:pt x="140" y="252"/>
                  </a:lnTo>
                  <a:lnTo>
                    <a:pt x="143" y="252"/>
                  </a:lnTo>
                  <a:lnTo>
                    <a:pt x="131" y="252"/>
                  </a:lnTo>
                  <a:lnTo>
                    <a:pt x="112" y="256"/>
                  </a:lnTo>
                  <a:lnTo>
                    <a:pt x="107" y="256"/>
                  </a:lnTo>
                  <a:lnTo>
                    <a:pt x="105" y="259"/>
                  </a:lnTo>
                  <a:lnTo>
                    <a:pt x="107" y="259"/>
                  </a:lnTo>
                  <a:lnTo>
                    <a:pt x="107" y="261"/>
                  </a:lnTo>
                  <a:lnTo>
                    <a:pt x="114" y="261"/>
                  </a:lnTo>
                  <a:lnTo>
                    <a:pt x="119" y="259"/>
                  </a:lnTo>
                  <a:lnTo>
                    <a:pt x="124" y="259"/>
                  </a:lnTo>
                  <a:lnTo>
                    <a:pt x="128" y="256"/>
                  </a:lnTo>
                  <a:lnTo>
                    <a:pt x="138" y="256"/>
                  </a:lnTo>
                  <a:lnTo>
                    <a:pt x="140" y="259"/>
                  </a:lnTo>
                  <a:lnTo>
                    <a:pt x="138" y="261"/>
                  </a:lnTo>
                  <a:lnTo>
                    <a:pt x="114" y="261"/>
                  </a:lnTo>
                  <a:lnTo>
                    <a:pt x="112" y="261"/>
                  </a:lnTo>
                  <a:lnTo>
                    <a:pt x="102" y="261"/>
                  </a:lnTo>
                  <a:lnTo>
                    <a:pt x="102" y="264"/>
                  </a:lnTo>
                  <a:lnTo>
                    <a:pt x="107" y="264"/>
                  </a:lnTo>
                  <a:lnTo>
                    <a:pt x="107" y="266"/>
                  </a:lnTo>
                  <a:lnTo>
                    <a:pt x="112" y="266"/>
                  </a:lnTo>
                  <a:lnTo>
                    <a:pt x="114" y="266"/>
                  </a:lnTo>
                  <a:lnTo>
                    <a:pt x="109" y="266"/>
                  </a:lnTo>
                  <a:lnTo>
                    <a:pt x="107" y="268"/>
                  </a:lnTo>
                  <a:lnTo>
                    <a:pt x="107" y="271"/>
                  </a:lnTo>
                  <a:lnTo>
                    <a:pt x="105" y="273"/>
                  </a:lnTo>
                  <a:lnTo>
                    <a:pt x="102" y="273"/>
                  </a:lnTo>
                  <a:lnTo>
                    <a:pt x="100" y="275"/>
                  </a:lnTo>
                  <a:lnTo>
                    <a:pt x="97" y="275"/>
                  </a:lnTo>
                  <a:lnTo>
                    <a:pt x="107" y="278"/>
                  </a:lnTo>
                  <a:lnTo>
                    <a:pt x="97" y="280"/>
                  </a:lnTo>
                  <a:lnTo>
                    <a:pt x="97" y="283"/>
                  </a:lnTo>
                  <a:lnTo>
                    <a:pt x="100" y="285"/>
                  </a:lnTo>
                  <a:lnTo>
                    <a:pt x="105" y="285"/>
                  </a:lnTo>
                  <a:lnTo>
                    <a:pt x="107" y="285"/>
                  </a:lnTo>
                  <a:lnTo>
                    <a:pt x="114" y="285"/>
                  </a:lnTo>
                  <a:lnTo>
                    <a:pt x="112" y="285"/>
                  </a:lnTo>
                  <a:lnTo>
                    <a:pt x="109" y="285"/>
                  </a:lnTo>
                  <a:lnTo>
                    <a:pt x="107" y="287"/>
                  </a:lnTo>
                  <a:lnTo>
                    <a:pt x="102" y="290"/>
                  </a:lnTo>
                  <a:lnTo>
                    <a:pt x="102" y="292"/>
                  </a:lnTo>
                  <a:lnTo>
                    <a:pt x="105" y="295"/>
                  </a:lnTo>
                  <a:lnTo>
                    <a:pt x="107" y="295"/>
                  </a:lnTo>
                  <a:lnTo>
                    <a:pt x="109" y="292"/>
                  </a:lnTo>
                  <a:lnTo>
                    <a:pt x="114" y="290"/>
                  </a:lnTo>
                  <a:lnTo>
                    <a:pt x="112" y="295"/>
                  </a:lnTo>
                  <a:lnTo>
                    <a:pt x="109" y="295"/>
                  </a:lnTo>
                  <a:lnTo>
                    <a:pt x="107" y="299"/>
                  </a:lnTo>
                  <a:lnTo>
                    <a:pt x="107" y="304"/>
                  </a:lnTo>
                  <a:lnTo>
                    <a:pt x="109" y="304"/>
                  </a:lnTo>
                  <a:lnTo>
                    <a:pt x="109" y="302"/>
                  </a:lnTo>
                  <a:lnTo>
                    <a:pt x="114" y="302"/>
                  </a:lnTo>
                  <a:lnTo>
                    <a:pt x="109" y="307"/>
                  </a:lnTo>
                  <a:lnTo>
                    <a:pt x="107" y="307"/>
                  </a:lnTo>
                  <a:lnTo>
                    <a:pt x="105" y="309"/>
                  </a:lnTo>
                  <a:lnTo>
                    <a:pt x="102" y="311"/>
                  </a:lnTo>
                  <a:lnTo>
                    <a:pt x="102" y="316"/>
                  </a:lnTo>
                  <a:lnTo>
                    <a:pt x="105" y="316"/>
                  </a:lnTo>
                  <a:lnTo>
                    <a:pt x="107" y="314"/>
                  </a:lnTo>
                  <a:lnTo>
                    <a:pt x="114" y="307"/>
                  </a:lnTo>
                  <a:lnTo>
                    <a:pt x="124" y="307"/>
                  </a:lnTo>
                  <a:lnTo>
                    <a:pt x="126" y="304"/>
                  </a:lnTo>
                  <a:lnTo>
                    <a:pt x="128" y="304"/>
                  </a:lnTo>
                  <a:lnTo>
                    <a:pt x="128" y="307"/>
                  </a:lnTo>
                  <a:lnTo>
                    <a:pt x="133" y="304"/>
                  </a:lnTo>
                  <a:lnTo>
                    <a:pt x="128" y="311"/>
                  </a:lnTo>
                  <a:lnTo>
                    <a:pt x="135" y="311"/>
                  </a:lnTo>
                  <a:lnTo>
                    <a:pt x="128" y="311"/>
                  </a:lnTo>
                  <a:lnTo>
                    <a:pt x="124" y="314"/>
                  </a:lnTo>
                  <a:lnTo>
                    <a:pt x="124" y="316"/>
                  </a:lnTo>
                  <a:lnTo>
                    <a:pt x="119" y="316"/>
                  </a:lnTo>
                  <a:lnTo>
                    <a:pt x="116" y="316"/>
                  </a:lnTo>
                  <a:lnTo>
                    <a:pt x="114" y="319"/>
                  </a:lnTo>
                  <a:lnTo>
                    <a:pt x="114" y="321"/>
                  </a:lnTo>
                  <a:lnTo>
                    <a:pt x="112" y="321"/>
                  </a:lnTo>
                  <a:lnTo>
                    <a:pt x="107" y="323"/>
                  </a:lnTo>
                  <a:lnTo>
                    <a:pt x="105" y="326"/>
                  </a:lnTo>
                  <a:lnTo>
                    <a:pt x="109" y="326"/>
                  </a:lnTo>
                  <a:lnTo>
                    <a:pt x="107" y="326"/>
                  </a:lnTo>
                  <a:lnTo>
                    <a:pt x="107" y="328"/>
                  </a:lnTo>
                  <a:lnTo>
                    <a:pt x="107" y="331"/>
                  </a:lnTo>
                  <a:lnTo>
                    <a:pt x="109" y="331"/>
                  </a:lnTo>
                  <a:lnTo>
                    <a:pt x="107" y="333"/>
                  </a:lnTo>
                  <a:lnTo>
                    <a:pt x="107" y="335"/>
                  </a:lnTo>
                  <a:lnTo>
                    <a:pt x="116" y="335"/>
                  </a:lnTo>
                  <a:lnTo>
                    <a:pt x="112" y="343"/>
                  </a:lnTo>
                  <a:lnTo>
                    <a:pt x="116" y="340"/>
                  </a:lnTo>
                  <a:lnTo>
                    <a:pt x="119" y="340"/>
                  </a:lnTo>
                  <a:lnTo>
                    <a:pt x="116" y="340"/>
                  </a:lnTo>
                  <a:lnTo>
                    <a:pt x="114" y="343"/>
                  </a:lnTo>
                  <a:lnTo>
                    <a:pt x="114" y="345"/>
                  </a:lnTo>
                  <a:lnTo>
                    <a:pt x="112" y="347"/>
                  </a:lnTo>
                  <a:lnTo>
                    <a:pt x="112" y="352"/>
                  </a:lnTo>
                  <a:lnTo>
                    <a:pt x="114" y="352"/>
                  </a:lnTo>
                  <a:lnTo>
                    <a:pt x="121" y="352"/>
                  </a:lnTo>
                  <a:lnTo>
                    <a:pt x="116" y="359"/>
                  </a:lnTo>
                  <a:lnTo>
                    <a:pt x="126" y="357"/>
                  </a:lnTo>
                  <a:lnTo>
                    <a:pt x="121" y="362"/>
                  </a:lnTo>
                  <a:lnTo>
                    <a:pt x="124" y="366"/>
                  </a:lnTo>
                  <a:lnTo>
                    <a:pt x="128" y="366"/>
                  </a:lnTo>
                  <a:lnTo>
                    <a:pt x="126" y="366"/>
                  </a:lnTo>
                  <a:lnTo>
                    <a:pt x="126" y="369"/>
                  </a:lnTo>
                  <a:lnTo>
                    <a:pt x="128" y="371"/>
                  </a:lnTo>
                  <a:lnTo>
                    <a:pt x="133" y="371"/>
                  </a:lnTo>
                  <a:lnTo>
                    <a:pt x="128" y="376"/>
                  </a:lnTo>
                  <a:lnTo>
                    <a:pt x="135" y="376"/>
                  </a:lnTo>
                  <a:lnTo>
                    <a:pt x="133" y="381"/>
                  </a:lnTo>
                  <a:lnTo>
                    <a:pt x="145" y="378"/>
                  </a:lnTo>
                  <a:lnTo>
                    <a:pt x="147" y="381"/>
                  </a:lnTo>
                  <a:lnTo>
                    <a:pt x="150" y="381"/>
                  </a:lnTo>
                  <a:lnTo>
                    <a:pt x="152" y="378"/>
                  </a:lnTo>
                  <a:lnTo>
                    <a:pt x="162" y="374"/>
                  </a:lnTo>
                  <a:lnTo>
                    <a:pt x="164" y="371"/>
                  </a:lnTo>
                  <a:lnTo>
                    <a:pt x="164" y="374"/>
                  </a:lnTo>
                  <a:lnTo>
                    <a:pt x="162" y="376"/>
                  </a:lnTo>
                  <a:lnTo>
                    <a:pt x="169" y="378"/>
                  </a:lnTo>
                  <a:lnTo>
                    <a:pt x="171" y="376"/>
                  </a:lnTo>
                  <a:lnTo>
                    <a:pt x="173" y="376"/>
                  </a:lnTo>
                  <a:lnTo>
                    <a:pt x="169" y="378"/>
                  </a:lnTo>
                  <a:lnTo>
                    <a:pt x="164" y="381"/>
                  </a:lnTo>
                  <a:lnTo>
                    <a:pt x="162" y="383"/>
                  </a:lnTo>
                  <a:lnTo>
                    <a:pt x="162" y="386"/>
                  </a:lnTo>
                  <a:lnTo>
                    <a:pt x="169" y="386"/>
                  </a:lnTo>
                  <a:lnTo>
                    <a:pt x="173" y="386"/>
                  </a:lnTo>
                  <a:lnTo>
                    <a:pt x="176" y="386"/>
                  </a:lnTo>
                  <a:lnTo>
                    <a:pt x="173" y="386"/>
                  </a:lnTo>
                  <a:lnTo>
                    <a:pt x="171" y="388"/>
                  </a:lnTo>
                  <a:lnTo>
                    <a:pt x="169" y="390"/>
                  </a:lnTo>
                  <a:lnTo>
                    <a:pt x="169" y="393"/>
                  </a:lnTo>
                  <a:lnTo>
                    <a:pt x="169" y="395"/>
                  </a:lnTo>
                  <a:lnTo>
                    <a:pt x="176" y="395"/>
                  </a:lnTo>
                  <a:lnTo>
                    <a:pt x="178" y="393"/>
                  </a:lnTo>
                  <a:lnTo>
                    <a:pt x="178" y="395"/>
                  </a:lnTo>
                  <a:lnTo>
                    <a:pt x="183" y="398"/>
                  </a:lnTo>
                  <a:lnTo>
                    <a:pt x="188" y="398"/>
                  </a:lnTo>
                  <a:lnTo>
                    <a:pt x="192" y="395"/>
                  </a:lnTo>
                  <a:lnTo>
                    <a:pt x="195" y="393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7" y="388"/>
                  </a:lnTo>
                  <a:lnTo>
                    <a:pt x="200" y="386"/>
                  </a:lnTo>
                  <a:lnTo>
                    <a:pt x="200" y="378"/>
                  </a:lnTo>
                  <a:lnTo>
                    <a:pt x="202" y="381"/>
                  </a:lnTo>
                  <a:lnTo>
                    <a:pt x="207" y="381"/>
                  </a:lnTo>
                  <a:lnTo>
                    <a:pt x="207" y="376"/>
                  </a:lnTo>
                  <a:lnTo>
                    <a:pt x="207" y="374"/>
                  </a:lnTo>
                  <a:lnTo>
                    <a:pt x="207" y="371"/>
                  </a:lnTo>
                  <a:lnTo>
                    <a:pt x="207" y="374"/>
                  </a:lnTo>
                  <a:lnTo>
                    <a:pt x="209" y="376"/>
                  </a:lnTo>
                  <a:lnTo>
                    <a:pt x="212" y="376"/>
                  </a:lnTo>
                  <a:lnTo>
                    <a:pt x="214" y="374"/>
                  </a:lnTo>
                  <a:lnTo>
                    <a:pt x="214" y="371"/>
                  </a:lnTo>
                  <a:lnTo>
                    <a:pt x="209" y="366"/>
                  </a:lnTo>
                  <a:lnTo>
                    <a:pt x="216" y="366"/>
                  </a:lnTo>
                  <a:lnTo>
                    <a:pt x="216" y="364"/>
                  </a:lnTo>
                  <a:lnTo>
                    <a:pt x="214" y="362"/>
                  </a:lnTo>
                  <a:lnTo>
                    <a:pt x="223" y="362"/>
                  </a:lnTo>
                  <a:lnTo>
                    <a:pt x="219" y="357"/>
                  </a:lnTo>
                  <a:lnTo>
                    <a:pt x="223" y="355"/>
                  </a:lnTo>
                  <a:lnTo>
                    <a:pt x="219" y="352"/>
                  </a:lnTo>
                  <a:lnTo>
                    <a:pt x="216" y="350"/>
                  </a:lnTo>
                  <a:lnTo>
                    <a:pt x="219" y="350"/>
                  </a:lnTo>
                  <a:lnTo>
                    <a:pt x="221" y="350"/>
                  </a:lnTo>
                  <a:lnTo>
                    <a:pt x="216" y="343"/>
                  </a:lnTo>
                  <a:lnTo>
                    <a:pt x="221" y="347"/>
                  </a:lnTo>
                  <a:lnTo>
                    <a:pt x="223" y="347"/>
                  </a:lnTo>
                  <a:lnTo>
                    <a:pt x="228" y="343"/>
                  </a:lnTo>
                  <a:lnTo>
                    <a:pt x="235" y="343"/>
                  </a:lnTo>
                  <a:lnTo>
                    <a:pt x="235" y="340"/>
                  </a:lnTo>
                  <a:lnTo>
                    <a:pt x="233" y="338"/>
                  </a:lnTo>
                  <a:lnTo>
                    <a:pt x="238" y="338"/>
                  </a:lnTo>
                  <a:lnTo>
                    <a:pt x="242" y="331"/>
                  </a:lnTo>
                  <a:lnTo>
                    <a:pt x="245" y="331"/>
                  </a:lnTo>
                  <a:lnTo>
                    <a:pt x="252" y="331"/>
                  </a:lnTo>
                  <a:lnTo>
                    <a:pt x="252" y="326"/>
                  </a:lnTo>
                  <a:lnTo>
                    <a:pt x="257" y="331"/>
                  </a:lnTo>
                  <a:lnTo>
                    <a:pt x="259" y="326"/>
                  </a:lnTo>
                  <a:lnTo>
                    <a:pt x="259" y="319"/>
                  </a:lnTo>
                  <a:lnTo>
                    <a:pt x="252" y="316"/>
                  </a:lnTo>
                  <a:lnTo>
                    <a:pt x="257" y="316"/>
                  </a:lnTo>
                  <a:lnTo>
                    <a:pt x="264" y="311"/>
                  </a:lnTo>
                  <a:lnTo>
                    <a:pt x="266" y="307"/>
                  </a:lnTo>
                  <a:lnTo>
                    <a:pt x="259" y="304"/>
                  </a:lnTo>
                  <a:lnTo>
                    <a:pt x="264" y="299"/>
                  </a:lnTo>
                  <a:lnTo>
                    <a:pt x="278" y="299"/>
                  </a:lnTo>
                  <a:lnTo>
                    <a:pt x="280" y="297"/>
                  </a:lnTo>
                  <a:lnTo>
                    <a:pt x="280" y="292"/>
                  </a:lnTo>
                  <a:lnTo>
                    <a:pt x="288" y="290"/>
                  </a:lnTo>
                  <a:lnTo>
                    <a:pt x="292" y="290"/>
                  </a:lnTo>
                  <a:lnTo>
                    <a:pt x="295" y="292"/>
                  </a:lnTo>
                  <a:lnTo>
                    <a:pt x="302" y="292"/>
                  </a:lnTo>
                  <a:lnTo>
                    <a:pt x="311" y="283"/>
                  </a:lnTo>
                  <a:lnTo>
                    <a:pt x="311" y="280"/>
                  </a:lnTo>
                  <a:lnTo>
                    <a:pt x="314" y="280"/>
                  </a:lnTo>
                  <a:lnTo>
                    <a:pt x="316" y="278"/>
                  </a:lnTo>
                  <a:lnTo>
                    <a:pt x="319" y="278"/>
                  </a:lnTo>
                  <a:lnTo>
                    <a:pt x="319" y="280"/>
                  </a:lnTo>
                  <a:lnTo>
                    <a:pt x="316" y="283"/>
                  </a:lnTo>
                  <a:lnTo>
                    <a:pt x="314" y="285"/>
                  </a:lnTo>
                  <a:lnTo>
                    <a:pt x="311" y="290"/>
                  </a:lnTo>
                  <a:lnTo>
                    <a:pt x="319" y="290"/>
                  </a:lnTo>
                  <a:lnTo>
                    <a:pt x="319" y="285"/>
                  </a:lnTo>
                  <a:lnTo>
                    <a:pt x="323" y="285"/>
                  </a:lnTo>
                  <a:lnTo>
                    <a:pt x="326" y="283"/>
                  </a:lnTo>
                  <a:lnTo>
                    <a:pt x="328" y="283"/>
                  </a:lnTo>
                  <a:lnTo>
                    <a:pt x="328" y="285"/>
                  </a:lnTo>
                  <a:lnTo>
                    <a:pt x="333" y="285"/>
                  </a:lnTo>
                  <a:lnTo>
                    <a:pt x="335" y="285"/>
                  </a:lnTo>
                  <a:lnTo>
                    <a:pt x="342" y="283"/>
                  </a:lnTo>
                  <a:lnTo>
                    <a:pt x="347" y="278"/>
                  </a:lnTo>
                  <a:lnTo>
                    <a:pt x="349" y="275"/>
                  </a:lnTo>
                  <a:lnTo>
                    <a:pt x="359" y="275"/>
                  </a:lnTo>
                  <a:lnTo>
                    <a:pt x="366" y="275"/>
                  </a:lnTo>
                  <a:lnTo>
                    <a:pt x="371" y="271"/>
                  </a:lnTo>
                  <a:lnTo>
                    <a:pt x="373" y="268"/>
                  </a:lnTo>
                  <a:lnTo>
                    <a:pt x="376" y="266"/>
                  </a:lnTo>
                  <a:lnTo>
                    <a:pt x="383" y="259"/>
                  </a:lnTo>
                  <a:lnTo>
                    <a:pt x="385" y="256"/>
                  </a:lnTo>
                  <a:lnTo>
                    <a:pt x="390" y="254"/>
                  </a:lnTo>
                  <a:lnTo>
                    <a:pt x="399" y="252"/>
                  </a:lnTo>
                  <a:lnTo>
                    <a:pt x="402" y="252"/>
                  </a:lnTo>
                  <a:lnTo>
                    <a:pt x="404" y="249"/>
                  </a:lnTo>
                  <a:lnTo>
                    <a:pt x="407" y="249"/>
                  </a:lnTo>
                  <a:lnTo>
                    <a:pt x="407" y="247"/>
                  </a:lnTo>
                  <a:lnTo>
                    <a:pt x="407" y="244"/>
                  </a:lnTo>
                  <a:lnTo>
                    <a:pt x="407" y="240"/>
                  </a:lnTo>
                  <a:lnTo>
                    <a:pt x="407" y="235"/>
                  </a:lnTo>
                  <a:lnTo>
                    <a:pt x="414" y="242"/>
                  </a:lnTo>
                  <a:lnTo>
                    <a:pt x="416" y="244"/>
                  </a:lnTo>
                  <a:lnTo>
                    <a:pt x="418" y="244"/>
                  </a:lnTo>
                  <a:lnTo>
                    <a:pt x="437" y="244"/>
                  </a:lnTo>
                  <a:lnTo>
                    <a:pt x="447" y="242"/>
                  </a:lnTo>
                  <a:lnTo>
                    <a:pt x="454" y="240"/>
                  </a:lnTo>
                  <a:lnTo>
                    <a:pt x="459" y="240"/>
                  </a:lnTo>
                  <a:lnTo>
                    <a:pt x="468" y="237"/>
                  </a:lnTo>
                  <a:lnTo>
                    <a:pt x="480" y="235"/>
                  </a:lnTo>
                  <a:lnTo>
                    <a:pt x="487" y="235"/>
                  </a:lnTo>
                  <a:lnTo>
                    <a:pt x="492" y="230"/>
                  </a:lnTo>
                  <a:lnTo>
                    <a:pt x="499" y="230"/>
                  </a:lnTo>
                  <a:lnTo>
                    <a:pt x="502" y="228"/>
                  </a:lnTo>
                  <a:lnTo>
                    <a:pt x="509" y="228"/>
                  </a:lnTo>
                  <a:lnTo>
                    <a:pt x="516" y="220"/>
                  </a:lnTo>
                  <a:lnTo>
                    <a:pt x="518" y="220"/>
                  </a:lnTo>
                  <a:lnTo>
                    <a:pt x="518" y="218"/>
                  </a:lnTo>
                  <a:lnTo>
                    <a:pt x="523" y="218"/>
                  </a:lnTo>
                  <a:lnTo>
                    <a:pt x="525" y="216"/>
                  </a:lnTo>
                  <a:lnTo>
                    <a:pt x="528" y="216"/>
                  </a:lnTo>
                  <a:lnTo>
                    <a:pt x="542" y="213"/>
                  </a:lnTo>
                  <a:lnTo>
                    <a:pt x="552" y="211"/>
                  </a:lnTo>
                  <a:lnTo>
                    <a:pt x="552" y="206"/>
                  </a:lnTo>
                  <a:lnTo>
                    <a:pt x="549" y="206"/>
                  </a:lnTo>
                  <a:lnTo>
                    <a:pt x="547" y="208"/>
                  </a:lnTo>
                  <a:lnTo>
                    <a:pt x="537" y="208"/>
                  </a:lnTo>
                  <a:lnTo>
                    <a:pt x="530" y="206"/>
                  </a:lnTo>
                  <a:lnTo>
                    <a:pt x="525" y="206"/>
                  </a:lnTo>
                  <a:lnTo>
                    <a:pt x="521" y="204"/>
                  </a:lnTo>
                  <a:lnTo>
                    <a:pt x="509" y="204"/>
                  </a:lnTo>
                  <a:lnTo>
                    <a:pt x="499" y="206"/>
                  </a:lnTo>
                  <a:lnTo>
                    <a:pt x="490" y="206"/>
                  </a:lnTo>
                  <a:lnTo>
                    <a:pt x="487" y="211"/>
                  </a:lnTo>
                  <a:lnTo>
                    <a:pt x="471" y="211"/>
                  </a:lnTo>
                  <a:lnTo>
                    <a:pt x="485" y="206"/>
                  </a:lnTo>
                  <a:lnTo>
                    <a:pt x="494" y="204"/>
                  </a:lnTo>
                  <a:lnTo>
                    <a:pt x="499" y="204"/>
                  </a:lnTo>
                  <a:lnTo>
                    <a:pt x="502" y="201"/>
                  </a:lnTo>
                  <a:lnTo>
                    <a:pt x="506" y="201"/>
                  </a:lnTo>
                  <a:lnTo>
                    <a:pt x="511" y="199"/>
                  </a:lnTo>
                  <a:lnTo>
                    <a:pt x="514" y="199"/>
                  </a:lnTo>
                  <a:lnTo>
                    <a:pt x="516" y="199"/>
                  </a:lnTo>
                  <a:lnTo>
                    <a:pt x="514" y="196"/>
                  </a:lnTo>
                  <a:lnTo>
                    <a:pt x="509" y="194"/>
                  </a:lnTo>
                  <a:lnTo>
                    <a:pt x="506" y="194"/>
                  </a:lnTo>
                  <a:lnTo>
                    <a:pt x="504" y="194"/>
                  </a:lnTo>
                  <a:lnTo>
                    <a:pt x="497" y="196"/>
                  </a:lnTo>
                  <a:lnTo>
                    <a:pt x="483" y="201"/>
                  </a:lnTo>
                  <a:lnTo>
                    <a:pt x="468" y="201"/>
                  </a:lnTo>
                  <a:lnTo>
                    <a:pt x="478" y="196"/>
                  </a:lnTo>
                  <a:lnTo>
                    <a:pt x="485" y="192"/>
                  </a:lnTo>
                  <a:lnTo>
                    <a:pt x="487" y="192"/>
                  </a:lnTo>
                  <a:lnTo>
                    <a:pt x="492" y="194"/>
                  </a:lnTo>
                  <a:lnTo>
                    <a:pt x="497" y="194"/>
                  </a:lnTo>
                  <a:lnTo>
                    <a:pt x="499" y="192"/>
                  </a:lnTo>
                  <a:lnTo>
                    <a:pt x="504" y="192"/>
                  </a:lnTo>
                  <a:lnTo>
                    <a:pt x="506" y="189"/>
                  </a:lnTo>
                  <a:lnTo>
                    <a:pt x="516" y="189"/>
                  </a:lnTo>
                  <a:lnTo>
                    <a:pt x="518" y="189"/>
                  </a:lnTo>
                  <a:lnTo>
                    <a:pt x="516" y="187"/>
                  </a:lnTo>
                  <a:lnTo>
                    <a:pt x="514" y="187"/>
                  </a:lnTo>
                  <a:lnTo>
                    <a:pt x="509" y="184"/>
                  </a:lnTo>
                  <a:lnTo>
                    <a:pt x="485" y="184"/>
                  </a:lnTo>
                  <a:lnTo>
                    <a:pt x="492" y="182"/>
                  </a:lnTo>
                  <a:lnTo>
                    <a:pt x="485" y="180"/>
                  </a:lnTo>
                  <a:lnTo>
                    <a:pt x="485" y="175"/>
                  </a:lnTo>
                  <a:lnTo>
                    <a:pt x="487" y="175"/>
                  </a:lnTo>
                  <a:lnTo>
                    <a:pt x="490" y="177"/>
                  </a:lnTo>
                  <a:lnTo>
                    <a:pt x="492" y="180"/>
                  </a:lnTo>
                  <a:lnTo>
                    <a:pt x="497" y="182"/>
                  </a:lnTo>
                  <a:lnTo>
                    <a:pt x="504" y="182"/>
                  </a:lnTo>
                  <a:lnTo>
                    <a:pt x="506" y="184"/>
                  </a:lnTo>
                  <a:lnTo>
                    <a:pt x="509" y="184"/>
                  </a:lnTo>
                  <a:lnTo>
                    <a:pt x="514" y="184"/>
                  </a:lnTo>
                  <a:lnTo>
                    <a:pt x="518" y="184"/>
                  </a:lnTo>
                  <a:lnTo>
                    <a:pt x="518" y="187"/>
                  </a:lnTo>
                  <a:lnTo>
                    <a:pt x="523" y="187"/>
                  </a:lnTo>
                  <a:lnTo>
                    <a:pt x="523" y="184"/>
                  </a:lnTo>
                  <a:lnTo>
                    <a:pt x="528" y="184"/>
                  </a:lnTo>
                  <a:lnTo>
                    <a:pt x="528" y="187"/>
                  </a:lnTo>
                  <a:lnTo>
                    <a:pt x="528" y="189"/>
                  </a:lnTo>
                  <a:lnTo>
                    <a:pt x="528" y="192"/>
                  </a:lnTo>
                  <a:lnTo>
                    <a:pt x="528" y="196"/>
                  </a:lnTo>
                  <a:lnTo>
                    <a:pt x="528" y="199"/>
                  </a:lnTo>
                  <a:lnTo>
                    <a:pt x="533" y="199"/>
                  </a:lnTo>
                  <a:lnTo>
                    <a:pt x="537" y="201"/>
                  </a:lnTo>
                  <a:lnTo>
                    <a:pt x="542" y="201"/>
                  </a:lnTo>
                  <a:lnTo>
                    <a:pt x="547" y="201"/>
                  </a:lnTo>
                  <a:lnTo>
                    <a:pt x="549" y="201"/>
                  </a:lnTo>
                  <a:lnTo>
                    <a:pt x="552" y="199"/>
                  </a:lnTo>
                  <a:lnTo>
                    <a:pt x="554" y="199"/>
                  </a:lnTo>
                  <a:lnTo>
                    <a:pt x="554" y="204"/>
                  </a:lnTo>
                  <a:lnTo>
                    <a:pt x="559" y="204"/>
                  </a:lnTo>
                  <a:lnTo>
                    <a:pt x="561" y="201"/>
                  </a:lnTo>
                  <a:lnTo>
                    <a:pt x="563" y="201"/>
                  </a:lnTo>
                  <a:lnTo>
                    <a:pt x="563" y="194"/>
                  </a:lnTo>
                  <a:lnTo>
                    <a:pt x="561" y="194"/>
                  </a:lnTo>
                  <a:lnTo>
                    <a:pt x="563" y="189"/>
                  </a:lnTo>
                  <a:lnTo>
                    <a:pt x="563" y="187"/>
                  </a:lnTo>
                  <a:lnTo>
                    <a:pt x="559" y="187"/>
                  </a:lnTo>
                  <a:lnTo>
                    <a:pt x="556" y="182"/>
                  </a:lnTo>
                  <a:lnTo>
                    <a:pt x="552" y="180"/>
                  </a:lnTo>
                  <a:lnTo>
                    <a:pt x="552" y="175"/>
                  </a:lnTo>
                  <a:lnTo>
                    <a:pt x="533" y="170"/>
                  </a:lnTo>
                  <a:lnTo>
                    <a:pt x="523" y="170"/>
                  </a:lnTo>
                  <a:lnTo>
                    <a:pt x="521" y="170"/>
                  </a:lnTo>
                  <a:lnTo>
                    <a:pt x="528" y="168"/>
                  </a:lnTo>
                  <a:lnTo>
                    <a:pt x="530" y="165"/>
                  </a:lnTo>
                  <a:lnTo>
                    <a:pt x="528" y="165"/>
                  </a:lnTo>
                  <a:lnTo>
                    <a:pt x="525" y="163"/>
                  </a:lnTo>
                  <a:lnTo>
                    <a:pt x="514" y="163"/>
                  </a:lnTo>
                  <a:lnTo>
                    <a:pt x="509" y="161"/>
                  </a:lnTo>
                  <a:lnTo>
                    <a:pt x="504" y="161"/>
                  </a:lnTo>
                  <a:lnTo>
                    <a:pt x="509" y="156"/>
                  </a:lnTo>
                  <a:lnTo>
                    <a:pt x="523" y="156"/>
                  </a:lnTo>
                  <a:lnTo>
                    <a:pt x="528" y="153"/>
                  </a:lnTo>
                  <a:lnTo>
                    <a:pt x="533" y="153"/>
                  </a:lnTo>
                  <a:lnTo>
                    <a:pt x="547" y="156"/>
                  </a:lnTo>
                  <a:lnTo>
                    <a:pt x="552" y="156"/>
                  </a:lnTo>
                  <a:lnTo>
                    <a:pt x="554" y="156"/>
                  </a:lnTo>
                  <a:lnTo>
                    <a:pt x="556" y="158"/>
                  </a:lnTo>
                  <a:lnTo>
                    <a:pt x="559" y="161"/>
                  </a:lnTo>
                  <a:lnTo>
                    <a:pt x="563" y="165"/>
                  </a:lnTo>
                  <a:lnTo>
                    <a:pt x="568" y="165"/>
                  </a:lnTo>
                  <a:lnTo>
                    <a:pt x="568" y="163"/>
                  </a:lnTo>
                  <a:lnTo>
                    <a:pt x="568" y="158"/>
                  </a:lnTo>
                  <a:lnTo>
                    <a:pt x="559" y="156"/>
                  </a:lnTo>
                  <a:lnTo>
                    <a:pt x="552" y="153"/>
                  </a:lnTo>
                  <a:lnTo>
                    <a:pt x="540" y="151"/>
                  </a:lnTo>
                  <a:lnTo>
                    <a:pt x="544" y="149"/>
                  </a:lnTo>
                  <a:lnTo>
                    <a:pt x="547" y="149"/>
                  </a:lnTo>
                  <a:lnTo>
                    <a:pt x="552" y="151"/>
                  </a:lnTo>
                  <a:lnTo>
                    <a:pt x="556" y="151"/>
                  </a:lnTo>
                  <a:lnTo>
                    <a:pt x="559" y="153"/>
                  </a:lnTo>
                  <a:lnTo>
                    <a:pt x="578" y="153"/>
                  </a:lnTo>
                  <a:lnTo>
                    <a:pt x="594" y="151"/>
                  </a:lnTo>
                  <a:lnTo>
                    <a:pt x="594" y="144"/>
                  </a:lnTo>
                  <a:lnTo>
                    <a:pt x="582" y="141"/>
                  </a:lnTo>
                  <a:lnTo>
                    <a:pt x="578" y="146"/>
                  </a:lnTo>
                  <a:lnTo>
                    <a:pt x="573" y="141"/>
                  </a:lnTo>
                  <a:lnTo>
                    <a:pt x="573" y="139"/>
                  </a:lnTo>
                  <a:lnTo>
                    <a:pt x="587" y="139"/>
                  </a:lnTo>
                  <a:lnTo>
                    <a:pt x="599" y="137"/>
                  </a:lnTo>
                  <a:lnTo>
                    <a:pt x="602" y="139"/>
                  </a:lnTo>
                  <a:lnTo>
                    <a:pt x="609" y="139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599" y="132"/>
                  </a:lnTo>
                  <a:lnTo>
                    <a:pt x="599" y="129"/>
                  </a:lnTo>
                  <a:lnTo>
                    <a:pt x="597" y="129"/>
                  </a:lnTo>
                  <a:lnTo>
                    <a:pt x="597" y="127"/>
                  </a:lnTo>
                  <a:lnTo>
                    <a:pt x="592" y="127"/>
                  </a:lnTo>
                  <a:lnTo>
                    <a:pt x="587" y="125"/>
                  </a:lnTo>
                  <a:lnTo>
                    <a:pt x="592" y="125"/>
                  </a:lnTo>
                  <a:lnTo>
                    <a:pt x="594" y="125"/>
                  </a:lnTo>
                  <a:lnTo>
                    <a:pt x="594" y="122"/>
                  </a:lnTo>
                  <a:lnTo>
                    <a:pt x="592" y="120"/>
                  </a:lnTo>
                  <a:lnTo>
                    <a:pt x="590" y="120"/>
                  </a:lnTo>
                  <a:lnTo>
                    <a:pt x="582" y="117"/>
                  </a:lnTo>
                  <a:lnTo>
                    <a:pt x="592" y="117"/>
                  </a:lnTo>
                  <a:lnTo>
                    <a:pt x="594" y="120"/>
                  </a:lnTo>
                  <a:lnTo>
                    <a:pt x="597" y="120"/>
                  </a:lnTo>
                  <a:lnTo>
                    <a:pt x="602" y="120"/>
                  </a:lnTo>
                  <a:lnTo>
                    <a:pt x="606" y="120"/>
                  </a:lnTo>
                  <a:lnTo>
                    <a:pt x="609" y="125"/>
                  </a:lnTo>
                  <a:lnTo>
                    <a:pt x="613" y="125"/>
                  </a:lnTo>
                  <a:lnTo>
                    <a:pt x="618" y="120"/>
                  </a:lnTo>
                  <a:lnTo>
                    <a:pt x="618" y="113"/>
                  </a:lnTo>
                  <a:lnTo>
                    <a:pt x="616" y="110"/>
                  </a:lnTo>
                  <a:lnTo>
                    <a:pt x="613" y="110"/>
                  </a:lnTo>
                  <a:lnTo>
                    <a:pt x="611" y="108"/>
                  </a:lnTo>
                  <a:lnTo>
                    <a:pt x="609" y="105"/>
                  </a:lnTo>
                  <a:lnTo>
                    <a:pt x="592" y="103"/>
                  </a:lnTo>
                  <a:lnTo>
                    <a:pt x="587" y="101"/>
                  </a:lnTo>
                  <a:lnTo>
                    <a:pt x="587" y="98"/>
                  </a:lnTo>
                  <a:lnTo>
                    <a:pt x="590" y="98"/>
                  </a:lnTo>
                  <a:lnTo>
                    <a:pt x="599" y="98"/>
                  </a:lnTo>
                  <a:lnTo>
                    <a:pt x="611" y="96"/>
                  </a:lnTo>
                  <a:lnTo>
                    <a:pt x="618" y="96"/>
                  </a:lnTo>
                  <a:lnTo>
                    <a:pt x="623" y="98"/>
                  </a:lnTo>
                  <a:lnTo>
                    <a:pt x="632" y="98"/>
                  </a:lnTo>
                  <a:lnTo>
                    <a:pt x="637" y="96"/>
                  </a:lnTo>
                  <a:lnTo>
                    <a:pt x="642" y="93"/>
                  </a:lnTo>
                  <a:lnTo>
                    <a:pt x="642" y="91"/>
                  </a:lnTo>
                  <a:lnTo>
                    <a:pt x="642" y="89"/>
                  </a:lnTo>
                  <a:lnTo>
                    <a:pt x="632" y="89"/>
                  </a:lnTo>
                  <a:lnTo>
                    <a:pt x="625" y="86"/>
                  </a:lnTo>
                  <a:lnTo>
                    <a:pt x="616" y="86"/>
                  </a:lnTo>
                  <a:lnTo>
                    <a:pt x="613" y="84"/>
                  </a:lnTo>
                  <a:lnTo>
                    <a:pt x="623" y="84"/>
                  </a:lnTo>
                  <a:lnTo>
                    <a:pt x="621" y="82"/>
                  </a:lnTo>
                  <a:lnTo>
                    <a:pt x="618" y="79"/>
                  </a:lnTo>
                  <a:lnTo>
                    <a:pt x="618" y="77"/>
                  </a:lnTo>
                  <a:lnTo>
                    <a:pt x="613" y="77"/>
                  </a:lnTo>
                  <a:lnTo>
                    <a:pt x="611" y="79"/>
                  </a:lnTo>
                  <a:lnTo>
                    <a:pt x="611" y="84"/>
                  </a:lnTo>
                  <a:lnTo>
                    <a:pt x="606" y="84"/>
                  </a:lnTo>
                  <a:lnTo>
                    <a:pt x="604" y="84"/>
                  </a:lnTo>
                  <a:lnTo>
                    <a:pt x="602" y="82"/>
                  </a:lnTo>
                  <a:lnTo>
                    <a:pt x="599" y="79"/>
                  </a:lnTo>
                  <a:lnTo>
                    <a:pt x="602" y="79"/>
                  </a:lnTo>
                  <a:lnTo>
                    <a:pt x="606" y="77"/>
                  </a:lnTo>
                  <a:lnTo>
                    <a:pt x="609" y="74"/>
                  </a:lnTo>
                  <a:lnTo>
                    <a:pt x="613" y="70"/>
                  </a:lnTo>
                  <a:lnTo>
                    <a:pt x="616" y="67"/>
                  </a:lnTo>
                  <a:lnTo>
                    <a:pt x="618" y="65"/>
                  </a:lnTo>
                  <a:lnTo>
                    <a:pt x="621" y="65"/>
                  </a:lnTo>
                  <a:lnTo>
                    <a:pt x="623" y="65"/>
                  </a:lnTo>
                  <a:lnTo>
                    <a:pt x="628" y="65"/>
                  </a:lnTo>
                  <a:lnTo>
                    <a:pt x="630" y="65"/>
                  </a:lnTo>
                  <a:lnTo>
                    <a:pt x="632" y="62"/>
                  </a:lnTo>
                  <a:lnTo>
                    <a:pt x="637" y="60"/>
                  </a:lnTo>
                  <a:lnTo>
                    <a:pt x="635" y="55"/>
                  </a:lnTo>
                  <a:lnTo>
                    <a:pt x="637" y="53"/>
                  </a:lnTo>
                  <a:lnTo>
                    <a:pt x="640" y="50"/>
                  </a:lnTo>
                  <a:lnTo>
                    <a:pt x="642" y="50"/>
                  </a:lnTo>
                  <a:lnTo>
                    <a:pt x="647" y="50"/>
                  </a:lnTo>
                  <a:lnTo>
                    <a:pt x="649" y="50"/>
                  </a:lnTo>
                  <a:lnTo>
                    <a:pt x="651" y="53"/>
                  </a:lnTo>
                  <a:lnTo>
                    <a:pt x="656" y="53"/>
                  </a:lnTo>
                  <a:lnTo>
                    <a:pt x="659" y="50"/>
                  </a:lnTo>
                  <a:lnTo>
                    <a:pt x="661" y="50"/>
                  </a:lnTo>
                  <a:lnTo>
                    <a:pt x="663" y="48"/>
                  </a:lnTo>
                  <a:lnTo>
                    <a:pt x="644" y="48"/>
                  </a:lnTo>
                  <a:lnTo>
                    <a:pt x="642" y="48"/>
                  </a:lnTo>
                  <a:lnTo>
                    <a:pt x="637" y="48"/>
                  </a:lnTo>
                  <a:lnTo>
                    <a:pt x="635" y="50"/>
                  </a:lnTo>
                  <a:lnTo>
                    <a:pt x="630" y="50"/>
                  </a:lnTo>
                  <a:lnTo>
                    <a:pt x="630" y="48"/>
                  </a:lnTo>
                  <a:lnTo>
                    <a:pt x="640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78" y="43"/>
                  </a:lnTo>
                  <a:lnTo>
                    <a:pt x="682" y="41"/>
                  </a:lnTo>
                  <a:lnTo>
                    <a:pt x="678" y="41"/>
                  </a:lnTo>
                  <a:lnTo>
                    <a:pt x="673" y="38"/>
                  </a:lnTo>
                  <a:lnTo>
                    <a:pt x="656" y="38"/>
                  </a:lnTo>
                  <a:lnTo>
                    <a:pt x="651" y="41"/>
                  </a:lnTo>
                  <a:lnTo>
                    <a:pt x="635" y="41"/>
                  </a:lnTo>
                  <a:lnTo>
                    <a:pt x="635" y="38"/>
                  </a:lnTo>
                  <a:lnTo>
                    <a:pt x="637" y="38"/>
                  </a:lnTo>
                  <a:lnTo>
                    <a:pt x="642" y="38"/>
                  </a:lnTo>
                  <a:lnTo>
                    <a:pt x="687" y="38"/>
                  </a:lnTo>
                  <a:lnTo>
                    <a:pt x="692" y="36"/>
                  </a:lnTo>
                  <a:lnTo>
                    <a:pt x="699" y="34"/>
                  </a:lnTo>
                  <a:lnTo>
                    <a:pt x="701" y="31"/>
                  </a:lnTo>
                  <a:lnTo>
                    <a:pt x="718" y="31"/>
                  </a:lnTo>
                  <a:lnTo>
                    <a:pt x="723" y="29"/>
                  </a:lnTo>
                  <a:lnTo>
                    <a:pt x="725" y="29"/>
                  </a:lnTo>
                  <a:lnTo>
                    <a:pt x="730" y="29"/>
                  </a:lnTo>
                  <a:lnTo>
                    <a:pt x="732" y="26"/>
                  </a:lnTo>
                  <a:lnTo>
                    <a:pt x="730" y="24"/>
                  </a:lnTo>
                  <a:close/>
                  <a:moveTo>
                    <a:pt x="119" y="268"/>
                  </a:moveTo>
                  <a:lnTo>
                    <a:pt x="116" y="266"/>
                  </a:lnTo>
                  <a:lnTo>
                    <a:pt x="119" y="268"/>
                  </a:lnTo>
                  <a:close/>
                  <a:moveTo>
                    <a:pt x="128" y="223"/>
                  </a:moveTo>
                  <a:lnTo>
                    <a:pt x="135" y="223"/>
                  </a:lnTo>
                  <a:lnTo>
                    <a:pt x="138" y="220"/>
                  </a:lnTo>
                  <a:lnTo>
                    <a:pt x="145" y="220"/>
                  </a:lnTo>
                  <a:lnTo>
                    <a:pt x="147" y="220"/>
                  </a:lnTo>
                  <a:lnTo>
                    <a:pt x="147" y="216"/>
                  </a:lnTo>
                  <a:lnTo>
                    <a:pt x="150" y="216"/>
                  </a:lnTo>
                  <a:lnTo>
                    <a:pt x="147" y="213"/>
                  </a:lnTo>
                  <a:lnTo>
                    <a:pt x="145" y="211"/>
                  </a:lnTo>
                  <a:lnTo>
                    <a:pt x="143" y="211"/>
                  </a:lnTo>
                  <a:lnTo>
                    <a:pt x="138" y="211"/>
                  </a:lnTo>
                  <a:lnTo>
                    <a:pt x="135" y="206"/>
                  </a:lnTo>
                  <a:lnTo>
                    <a:pt x="119" y="206"/>
                  </a:lnTo>
                  <a:lnTo>
                    <a:pt x="119" y="213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6" y="220"/>
                  </a:lnTo>
                  <a:lnTo>
                    <a:pt x="119" y="220"/>
                  </a:lnTo>
                  <a:lnTo>
                    <a:pt x="119" y="225"/>
                  </a:lnTo>
                  <a:lnTo>
                    <a:pt x="128" y="22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2" name="Gree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2083" y="1897386"/>
              <a:ext cx="175769" cy="181107"/>
            </a:xfrm>
            <a:custGeom>
              <a:avLst/>
              <a:gdLst>
                <a:gd name="T0" fmla="*/ 0 w 534"/>
                <a:gd name="T1" fmla="*/ 2147483647 h 552"/>
                <a:gd name="T2" fmla="*/ 2147483647 w 534"/>
                <a:gd name="T3" fmla="*/ 2147483647 h 552"/>
                <a:gd name="T4" fmla="*/ 2147483647 w 534"/>
                <a:gd name="T5" fmla="*/ 2147483647 h 552"/>
                <a:gd name="T6" fmla="*/ 2147483647 w 534"/>
                <a:gd name="T7" fmla="*/ 2147483647 h 552"/>
                <a:gd name="T8" fmla="*/ 2147483647 w 534"/>
                <a:gd name="T9" fmla="*/ 2147483647 h 552"/>
                <a:gd name="T10" fmla="*/ 2147483647 w 534"/>
                <a:gd name="T11" fmla="*/ 2147483647 h 552"/>
                <a:gd name="T12" fmla="*/ 2147483647 w 534"/>
                <a:gd name="T13" fmla="*/ 2147483647 h 552"/>
                <a:gd name="T14" fmla="*/ 2147483647 w 534"/>
                <a:gd name="T15" fmla="*/ 2147483647 h 552"/>
                <a:gd name="T16" fmla="*/ 2147483647 w 534"/>
                <a:gd name="T17" fmla="*/ 2147483647 h 552"/>
                <a:gd name="T18" fmla="*/ 2147483647 w 534"/>
                <a:gd name="T19" fmla="*/ 2147483647 h 552"/>
                <a:gd name="T20" fmla="*/ 2147483647 w 534"/>
                <a:gd name="T21" fmla="*/ 2147483647 h 552"/>
                <a:gd name="T22" fmla="*/ 2147483647 w 534"/>
                <a:gd name="T23" fmla="*/ 2147483647 h 552"/>
                <a:gd name="T24" fmla="*/ 2147483647 w 534"/>
                <a:gd name="T25" fmla="*/ 2147483647 h 552"/>
                <a:gd name="T26" fmla="*/ 2147483647 w 534"/>
                <a:gd name="T27" fmla="*/ 2147483647 h 552"/>
                <a:gd name="T28" fmla="*/ 2147483647 w 534"/>
                <a:gd name="T29" fmla="*/ 2147483647 h 552"/>
                <a:gd name="T30" fmla="*/ 2147483647 w 534"/>
                <a:gd name="T31" fmla="*/ 2147483647 h 552"/>
                <a:gd name="T32" fmla="*/ 2147483647 w 534"/>
                <a:gd name="T33" fmla="*/ 2147483647 h 552"/>
                <a:gd name="T34" fmla="*/ 2147483647 w 534"/>
                <a:gd name="T35" fmla="*/ 2147483647 h 552"/>
                <a:gd name="T36" fmla="*/ 2147483647 w 534"/>
                <a:gd name="T37" fmla="*/ 2147483647 h 552"/>
                <a:gd name="T38" fmla="*/ 2147483647 w 534"/>
                <a:gd name="T39" fmla="*/ 2147483647 h 552"/>
                <a:gd name="T40" fmla="*/ 2147483647 w 534"/>
                <a:gd name="T41" fmla="*/ 2147483647 h 552"/>
                <a:gd name="T42" fmla="*/ 2147483647 w 534"/>
                <a:gd name="T43" fmla="*/ 2147483647 h 552"/>
                <a:gd name="T44" fmla="*/ 2147483647 w 534"/>
                <a:gd name="T45" fmla="*/ 2147483647 h 552"/>
                <a:gd name="T46" fmla="*/ 2147483647 w 534"/>
                <a:gd name="T47" fmla="*/ 2147483647 h 552"/>
                <a:gd name="T48" fmla="*/ 2147483647 w 534"/>
                <a:gd name="T49" fmla="*/ 2147483647 h 552"/>
                <a:gd name="T50" fmla="*/ 2147483647 w 534"/>
                <a:gd name="T51" fmla="*/ 2147483647 h 552"/>
                <a:gd name="T52" fmla="*/ 2147483647 w 534"/>
                <a:gd name="T53" fmla="*/ 2147483647 h 552"/>
                <a:gd name="T54" fmla="*/ 2147483647 w 534"/>
                <a:gd name="T55" fmla="*/ 2147483647 h 552"/>
                <a:gd name="T56" fmla="*/ 2147483647 w 534"/>
                <a:gd name="T57" fmla="*/ 2147483647 h 552"/>
                <a:gd name="T58" fmla="*/ 2147483647 w 534"/>
                <a:gd name="T59" fmla="*/ 2147483647 h 552"/>
                <a:gd name="T60" fmla="*/ 2147483647 w 534"/>
                <a:gd name="T61" fmla="*/ 2147483647 h 552"/>
                <a:gd name="T62" fmla="*/ 2147483647 w 534"/>
                <a:gd name="T63" fmla="*/ 2147483647 h 552"/>
                <a:gd name="T64" fmla="*/ 2147483647 w 534"/>
                <a:gd name="T65" fmla="*/ 2147483647 h 552"/>
                <a:gd name="T66" fmla="*/ 2147483647 w 534"/>
                <a:gd name="T67" fmla="*/ 2147483647 h 552"/>
                <a:gd name="T68" fmla="*/ 2147483647 w 534"/>
                <a:gd name="T69" fmla="*/ 2147483647 h 552"/>
                <a:gd name="T70" fmla="*/ 2147483647 w 534"/>
                <a:gd name="T71" fmla="*/ 2147483647 h 552"/>
                <a:gd name="T72" fmla="*/ 2147483647 w 534"/>
                <a:gd name="T73" fmla="*/ 2147483647 h 552"/>
                <a:gd name="T74" fmla="*/ 2147483647 w 534"/>
                <a:gd name="T75" fmla="*/ 2147483647 h 552"/>
                <a:gd name="T76" fmla="*/ 2147483647 w 534"/>
                <a:gd name="T77" fmla="*/ 2147483647 h 552"/>
                <a:gd name="T78" fmla="*/ 2147483647 w 534"/>
                <a:gd name="T79" fmla="*/ 2147483647 h 552"/>
                <a:gd name="T80" fmla="*/ 2147483647 w 534"/>
                <a:gd name="T81" fmla="*/ 2147483647 h 552"/>
                <a:gd name="T82" fmla="*/ 2147483647 w 534"/>
                <a:gd name="T83" fmla="*/ 2147483647 h 552"/>
                <a:gd name="T84" fmla="*/ 2147483647 w 534"/>
                <a:gd name="T85" fmla="*/ 2147483647 h 552"/>
                <a:gd name="T86" fmla="*/ 2147483647 w 534"/>
                <a:gd name="T87" fmla="*/ 2147483647 h 552"/>
                <a:gd name="T88" fmla="*/ 2147483647 w 534"/>
                <a:gd name="T89" fmla="*/ 2147483647 h 552"/>
                <a:gd name="T90" fmla="*/ 2147483647 w 534"/>
                <a:gd name="T91" fmla="*/ 2147483647 h 552"/>
                <a:gd name="T92" fmla="*/ 2147483647 w 534"/>
                <a:gd name="T93" fmla="*/ 2147483647 h 552"/>
                <a:gd name="T94" fmla="*/ 2147483647 w 534"/>
                <a:gd name="T95" fmla="*/ 2147483647 h 552"/>
                <a:gd name="T96" fmla="*/ 2147483647 w 534"/>
                <a:gd name="T97" fmla="*/ 2147483647 h 552"/>
                <a:gd name="T98" fmla="*/ 2147483647 w 534"/>
                <a:gd name="T99" fmla="*/ 2147483647 h 552"/>
                <a:gd name="T100" fmla="*/ 2147483647 w 534"/>
                <a:gd name="T101" fmla="*/ 2147483647 h 552"/>
                <a:gd name="T102" fmla="*/ 2147483647 w 534"/>
                <a:gd name="T103" fmla="*/ 2147483647 h 552"/>
                <a:gd name="T104" fmla="*/ 2147483647 w 534"/>
                <a:gd name="T105" fmla="*/ 2147483647 h 552"/>
                <a:gd name="T106" fmla="*/ 2147483647 w 534"/>
                <a:gd name="T107" fmla="*/ 2147483647 h 5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34"/>
                <a:gd name="T163" fmla="*/ 0 h 552"/>
                <a:gd name="T164" fmla="*/ 534 w 534"/>
                <a:gd name="T165" fmla="*/ 552 h 55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34" h="552">
                  <a:moveTo>
                    <a:pt x="240" y="108"/>
                  </a:moveTo>
                  <a:lnTo>
                    <a:pt x="270" y="126"/>
                  </a:lnTo>
                  <a:lnTo>
                    <a:pt x="282" y="120"/>
                  </a:lnTo>
                  <a:lnTo>
                    <a:pt x="240" y="108"/>
                  </a:lnTo>
                  <a:close/>
                  <a:moveTo>
                    <a:pt x="24" y="258"/>
                  </a:moveTo>
                  <a:lnTo>
                    <a:pt x="0" y="282"/>
                  </a:lnTo>
                  <a:lnTo>
                    <a:pt x="42" y="294"/>
                  </a:lnTo>
                  <a:lnTo>
                    <a:pt x="24" y="258"/>
                  </a:lnTo>
                  <a:close/>
                  <a:moveTo>
                    <a:pt x="312" y="414"/>
                  </a:moveTo>
                  <a:lnTo>
                    <a:pt x="312" y="420"/>
                  </a:lnTo>
                  <a:lnTo>
                    <a:pt x="324" y="420"/>
                  </a:lnTo>
                  <a:lnTo>
                    <a:pt x="324" y="414"/>
                  </a:lnTo>
                  <a:lnTo>
                    <a:pt x="318" y="408"/>
                  </a:lnTo>
                  <a:lnTo>
                    <a:pt x="312" y="408"/>
                  </a:lnTo>
                  <a:lnTo>
                    <a:pt x="312" y="414"/>
                  </a:lnTo>
                  <a:close/>
                  <a:moveTo>
                    <a:pt x="306" y="390"/>
                  </a:moveTo>
                  <a:lnTo>
                    <a:pt x="300" y="378"/>
                  </a:lnTo>
                  <a:lnTo>
                    <a:pt x="294" y="390"/>
                  </a:lnTo>
                  <a:lnTo>
                    <a:pt x="306" y="390"/>
                  </a:lnTo>
                  <a:close/>
                  <a:moveTo>
                    <a:pt x="294" y="294"/>
                  </a:moveTo>
                  <a:lnTo>
                    <a:pt x="318" y="336"/>
                  </a:lnTo>
                  <a:lnTo>
                    <a:pt x="330" y="318"/>
                  </a:lnTo>
                  <a:lnTo>
                    <a:pt x="294" y="294"/>
                  </a:lnTo>
                  <a:close/>
                  <a:moveTo>
                    <a:pt x="108" y="264"/>
                  </a:moveTo>
                  <a:lnTo>
                    <a:pt x="138" y="264"/>
                  </a:lnTo>
                  <a:lnTo>
                    <a:pt x="144" y="270"/>
                  </a:lnTo>
                  <a:lnTo>
                    <a:pt x="156" y="270"/>
                  </a:lnTo>
                  <a:lnTo>
                    <a:pt x="180" y="282"/>
                  </a:lnTo>
                  <a:lnTo>
                    <a:pt x="192" y="282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34" y="312"/>
                  </a:lnTo>
                  <a:lnTo>
                    <a:pt x="246" y="312"/>
                  </a:lnTo>
                  <a:lnTo>
                    <a:pt x="252" y="306"/>
                  </a:lnTo>
                  <a:lnTo>
                    <a:pt x="252" y="288"/>
                  </a:lnTo>
                  <a:lnTo>
                    <a:pt x="228" y="264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04" y="252"/>
                  </a:lnTo>
                  <a:lnTo>
                    <a:pt x="198" y="246"/>
                  </a:lnTo>
                  <a:lnTo>
                    <a:pt x="186" y="246"/>
                  </a:lnTo>
                  <a:lnTo>
                    <a:pt x="174" y="234"/>
                  </a:lnTo>
                  <a:lnTo>
                    <a:pt x="168" y="234"/>
                  </a:lnTo>
                  <a:lnTo>
                    <a:pt x="174" y="228"/>
                  </a:lnTo>
                  <a:lnTo>
                    <a:pt x="192" y="228"/>
                  </a:lnTo>
                  <a:lnTo>
                    <a:pt x="198" y="240"/>
                  </a:lnTo>
                  <a:lnTo>
                    <a:pt x="222" y="252"/>
                  </a:lnTo>
                  <a:lnTo>
                    <a:pt x="234" y="264"/>
                  </a:lnTo>
                  <a:lnTo>
                    <a:pt x="258" y="264"/>
                  </a:lnTo>
                  <a:lnTo>
                    <a:pt x="270" y="252"/>
                  </a:lnTo>
                  <a:lnTo>
                    <a:pt x="258" y="240"/>
                  </a:lnTo>
                  <a:lnTo>
                    <a:pt x="246" y="240"/>
                  </a:lnTo>
                  <a:lnTo>
                    <a:pt x="234" y="234"/>
                  </a:lnTo>
                  <a:lnTo>
                    <a:pt x="222" y="234"/>
                  </a:lnTo>
                  <a:lnTo>
                    <a:pt x="210" y="228"/>
                  </a:lnTo>
                  <a:lnTo>
                    <a:pt x="204" y="216"/>
                  </a:lnTo>
                  <a:lnTo>
                    <a:pt x="198" y="210"/>
                  </a:lnTo>
                  <a:lnTo>
                    <a:pt x="198" y="204"/>
                  </a:lnTo>
                  <a:lnTo>
                    <a:pt x="192" y="192"/>
                  </a:lnTo>
                  <a:lnTo>
                    <a:pt x="186" y="186"/>
                  </a:lnTo>
                  <a:lnTo>
                    <a:pt x="174" y="162"/>
                  </a:lnTo>
                  <a:lnTo>
                    <a:pt x="168" y="156"/>
                  </a:lnTo>
                  <a:lnTo>
                    <a:pt x="162" y="144"/>
                  </a:lnTo>
                  <a:lnTo>
                    <a:pt x="150" y="132"/>
                  </a:lnTo>
                  <a:lnTo>
                    <a:pt x="150" y="120"/>
                  </a:lnTo>
                  <a:lnTo>
                    <a:pt x="144" y="114"/>
                  </a:lnTo>
                  <a:lnTo>
                    <a:pt x="144" y="102"/>
                  </a:lnTo>
                  <a:lnTo>
                    <a:pt x="150" y="96"/>
                  </a:lnTo>
                  <a:lnTo>
                    <a:pt x="156" y="96"/>
                  </a:lnTo>
                  <a:lnTo>
                    <a:pt x="162" y="102"/>
                  </a:lnTo>
                  <a:lnTo>
                    <a:pt x="162" y="108"/>
                  </a:lnTo>
                  <a:lnTo>
                    <a:pt x="168" y="114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86" y="120"/>
                  </a:lnTo>
                  <a:lnTo>
                    <a:pt x="198" y="132"/>
                  </a:lnTo>
                  <a:lnTo>
                    <a:pt x="198" y="144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16" y="138"/>
                  </a:lnTo>
                  <a:lnTo>
                    <a:pt x="204" y="120"/>
                  </a:lnTo>
                  <a:lnTo>
                    <a:pt x="210" y="120"/>
                  </a:lnTo>
                  <a:lnTo>
                    <a:pt x="234" y="132"/>
                  </a:lnTo>
                  <a:lnTo>
                    <a:pt x="222" y="114"/>
                  </a:lnTo>
                  <a:lnTo>
                    <a:pt x="228" y="108"/>
                  </a:lnTo>
                  <a:lnTo>
                    <a:pt x="228" y="84"/>
                  </a:lnTo>
                  <a:lnTo>
                    <a:pt x="240" y="72"/>
                  </a:lnTo>
                  <a:lnTo>
                    <a:pt x="270" y="72"/>
                  </a:lnTo>
                  <a:lnTo>
                    <a:pt x="276" y="78"/>
                  </a:lnTo>
                  <a:lnTo>
                    <a:pt x="276" y="90"/>
                  </a:lnTo>
                  <a:lnTo>
                    <a:pt x="288" y="90"/>
                  </a:lnTo>
                  <a:lnTo>
                    <a:pt x="294" y="84"/>
                  </a:lnTo>
                  <a:lnTo>
                    <a:pt x="300" y="72"/>
                  </a:lnTo>
                  <a:lnTo>
                    <a:pt x="306" y="66"/>
                  </a:lnTo>
                  <a:lnTo>
                    <a:pt x="342" y="66"/>
                  </a:lnTo>
                  <a:lnTo>
                    <a:pt x="360" y="72"/>
                  </a:lnTo>
                  <a:lnTo>
                    <a:pt x="372" y="72"/>
                  </a:lnTo>
                  <a:lnTo>
                    <a:pt x="378" y="78"/>
                  </a:lnTo>
                  <a:lnTo>
                    <a:pt x="384" y="78"/>
                  </a:lnTo>
                  <a:lnTo>
                    <a:pt x="384" y="72"/>
                  </a:lnTo>
                  <a:lnTo>
                    <a:pt x="390" y="60"/>
                  </a:lnTo>
                  <a:lnTo>
                    <a:pt x="390" y="48"/>
                  </a:lnTo>
                  <a:lnTo>
                    <a:pt x="384" y="42"/>
                  </a:lnTo>
                  <a:lnTo>
                    <a:pt x="384" y="36"/>
                  </a:lnTo>
                  <a:lnTo>
                    <a:pt x="390" y="30"/>
                  </a:lnTo>
                  <a:lnTo>
                    <a:pt x="408" y="30"/>
                  </a:lnTo>
                  <a:lnTo>
                    <a:pt x="408" y="18"/>
                  </a:lnTo>
                  <a:lnTo>
                    <a:pt x="402" y="12"/>
                  </a:lnTo>
                  <a:lnTo>
                    <a:pt x="402" y="6"/>
                  </a:lnTo>
                  <a:lnTo>
                    <a:pt x="390" y="6"/>
                  </a:lnTo>
                  <a:lnTo>
                    <a:pt x="384" y="0"/>
                  </a:lnTo>
                  <a:lnTo>
                    <a:pt x="366" y="6"/>
                  </a:lnTo>
                  <a:lnTo>
                    <a:pt x="372" y="12"/>
                  </a:lnTo>
                  <a:lnTo>
                    <a:pt x="372" y="30"/>
                  </a:lnTo>
                  <a:lnTo>
                    <a:pt x="366" y="36"/>
                  </a:lnTo>
                  <a:lnTo>
                    <a:pt x="348" y="36"/>
                  </a:lnTo>
                  <a:lnTo>
                    <a:pt x="336" y="24"/>
                  </a:lnTo>
                  <a:lnTo>
                    <a:pt x="324" y="36"/>
                  </a:lnTo>
                  <a:lnTo>
                    <a:pt x="312" y="36"/>
                  </a:lnTo>
                  <a:lnTo>
                    <a:pt x="300" y="24"/>
                  </a:lnTo>
                  <a:lnTo>
                    <a:pt x="294" y="30"/>
                  </a:lnTo>
                  <a:lnTo>
                    <a:pt x="282" y="30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34" y="12"/>
                  </a:lnTo>
                  <a:lnTo>
                    <a:pt x="228" y="30"/>
                  </a:lnTo>
                  <a:lnTo>
                    <a:pt x="204" y="24"/>
                  </a:lnTo>
                  <a:lnTo>
                    <a:pt x="198" y="30"/>
                  </a:lnTo>
                  <a:lnTo>
                    <a:pt x="186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62" y="30"/>
                  </a:lnTo>
                  <a:lnTo>
                    <a:pt x="150" y="36"/>
                  </a:lnTo>
                  <a:lnTo>
                    <a:pt x="138" y="48"/>
                  </a:lnTo>
                  <a:lnTo>
                    <a:pt x="126" y="54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96" y="72"/>
                  </a:lnTo>
                  <a:lnTo>
                    <a:pt x="72" y="72"/>
                  </a:lnTo>
                  <a:lnTo>
                    <a:pt x="66" y="66"/>
                  </a:lnTo>
                  <a:lnTo>
                    <a:pt x="60" y="66"/>
                  </a:lnTo>
                  <a:lnTo>
                    <a:pt x="48" y="72"/>
                  </a:lnTo>
                  <a:lnTo>
                    <a:pt x="54" y="84"/>
                  </a:lnTo>
                  <a:lnTo>
                    <a:pt x="54" y="90"/>
                  </a:lnTo>
                  <a:lnTo>
                    <a:pt x="42" y="102"/>
                  </a:lnTo>
                  <a:lnTo>
                    <a:pt x="24" y="102"/>
                  </a:lnTo>
                  <a:lnTo>
                    <a:pt x="24" y="126"/>
                  </a:lnTo>
                  <a:lnTo>
                    <a:pt x="12" y="132"/>
                  </a:lnTo>
                  <a:lnTo>
                    <a:pt x="0" y="132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30" y="228"/>
                  </a:lnTo>
                  <a:lnTo>
                    <a:pt x="36" y="234"/>
                  </a:lnTo>
                  <a:lnTo>
                    <a:pt x="42" y="246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84" y="270"/>
                  </a:lnTo>
                  <a:lnTo>
                    <a:pt x="96" y="264"/>
                  </a:lnTo>
                  <a:lnTo>
                    <a:pt x="108" y="264"/>
                  </a:lnTo>
                  <a:close/>
                  <a:moveTo>
                    <a:pt x="396" y="252"/>
                  </a:moveTo>
                  <a:lnTo>
                    <a:pt x="372" y="252"/>
                  </a:lnTo>
                  <a:lnTo>
                    <a:pt x="372" y="270"/>
                  </a:lnTo>
                  <a:lnTo>
                    <a:pt x="384" y="294"/>
                  </a:lnTo>
                  <a:lnTo>
                    <a:pt x="396" y="252"/>
                  </a:lnTo>
                  <a:close/>
                  <a:moveTo>
                    <a:pt x="24" y="312"/>
                  </a:moveTo>
                  <a:lnTo>
                    <a:pt x="18" y="318"/>
                  </a:lnTo>
                  <a:lnTo>
                    <a:pt x="24" y="324"/>
                  </a:lnTo>
                  <a:lnTo>
                    <a:pt x="30" y="324"/>
                  </a:lnTo>
                  <a:lnTo>
                    <a:pt x="36" y="330"/>
                  </a:lnTo>
                  <a:lnTo>
                    <a:pt x="42" y="324"/>
                  </a:lnTo>
                  <a:lnTo>
                    <a:pt x="42" y="318"/>
                  </a:lnTo>
                  <a:lnTo>
                    <a:pt x="30" y="306"/>
                  </a:lnTo>
                  <a:lnTo>
                    <a:pt x="24" y="312"/>
                  </a:lnTo>
                  <a:close/>
                  <a:moveTo>
                    <a:pt x="378" y="390"/>
                  </a:moveTo>
                  <a:lnTo>
                    <a:pt x="378" y="408"/>
                  </a:lnTo>
                  <a:lnTo>
                    <a:pt x="390" y="390"/>
                  </a:lnTo>
                  <a:lnTo>
                    <a:pt x="378" y="390"/>
                  </a:lnTo>
                  <a:close/>
                  <a:moveTo>
                    <a:pt x="408" y="330"/>
                  </a:moveTo>
                  <a:lnTo>
                    <a:pt x="396" y="330"/>
                  </a:lnTo>
                  <a:lnTo>
                    <a:pt x="384" y="336"/>
                  </a:lnTo>
                  <a:lnTo>
                    <a:pt x="384" y="342"/>
                  </a:lnTo>
                  <a:lnTo>
                    <a:pt x="396" y="342"/>
                  </a:lnTo>
                  <a:lnTo>
                    <a:pt x="402" y="336"/>
                  </a:lnTo>
                  <a:lnTo>
                    <a:pt x="408" y="336"/>
                  </a:lnTo>
                  <a:lnTo>
                    <a:pt x="408" y="330"/>
                  </a:lnTo>
                  <a:close/>
                  <a:moveTo>
                    <a:pt x="396" y="192"/>
                  </a:moveTo>
                  <a:lnTo>
                    <a:pt x="372" y="198"/>
                  </a:lnTo>
                  <a:lnTo>
                    <a:pt x="372" y="210"/>
                  </a:lnTo>
                  <a:lnTo>
                    <a:pt x="390" y="210"/>
                  </a:lnTo>
                  <a:lnTo>
                    <a:pt x="396" y="216"/>
                  </a:lnTo>
                  <a:lnTo>
                    <a:pt x="396" y="222"/>
                  </a:lnTo>
                  <a:lnTo>
                    <a:pt x="414" y="222"/>
                  </a:lnTo>
                  <a:lnTo>
                    <a:pt x="414" y="210"/>
                  </a:lnTo>
                  <a:lnTo>
                    <a:pt x="396" y="192"/>
                  </a:lnTo>
                  <a:close/>
                  <a:moveTo>
                    <a:pt x="342" y="372"/>
                  </a:moveTo>
                  <a:lnTo>
                    <a:pt x="342" y="378"/>
                  </a:lnTo>
                  <a:lnTo>
                    <a:pt x="348" y="384"/>
                  </a:lnTo>
                  <a:lnTo>
                    <a:pt x="360" y="384"/>
                  </a:lnTo>
                  <a:lnTo>
                    <a:pt x="366" y="378"/>
                  </a:lnTo>
                  <a:lnTo>
                    <a:pt x="366" y="372"/>
                  </a:lnTo>
                  <a:lnTo>
                    <a:pt x="360" y="366"/>
                  </a:lnTo>
                  <a:lnTo>
                    <a:pt x="342" y="366"/>
                  </a:lnTo>
                  <a:lnTo>
                    <a:pt x="342" y="372"/>
                  </a:lnTo>
                  <a:close/>
                  <a:moveTo>
                    <a:pt x="444" y="312"/>
                  </a:moveTo>
                  <a:lnTo>
                    <a:pt x="432" y="312"/>
                  </a:lnTo>
                  <a:lnTo>
                    <a:pt x="432" y="330"/>
                  </a:lnTo>
                  <a:lnTo>
                    <a:pt x="444" y="336"/>
                  </a:lnTo>
                  <a:lnTo>
                    <a:pt x="450" y="330"/>
                  </a:lnTo>
                  <a:lnTo>
                    <a:pt x="450" y="318"/>
                  </a:lnTo>
                  <a:lnTo>
                    <a:pt x="444" y="312"/>
                  </a:lnTo>
                  <a:close/>
                  <a:moveTo>
                    <a:pt x="444" y="372"/>
                  </a:moveTo>
                  <a:lnTo>
                    <a:pt x="456" y="354"/>
                  </a:lnTo>
                  <a:lnTo>
                    <a:pt x="438" y="354"/>
                  </a:lnTo>
                  <a:lnTo>
                    <a:pt x="444" y="372"/>
                  </a:lnTo>
                  <a:close/>
                  <a:moveTo>
                    <a:pt x="276" y="222"/>
                  </a:moveTo>
                  <a:lnTo>
                    <a:pt x="276" y="240"/>
                  </a:lnTo>
                  <a:lnTo>
                    <a:pt x="288" y="240"/>
                  </a:lnTo>
                  <a:lnTo>
                    <a:pt x="276" y="222"/>
                  </a:lnTo>
                  <a:close/>
                  <a:moveTo>
                    <a:pt x="534" y="420"/>
                  </a:moveTo>
                  <a:lnTo>
                    <a:pt x="522" y="420"/>
                  </a:lnTo>
                  <a:lnTo>
                    <a:pt x="516" y="426"/>
                  </a:lnTo>
                  <a:lnTo>
                    <a:pt x="510" y="438"/>
                  </a:lnTo>
                  <a:lnTo>
                    <a:pt x="510" y="468"/>
                  </a:lnTo>
                  <a:lnTo>
                    <a:pt x="516" y="468"/>
                  </a:lnTo>
                  <a:lnTo>
                    <a:pt x="522" y="456"/>
                  </a:lnTo>
                  <a:lnTo>
                    <a:pt x="528" y="450"/>
                  </a:lnTo>
                  <a:lnTo>
                    <a:pt x="534" y="438"/>
                  </a:lnTo>
                  <a:lnTo>
                    <a:pt x="534" y="420"/>
                  </a:lnTo>
                  <a:close/>
                  <a:moveTo>
                    <a:pt x="462" y="384"/>
                  </a:moveTo>
                  <a:lnTo>
                    <a:pt x="456" y="408"/>
                  </a:lnTo>
                  <a:lnTo>
                    <a:pt x="498" y="378"/>
                  </a:lnTo>
                  <a:lnTo>
                    <a:pt x="486" y="372"/>
                  </a:lnTo>
                  <a:lnTo>
                    <a:pt x="462" y="384"/>
                  </a:lnTo>
                  <a:close/>
                  <a:moveTo>
                    <a:pt x="462" y="510"/>
                  </a:moveTo>
                  <a:lnTo>
                    <a:pt x="480" y="510"/>
                  </a:lnTo>
                  <a:lnTo>
                    <a:pt x="468" y="468"/>
                  </a:lnTo>
                  <a:lnTo>
                    <a:pt x="462" y="510"/>
                  </a:lnTo>
                  <a:close/>
                  <a:moveTo>
                    <a:pt x="276" y="330"/>
                  </a:moveTo>
                  <a:lnTo>
                    <a:pt x="270" y="336"/>
                  </a:lnTo>
                  <a:lnTo>
                    <a:pt x="270" y="348"/>
                  </a:lnTo>
                  <a:lnTo>
                    <a:pt x="276" y="348"/>
                  </a:lnTo>
                  <a:lnTo>
                    <a:pt x="288" y="336"/>
                  </a:lnTo>
                  <a:lnTo>
                    <a:pt x="282" y="330"/>
                  </a:lnTo>
                  <a:lnTo>
                    <a:pt x="276" y="330"/>
                  </a:lnTo>
                  <a:close/>
                  <a:moveTo>
                    <a:pt x="186" y="432"/>
                  </a:move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198" y="444"/>
                  </a:lnTo>
                  <a:lnTo>
                    <a:pt x="198" y="438"/>
                  </a:lnTo>
                  <a:lnTo>
                    <a:pt x="192" y="432"/>
                  </a:lnTo>
                  <a:lnTo>
                    <a:pt x="186" y="432"/>
                  </a:lnTo>
                  <a:close/>
                  <a:moveTo>
                    <a:pt x="384" y="528"/>
                  </a:moveTo>
                  <a:lnTo>
                    <a:pt x="378" y="528"/>
                  </a:lnTo>
                  <a:lnTo>
                    <a:pt x="378" y="516"/>
                  </a:lnTo>
                  <a:lnTo>
                    <a:pt x="372" y="510"/>
                  </a:lnTo>
                  <a:lnTo>
                    <a:pt x="342" y="510"/>
                  </a:lnTo>
                  <a:lnTo>
                    <a:pt x="306" y="504"/>
                  </a:lnTo>
                  <a:lnTo>
                    <a:pt x="276" y="504"/>
                  </a:lnTo>
                  <a:lnTo>
                    <a:pt x="246" y="486"/>
                  </a:lnTo>
                  <a:lnTo>
                    <a:pt x="228" y="504"/>
                  </a:lnTo>
                  <a:lnTo>
                    <a:pt x="234" y="510"/>
                  </a:lnTo>
                  <a:lnTo>
                    <a:pt x="246" y="516"/>
                  </a:lnTo>
                  <a:lnTo>
                    <a:pt x="252" y="522"/>
                  </a:lnTo>
                  <a:lnTo>
                    <a:pt x="258" y="516"/>
                  </a:lnTo>
                  <a:lnTo>
                    <a:pt x="264" y="528"/>
                  </a:lnTo>
                  <a:lnTo>
                    <a:pt x="300" y="528"/>
                  </a:lnTo>
                  <a:lnTo>
                    <a:pt x="312" y="552"/>
                  </a:lnTo>
                  <a:lnTo>
                    <a:pt x="354" y="546"/>
                  </a:lnTo>
                  <a:lnTo>
                    <a:pt x="354" y="540"/>
                  </a:lnTo>
                  <a:lnTo>
                    <a:pt x="402" y="540"/>
                  </a:lnTo>
                  <a:lnTo>
                    <a:pt x="414" y="528"/>
                  </a:lnTo>
                  <a:lnTo>
                    <a:pt x="414" y="522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22"/>
                  </a:lnTo>
                  <a:lnTo>
                    <a:pt x="390" y="522"/>
                  </a:lnTo>
                  <a:lnTo>
                    <a:pt x="384" y="528"/>
                  </a:lnTo>
                  <a:close/>
                  <a:moveTo>
                    <a:pt x="420" y="408"/>
                  </a:moveTo>
                  <a:lnTo>
                    <a:pt x="408" y="408"/>
                  </a:lnTo>
                  <a:lnTo>
                    <a:pt x="408" y="420"/>
                  </a:lnTo>
                  <a:lnTo>
                    <a:pt x="420" y="420"/>
                  </a:lnTo>
                  <a:lnTo>
                    <a:pt x="426" y="414"/>
                  </a:lnTo>
                  <a:lnTo>
                    <a:pt x="420" y="408"/>
                  </a:lnTo>
                  <a:close/>
                  <a:moveTo>
                    <a:pt x="114" y="276"/>
                  </a:moveTo>
                  <a:lnTo>
                    <a:pt x="90" y="288"/>
                  </a:lnTo>
                  <a:lnTo>
                    <a:pt x="84" y="288"/>
                  </a:lnTo>
                  <a:lnTo>
                    <a:pt x="66" y="312"/>
                  </a:lnTo>
                  <a:lnTo>
                    <a:pt x="96" y="336"/>
                  </a:lnTo>
                  <a:lnTo>
                    <a:pt x="96" y="348"/>
                  </a:lnTo>
                  <a:lnTo>
                    <a:pt x="90" y="366"/>
                  </a:lnTo>
                  <a:lnTo>
                    <a:pt x="90" y="384"/>
                  </a:lnTo>
                  <a:lnTo>
                    <a:pt x="96" y="390"/>
                  </a:lnTo>
                  <a:lnTo>
                    <a:pt x="108" y="396"/>
                  </a:lnTo>
                  <a:lnTo>
                    <a:pt x="114" y="396"/>
                  </a:lnTo>
                  <a:lnTo>
                    <a:pt x="114" y="390"/>
                  </a:lnTo>
                  <a:lnTo>
                    <a:pt x="126" y="378"/>
                  </a:lnTo>
                  <a:lnTo>
                    <a:pt x="132" y="378"/>
                  </a:lnTo>
                  <a:lnTo>
                    <a:pt x="156" y="420"/>
                  </a:lnTo>
                  <a:lnTo>
                    <a:pt x="162" y="390"/>
                  </a:lnTo>
                  <a:lnTo>
                    <a:pt x="180" y="414"/>
                  </a:lnTo>
                  <a:lnTo>
                    <a:pt x="204" y="420"/>
                  </a:lnTo>
                  <a:lnTo>
                    <a:pt x="186" y="402"/>
                  </a:lnTo>
                  <a:lnTo>
                    <a:pt x="192" y="396"/>
                  </a:lnTo>
                  <a:lnTo>
                    <a:pt x="192" y="372"/>
                  </a:lnTo>
                  <a:lnTo>
                    <a:pt x="186" y="366"/>
                  </a:lnTo>
                  <a:lnTo>
                    <a:pt x="180" y="354"/>
                  </a:lnTo>
                  <a:lnTo>
                    <a:pt x="174" y="348"/>
                  </a:lnTo>
                  <a:lnTo>
                    <a:pt x="168" y="336"/>
                  </a:lnTo>
                  <a:lnTo>
                    <a:pt x="168" y="330"/>
                  </a:lnTo>
                  <a:lnTo>
                    <a:pt x="186" y="330"/>
                  </a:lnTo>
                  <a:lnTo>
                    <a:pt x="198" y="336"/>
                  </a:lnTo>
                  <a:lnTo>
                    <a:pt x="210" y="348"/>
                  </a:lnTo>
                  <a:lnTo>
                    <a:pt x="222" y="342"/>
                  </a:lnTo>
                  <a:lnTo>
                    <a:pt x="210" y="336"/>
                  </a:lnTo>
                  <a:lnTo>
                    <a:pt x="204" y="324"/>
                  </a:lnTo>
                  <a:lnTo>
                    <a:pt x="192" y="318"/>
                  </a:lnTo>
                  <a:lnTo>
                    <a:pt x="186" y="312"/>
                  </a:lnTo>
                  <a:lnTo>
                    <a:pt x="174" y="306"/>
                  </a:lnTo>
                  <a:lnTo>
                    <a:pt x="156" y="294"/>
                  </a:lnTo>
                  <a:lnTo>
                    <a:pt x="138" y="288"/>
                  </a:lnTo>
                  <a:lnTo>
                    <a:pt x="126" y="282"/>
                  </a:lnTo>
                  <a:lnTo>
                    <a:pt x="120" y="276"/>
                  </a:lnTo>
                  <a:lnTo>
                    <a:pt x="114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3" name="Ghana" descr="© INSCALE GmbH, 05.05.2010&#10;http://www.presentationload.com/"/>
            <p:cNvSpPr>
              <a:spLocks/>
            </p:cNvSpPr>
            <p:nvPr/>
          </p:nvSpPr>
          <p:spPr bwMode="gray">
            <a:xfrm>
              <a:off x="3654441" y="2707866"/>
              <a:ext cx="107272" cy="169546"/>
            </a:xfrm>
            <a:custGeom>
              <a:avLst/>
              <a:gdLst>
                <a:gd name="T0" fmla="*/ 2147483647 w 324"/>
                <a:gd name="T1" fmla="*/ 2147483647 h 516"/>
                <a:gd name="T2" fmla="*/ 2147483647 w 324"/>
                <a:gd name="T3" fmla="*/ 2147483647 h 516"/>
                <a:gd name="T4" fmla="*/ 2147483647 w 324"/>
                <a:gd name="T5" fmla="*/ 2147483647 h 516"/>
                <a:gd name="T6" fmla="*/ 2147483647 w 324"/>
                <a:gd name="T7" fmla="*/ 2147483647 h 516"/>
                <a:gd name="T8" fmla="*/ 2147483647 w 324"/>
                <a:gd name="T9" fmla="*/ 2147483647 h 516"/>
                <a:gd name="T10" fmla="*/ 2147483647 w 324"/>
                <a:gd name="T11" fmla="*/ 2147483647 h 516"/>
                <a:gd name="T12" fmla="*/ 2147483647 w 324"/>
                <a:gd name="T13" fmla="*/ 2147483647 h 516"/>
                <a:gd name="T14" fmla="*/ 2147483647 w 324"/>
                <a:gd name="T15" fmla="*/ 2147483647 h 516"/>
                <a:gd name="T16" fmla="*/ 2147483647 w 324"/>
                <a:gd name="T17" fmla="*/ 2147483647 h 516"/>
                <a:gd name="T18" fmla="*/ 2147483647 w 324"/>
                <a:gd name="T19" fmla="*/ 2147483647 h 516"/>
                <a:gd name="T20" fmla="*/ 2147483647 w 324"/>
                <a:gd name="T21" fmla="*/ 2147483647 h 516"/>
                <a:gd name="T22" fmla="*/ 2147483647 w 324"/>
                <a:gd name="T23" fmla="*/ 2147483647 h 516"/>
                <a:gd name="T24" fmla="*/ 2147483647 w 324"/>
                <a:gd name="T25" fmla="*/ 2147483647 h 516"/>
                <a:gd name="T26" fmla="*/ 2147483647 w 324"/>
                <a:gd name="T27" fmla="*/ 0 h 516"/>
                <a:gd name="T28" fmla="*/ 2147483647 w 324"/>
                <a:gd name="T29" fmla="*/ 2147483647 h 516"/>
                <a:gd name="T30" fmla="*/ 2147483647 w 324"/>
                <a:gd name="T31" fmla="*/ 2147483647 h 516"/>
                <a:gd name="T32" fmla="*/ 2147483647 w 324"/>
                <a:gd name="T33" fmla="*/ 2147483647 h 516"/>
                <a:gd name="T34" fmla="*/ 2147483647 w 324"/>
                <a:gd name="T35" fmla="*/ 2147483647 h 516"/>
                <a:gd name="T36" fmla="*/ 2147483647 w 324"/>
                <a:gd name="T37" fmla="*/ 2147483647 h 516"/>
                <a:gd name="T38" fmla="*/ 2147483647 w 324"/>
                <a:gd name="T39" fmla="*/ 2147483647 h 516"/>
                <a:gd name="T40" fmla="*/ 2147483647 w 324"/>
                <a:gd name="T41" fmla="*/ 2147483647 h 516"/>
                <a:gd name="T42" fmla="*/ 2147483647 w 324"/>
                <a:gd name="T43" fmla="*/ 2147483647 h 516"/>
                <a:gd name="T44" fmla="*/ 2147483647 w 324"/>
                <a:gd name="T45" fmla="*/ 2147483647 h 516"/>
                <a:gd name="T46" fmla="*/ 2147483647 w 324"/>
                <a:gd name="T47" fmla="*/ 2147483647 h 516"/>
                <a:gd name="T48" fmla="*/ 2147483647 w 324"/>
                <a:gd name="T49" fmla="*/ 2147483647 h 516"/>
                <a:gd name="T50" fmla="*/ 2147483647 w 324"/>
                <a:gd name="T51" fmla="*/ 2147483647 h 516"/>
                <a:gd name="T52" fmla="*/ 2147483647 w 324"/>
                <a:gd name="T53" fmla="*/ 2147483647 h 516"/>
                <a:gd name="T54" fmla="*/ 0 w 324"/>
                <a:gd name="T55" fmla="*/ 2147483647 h 516"/>
                <a:gd name="T56" fmla="*/ 2147483647 w 324"/>
                <a:gd name="T57" fmla="*/ 2147483647 h 516"/>
                <a:gd name="T58" fmla="*/ 2147483647 w 324"/>
                <a:gd name="T59" fmla="*/ 2147483647 h 516"/>
                <a:gd name="T60" fmla="*/ 2147483647 w 324"/>
                <a:gd name="T61" fmla="*/ 2147483647 h 516"/>
                <a:gd name="T62" fmla="*/ 2147483647 w 324"/>
                <a:gd name="T63" fmla="*/ 2147483647 h 516"/>
                <a:gd name="T64" fmla="*/ 2147483647 w 324"/>
                <a:gd name="T65" fmla="*/ 2147483647 h 516"/>
                <a:gd name="T66" fmla="*/ 2147483647 w 324"/>
                <a:gd name="T67" fmla="*/ 2147483647 h 516"/>
                <a:gd name="T68" fmla="*/ 2147483647 w 324"/>
                <a:gd name="T69" fmla="*/ 2147483647 h 516"/>
                <a:gd name="T70" fmla="*/ 2147483647 w 324"/>
                <a:gd name="T71" fmla="*/ 2147483647 h 516"/>
                <a:gd name="T72" fmla="*/ 2147483647 w 324"/>
                <a:gd name="T73" fmla="*/ 2147483647 h 516"/>
                <a:gd name="T74" fmla="*/ 2147483647 w 324"/>
                <a:gd name="T75" fmla="*/ 2147483647 h 516"/>
                <a:gd name="T76" fmla="*/ 2147483647 w 324"/>
                <a:gd name="T77" fmla="*/ 2147483647 h 516"/>
                <a:gd name="T78" fmla="*/ 2147483647 w 324"/>
                <a:gd name="T79" fmla="*/ 2147483647 h 516"/>
                <a:gd name="T80" fmla="*/ 2147483647 w 324"/>
                <a:gd name="T81" fmla="*/ 2147483647 h 516"/>
                <a:gd name="T82" fmla="*/ 2147483647 w 324"/>
                <a:gd name="T83" fmla="*/ 2147483647 h 516"/>
                <a:gd name="T84" fmla="*/ 2147483647 w 324"/>
                <a:gd name="T85" fmla="*/ 2147483647 h 516"/>
                <a:gd name="T86" fmla="*/ 2147483647 w 324"/>
                <a:gd name="T87" fmla="*/ 2147483647 h 5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4"/>
                <a:gd name="T133" fmla="*/ 0 h 516"/>
                <a:gd name="T134" fmla="*/ 324 w 324"/>
                <a:gd name="T135" fmla="*/ 516 h 5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4" h="516">
                  <a:moveTo>
                    <a:pt x="282" y="342"/>
                  </a:moveTo>
                  <a:lnTo>
                    <a:pt x="282" y="330"/>
                  </a:lnTo>
                  <a:lnTo>
                    <a:pt x="288" y="318"/>
                  </a:lnTo>
                  <a:lnTo>
                    <a:pt x="288" y="306"/>
                  </a:lnTo>
                  <a:lnTo>
                    <a:pt x="282" y="300"/>
                  </a:lnTo>
                  <a:lnTo>
                    <a:pt x="276" y="300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82" y="234"/>
                  </a:lnTo>
                  <a:lnTo>
                    <a:pt x="288" y="228"/>
                  </a:lnTo>
                  <a:lnTo>
                    <a:pt x="288" y="216"/>
                  </a:lnTo>
                  <a:lnTo>
                    <a:pt x="282" y="210"/>
                  </a:lnTo>
                  <a:lnTo>
                    <a:pt x="270" y="204"/>
                  </a:lnTo>
                  <a:lnTo>
                    <a:pt x="264" y="198"/>
                  </a:lnTo>
                  <a:lnTo>
                    <a:pt x="276" y="186"/>
                  </a:lnTo>
                  <a:lnTo>
                    <a:pt x="282" y="186"/>
                  </a:lnTo>
                  <a:lnTo>
                    <a:pt x="282" y="180"/>
                  </a:lnTo>
                  <a:lnTo>
                    <a:pt x="270" y="168"/>
                  </a:lnTo>
                  <a:lnTo>
                    <a:pt x="276" y="156"/>
                  </a:lnTo>
                  <a:lnTo>
                    <a:pt x="276" y="132"/>
                  </a:lnTo>
                  <a:lnTo>
                    <a:pt x="270" y="126"/>
                  </a:lnTo>
                  <a:lnTo>
                    <a:pt x="264" y="126"/>
                  </a:lnTo>
                  <a:lnTo>
                    <a:pt x="252" y="138"/>
                  </a:lnTo>
                  <a:lnTo>
                    <a:pt x="264" y="60"/>
                  </a:lnTo>
                  <a:lnTo>
                    <a:pt x="228" y="36"/>
                  </a:lnTo>
                  <a:lnTo>
                    <a:pt x="240" y="24"/>
                  </a:lnTo>
                  <a:lnTo>
                    <a:pt x="240" y="6"/>
                  </a:lnTo>
                  <a:lnTo>
                    <a:pt x="222" y="0"/>
                  </a:lnTo>
                  <a:lnTo>
                    <a:pt x="198" y="12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42" y="78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56"/>
                  </a:lnTo>
                  <a:lnTo>
                    <a:pt x="42" y="156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48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60" y="216"/>
                  </a:lnTo>
                  <a:lnTo>
                    <a:pt x="60" y="228"/>
                  </a:lnTo>
                  <a:lnTo>
                    <a:pt x="48" y="252"/>
                  </a:lnTo>
                  <a:lnTo>
                    <a:pt x="42" y="258"/>
                  </a:lnTo>
                  <a:lnTo>
                    <a:pt x="36" y="270"/>
                  </a:lnTo>
                  <a:lnTo>
                    <a:pt x="36" y="288"/>
                  </a:lnTo>
                  <a:lnTo>
                    <a:pt x="30" y="300"/>
                  </a:lnTo>
                  <a:lnTo>
                    <a:pt x="30" y="312"/>
                  </a:lnTo>
                  <a:lnTo>
                    <a:pt x="12" y="330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72"/>
                  </a:lnTo>
                  <a:lnTo>
                    <a:pt x="6" y="384"/>
                  </a:lnTo>
                  <a:lnTo>
                    <a:pt x="12" y="402"/>
                  </a:lnTo>
                  <a:lnTo>
                    <a:pt x="12" y="414"/>
                  </a:lnTo>
                  <a:lnTo>
                    <a:pt x="18" y="426"/>
                  </a:lnTo>
                  <a:lnTo>
                    <a:pt x="24" y="432"/>
                  </a:lnTo>
                  <a:lnTo>
                    <a:pt x="24" y="438"/>
                  </a:lnTo>
                  <a:lnTo>
                    <a:pt x="48" y="444"/>
                  </a:lnTo>
                  <a:lnTo>
                    <a:pt x="48" y="498"/>
                  </a:lnTo>
                  <a:lnTo>
                    <a:pt x="72" y="498"/>
                  </a:lnTo>
                  <a:lnTo>
                    <a:pt x="78" y="504"/>
                  </a:lnTo>
                  <a:lnTo>
                    <a:pt x="78" y="510"/>
                  </a:lnTo>
                  <a:lnTo>
                    <a:pt x="84" y="516"/>
                  </a:lnTo>
                  <a:lnTo>
                    <a:pt x="96" y="516"/>
                  </a:lnTo>
                  <a:lnTo>
                    <a:pt x="108" y="510"/>
                  </a:lnTo>
                  <a:lnTo>
                    <a:pt x="114" y="504"/>
                  </a:lnTo>
                  <a:lnTo>
                    <a:pt x="132" y="492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80" y="480"/>
                  </a:lnTo>
                  <a:lnTo>
                    <a:pt x="186" y="474"/>
                  </a:lnTo>
                  <a:lnTo>
                    <a:pt x="198" y="468"/>
                  </a:lnTo>
                  <a:lnTo>
                    <a:pt x="216" y="450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40" y="444"/>
                  </a:lnTo>
                  <a:lnTo>
                    <a:pt x="258" y="426"/>
                  </a:lnTo>
                  <a:lnTo>
                    <a:pt x="270" y="426"/>
                  </a:lnTo>
                  <a:lnTo>
                    <a:pt x="276" y="432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24" y="408"/>
                  </a:lnTo>
                  <a:lnTo>
                    <a:pt x="294" y="384"/>
                  </a:lnTo>
                  <a:lnTo>
                    <a:pt x="28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4" name="Germany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2" y="1558296"/>
              <a:ext cx="186108" cy="193950"/>
            </a:xfrm>
            <a:custGeom>
              <a:avLst/>
              <a:gdLst>
                <a:gd name="T0" fmla="*/ 2147483647 w 564"/>
                <a:gd name="T1" fmla="*/ 2147483647 h 588"/>
                <a:gd name="T2" fmla="*/ 2147483647 w 564"/>
                <a:gd name="T3" fmla="*/ 2147483647 h 588"/>
                <a:gd name="T4" fmla="*/ 2147483647 w 564"/>
                <a:gd name="T5" fmla="*/ 2147483647 h 588"/>
                <a:gd name="T6" fmla="*/ 2147483647 w 564"/>
                <a:gd name="T7" fmla="*/ 2147483647 h 588"/>
                <a:gd name="T8" fmla="*/ 2147483647 w 564"/>
                <a:gd name="T9" fmla="*/ 2147483647 h 588"/>
                <a:gd name="T10" fmla="*/ 2147483647 w 564"/>
                <a:gd name="T11" fmla="*/ 2147483647 h 588"/>
                <a:gd name="T12" fmla="*/ 2147483647 w 564"/>
                <a:gd name="T13" fmla="*/ 2147483647 h 588"/>
                <a:gd name="T14" fmla="*/ 2147483647 w 564"/>
                <a:gd name="T15" fmla="*/ 2147483647 h 588"/>
                <a:gd name="T16" fmla="*/ 2147483647 w 564"/>
                <a:gd name="T17" fmla="*/ 2147483647 h 588"/>
                <a:gd name="T18" fmla="*/ 2147483647 w 564"/>
                <a:gd name="T19" fmla="*/ 2147483647 h 588"/>
                <a:gd name="T20" fmla="*/ 2147483647 w 564"/>
                <a:gd name="T21" fmla="*/ 2147483647 h 588"/>
                <a:gd name="T22" fmla="*/ 2147483647 w 564"/>
                <a:gd name="T23" fmla="*/ 2147483647 h 588"/>
                <a:gd name="T24" fmla="*/ 2147483647 w 564"/>
                <a:gd name="T25" fmla="*/ 2147483647 h 588"/>
                <a:gd name="T26" fmla="*/ 2147483647 w 564"/>
                <a:gd name="T27" fmla="*/ 2147483647 h 588"/>
                <a:gd name="T28" fmla="*/ 2147483647 w 564"/>
                <a:gd name="T29" fmla="*/ 2147483647 h 588"/>
                <a:gd name="T30" fmla="*/ 2147483647 w 564"/>
                <a:gd name="T31" fmla="*/ 2147483647 h 588"/>
                <a:gd name="T32" fmla="*/ 2147483647 w 564"/>
                <a:gd name="T33" fmla="*/ 2147483647 h 588"/>
                <a:gd name="T34" fmla="*/ 2147483647 w 564"/>
                <a:gd name="T35" fmla="*/ 2147483647 h 588"/>
                <a:gd name="T36" fmla="*/ 2147483647 w 564"/>
                <a:gd name="T37" fmla="*/ 2147483647 h 588"/>
                <a:gd name="T38" fmla="*/ 2147483647 w 564"/>
                <a:gd name="T39" fmla="*/ 2147483647 h 588"/>
                <a:gd name="T40" fmla="*/ 2147483647 w 564"/>
                <a:gd name="T41" fmla="*/ 2147483647 h 588"/>
                <a:gd name="T42" fmla="*/ 2147483647 w 564"/>
                <a:gd name="T43" fmla="*/ 2147483647 h 588"/>
                <a:gd name="T44" fmla="*/ 2147483647 w 564"/>
                <a:gd name="T45" fmla="*/ 2147483647 h 588"/>
                <a:gd name="T46" fmla="*/ 2147483647 w 564"/>
                <a:gd name="T47" fmla="*/ 2147483647 h 588"/>
                <a:gd name="T48" fmla="*/ 2147483647 w 564"/>
                <a:gd name="T49" fmla="*/ 2147483647 h 588"/>
                <a:gd name="T50" fmla="*/ 2147483647 w 564"/>
                <a:gd name="T51" fmla="*/ 2147483647 h 588"/>
                <a:gd name="T52" fmla="*/ 2147483647 w 564"/>
                <a:gd name="T53" fmla="*/ 2147483647 h 588"/>
                <a:gd name="T54" fmla="*/ 2147483647 w 564"/>
                <a:gd name="T55" fmla="*/ 2147483647 h 588"/>
                <a:gd name="T56" fmla="*/ 2147483647 w 564"/>
                <a:gd name="T57" fmla="*/ 2147483647 h 588"/>
                <a:gd name="T58" fmla="*/ 2147483647 w 564"/>
                <a:gd name="T59" fmla="*/ 2147483647 h 588"/>
                <a:gd name="T60" fmla="*/ 2147483647 w 564"/>
                <a:gd name="T61" fmla="*/ 2147483647 h 588"/>
                <a:gd name="T62" fmla="*/ 2147483647 w 564"/>
                <a:gd name="T63" fmla="*/ 2147483647 h 588"/>
                <a:gd name="T64" fmla="*/ 2147483647 w 564"/>
                <a:gd name="T65" fmla="*/ 2147483647 h 588"/>
                <a:gd name="T66" fmla="*/ 2147483647 w 564"/>
                <a:gd name="T67" fmla="*/ 2147483647 h 588"/>
                <a:gd name="T68" fmla="*/ 2147483647 w 564"/>
                <a:gd name="T69" fmla="*/ 2147483647 h 588"/>
                <a:gd name="T70" fmla="*/ 2147483647 w 564"/>
                <a:gd name="T71" fmla="*/ 2147483647 h 588"/>
                <a:gd name="T72" fmla="*/ 2147483647 w 564"/>
                <a:gd name="T73" fmla="*/ 2147483647 h 588"/>
                <a:gd name="T74" fmla="*/ 2147483647 w 564"/>
                <a:gd name="T75" fmla="*/ 2147483647 h 588"/>
                <a:gd name="T76" fmla="*/ 2147483647 w 564"/>
                <a:gd name="T77" fmla="*/ 2147483647 h 588"/>
                <a:gd name="T78" fmla="*/ 2147483647 w 564"/>
                <a:gd name="T79" fmla="*/ 2147483647 h 588"/>
                <a:gd name="T80" fmla="*/ 2147483647 w 564"/>
                <a:gd name="T81" fmla="*/ 2147483647 h 588"/>
                <a:gd name="T82" fmla="*/ 2147483647 w 564"/>
                <a:gd name="T83" fmla="*/ 0 h 588"/>
                <a:gd name="T84" fmla="*/ 2147483647 w 564"/>
                <a:gd name="T85" fmla="*/ 2147483647 h 588"/>
                <a:gd name="T86" fmla="*/ 2147483647 w 564"/>
                <a:gd name="T87" fmla="*/ 2147483647 h 588"/>
                <a:gd name="T88" fmla="*/ 2147483647 w 564"/>
                <a:gd name="T89" fmla="*/ 2147483647 h 588"/>
                <a:gd name="T90" fmla="*/ 2147483647 w 564"/>
                <a:gd name="T91" fmla="*/ 2147483647 h 588"/>
                <a:gd name="T92" fmla="*/ 2147483647 w 564"/>
                <a:gd name="T93" fmla="*/ 2147483647 h 588"/>
                <a:gd name="T94" fmla="*/ 2147483647 w 564"/>
                <a:gd name="T95" fmla="*/ 2147483647 h 588"/>
                <a:gd name="T96" fmla="*/ 2147483647 w 564"/>
                <a:gd name="T97" fmla="*/ 2147483647 h 588"/>
                <a:gd name="T98" fmla="*/ 2147483647 w 564"/>
                <a:gd name="T99" fmla="*/ 2147483647 h 588"/>
                <a:gd name="T100" fmla="*/ 2147483647 w 564"/>
                <a:gd name="T101" fmla="*/ 2147483647 h 588"/>
                <a:gd name="T102" fmla="*/ 2147483647 w 564"/>
                <a:gd name="T103" fmla="*/ 2147483647 h 588"/>
                <a:gd name="T104" fmla="*/ 0 w 564"/>
                <a:gd name="T105" fmla="*/ 2147483647 h 588"/>
                <a:gd name="T106" fmla="*/ 2147483647 w 564"/>
                <a:gd name="T107" fmla="*/ 2147483647 h 588"/>
                <a:gd name="T108" fmla="*/ 2147483647 w 564"/>
                <a:gd name="T109" fmla="*/ 2147483647 h 588"/>
                <a:gd name="T110" fmla="*/ 2147483647 w 564"/>
                <a:gd name="T111" fmla="*/ 2147483647 h 5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64"/>
                <a:gd name="T169" fmla="*/ 0 h 588"/>
                <a:gd name="T170" fmla="*/ 564 w 564"/>
                <a:gd name="T171" fmla="*/ 588 h 58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64" h="588">
                  <a:moveTo>
                    <a:pt x="30" y="414"/>
                  </a:moveTo>
                  <a:lnTo>
                    <a:pt x="30" y="420"/>
                  </a:lnTo>
                  <a:lnTo>
                    <a:pt x="36" y="420"/>
                  </a:lnTo>
                  <a:lnTo>
                    <a:pt x="36" y="444"/>
                  </a:lnTo>
                  <a:lnTo>
                    <a:pt x="60" y="444"/>
                  </a:lnTo>
                  <a:lnTo>
                    <a:pt x="60" y="450"/>
                  </a:lnTo>
                  <a:lnTo>
                    <a:pt x="72" y="450"/>
                  </a:lnTo>
                  <a:lnTo>
                    <a:pt x="84" y="444"/>
                  </a:lnTo>
                  <a:lnTo>
                    <a:pt x="96" y="444"/>
                  </a:lnTo>
                  <a:lnTo>
                    <a:pt x="96" y="450"/>
                  </a:lnTo>
                  <a:lnTo>
                    <a:pt x="120" y="450"/>
                  </a:lnTo>
                  <a:lnTo>
                    <a:pt x="138" y="456"/>
                  </a:lnTo>
                  <a:lnTo>
                    <a:pt x="132" y="468"/>
                  </a:lnTo>
                  <a:lnTo>
                    <a:pt x="114" y="486"/>
                  </a:lnTo>
                  <a:lnTo>
                    <a:pt x="114" y="498"/>
                  </a:lnTo>
                  <a:lnTo>
                    <a:pt x="108" y="510"/>
                  </a:lnTo>
                  <a:lnTo>
                    <a:pt x="102" y="516"/>
                  </a:lnTo>
                  <a:lnTo>
                    <a:pt x="96" y="528"/>
                  </a:lnTo>
                  <a:lnTo>
                    <a:pt x="96" y="570"/>
                  </a:lnTo>
                  <a:lnTo>
                    <a:pt x="132" y="570"/>
                  </a:lnTo>
                  <a:lnTo>
                    <a:pt x="150" y="564"/>
                  </a:lnTo>
                  <a:lnTo>
                    <a:pt x="156" y="570"/>
                  </a:lnTo>
                  <a:lnTo>
                    <a:pt x="150" y="564"/>
                  </a:lnTo>
                  <a:lnTo>
                    <a:pt x="150" y="552"/>
                  </a:lnTo>
                  <a:lnTo>
                    <a:pt x="156" y="546"/>
                  </a:lnTo>
                  <a:lnTo>
                    <a:pt x="162" y="546"/>
                  </a:lnTo>
                  <a:lnTo>
                    <a:pt x="174" y="552"/>
                  </a:lnTo>
                  <a:lnTo>
                    <a:pt x="180" y="558"/>
                  </a:lnTo>
                  <a:lnTo>
                    <a:pt x="192" y="558"/>
                  </a:lnTo>
                  <a:lnTo>
                    <a:pt x="210" y="564"/>
                  </a:lnTo>
                  <a:lnTo>
                    <a:pt x="216" y="576"/>
                  </a:lnTo>
                  <a:lnTo>
                    <a:pt x="252" y="576"/>
                  </a:lnTo>
                  <a:lnTo>
                    <a:pt x="258" y="582"/>
                  </a:lnTo>
                  <a:lnTo>
                    <a:pt x="258" y="588"/>
                  </a:lnTo>
                  <a:lnTo>
                    <a:pt x="270" y="588"/>
                  </a:lnTo>
                  <a:lnTo>
                    <a:pt x="276" y="582"/>
                  </a:lnTo>
                  <a:lnTo>
                    <a:pt x="276" y="570"/>
                  </a:lnTo>
                  <a:lnTo>
                    <a:pt x="294" y="570"/>
                  </a:lnTo>
                  <a:lnTo>
                    <a:pt x="312" y="588"/>
                  </a:lnTo>
                  <a:lnTo>
                    <a:pt x="330" y="588"/>
                  </a:lnTo>
                  <a:lnTo>
                    <a:pt x="336" y="582"/>
                  </a:lnTo>
                  <a:lnTo>
                    <a:pt x="354" y="570"/>
                  </a:lnTo>
                  <a:lnTo>
                    <a:pt x="372" y="570"/>
                  </a:lnTo>
                  <a:lnTo>
                    <a:pt x="390" y="558"/>
                  </a:lnTo>
                  <a:lnTo>
                    <a:pt x="402" y="564"/>
                  </a:lnTo>
                  <a:lnTo>
                    <a:pt x="420" y="570"/>
                  </a:lnTo>
                  <a:lnTo>
                    <a:pt x="432" y="582"/>
                  </a:lnTo>
                  <a:lnTo>
                    <a:pt x="438" y="582"/>
                  </a:lnTo>
                  <a:lnTo>
                    <a:pt x="438" y="540"/>
                  </a:lnTo>
                  <a:lnTo>
                    <a:pt x="426" y="540"/>
                  </a:lnTo>
                  <a:lnTo>
                    <a:pt x="426" y="534"/>
                  </a:lnTo>
                  <a:lnTo>
                    <a:pt x="432" y="528"/>
                  </a:lnTo>
                  <a:lnTo>
                    <a:pt x="432" y="522"/>
                  </a:lnTo>
                  <a:lnTo>
                    <a:pt x="438" y="516"/>
                  </a:lnTo>
                  <a:lnTo>
                    <a:pt x="456" y="516"/>
                  </a:lnTo>
                  <a:lnTo>
                    <a:pt x="462" y="522"/>
                  </a:lnTo>
                  <a:lnTo>
                    <a:pt x="468" y="522"/>
                  </a:lnTo>
                  <a:lnTo>
                    <a:pt x="468" y="504"/>
                  </a:lnTo>
                  <a:lnTo>
                    <a:pt x="462" y="492"/>
                  </a:lnTo>
                  <a:lnTo>
                    <a:pt x="480" y="492"/>
                  </a:lnTo>
                  <a:lnTo>
                    <a:pt x="486" y="474"/>
                  </a:lnTo>
                  <a:lnTo>
                    <a:pt x="486" y="462"/>
                  </a:lnTo>
                  <a:lnTo>
                    <a:pt x="480" y="462"/>
                  </a:lnTo>
                  <a:lnTo>
                    <a:pt x="474" y="456"/>
                  </a:lnTo>
                  <a:lnTo>
                    <a:pt x="462" y="456"/>
                  </a:lnTo>
                  <a:lnTo>
                    <a:pt x="456" y="444"/>
                  </a:lnTo>
                  <a:lnTo>
                    <a:pt x="450" y="444"/>
                  </a:lnTo>
                  <a:lnTo>
                    <a:pt x="444" y="432"/>
                  </a:lnTo>
                  <a:lnTo>
                    <a:pt x="432" y="432"/>
                  </a:lnTo>
                  <a:lnTo>
                    <a:pt x="420" y="426"/>
                  </a:lnTo>
                  <a:lnTo>
                    <a:pt x="420" y="420"/>
                  </a:lnTo>
                  <a:lnTo>
                    <a:pt x="414" y="420"/>
                  </a:lnTo>
                  <a:lnTo>
                    <a:pt x="408" y="408"/>
                  </a:lnTo>
                  <a:lnTo>
                    <a:pt x="396" y="396"/>
                  </a:lnTo>
                  <a:lnTo>
                    <a:pt x="396" y="390"/>
                  </a:lnTo>
                  <a:lnTo>
                    <a:pt x="402" y="390"/>
                  </a:lnTo>
                  <a:lnTo>
                    <a:pt x="408" y="384"/>
                  </a:lnTo>
                  <a:lnTo>
                    <a:pt x="396" y="372"/>
                  </a:lnTo>
                  <a:lnTo>
                    <a:pt x="390" y="372"/>
                  </a:lnTo>
                  <a:lnTo>
                    <a:pt x="384" y="366"/>
                  </a:lnTo>
                  <a:lnTo>
                    <a:pt x="384" y="354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402" y="360"/>
                  </a:lnTo>
                  <a:lnTo>
                    <a:pt x="402" y="354"/>
                  </a:lnTo>
                  <a:lnTo>
                    <a:pt x="414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42"/>
                  </a:lnTo>
                  <a:lnTo>
                    <a:pt x="438" y="348"/>
                  </a:lnTo>
                  <a:lnTo>
                    <a:pt x="450" y="336"/>
                  </a:lnTo>
                  <a:lnTo>
                    <a:pt x="468" y="330"/>
                  </a:lnTo>
                  <a:lnTo>
                    <a:pt x="468" y="324"/>
                  </a:lnTo>
                  <a:lnTo>
                    <a:pt x="492" y="324"/>
                  </a:lnTo>
                  <a:lnTo>
                    <a:pt x="492" y="318"/>
                  </a:lnTo>
                  <a:lnTo>
                    <a:pt x="510" y="318"/>
                  </a:lnTo>
                  <a:lnTo>
                    <a:pt x="510" y="312"/>
                  </a:lnTo>
                  <a:lnTo>
                    <a:pt x="516" y="306"/>
                  </a:lnTo>
                  <a:lnTo>
                    <a:pt x="522" y="306"/>
                  </a:lnTo>
                  <a:lnTo>
                    <a:pt x="528" y="300"/>
                  </a:lnTo>
                  <a:lnTo>
                    <a:pt x="540" y="312"/>
                  </a:lnTo>
                  <a:lnTo>
                    <a:pt x="552" y="312"/>
                  </a:lnTo>
                  <a:lnTo>
                    <a:pt x="558" y="300"/>
                  </a:lnTo>
                  <a:lnTo>
                    <a:pt x="558" y="294"/>
                  </a:lnTo>
                  <a:lnTo>
                    <a:pt x="564" y="288"/>
                  </a:lnTo>
                  <a:lnTo>
                    <a:pt x="564" y="282"/>
                  </a:lnTo>
                  <a:lnTo>
                    <a:pt x="552" y="282"/>
                  </a:lnTo>
                  <a:lnTo>
                    <a:pt x="558" y="276"/>
                  </a:lnTo>
                  <a:lnTo>
                    <a:pt x="558" y="264"/>
                  </a:lnTo>
                  <a:lnTo>
                    <a:pt x="552" y="264"/>
                  </a:lnTo>
                  <a:lnTo>
                    <a:pt x="546" y="270"/>
                  </a:lnTo>
                  <a:lnTo>
                    <a:pt x="546" y="252"/>
                  </a:lnTo>
                  <a:lnTo>
                    <a:pt x="540" y="246"/>
                  </a:lnTo>
                  <a:lnTo>
                    <a:pt x="534" y="246"/>
                  </a:lnTo>
                  <a:lnTo>
                    <a:pt x="528" y="240"/>
                  </a:lnTo>
                  <a:lnTo>
                    <a:pt x="528" y="234"/>
                  </a:lnTo>
                  <a:lnTo>
                    <a:pt x="540" y="228"/>
                  </a:lnTo>
                  <a:lnTo>
                    <a:pt x="546" y="222"/>
                  </a:lnTo>
                  <a:lnTo>
                    <a:pt x="540" y="216"/>
                  </a:lnTo>
                  <a:lnTo>
                    <a:pt x="534" y="216"/>
                  </a:lnTo>
                  <a:lnTo>
                    <a:pt x="540" y="210"/>
                  </a:lnTo>
                  <a:lnTo>
                    <a:pt x="540" y="204"/>
                  </a:lnTo>
                  <a:lnTo>
                    <a:pt x="528" y="204"/>
                  </a:lnTo>
                  <a:lnTo>
                    <a:pt x="528" y="192"/>
                  </a:lnTo>
                  <a:lnTo>
                    <a:pt x="534" y="192"/>
                  </a:lnTo>
                  <a:lnTo>
                    <a:pt x="534" y="174"/>
                  </a:lnTo>
                  <a:lnTo>
                    <a:pt x="522" y="174"/>
                  </a:lnTo>
                  <a:lnTo>
                    <a:pt x="516" y="168"/>
                  </a:lnTo>
                  <a:lnTo>
                    <a:pt x="510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50"/>
                  </a:lnTo>
                  <a:lnTo>
                    <a:pt x="522" y="138"/>
                  </a:lnTo>
                  <a:lnTo>
                    <a:pt x="522" y="120"/>
                  </a:lnTo>
                  <a:lnTo>
                    <a:pt x="516" y="114"/>
                  </a:lnTo>
                  <a:lnTo>
                    <a:pt x="510" y="114"/>
                  </a:lnTo>
                  <a:lnTo>
                    <a:pt x="510" y="96"/>
                  </a:lnTo>
                  <a:lnTo>
                    <a:pt x="504" y="90"/>
                  </a:lnTo>
                  <a:lnTo>
                    <a:pt x="486" y="84"/>
                  </a:lnTo>
                  <a:lnTo>
                    <a:pt x="486" y="78"/>
                  </a:lnTo>
                  <a:lnTo>
                    <a:pt x="480" y="66"/>
                  </a:lnTo>
                  <a:lnTo>
                    <a:pt x="474" y="60"/>
                  </a:lnTo>
                  <a:lnTo>
                    <a:pt x="456" y="60"/>
                  </a:lnTo>
                  <a:lnTo>
                    <a:pt x="450" y="54"/>
                  </a:lnTo>
                  <a:lnTo>
                    <a:pt x="444" y="54"/>
                  </a:lnTo>
                  <a:lnTo>
                    <a:pt x="438" y="48"/>
                  </a:lnTo>
                  <a:lnTo>
                    <a:pt x="426" y="48"/>
                  </a:lnTo>
                  <a:lnTo>
                    <a:pt x="420" y="42"/>
                  </a:lnTo>
                  <a:lnTo>
                    <a:pt x="396" y="42"/>
                  </a:lnTo>
                  <a:lnTo>
                    <a:pt x="384" y="54"/>
                  </a:lnTo>
                  <a:lnTo>
                    <a:pt x="342" y="54"/>
                  </a:lnTo>
                  <a:lnTo>
                    <a:pt x="342" y="72"/>
                  </a:lnTo>
                  <a:lnTo>
                    <a:pt x="300" y="72"/>
                  </a:lnTo>
                  <a:lnTo>
                    <a:pt x="300" y="60"/>
                  </a:lnTo>
                  <a:lnTo>
                    <a:pt x="312" y="48"/>
                  </a:lnTo>
                  <a:lnTo>
                    <a:pt x="312" y="42"/>
                  </a:lnTo>
                  <a:lnTo>
                    <a:pt x="318" y="30"/>
                  </a:lnTo>
                  <a:lnTo>
                    <a:pt x="294" y="42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18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6"/>
                  </a:lnTo>
                  <a:lnTo>
                    <a:pt x="204" y="6"/>
                  </a:lnTo>
                  <a:lnTo>
                    <a:pt x="198" y="0"/>
                  </a:lnTo>
                  <a:lnTo>
                    <a:pt x="168" y="0"/>
                  </a:lnTo>
                  <a:lnTo>
                    <a:pt x="192" y="36"/>
                  </a:lnTo>
                  <a:lnTo>
                    <a:pt x="180" y="48"/>
                  </a:lnTo>
                  <a:lnTo>
                    <a:pt x="198" y="72"/>
                  </a:lnTo>
                  <a:lnTo>
                    <a:pt x="216" y="90"/>
                  </a:lnTo>
                  <a:lnTo>
                    <a:pt x="186" y="78"/>
                  </a:lnTo>
                  <a:lnTo>
                    <a:pt x="162" y="84"/>
                  </a:lnTo>
                  <a:lnTo>
                    <a:pt x="162" y="108"/>
                  </a:lnTo>
                  <a:lnTo>
                    <a:pt x="132" y="108"/>
                  </a:lnTo>
                  <a:lnTo>
                    <a:pt x="126" y="96"/>
                  </a:lnTo>
                  <a:lnTo>
                    <a:pt x="84" y="96"/>
                  </a:lnTo>
                  <a:lnTo>
                    <a:pt x="84" y="126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90" y="144"/>
                  </a:lnTo>
                  <a:lnTo>
                    <a:pt x="78" y="150"/>
                  </a:lnTo>
                  <a:lnTo>
                    <a:pt x="72" y="150"/>
                  </a:lnTo>
                  <a:lnTo>
                    <a:pt x="72" y="168"/>
                  </a:lnTo>
                  <a:lnTo>
                    <a:pt x="78" y="174"/>
                  </a:lnTo>
                  <a:lnTo>
                    <a:pt x="66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48" y="186"/>
                  </a:lnTo>
                  <a:lnTo>
                    <a:pt x="54" y="192"/>
                  </a:lnTo>
                  <a:lnTo>
                    <a:pt x="60" y="192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6" y="210"/>
                  </a:lnTo>
                  <a:lnTo>
                    <a:pt x="60" y="216"/>
                  </a:lnTo>
                  <a:lnTo>
                    <a:pt x="54" y="228"/>
                  </a:lnTo>
                  <a:lnTo>
                    <a:pt x="48" y="228"/>
                  </a:lnTo>
                  <a:lnTo>
                    <a:pt x="42" y="234"/>
                  </a:lnTo>
                  <a:lnTo>
                    <a:pt x="42" y="240"/>
                  </a:lnTo>
                  <a:lnTo>
                    <a:pt x="18" y="240"/>
                  </a:lnTo>
                  <a:lnTo>
                    <a:pt x="12" y="234"/>
                  </a:lnTo>
                  <a:lnTo>
                    <a:pt x="6" y="234"/>
                  </a:lnTo>
                  <a:lnTo>
                    <a:pt x="12" y="258"/>
                  </a:lnTo>
                  <a:lnTo>
                    <a:pt x="12" y="264"/>
                  </a:lnTo>
                  <a:lnTo>
                    <a:pt x="18" y="270"/>
                  </a:lnTo>
                  <a:lnTo>
                    <a:pt x="18" y="276"/>
                  </a:lnTo>
                  <a:lnTo>
                    <a:pt x="6" y="282"/>
                  </a:lnTo>
                  <a:lnTo>
                    <a:pt x="0" y="288"/>
                  </a:lnTo>
                  <a:lnTo>
                    <a:pt x="6" y="294"/>
                  </a:lnTo>
                  <a:lnTo>
                    <a:pt x="6" y="306"/>
                  </a:lnTo>
                  <a:lnTo>
                    <a:pt x="0" y="312"/>
                  </a:lnTo>
                  <a:lnTo>
                    <a:pt x="0" y="324"/>
                  </a:lnTo>
                  <a:lnTo>
                    <a:pt x="12" y="324"/>
                  </a:lnTo>
                  <a:lnTo>
                    <a:pt x="24" y="336"/>
                  </a:lnTo>
                  <a:lnTo>
                    <a:pt x="24" y="354"/>
                  </a:lnTo>
                  <a:lnTo>
                    <a:pt x="30" y="360"/>
                  </a:lnTo>
                  <a:lnTo>
                    <a:pt x="18" y="360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18" y="390"/>
                  </a:lnTo>
                  <a:lnTo>
                    <a:pt x="24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30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5" name="Georgia" descr="© INSCALE GmbH, 05.05.2010&#10;http://www.presentationload.com/"/>
            <p:cNvSpPr>
              <a:spLocks/>
            </p:cNvSpPr>
            <p:nvPr/>
          </p:nvSpPr>
          <p:spPr bwMode="gray">
            <a:xfrm>
              <a:off x="4606953" y="1848576"/>
              <a:ext cx="152506" cy="69360"/>
            </a:xfrm>
            <a:custGeom>
              <a:avLst/>
              <a:gdLst>
                <a:gd name="T0" fmla="*/ 2147483647 w 462"/>
                <a:gd name="T1" fmla="*/ 2147483647 h 210"/>
                <a:gd name="T2" fmla="*/ 2147483647 w 462"/>
                <a:gd name="T3" fmla="*/ 2147483647 h 210"/>
                <a:gd name="T4" fmla="*/ 2147483647 w 462"/>
                <a:gd name="T5" fmla="*/ 2147483647 h 210"/>
                <a:gd name="T6" fmla="*/ 2147483647 w 462"/>
                <a:gd name="T7" fmla="*/ 2147483647 h 210"/>
                <a:gd name="T8" fmla="*/ 2147483647 w 462"/>
                <a:gd name="T9" fmla="*/ 2147483647 h 210"/>
                <a:gd name="T10" fmla="*/ 2147483647 w 462"/>
                <a:gd name="T11" fmla="*/ 2147483647 h 210"/>
                <a:gd name="T12" fmla="*/ 2147483647 w 462"/>
                <a:gd name="T13" fmla="*/ 2147483647 h 210"/>
                <a:gd name="T14" fmla="*/ 2147483647 w 462"/>
                <a:gd name="T15" fmla="*/ 2147483647 h 210"/>
                <a:gd name="T16" fmla="*/ 2147483647 w 462"/>
                <a:gd name="T17" fmla="*/ 2147483647 h 210"/>
                <a:gd name="T18" fmla="*/ 2147483647 w 462"/>
                <a:gd name="T19" fmla="*/ 2147483647 h 210"/>
                <a:gd name="T20" fmla="*/ 2147483647 w 462"/>
                <a:gd name="T21" fmla="*/ 2147483647 h 210"/>
                <a:gd name="T22" fmla="*/ 2147483647 w 462"/>
                <a:gd name="T23" fmla="*/ 2147483647 h 210"/>
                <a:gd name="T24" fmla="*/ 2147483647 w 462"/>
                <a:gd name="T25" fmla="*/ 2147483647 h 210"/>
                <a:gd name="T26" fmla="*/ 2147483647 w 462"/>
                <a:gd name="T27" fmla="*/ 2147483647 h 210"/>
                <a:gd name="T28" fmla="*/ 2147483647 w 462"/>
                <a:gd name="T29" fmla="*/ 2147483647 h 210"/>
                <a:gd name="T30" fmla="*/ 2147483647 w 462"/>
                <a:gd name="T31" fmla="*/ 2147483647 h 210"/>
                <a:gd name="T32" fmla="*/ 2147483647 w 462"/>
                <a:gd name="T33" fmla="*/ 2147483647 h 210"/>
                <a:gd name="T34" fmla="*/ 2147483647 w 462"/>
                <a:gd name="T35" fmla="*/ 2147483647 h 210"/>
                <a:gd name="T36" fmla="*/ 2147483647 w 462"/>
                <a:gd name="T37" fmla="*/ 2147483647 h 210"/>
                <a:gd name="T38" fmla="*/ 2147483647 w 462"/>
                <a:gd name="T39" fmla="*/ 2147483647 h 210"/>
                <a:gd name="T40" fmla="*/ 2147483647 w 462"/>
                <a:gd name="T41" fmla="*/ 2147483647 h 210"/>
                <a:gd name="T42" fmla="*/ 2147483647 w 462"/>
                <a:gd name="T43" fmla="*/ 2147483647 h 210"/>
                <a:gd name="T44" fmla="*/ 2147483647 w 462"/>
                <a:gd name="T45" fmla="*/ 2147483647 h 210"/>
                <a:gd name="T46" fmla="*/ 2147483647 w 462"/>
                <a:gd name="T47" fmla="*/ 2147483647 h 210"/>
                <a:gd name="T48" fmla="*/ 2147483647 w 462"/>
                <a:gd name="T49" fmla="*/ 2147483647 h 210"/>
                <a:gd name="T50" fmla="*/ 2147483647 w 462"/>
                <a:gd name="T51" fmla="*/ 2147483647 h 210"/>
                <a:gd name="T52" fmla="*/ 2147483647 w 462"/>
                <a:gd name="T53" fmla="*/ 2147483647 h 210"/>
                <a:gd name="T54" fmla="*/ 2147483647 w 462"/>
                <a:gd name="T55" fmla="*/ 2147483647 h 210"/>
                <a:gd name="T56" fmla="*/ 2147483647 w 462"/>
                <a:gd name="T57" fmla="*/ 2147483647 h 210"/>
                <a:gd name="T58" fmla="*/ 2147483647 w 462"/>
                <a:gd name="T59" fmla="*/ 2147483647 h 210"/>
                <a:gd name="T60" fmla="*/ 2147483647 w 462"/>
                <a:gd name="T61" fmla="*/ 2147483647 h 210"/>
                <a:gd name="T62" fmla="*/ 2147483647 w 462"/>
                <a:gd name="T63" fmla="*/ 2147483647 h 210"/>
                <a:gd name="T64" fmla="*/ 2147483647 w 462"/>
                <a:gd name="T65" fmla="*/ 2147483647 h 210"/>
                <a:gd name="T66" fmla="*/ 2147483647 w 462"/>
                <a:gd name="T67" fmla="*/ 2147483647 h 210"/>
                <a:gd name="T68" fmla="*/ 2147483647 w 462"/>
                <a:gd name="T69" fmla="*/ 2147483647 h 210"/>
                <a:gd name="T70" fmla="*/ 2147483647 w 462"/>
                <a:gd name="T71" fmla="*/ 2147483647 h 210"/>
                <a:gd name="T72" fmla="*/ 2147483647 w 462"/>
                <a:gd name="T73" fmla="*/ 2147483647 h 210"/>
                <a:gd name="T74" fmla="*/ 2147483647 w 462"/>
                <a:gd name="T75" fmla="*/ 2147483647 h 210"/>
                <a:gd name="T76" fmla="*/ 2147483647 w 462"/>
                <a:gd name="T77" fmla="*/ 2147483647 h 210"/>
                <a:gd name="T78" fmla="*/ 2147483647 w 462"/>
                <a:gd name="T79" fmla="*/ 2147483647 h 210"/>
                <a:gd name="T80" fmla="*/ 2147483647 w 462"/>
                <a:gd name="T81" fmla="*/ 0 h 210"/>
                <a:gd name="T82" fmla="*/ 0 w 462"/>
                <a:gd name="T83" fmla="*/ 2147483647 h 2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2"/>
                <a:gd name="T127" fmla="*/ 0 h 210"/>
                <a:gd name="T128" fmla="*/ 462 w 462"/>
                <a:gd name="T129" fmla="*/ 210 h 2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2" h="210">
                  <a:moveTo>
                    <a:pt x="6" y="18"/>
                  </a:moveTo>
                  <a:lnTo>
                    <a:pt x="12" y="18"/>
                  </a:lnTo>
                  <a:lnTo>
                    <a:pt x="18" y="24"/>
                  </a:lnTo>
                  <a:lnTo>
                    <a:pt x="30" y="30"/>
                  </a:lnTo>
                  <a:lnTo>
                    <a:pt x="42" y="42"/>
                  </a:lnTo>
                  <a:lnTo>
                    <a:pt x="60" y="48"/>
                  </a:lnTo>
                  <a:lnTo>
                    <a:pt x="72" y="54"/>
                  </a:lnTo>
                  <a:lnTo>
                    <a:pt x="78" y="54"/>
                  </a:lnTo>
                  <a:lnTo>
                    <a:pt x="84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14"/>
                  </a:lnTo>
                  <a:lnTo>
                    <a:pt x="120" y="132"/>
                  </a:lnTo>
                  <a:lnTo>
                    <a:pt x="126" y="138"/>
                  </a:lnTo>
                  <a:lnTo>
                    <a:pt x="132" y="150"/>
                  </a:lnTo>
                  <a:lnTo>
                    <a:pt x="138" y="156"/>
                  </a:lnTo>
                  <a:lnTo>
                    <a:pt x="138" y="162"/>
                  </a:lnTo>
                  <a:lnTo>
                    <a:pt x="132" y="168"/>
                  </a:lnTo>
                  <a:lnTo>
                    <a:pt x="168" y="174"/>
                  </a:lnTo>
                  <a:lnTo>
                    <a:pt x="174" y="168"/>
                  </a:lnTo>
                  <a:lnTo>
                    <a:pt x="186" y="162"/>
                  </a:lnTo>
                  <a:lnTo>
                    <a:pt x="198" y="162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46" y="192"/>
                  </a:lnTo>
                  <a:lnTo>
                    <a:pt x="246" y="198"/>
                  </a:lnTo>
                  <a:lnTo>
                    <a:pt x="252" y="204"/>
                  </a:lnTo>
                  <a:lnTo>
                    <a:pt x="276" y="198"/>
                  </a:lnTo>
                  <a:lnTo>
                    <a:pt x="282" y="192"/>
                  </a:lnTo>
                  <a:lnTo>
                    <a:pt x="336" y="198"/>
                  </a:lnTo>
                  <a:lnTo>
                    <a:pt x="336" y="180"/>
                  </a:lnTo>
                  <a:lnTo>
                    <a:pt x="342" y="180"/>
                  </a:lnTo>
                  <a:lnTo>
                    <a:pt x="348" y="186"/>
                  </a:lnTo>
                  <a:lnTo>
                    <a:pt x="354" y="186"/>
                  </a:lnTo>
                  <a:lnTo>
                    <a:pt x="354" y="180"/>
                  </a:lnTo>
                  <a:lnTo>
                    <a:pt x="366" y="168"/>
                  </a:lnTo>
                  <a:lnTo>
                    <a:pt x="390" y="168"/>
                  </a:lnTo>
                  <a:lnTo>
                    <a:pt x="396" y="174"/>
                  </a:lnTo>
                  <a:lnTo>
                    <a:pt x="396" y="180"/>
                  </a:lnTo>
                  <a:lnTo>
                    <a:pt x="414" y="198"/>
                  </a:lnTo>
                  <a:lnTo>
                    <a:pt x="426" y="192"/>
                  </a:lnTo>
                  <a:lnTo>
                    <a:pt x="438" y="192"/>
                  </a:lnTo>
                  <a:lnTo>
                    <a:pt x="456" y="210"/>
                  </a:lnTo>
                  <a:lnTo>
                    <a:pt x="462" y="204"/>
                  </a:lnTo>
                  <a:lnTo>
                    <a:pt x="456" y="192"/>
                  </a:lnTo>
                  <a:lnTo>
                    <a:pt x="450" y="186"/>
                  </a:lnTo>
                  <a:lnTo>
                    <a:pt x="444" y="174"/>
                  </a:lnTo>
                  <a:lnTo>
                    <a:pt x="438" y="168"/>
                  </a:lnTo>
                  <a:lnTo>
                    <a:pt x="432" y="168"/>
                  </a:lnTo>
                  <a:lnTo>
                    <a:pt x="414" y="150"/>
                  </a:lnTo>
                  <a:lnTo>
                    <a:pt x="420" y="144"/>
                  </a:lnTo>
                  <a:lnTo>
                    <a:pt x="432" y="144"/>
                  </a:lnTo>
                  <a:lnTo>
                    <a:pt x="420" y="132"/>
                  </a:lnTo>
                  <a:lnTo>
                    <a:pt x="408" y="126"/>
                  </a:lnTo>
                  <a:lnTo>
                    <a:pt x="396" y="114"/>
                  </a:lnTo>
                  <a:lnTo>
                    <a:pt x="378" y="114"/>
                  </a:lnTo>
                  <a:lnTo>
                    <a:pt x="378" y="108"/>
                  </a:lnTo>
                  <a:lnTo>
                    <a:pt x="384" y="102"/>
                  </a:lnTo>
                  <a:lnTo>
                    <a:pt x="384" y="90"/>
                  </a:lnTo>
                  <a:lnTo>
                    <a:pt x="354" y="84"/>
                  </a:lnTo>
                  <a:lnTo>
                    <a:pt x="342" y="72"/>
                  </a:lnTo>
                  <a:lnTo>
                    <a:pt x="330" y="66"/>
                  </a:lnTo>
                  <a:lnTo>
                    <a:pt x="300" y="66"/>
                  </a:lnTo>
                  <a:lnTo>
                    <a:pt x="300" y="72"/>
                  </a:lnTo>
                  <a:lnTo>
                    <a:pt x="288" y="72"/>
                  </a:lnTo>
                  <a:lnTo>
                    <a:pt x="282" y="78"/>
                  </a:lnTo>
                  <a:lnTo>
                    <a:pt x="258" y="78"/>
                  </a:lnTo>
                  <a:lnTo>
                    <a:pt x="246" y="72"/>
                  </a:lnTo>
                  <a:lnTo>
                    <a:pt x="240" y="72"/>
                  </a:lnTo>
                  <a:lnTo>
                    <a:pt x="240" y="66"/>
                  </a:lnTo>
                  <a:lnTo>
                    <a:pt x="192" y="36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44" y="30"/>
                  </a:lnTo>
                  <a:lnTo>
                    <a:pt x="84" y="18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6" name="The G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1678" y="2637222"/>
              <a:ext cx="71083" cy="16698"/>
            </a:xfrm>
            <a:custGeom>
              <a:avLst/>
              <a:gdLst>
                <a:gd name="T0" fmla="*/ 2147483647 w 216"/>
                <a:gd name="T1" fmla="*/ 2147483647 h 54"/>
                <a:gd name="T2" fmla="*/ 2147483647 w 216"/>
                <a:gd name="T3" fmla="*/ 2147483647 h 54"/>
                <a:gd name="T4" fmla="*/ 2147483647 w 216"/>
                <a:gd name="T5" fmla="*/ 2147483647 h 54"/>
                <a:gd name="T6" fmla="*/ 2147483647 w 216"/>
                <a:gd name="T7" fmla="*/ 2147483647 h 54"/>
                <a:gd name="T8" fmla="*/ 0 w 216"/>
                <a:gd name="T9" fmla="*/ 2147483647 h 54"/>
                <a:gd name="T10" fmla="*/ 0 w 216"/>
                <a:gd name="T11" fmla="*/ 2147483647 h 54"/>
                <a:gd name="T12" fmla="*/ 2147483647 w 216"/>
                <a:gd name="T13" fmla="*/ 2147483647 h 54"/>
                <a:gd name="T14" fmla="*/ 2147483647 w 216"/>
                <a:gd name="T15" fmla="*/ 2147483647 h 54"/>
                <a:gd name="T16" fmla="*/ 2147483647 w 216"/>
                <a:gd name="T17" fmla="*/ 2147483647 h 54"/>
                <a:gd name="T18" fmla="*/ 2147483647 w 216"/>
                <a:gd name="T19" fmla="*/ 2147483647 h 54"/>
                <a:gd name="T20" fmla="*/ 2147483647 w 216"/>
                <a:gd name="T21" fmla="*/ 2147483647 h 54"/>
                <a:gd name="T22" fmla="*/ 2147483647 w 216"/>
                <a:gd name="T23" fmla="*/ 2147483647 h 54"/>
                <a:gd name="T24" fmla="*/ 2147483647 w 216"/>
                <a:gd name="T25" fmla="*/ 2147483647 h 54"/>
                <a:gd name="T26" fmla="*/ 2147483647 w 216"/>
                <a:gd name="T27" fmla="*/ 2147483647 h 54"/>
                <a:gd name="T28" fmla="*/ 2147483647 w 216"/>
                <a:gd name="T29" fmla="*/ 2147483647 h 54"/>
                <a:gd name="T30" fmla="*/ 2147483647 w 216"/>
                <a:gd name="T31" fmla="*/ 2147483647 h 54"/>
                <a:gd name="T32" fmla="*/ 2147483647 w 216"/>
                <a:gd name="T33" fmla="*/ 2147483647 h 54"/>
                <a:gd name="T34" fmla="*/ 2147483647 w 216"/>
                <a:gd name="T35" fmla="*/ 2147483647 h 54"/>
                <a:gd name="T36" fmla="*/ 2147483647 w 216"/>
                <a:gd name="T37" fmla="*/ 2147483647 h 54"/>
                <a:gd name="T38" fmla="*/ 2147483647 w 216"/>
                <a:gd name="T39" fmla="*/ 2147483647 h 54"/>
                <a:gd name="T40" fmla="*/ 2147483647 w 216"/>
                <a:gd name="T41" fmla="*/ 2147483647 h 54"/>
                <a:gd name="T42" fmla="*/ 2147483647 w 216"/>
                <a:gd name="T43" fmla="*/ 2147483647 h 54"/>
                <a:gd name="T44" fmla="*/ 2147483647 w 216"/>
                <a:gd name="T45" fmla="*/ 2147483647 h 54"/>
                <a:gd name="T46" fmla="*/ 2147483647 w 216"/>
                <a:gd name="T47" fmla="*/ 2147483647 h 54"/>
                <a:gd name="T48" fmla="*/ 2147483647 w 216"/>
                <a:gd name="T49" fmla="*/ 2147483647 h 54"/>
                <a:gd name="T50" fmla="*/ 2147483647 w 216"/>
                <a:gd name="T51" fmla="*/ 2147483647 h 54"/>
                <a:gd name="T52" fmla="*/ 2147483647 w 216"/>
                <a:gd name="T53" fmla="*/ 2147483647 h 54"/>
                <a:gd name="T54" fmla="*/ 2147483647 w 216"/>
                <a:gd name="T55" fmla="*/ 2147483647 h 54"/>
                <a:gd name="T56" fmla="*/ 2147483647 w 216"/>
                <a:gd name="T57" fmla="*/ 2147483647 h 54"/>
                <a:gd name="T58" fmla="*/ 2147483647 w 216"/>
                <a:gd name="T59" fmla="*/ 0 h 54"/>
                <a:gd name="T60" fmla="*/ 2147483647 w 216"/>
                <a:gd name="T61" fmla="*/ 0 h 54"/>
                <a:gd name="T62" fmla="*/ 2147483647 w 216"/>
                <a:gd name="T63" fmla="*/ 2147483647 h 54"/>
                <a:gd name="T64" fmla="*/ 2147483647 w 216"/>
                <a:gd name="T65" fmla="*/ 2147483647 h 54"/>
                <a:gd name="T66" fmla="*/ 2147483647 w 216"/>
                <a:gd name="T67" fmla="*/ 2147483647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54"/>
                <a:gd name="T104" fmla="*/ 216 w 216"/>
                <a:gd name="T105" fmla="*/ 54 h 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54">
                  <a:moveTo>
                    <a:pt x="18" y="18"/>
                  </a:moveTo>
                  <a:lnTo>
                    <a:pt x="12" y="24"/>
                  </a:lnTo>
                  <a:lnTo>
                    <a:pt x="6" y="36"/>
                  </a:lnTo>
                  <a:lnTo>
                    <a:pt x="6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72" y="54"/>
                  </a:lnTo>
                  <a:lnTo>
                    <a:pt x="72" y="42"/>
                  </a:lnTo>
                  <a:lnTo>
                    <a:pt x="84" y="42"/>
                  </a:lnTo>
                  <a:lnTo>
                    <a:pt x="90" y="36"/>
                  </a:lnTo>
                  <a:lnTo>
                    <a:pt x="114" y="36"/>
                  </a:lnTo>
                  <a:lnTo>
                    <a:pt x="120" y="24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4" y="30"/>
                  </a:lnTo>
                  <a:lnTo>
                    <a:pt x="150" y="42"/>
                  </a:lnTo>
                  <a:lnTo>
                    <a:pt x="168" y="48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210" y="36"/>
                  </a:lnTo>
                  <a:lnTo>
                    <a:pt x="216" y="30"/>
                  </a:lnTo>
                  <a:lnTo>
                    <a:pt x="216" y="24"/>
                  </a:lnTo>
                  <a:lnTo>
                    <a:pt x="210" y="18"/>
                  </a:lnTo>
                  <a:lnTo>
                    <a:pt x="186" y="18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62" y="12"/>
                  </a:lnTo>
                  <a:lnTo>
                    <a:pt x="156" y="6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18" y="1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7" name="Gab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6189" y="2937782"/>
              <a:ext cx="138288" cy="168262"/>
            </a:xfrm>
            <a:custGeom>
              <a:avLst/>
              <a:gdLst>
                <a:gd name="T0" fmla="*/ 2147483647 w 420"/>
                <a:gd name="T1" fmla="*/ 2147483647 h 510"/>
                <a:gd name="T2" fmla="*/ 2147483647 w 420"/>
                <a:gd name="T3" fmla="*/ 2147483647 h 510"/>
                <a:gd name="T4" fmla="*/ 2147483647 w 420"/>
                <a:gd name="T5" fmla="*/ 2147483647 h 510"/>
                <a:gd name="T6" fmla="*/ 2147483647 w 420"/>
                <a:gd name="T7" fmla="*/ 2147483647 h 510"/>
                <a:gd name="T8" fmla="*/ 2147483647 w 420"/>
                <a:gd name="T9" fmla="*/ 2147483647 h 510"/>
                <a:gd name="T10" fmla="*/ 2147483647 w 420"/>
                <a:gd name="T11" fmla="*/ 2147483647 h 510"/>
                <a:gd name="T12" fmla="*/ 2147483647 w 420"/>
                <a:gd name="T13" fmla="*/ 2147483647 h 510"/>
                <a:gd name="T14" fmla="*/ 2147483647 w 420"/>
                <a:gd name="T15" fmla="*/ 2147483647 h 510"/>
                <a:gd name="T16" fmla="*/ 2147483647 w 420"/>
                <a:gd name="T17" fmla="*/ 2147483647 h 510"/>
                <a:gd name="T18" fmla="*/ 2147483647 w 420"/>
                <a:gd name="T19" fmla="*/ 2147483647 h 510"/>
                <a:gd name="T20" fmla="*/ 2147483647 w 420"/>
                <a:gd name="T21" fmla="*/ 2147483647 h 510"/>
                <a:gd name="T22" fmla="*/ 2147483647 w 420"/>
                <a:gd name="T23" fmla="*/ 2147483647 h 510"/>
                <a:gd name="T24" fmla="*/ 2147483647 w 420"/>
                <a:gd name="T25" fmla="*/ 2147483647 h 510"/>
                <a:gd name="T26" fmla="*/ 2147483647 w 420"/>
                <a:gd name="T27" fmla="*/ 2147483647 h 510"/>
                <a:gd name="T28" fmla="*/ 2147483647 w 420"/>
                <a:gd name="T29" fmla="*/ 2147483647 h 510"/>
                <a:gd name="T30" fmla="*/ 2147483647 w 420"/>
                <a:gd name="T31" fmla="*/ 2147483647 h 510"/>
                <a:gd name="T32" fmla="*/ 2147483647 w 420"/>
                <a:gd name="T33" fmla="*/ 2147483647 h 510"/>
                <a:gd name="T34" fmla="*/ 2147483647 w 420"/>
                <a:gd name="T35" fmla="*/ 2147483647 h 510"/>
                <a:gd name="T36" fmla="*/ 2147483647 w 420"/>
                <a:gd name="T37" fmla="*/ 2147483647 h 510"/>
                <a:gd name="T38" fmla="*/ 2147483647 w 420"/>
                <a:gd name="T39" fmla="*/ 2147483647 h 510"/>
                <a:gd name="T40" fmla="*/ 2147483647 w 420"/>
                <a:gd name="T41" fmla="*/ 2147483647 h 510"/>
                <a:gd name="T42" fmla="*/ 2147483647 w 420"/>
                <a:gd name="T43" fmla="*/ 2147483647 h 510"/>
                <a:gd name="T44" fmla="*/ 2147483647 w 420"/>
                <a:gd name="T45" fmla="*/ 2147483647 h 510"/>
                <a:gd name="T46" fmla="*/ 2147483647 w 420"/>
                <a:gd name="T47" fmla="*/ 2147483647 h 510"/>
                <a:gd name="T48" fmla="*/ 2147483647 w 420"/>
                <a:gd name="T49" fmla="*/ 2147483647 h 510"/>
                <a:gd name="T50" fmla="*/ 2147483647 w 420"/>
                <a:gd name="T51" fmla="*/ 2147483647 h 510"/>
                <a:gd name="T52" fmla="*/ 2147483647 w 420"/>
                <a:gd name="T53" fmla="*/ 2147483647 h 510"/>
                <a:gd name="T54" fmla="*/ 2147483647 w 420"/>
                <a:gd name="T55" fmla="*/ 2147483647 h 510"/>
                <a:gd name="T56" fmla="*/ 2147483647 w 420"/>
                <a:gd name="T57" fmla="*/ 2147483647 h 510"/>
                <a:gd name="T58" fmla="*/ 2147483647 w 420"/>
                <a:gd name="T59" fmla="*/ 2147483647 h 510"/>
                <a:gd name="T60" fmla="*/ 2147483647 w 420"/>
                <a:gd name="T61" fmla="*/ 2147483647 h 510"/>
                <a:gd name="T62" fmla="*/ 2147483647 w 420"/>
                <a:gd name="T63" fmla="*/ 2147483647 h 510"/>
                <a:gd name="T64" fmla="*/ 2147483647 w 420"/>
                <a:gd name="T65" fmla="*/ 2147483647 h 510"/>
                <a:gd name="T66" fmla="*/ 2147483647 w 420"/>
                <a:gd name="T67" fmla="*/ 2147483647 h 510"/>
                <a:gd name="T68" fmla="*/ 2147483647 w 420"/>
                <a:gd name="T69" fmla="*/ 2147483647 h 510"/>
                <a:gd name="T70" fmla="*/ 2147483647 w 420"/>
                <a:gd name="T71" fmla="*/ 2147483647 h 510"/>
                <a:gd name="T72" fmla="*/ 2147483647 w 420"/>
                <a:gd name="T73" fmla="*/ 2147483647 h 510"/>
                <a:gd name="T74" fmla="*/ 2147483647 w 420"/>
                <a:gd name="T75" fmla="*/ 2147483647 h 510"/>
                <a:gd name="T76" fmla="*/ 2147483647 w 420"/>
                <a:gd name="T77" fmla="*/ 2147483647 h 510"/>
                <a:gd name="T78" fmla="*/ 2147483647 w 420"/>
                <a:gd name="T79" fmla="*/ 2147483647 h 510"/>
                <a:gd name="T80" fmla="*/ 2147483647 w 420"/>
                <a:gd name="T81" fmla="*/ 2147483647 h 510"/>
                <a:gd name="T82" fmla="*/ 2147483647 w 420"/>
                <a:gd name="T83" fmla="*/ 2147483647 h 510"/>
                <a:gd name="T84" fmla="*/ 2147483647 w 420"/>
                <a:gd name="T85" fmla="*/ 2147483647 h 510"/>
                <a:gd name="T86" fmla="*/ 2147483647 w 420"/>
                <a:gd name="T87" fmla="*/ 2147483647 h 510"/>
                <a:gd name="T88" fmla="*/ 2147483647 w 420"/>
                <a:gd name="T89" fmla="*/ 2147483647 h 510"/>
                <a:gd name="T90" fmla="*/ 2147483647 w 420"/>
                <a:gd name="T91" fmla="*/ 2147483647 h 510"/>
                <a:gd name="T92" fmla="*/ 2147483647 w 420"/>
                <a:gd name="T93" fmla="*/ 2147483647 h 510"/>
                <a:gd name="T94" fmla="*/ 2147483647 w 420"/>
                <a:gd name="T95" fmla="*/ 2147483647 h 510"/>
                <a:gd name="T96" fmla="*/ 2147483647 w 420"/>
                <a:gd name="T97" fmla="*/ 2147483647 h 510"/>
                <a:gd name="T98" fmla="*/ 2147483647 w 420"/>
                <a:gd name="T99" fmla="*/ 2147483647 h 510"/>
                <a:gd name="T100" fmla="*/ 2147483647 w 420"/>
                <a:gd name="T101" fmla="*/ 2147483647 h 510"/>
                <a:gd name="T102" fmla="*/ 2147483647 w 420"/>
                <a:gd name="T103" fmla="*/ 2147483647 h 510"/>
                <a:gd name="T104" fmla="*/ 2147483647 w 420"/>
                <a:gd name="T105" fmla="*/ 2147483647 h 510"/>
                <a:gd name="T106" fmla="*/ 2147483647 w 420"/>
                <a:gd name="T107" fmla="*/ 2147483647 h 510"/>
                <a:gd name="T108" fmla="*/ 2147483647 w 420"/>
                <a:gd name="T109" fmla="*/ 2147483647 h 510"/>
                <a:gd name="T110" fmla="*/ 2147483647 w 420"/>
                <a:gd name="T111" fmla="*/ 2147483647 h 5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0"/>
                <a:gd name="T169" fmla="*/ 0 h 510"/>
                <a:gd name="T170" fmla="*/ 420 w 420"/>
                <a:gd name="T171" fmla="*/ 510 h 51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0" h="510">
                  <a:moveTo>
                    <a:pt x="420" y="240"/>
                  </a:moveTo>
                  <a:lnTo>
                    <a:pt x="414" y="234"/>
                  </a:lnTo>
                  <a:lnTo>
                    <a:pt x="396" y="234"/>
                  </a:lnTo>
                  <a:lnTo>
                    <a:pt x="390" y="216"/>
                  </a:lnTo>
                  <a:lnTo>
                    <a:pt x="372" y="210"/>
                  </a:lnTo>
                  <a:lnTo>
                    <a:pt x="372" y="174"/>
                  </a:lnTo>
                  <a:lnTo>
                    <a:pt x="384" y="150"/>
                  </a:lnTo>
                  <a:lnTo>
                    <a:pt x="396" y="150"/>
                  </a:lnTo>
                  <a:lnTo>
                    <a:pt x="402" y="144"/>
                  </a:lnTo>
                  <a:lnTo>
                    <a:pt x="408" y="132"/>
                  </a:lnTo>
                  <a:lnTo>
                    <a:pt x="414" y="126"/>
                  </a:lnTo>
                  <a:lnTo>
                    <a:pt x="414" y="114"/>
                  </a:lnTo>
                  <a:lnTo>
                    <a:pt x="402" y="108"/>
                  </a:lnTo>
                  <a:lnTo>
                    <a:pt x="402" y="90"/>
                  </a:lnTo>
                  <a:lnTo>
                    <a:pt x="396" y="84"/>
                  </a:lnTo>
                  <a:lnTo>
                    <a:pt x="396" y="7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60" y="72"/>
                  </a:lnTo>
                  <a:lnTo>
                    <a:pt x="360" y="90"/>
                  </a:lnTo>
                  <a:lnTo>
                    <a:pt x="354" y="96"/>
                  </a:lnTo>
                  <a:lnTo>
                    <a:pt x="330" y="96"/>
                  </a:lnTo>
                  <a:lnTo>
                    <a:pt x="324" y="90"/>
                  </a:lnTo>
                  <a:lnTo>
                    <a:pt x="318" y="54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288" y="12"/>
                  </a:lnTo>
                  <a:lnTo>
                    <a:pt x="282" y="12"/>
                  </a:lnTo>
                  <a:lnTo>
                    <a:pt x="270" y="6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22" y="18"/>
                  </a:lnTo>
                  <a:lnTo>
                    <a:pt x="210" y="0"/>
                  </a:lnTo>
                  <a:lnTo>
                    <a:pt x="192" y="18"/>
                  </a:lnTo>
                  <a:lnTo>
                    <a:pt x="186" y="54"/>
                  </a:lnTo>
                  <a:lnTo>
                    <a:pt x="192" y="60"/>
                  </a:lnTo>
                  <a:lnTo>
                    <a:pt x="192" y="90"/>
                  </a:lnTo>
                  <a:lnTo>
                    <a:pt x="186" y="108"/>
                  </a:lnTo>
                  <a:lnTo>
                    <a:pt x="186" y="114"/>
                  </a:lnTo>
                  <a:lnTo>
                    <a:pt x="84" y="114"/>
                  </a:lnTo>
                  <a:lnTo>
                    <a:pt x="84" y="108"/>
                  </a:lnTo>
                  <a:lnTo>
                    <a:pt x="72" y="108"/>
                  </a:lnTo>
                  <a:lnTo>
                    <a:pt x="60" y="120"/>
                  </a:lnTo>
                  <a:lnTo>
                    <a:pt x="60" y="126"/>
                  </a:lnTo>
                  <a:lnTo>
                    <a:pt x="66" y="132"/>
                  </a:lnTo>
                  <a:lnTo>
                    <a:pt x="66" y="144"/>
                  </a:lnTo>
                  <a:lnTo>
                    <a:pt x="72" y="150"/>
                  </a:lnTo>
                  <a:lnTo>
                    <a:pt x="72" y="162"/>
                  </a:lnTo>
                  <a:lnTo>
                    <a:pt x="48" y="162"/>
                  </a:lnTo>
                  <a:lnTo>
                    <a:pt x="48" y="210"/>
                  </a:lnTo>
                  <a:lnTo>
                    <a:pt x="42" y="228"/>
                  </a:lnTo>
                  <a:lnTo>
                    <a:pt x="36" y="240"/>
                  </a:lnTo>
                  <a:lnTo>
                    <a:pt x="30" y="246"/>
                  </a:lnTo>
                  <a:lnTo>
                    <a:pt x="18" y="252"/>
                  </a:lnTo>
                  <a:lnTo>
                    <a:pt x="0" y="252"/>
                  </a:lnTo>
                  <a:lnTo>
                    <a:pt x="30" y="306"/>
                  </a:lnTo>
                  <a:lnTo>
                    <a:pt x="42" y="294"/>
                  </a:lnTo>
                  <a:lnTo>
                    <a:pt x="54" y="312"/>
                  </a:lnTo>
                  <a:lnTo>
                    <a:pt x="48" y="318"/>
                  </a:lnTo>
                  <a:lnTo>
                    <a:pt x="48" y="330"/>
                  </a:lnTo>
                  <a:lnTo>
                    <a:pt x="42" y="336"/>
                  </a:lnTo>
                  <a:lnTo>
                    <a:pt x="42" y="342"/>
                  </a:lnTo>
                  <a:lnTo>
                    <a:pt x="48" y="348"/>
                  </a:lnTo>
                  <a:lnTo>
                    <a:pt x="66" y="348"/>
                  </a:lnTo>
                  <a:lnTo>
                    <a:pt x="72" y="390"/>
                  </a:lnTo>
                  <a:lnTo>
                    <a:pt x="102" y="396"/>
                  </a:lnTo>
                  <a:lnTo>
                    <a:pt x="96" y="408"/>
                  </a:lnTo>
                  <a:lnTo>
                    <a:pt x="144" y="462"/>
                  </a:lnTo>
                  <a:lnTo>
                    <a:pt x="138" y="468"/>
                  </a:lnTo>
                  <a:lnTo>
                    <a:pt x="174" y="510"/>
                  </a:lnTo>
                  <a:lnTo>
                    <a:pt x="180" y="492"/>
                  </a:lnTo>
                  <a:lnTo>
                    <a:pt x="204" y="480"/>
                  </a:lnTo>
                  <a:lnTo>
                    <a:pt x="222" y="498"/>
                  </a:lnTo>
                  <a:lnTo>
                    <a:pt x="228" y="492"/>
                  </a:lnTo>
                  <a:lnTo>
                    <a:pt x="228" y="456"/>
                  </a:lnTo>
                  <a:lnTo>
                    <a:pt x="210" y="444"/>
                  </a:lnTo>
                  <a:lnTo>
                    <a:pt x="228" y="432"/>
                  </a:lnTo>
                  <a:lnTo>
                    <a:pt x="198" y="414"/>
                  </a:lnTo>
                  <a:lnTo>
                    <a:pt x="210" y="414"/>
                  </a:lnTo>
                  <a:lnTo>
                    <a:pt x="210" y="402"/>
                  </a:lnTo>
                  <a:lnTo>
                    <a:pt x="204" y="396"/>
                  </a:lnTo>
                  <a:lnTo>
                    <a:pt x="204" y="378"/>
                  </a:lnTo>
                  <a:lnTo>
                    <a:pt x="210" y="378"/>
                  </a:lnTo>
                  <a:lnTo>
                    <a:pt x="216" y="384"/>
                  </a:lnTo>
                  <a:lnTo>
                    <a:pt x="228" y="384"/>
                  </a:lnTo>
                  <a:lnTo>
                    <a:pt x="240" y="390"/>
                  </a:lnTo>
                  <a:lnTo>
                    <a:pt x="258" y="390"/>
                  </a:lnTo>
                  <a:lnTo>
                    <a:pt x="264" y="384"/>
                  </a:lnTo>
                  <a:lnTo>
                    <a:pt x="270" y="372"/>
                  </a:lnTo>
                  <a:lnTo>
                    <a:pt x="282" y="366"/>
                  </a:lnTo>
                  <a:lnTo>
                    <a:pt x="264" y="348"/>
                  </a:lnTo>
                  <a:lnTo>
                    <a:pt x="264" y="342"/>
                  </a:lnTo>
                  <a:lnTo>
                    <a:pt x="294" y="342"/>
                  </a:lnTo>
                  <a:lnTo>
                    <a:pt x="312" y="384"/>
                  </a:lnTo>
                  <a:lnTo>
                    <a:pt x="342" y="384"/>
                  </a:lnTo>
                  <a:lnTo>
                    <a:pt x="348" y="378"/>
                  </a:lnTo>
                  <a:lnTo>
                    <a:pt x="354" y="366"/>
                  </a:lnTo>
                  <a:lnTo>
                    <a:pt x="360" y="360"/>
                  </a:lnTo>
                  <a:lnTo>
                    <a:pt x="366" y="360"/>
                  </a:lnTo>
                  <a:lnTo>
                    <a:pt x="366" y="390"/>
                  </a:lnTo>
                  <a:lnTo>
                    <a:pt x="372" y="396"/>
                  </a:lnTo>
                  <a:lnTo>
                    <a:pt x="384" y="396"/>
                  </a:lnTo>
                  <a:lnTo>
                    <a:pt x="390" y="390"/>
                  </a:lnTo>
                  <a:lnTo>
                    <a:pt x="396" y="378"/>
                  </a:lnTo>
                  <a:lnTo>
                    <a:pt x="396" y="354"/>
                  </a:lnTo>
                  <a:lnTo>
                    <a:pt x="408" y="348"/>
                  </a:lnTo>
                  <a:lnTo>
                    <a:pt x="414" y="342"/>
                  </a:lnTo>
                  <a:lnTo>
                    <a:pt x="408" y="318"/>
                  </a:lnTo>
                  <a:lnTo>
                    <a:pt x="414" y="306"/>
                  </a:lnTo>
                  <a:lnTo>
                    <a:pt x="414" y="258"/>
                  </a:lnTo>
                  <a:lnTo>
                    <a:pt x="420" y="252"/>
                  </a:lnTo>
                  <a:lnTo>
                    <a:pt x="420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8" name="Fran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58319" y="1652060"/>
              <a:ext cx="301133" cy="258173"/>
            </a:xfrm>
            <a:custGeom>
              <a:avLst/>
              <a:gdLst>
                <a:gd name="T0" fmla="*/ 2147483647 w 230"/>
                <a:gd name="T1" fmla="*/ 2147483647 h 198"/>
                <a:gd name="T2" fmla="*/ 2147483647 w 230"/>
                <a:gd name="T3" fmla="*/ 2147483647 h 198"/>
                <a:gd name="T4" fmla="*/ 2147483647 w 230"/>
                <a:gd name="T5" fmla="*/ 2147483647 h 198"/>
                <a:gd name="T6" fmla="*/ 2147483647 w 230"/>
                <a:gd name="T7" fmla="*/ 2147483647 h 198"/>
                <a:gd name="T8" fmla="*/ 2147483647 w 230"/>
                <a:gd name="T9" fmla="*/ 2147483647 h 198"/>
                <a:gd name="T10" fmla="*/ 2147483647 w 230"/>
                <a:gd name="T11" fmla="*/ 2147483647 h 198"/>
                <a:gd name="T12" fmla="*/ 2147483647 w 230"/>
                <a:gd name="T13" fmla="*/ 2147483647 h 198"/>
                <a:gd name="T14" fmla="*/ 2147483647 w 230"/>
                <a:gd name="T15" fmla="*/ 2147483647 h 198"/>
                <a:gd name="T16" fmla="*/ 2147483647 w 230"/>
                <a:gd name="T17" fmla="*/ 2147483647 h 198"/>
                <a:gd name="T18" fmla="*/ 2147483647 w 230"/>
                <a:gd name="T19" fmla="*/ 2147483647 h 198"/>
                <a:gd name="T20" fmla="*/ 2147483647 w 230"/>
                <a:gd name="T21" fmla="*/ 2147483647 h 198"/>
                <a:gd name="T22" fmla="*/ 2147483647 w 230"/>
                <a:gd name="T23" fmla="*/ 2147483647 h 198"/>
                <a:gd name="T24" fmla="*/ 2147483647 w 230"/>
                <a:gd name="T25" fmla="*/ 2147483647 h 198"/>
                <a:gd name="T26" fmla="*/ 2147483647 w 230"/>
                <a:gd name="T27" fmla="*/ 2147483647 h 198"/>
                <a:gd name="T28" fmla="*/ 2147483647 w 230"/>
                <a:gd name="T29" fmla="*/ 2147483647 h 198"/>
                <a:gd name="T30" fmla="*/ 2147483647 w 230"/>
                <a:gd name="T31" fmla="*/ 2147483647 h 198"/>
                <a:gd name="T32" fmla="*/ 2147483647 w 230"/>
                <a:gd name="T33" fmla="*/ 2147483647 h 198"/>
                <a:gd name="T34" fmla="*/ 2147483647 w 230"/>
                <a:gd name="T35" fmla="*/ 2147483647 h 198"/>
                <a:gd name="T36" fmla="*/ 2147483647 w 230"/>
                <a:gd name="T37" fmla="*/ 2147483647 h 198"/>
                <a:gd name="T38" fmla="*/ 2147483647 w 230"/>
                <a:gd name="T39" fmla="*/ 2147483647 h 198"/>
                <a:gd name="T40" fmla="*/ 2147483647 w 230"/>
                <a:gd name="T41" fmla="*/ 2147483647 h 198"/>
                <a:gd name="T42" fmla="*/ 2147483647 w 230"/>
                <a:gd name="T43" fmla="*/ 2147483647 h 198"/>
                <a:gd name="T44" fmla="*/ 2147483647 w 230"/>
                <a:gd name="T45" fmla="*/ 2147483647 h 198"/>
                <a:gd name="T46" fmla="*/ 2147483647 w 230"/>
                <a:gd name="T47" fmla="*/ 2147483647 h 198"/>
                <a:gd name="T48" fmla="*/ 2147483647 w 230"/>
                <a:gd name="T49" fmla="*/ 2147483647 h 198"/>
                <a:gd name="T50" fmla="*/ 2147483647 w 230"/>
                <a:gd name="T51" fmla="*/ 2147483647 h 198"/>
                <a:gd name="T52" fmla="*/ 2147483647 w 230"/>
                <a:gd name="T53" fmla="*/ 2147483647 h 198"/>
                <a:gd name="T54" fmla="*/ 2147483647 w 230"/>
                <a:gd name="T55" fmla="*/ 2147483647 h 198"/>
                <a:gd name="T56" fmla="*/ 2147483647 w 230"/>
                <a:gd name="T57" fmla="*/ 2147483647 h 198"/>
                <a:gd name="T58" fmla="*/ 2147483647 w 230"/>
                <a:gd name="T59" fmla="*/ 2147483647 h 198"/>
                <a:gd name="T60" fmla="*/ 2147483647 w 230"/>
                <a:gd name="T61" fmla="*/ 2147483647 h 198"/>
                <a:gd name="T62" fmla="*/ 2147483647 w 230"/>
                <a:gd name="T63" fmla="*/ 2147483647 h 198"/>
                <a:gd name="T64" fmla="*/ 2147483647 w 230"/>
                <a:gd name="T65" fmla="*/ 2147483647 h 198"/>
                <a:gd name="T66" fmla="*/ 2147483647 w 230"/>
                <a:gd name="T67" fmla="*/ 2147483647 h 198"/>
                <a:gd name="T68" fmla="*/ 2147483647 w 230"/>
                <a:gd name="T69" fmla="*/ 2147483647 h 198"/>
                <a:gd name="T70" fmla="*/ 2147483647 w 230"/>
                <a:gd name="T71" fmla="*/ 2147483647 h 198"/>
                <a:gd name="T72" fmla="*/ 2147483647 w 230"/>
                <a:gd name="T73" fmla="*/ 2147483647 h 198"/>
                <a:gd name="T74" fmla="*/ 2147483647 w 230"/>
                <a:gd name="T75" fmla="*/ 2147483647 h 198"/>
                <a:gd name="T76" fmla="*/ 2147483647 w 230"/>
                <a:gd name="T77" fmla="*/ 2147483647 h 198"/>
                <a:gd name="T78" fmla="*/ 2147483647 w 230"/>
                <a:gd name="T79" fmla="*/ 2147483647 h 198"/>
                <a:gd name="T80" fmla="*/ 2147483647 w 230"/>
                <a:gd name="T81" fmla="*/ 2147483647 h 198"/>
                <a:gd name="T82" fmla="*/ 2147483647 w 230"/>
                <a:gd name="T83" fmla="*/ 2147483647 h 198"/>
                <a:gd name="T84" fmla="*/ 2147483647 w 230"/>
                <a:gd name="T85" fmla="*/ 2147483647 h 198"/>
                <a:gd name="T86" fmla="*/ 2147483647 w 230"/>
                <a:gd name="T87" fmla="*/ 2147483647 h 198"/>
                <a:gd name="T88" fmla="*/ 2147483647 w 230"/>
                <a:gd name="T89" fmla="*/ 2147483647 h 198"/>
                <a:gd name="T90" fmla="*/ 2147483647 w 230"/>
                <a:gd name="T91" fmla="*/ 2147483647 h 198"/>
                <a:gd name="T92" fmla="*/ 2147483647 w 230"/>
                <a:gd name="T93" fmla="*/ 2147483647 h 198"/>
                <a:gd name="T94" fmla="*/ 2147483647 w 230"/>
                <a:gd name="T95" fmla="*/ 2147483647 h 198"/>
                <a:gd name="T96" fmla="*/ 2147483647 w 230"/>
                <a:gd name="T97" fmla="*/ 2147483647 h 198"/>
                <a:gd name="T98" fmla="*/ 2147483647 w 230"/>
                <a:gd name="T99" fmla="*/ 2147483647 h 198"/>
                <a:gd name="T100" fmla="*/ 2147483647 w 230"/>
                <a:gd name="T101" fmla="*/ 2147483647 h 198"/>
                <a:gd name="T102" fmla="*/ 2147483647 w 230"/>
                <a:gd name="T103" fmla="*/ 2147483647 h 198"/>
                <a:gd name="T104" fmla="*/ 2147483647 w 230"/>
                <a:gd name="T105" fmla="*/ 2147483647 h 198"/>
                <a:gd name="T106" fmla="*/ 2147483647 w 230"/>
                <a:gd name="T107" fmla="*/ 2147483647 h 198"/>
                <a:gd name="T108" fmla="*/ 2147483647 w 230"/>
                <a:gd name="T109" fmla="*/ 2147483647 h 198"/>
                <a:gd name="T110" fmla="*/ 2147483647 w 230"/>
                <a:gd name="T111" fmla="*/ 2147483647 h 198"/>
                <a:gd name="T112" fmla="*/ 2147483647 w 230"/>
                <a:gd name="T113" fmla="*/ 2147483647 h 198"/>
                <a:gd name="T114" fmla="*/ 2147483647 w 230"/>
                <a:gd name="T115" fmla="*/ 2147483647 h 198"/>
                <a:gd name="T116" fmla="*/ 2147483647 w 230"/>
                <a:gd name="T117" fmla="*/ 2147483647 h 198"/>
                <a:gd name="T118" fmla="*/ 2147483647 w 230"/>
                <a:gd name="T119" fmla="*/ 2147483647 h 198"/>
                <a:gd name="T120" fmla="*/ 2147483647 w 230"/>
                <a:gd name="T121" fmla="*/ 2147483647 h 1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0"/>
                <a:gd name="T184" fmla="*/ 0 h 198"/>
                <a:gd name="T185" fmla="*/ 230 w 230"/>
                <a:gd name="T186" fmla="*/ 198 h 19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0" h="198">
                  <a:moveTo>
                    <a:pt x="230" y="172"/>
                  </a:moveTo>
                  <a:lnTo>
                    <a:pt x="230" y="172"/>
                  </a:lnTo>
                  <a:lnTo>
                    <a:pt x="230" y="166"/>
                  </a:lnTo>
                  <a:lnTo>
                    <a:pt x="228" y="166"/>
                  </a:lnTo>
                  <a:lnTo>
                    <a:pt x="224" y="168"/>
                  </a:lnTo>
                  <a:lnTo>
                    <a:pt x="224" y="170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6" y="178"/>
                  </a:lnTo>
                  <a:lnTo>
                    <a:pt x="216" y="182"/>
                  </a:lnTo>
                  <a:lnTo>
                    <a:pt x="218" y="186"/>
                  </a:lnTo>
                  <a:lnTo>
                    <a:pt x="218" y="190"/>
                  </a:lnTo>
                  <a:lnTo>
                    <a:pt x="218" y="192"/>
                  </a:lnTo>
                  <a:lnTo>
                    <a:pt x="218" y="194"/>
                  </a:lnTo>
                  <a:lnTo>
                    <a:pt x="222" y="196"/>
                  </a:lnTo>
                  <a:lnTo>
                    <a:pt x="224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28" y="186"/>
                  </a:lnTo>
                  <a:lnTo>
                    <a:pt x="230" y="184"/>
                  </a:lnTo>
                  <a:lnTo>
                    <a:pt x="230" y="172"/>
                  </a:lnTo>
                  <a:close/>
                  <a:moveTo>
                    <a:pt x="198" y="40"/>
                  </a:moveTo>
                  <a:lnTo>
                    <a:pt x="198" y="40"/>
                  </a:lnTo>
                  <a:lnTo>
                    <a:pt x="196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4" y="40"/>
                  </a:lnTo>
                  <a:lnTo>
                    <a:pt x="184" y="34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78" y="30"/>
                  </a:lnTo>
                  <a:lnTo>
                    <a:pt x="174" y="34"/>
                  </a:lnTo>
                  <a:lnTo>
                    <a:pt x="172" y="32"/>
                  </a:lnTo>
                  <a:lnTo>
                    <a:pt x="166" y="32"/>
                  </a:lnTo>
                  <a:lnTo>
                    <a:pt x="164" y="28"/>
                  </a:lnTo>
                  <a:lnTo>
                    <a:pt x="162" y="28"/>
                  </a:lnTo>
                  <a:lnTo>
                    <a:pt x="158" y="28"/>
                  </a:lnTo>
                  <a:lnTo>
                    <a:pt x="156" y="28"/>
                  </a:lnTo>
                  <a:lnTo>
                    <a:pt x="156" y="22"/>
                  </a:lnTo>
                  <a:lnTo>
                    <a:pt x="152" y="24"/>
                  </a:lnTo>
                  <a:lnTo>
                    <a:pt x="146" y="24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2" y="14"/>
                  </a:lnTo>
                  <a:lnTo>
                    <a:pt x="136" y="14"/>
                  </a:lnTo>
                  <a:lnTo>
                    <a:pt x="132" y="12"/>
                  </a:lnTo>
                  <a:lnTo>
                    <a:pt x="126" y="10"/>
                  </a:lnTo>
                  <a:lnTo>
                    <a:pt x="126" y="6"/>
                  </a:lnTo>
                  <a:lnTo>
                    <a:pt x="126" y="0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10" y="4"/>
                  </a:lnTo>
                  <a:lnTo>
                    <a:pt x="104" y="4"/>
                  </a:lnTo>
                  <a:lnTo>
                    <a:pt x="104" y="6"/>
                  </a:lnTo>
                  <a:lnTo>
                    <a:pt x="104" y="8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98" y="24"/>
                  </a:lnTo>
                  <a:lnTo>
                    <a:pt x="92" y="24"/>
                  </a:lnTo>
                  <a:lnTo>
                    <a:pt x="82" y="32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76" y="38"/>
                  </a:lnTo>
                  <a:lnTo>
                    <a:pt x="68" y="38"/>
                  </a:lnTo>
                  <a:lnTo>
                    <a:pt x="66" y="36"/>
                  </a:lnTo>
                  <a:lnTo>
                    <a:pt x="60" y="30"/>
                  </a:lnTo>
                  <a:lnTo>
                    <a:pt x="58" y="30"/>
                  </a:lnTo>
                  <a:lnTo>
                    <a:pt x="56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2" y="34"/>
                  </a:lnTo>
                  <a:lnTo>
                    <a:pt x="54" y="34"/>
                  </a:lnTo>
                  <a:lnTo>
                    <a:pt x="56" y="38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8"/>
                  </a:lnTo>
                  <a:lnTo>
                    <a:pt x="54" y="48"/>
                  </a:lnTo>
                  <a:lnTo>
                    <a:pt x="48" y="48"/>
                  </a:lnTo>
                  <a:lnTo>
                    <a:pt x="38" y="48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48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6" y="48"/>
                  </a:lnTo>
                  <a:lnTo>
                    <a:pt x="12" y="50"/>
                  </a:lnTo>
                  <a:lnTo>
                    <a:pt x="8" y="50"/>
                  </a:lnTo>
                  <a:lnTo>
                    <a:pt x="6" y="52"/>
                  </a:lnTo>
                  <a:lnTo>
                    <a:pt x="4" y="54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12" y="64"/>
                  </a:lnTo>
                  <a:lnTo>
                    <a:pt x="26" y="72"/>
                  </a:lnTo>
                  <a:lnTo>
                    <a:pt x="32" y="72"/>
                  </a:lnTo>
                  <a:lnTo>
                    <a:pt x="38" y="76"/>
                  </a:lnTo>
                  <a:lnTo>
                    <a:pt x="48" y="76"/>
                  </a:lnTo>
                  <a:lnTo>
                    <a:pt x="40" y="80"/>
                  </a:lnTo>
                  <a:lnTo>
                    <a:pt x="42" y="84"/>
                  </a:lnTo>
                  <a:lnTo>
                    <a:pt x="44" y="86"/>
                  </a:lnTo>
                  <a:lnTo>
                    <a:pt x="46" y="92"/>
                  </a:lnTo>
                  <a:lnTo>
                    <a:pt x="52" y="96"/>
                  </a:lnTo>
                  <a:lnTo>
                    <a:pt x="58" y="96"/>
                  </a:lnTo>
                  <a:lnTo>
                    <a:pt x="58" y="106"/>
                  </a:lnTo>
                  <a:lnTo>
                    <a:pt x="62" y="114"/>
                  </a:lnTo>
                  <a:lnTo>
                    <a:pt x="66" y="124"/>
                  </a:lnTo>
                  <a:lnTo>
                    <a:pt x="58" y="114"/>
                  </a:lnTo>
                  <a:lnTo>
                    <a:pt x="58" y="118"/>
                  </a:lnTo>
                  <a:lnTo>
                    <a:pt x="56" y="120"/>
                  </a:lnTo>
                  <a:lnTo>
                    <a:pt x="56" y="132"/>
                  </a:lnTo>
                  <a:lnTo>
                    <a:pt x="54" y="134"/>
                  </a:lnTo>
                  <a:lnTo>
                    <a:pt x="52" y="144"/>
                  </a:lnTo>
                  <a:lnTo>
                    <a:pt x="52" y="146"/>
                  </a:lnTo>
                  <a:lnTo>
                    <a:pt x="50" y="150"/>
                  </a:lnTo>
                  <a:lnTo>
                    <a:pt x="50" y="152"/>
                  </a:lnTo>
                  <a:lnTo>
                    <a:pt x="48" y="152"/>
                  </a:lnTo>
                  <a:lnTo>
                    <a:pt x="48" y="154"/>
                  </a:lnTo>
                  <a:lnTo>
                    <a:pt x="46" y="156"/>
                  </a:lnTo>
                  <a:lnTo>
                    <a:pt x="44" y="158"/>
                  </a:lnTo>
                  <a:lnTo>
                    <a:pt x="46" y="160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50" y="164"/>
                  </a:lnTo>
                  <a:lnTo>
                    <a:pt x="60" y="164"/>
                  </a:lnTo>
                  <a:lnTo>
                    <a:pt x="64" y="168"/>
                  </a:lnTo>
                  <a:lnTo>
                    <a:pt x="66" y="166"/>
                  </a:lnTo>
                  <a:lnTo>
                    <a:pt x="68" y="166"/>
                  </a:lnTo>
                  <a:lnTo>
                    <a:pt x="72" y="170"/>
                  </a:lnTo>
                  <a:lnTo>
                    <a:pt x="78" y="170"/>
                  </a:lnTo>
                  <a:lnTo>
                    <a:pt x="78" y="172"/>
                  </a:lnTo>
                  <a:lnTo>
                    <a:pt x="84" y="172"/>
                  </a:lnTo>
                  <a:lnTo>
                    <a:pt x="84" y="168"/>
                  </a:lnTo>
                  <a:lnTo>
                    <a:pt x="86" y="166"/>
                  </a:lnTo>
                  <a:lnTo>
                    <a:pt x="90" y="166"/>
                  </a:lnTo>
                  <a:lnTo>
                    <a:pt x="92" y="168"/>
                  </a:lnTo>
                  <a:lnTo>
                    <a:pt x="92" y="170"/>
                  </a:lnTo>
                  <a:lnTo>
                    <a:pt x="96" y="170"/>
                  </a:lnTo>
                  <a:lnTo>
                    <a:pt x="96" y="172"/>
                  </a:lnTo>
                  <a:lnTo>
                    <a:pt x="104" y="172"/>
                  </a:lnTo>
                  <a:lnTo>
                    <a:pt x="104" y="174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12" y="178"/>
                  </a:lnTo>
                  <a:lnTo>
                    <a:pt x="118" y="178"/>
                  </a:lnTo>
                  <a:lnTo>
                    <a:pt x="118" y="176"/>
                  </a:lnTo>
                  <a:lnTo>
                    <a:pt x="118" y="174"/>
                  </a:lnTo>
                  <a:lnTo>
                    <a:pt x="122" y="174"/>
                  </a:lnTo>
                  <a:lnTo>
                    <a:pt x="122" y="170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2" y="158"/>
                  </a:lnTo>
                  <a:lnTo>
                    <a:pt x="134" y="156"/>
                  </a:lnTo>
                  <a:lnTo>
                    <a:pt x="138" y="154"/>
                  </a:lnTo>
                  <a:lnTo>
                    <a:pt x="140" y="152"/>
                  </a:lnTo>
                  <a:lnTo>
                    <a:pt x="144" y="152"/>
                  </a:lnTo>
                  <a:lnTo>
                    <a:pt x="146" y="154"/>
                  </a:lnTo>
                  <a:lnTo>
                    <a:pt x="150" y="154"/>
                  </a:lnTo>
                  <a:lnTo>
                    <a:pt x="152" y="156"/>
                  </a:lnTo>
                  <a:lnTo>
                    <a:pt x="162" y="156"/>
                  </a:lnTo>
                  <a:lnTo>
                    <a:pt x="166" y="160"/>
                  </a:lnTo>
                  <a:lnTo>
                    <a:pt x="166" y="162"/>
                  </a:lnTo>
                  <a:lnTo>
                    <a:pt x="170" y="162"/>
                  </a:lnTo>
                  <a:lnTo>
                    <a:pt x="172" y="164"/>
                  </a:lnTo>
                  <a:lnTo>
                    <a:pt x="178" y="164"/>
                  </a:lnTo>
                  <a:lnTo>
                    <a:pt x="182" y="162"/>
                  </a:lnTo>
                  <a:lnTo>
                    <a:pt x="184" y="160"/>
                  </a:lnTo>
                  <a:lnTo>
                    <a:pt x="186" y="154"/>
                  </a:lnTo>
                  <a:lnTo>
                    <a:pt x="192" y="150"/>
                  </a:lnTo>
                  <a:lnTo>
                    <a:pt x="196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200" y="142"/>
                  </a:lnTo>
                  <a:lnTo>
                    <a:pt x="198" y="140"/>
                  </a:lnTo>
                  <a:lnTo>
                    <a:pt x="192" y="140"/>
                  </a:lnTo>
                  <a:lnTo>
                    <a:pt x="188" y="138"/>
                  </a:lnTo>
                  <a:lnTo>
                    <a:pt x="186" y="136"/>
                  </a:lnTo>
                  <a:lnTo>
                    <a:pt x="186" y="134"/>
                  </a:lnTo>
                  <a:lnTo>
                    <a:pt x="188" y="132"/>
                  </a:lnTo>
                  <a:lnTo>
                    <a:pt x="190" y="130"/>
                  </a:lnTo>
                  <a:lnTo>
                    <a:pt x="190" y="126"/>
                  </a:lnTo>
                  <a:lnTo>
                    <a:pt x="188" y="126"/>
                  </a:lnTo>
                  <a:lnTo>
                    <a:pt x="184" y="126"/>
                  </a:lnTo>
                  <a:lnTo>
                    <a:pt x="182" y="120"/>
                  </a:lnTo>
                  <a:lnTo>
                    <a:pt x="188" y="120"/>
                  </a:lnTo>
                  <a:lnTo>
                    <a:pt x="192" y="116"/>
                  </a:lnTo>
                  <a:lnTo>
                    <a:pt x="192" y="114"/>
                  </a:lnTo>
                  <a:lnTo>
                    <a:pt x="186" y="108"/>
                  </a:lnTo>
                  <a:lnTo>
                    <a:pt x="188" y="106"/>
                  </a:lnTo>
                  <a:lnTo>
                    <a:pt x="190" y="106"/>
                  </a:lnTo>
                  <a:lnTo>
                    <a:pt x="190" y="104"/>
                  </a:lnTo>
                  <a:lnTo>
                    <a:pt x="186" y="100"/>
                  </a:lnTo>
                  <a:lnTo>
                    <a:pt x="188" y="94"/>
                  </a:lnTo>
                  <a:lnTo>
                    <a:pt x="186" y="94"/>
                  </a:lnTo>
                  <a:lnTo>
                    <a:pt x="182" y="94"/>
                  </a:lnTo>
                  <a:lnTo>
                    <a:pt x="176" y="100"/>
                  </a:lnTo>
                  <a:lnTo>
                    <a:pt x="174" y="100"/>
                  </a:lnTo>
                  <a:lnTo>
                    <a:pt x="174" y="98"/>
                  </a:lnTo>
                  <a:lnTo>
                    <a:pt x="176" y="96"/>
                  </a:lnTo>
                  <a:lnTo>
                    <a:pt x="174" y="94"/>
                  </a:lnTo>
                  <a:lnTo>
                    <a:pt x="178" y="92"/>
                  </a:lnTo>
                  <a:lnTo>
                    <a:pt x="178" y="88"/>
                  </a:lnTo>
                  <a:lnTo>
                    <a:pt x="182" y="86"/>
                  </a:lnTo>
                  <a:lnTo>
                    <a:pt x="182" y="82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90" y="78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198" y="76"/>
                  </a:lnTo>
                  <a:lnTo>
                    <a:pt x="198" y="7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4" y="54"/>
                  </a:lnTo>
                  <a:lnTo>
                    <a:pt x="204" y="50"/>
                  </a:lnTo>
                  <a:lnTo>
                    <a:pt x="208" y="46"/>
                  </a:lnTo>
                  <a:lnTo>
                    <a:pt x="210" y="42"/>
                  </a:lnTo>
                  <a:lnTo>
                    <a:pt x="204" y="40"/>
                  </a:lnTo>
                  <a:lnTo>
                    <a:pt x="198" y="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9" name="Fin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152023" y="1199934"/>
              <a:ext cx="208079" cy="235053"/>
            </a:xfrm>
            <a:custGeom>
              <a:avLst/>
              <a:gdLst>
                <a:gd name="T0" fmla="*/ 2147483647 w 630"/>
                <a:gd name="T1" fmla="*/ 2147483647 h 714"/>
                <a:gd name="T2" fmla="*/ 2147483647 w 630"/>
                <a:gd name="T3" fmla="*/ 2147483647 h 714"/>
                <a:gd name="T4" fmla="*/ 2147483647 w 630"/>
                <a:gd name="T5" fmla="*/ 2147483647 h 714"/>
                <a:gd name="T6" fmla="*/ 2147483647 w 630"/>
                <a:gd name="T7" fmla="*/ 2147483647 h 714"/>
                <a:gd name="T8" fmla="*/ 2147483647 w 630"/>
                <a:gd name="T9" fmla="*/ 2147483647 h 714"/>
                <a:gd name="T10" fmla="*/ 2147483647 w 630"/>
                <a:gd name="T11" fmla="*/ 2147483647 h 714"/>
                <a:gd name="T12" fmla="*/ 2147483647 w 630"/>
                <a:gd name="T13" fmla="*/ 2147483647 h 714"/>
                <a:gd name="T14" fmla="*/ 2147483647 w 630"/>
                <a:gd name="T15" fmla="*/ 2147483647 h 714"/>
                <a:gd name="T16" fmla="*/ 2147483647 w 630"/>
                <a:gd name="T17" fmla="*/ 2147483647 h 714"/>
                <a:gd name="T18" fmla="*/ 2147483647 w 630"/>
                <a:gd name="T19" fmla="*/ 2147483647 h 714"/>
                <a:gd name="T20" fmla="*/ 2147483647 w 630"/>
                <a:gd name="T21" fmla="*/ 2147483647 h 714"/>
                <a:gd name="T22" fmla="*/ 2147483647 w 630"/>
                <a:gd name="T23" fmla="*/ 2147483647 h 714"/>
                <a:gd name="T24" fmla="*/ 2147483647 w 630"/>
                <a:gd name="T25" fmla="*/ 2147483647 h 714"/>
                <a:gd name="T26" fmla="*/ 2147483647 w 630"/>
                <a:gd name="T27" fmla="*/ 2147483647 h 714"/>
                <a:gd name="T28" fmla="*/ 2147483647 w 630"/>
                <a:gd name="T29" fmla="*/ 2147483647 h 714"/>
                <a:gd name="T30" fmla="*/ 2147483647 w 630"/>
                <a:gd name="T31" fmla="*/ 2147483647 h 714"/>
                <a:gd name="T32" fmla="*/ 2147483647 w 630"/>
                <a:gd name="T33" fmla="*/ 2147483647 h 714"/>
                <a:gd name="T34" fmla="*/ 2147483647 w 630"/>
                <a:gd name="T35" fmla="*/ 2147483647 h 714"/>
                <a:gd name="T36" fmla="*/ 2147483647 w 630"/>
                <a:gd name="T37" fmla="*/ 2147483647 h 714"/>
                <a:gd name="T38" fmla="*/ 2147483647 w 630"/>
                <a:gd name="T39" fmla="*/ 2147483647 h 714"/>
                <a:gd name="T40" fmla="*/ 2147483647 w 630"/>
                <a:gd name="T41" fmla="*/ 2147483647 h 714"/>
                <a:gd name="T42" fmla="*/ 2147483647 w 630"/>
                <a:gd name="T43" fmla="*/ 2147483647 h 714"/>
                <a:gd name="T44" fmla="*/ 2147483647 w 630"/>
                <a:gd name="T45" fmla="*/ 2147483647 h 714"/>
                <a:gd name="T46" fmla="*/ 2147483647 w 630"/>
                <a:gd name="T47" fmla="*/ 2147483647 h 714"/>
                <a:gd name="T48" fmla="*/ 2147483647 w 630"/>
                <a:gd name="T49" fmla="*/ 2147483647 h 714"/>
                <a:gd name="T50" fmla="*/ 2147483647 w 630"/>
                <a:gd name="T51" fmla="*/ 2147483647 h 714"/>
                <a:gd name="T52" fmla="*/ 2147483647 w 630"/>
                <a:gd name="T53" fmla="*/ 2147483647 h 714"/>
                <a:gd name="T54" fmla="*/ 2147483647 w 630"/>
                <a:gd name="T55" fmla="*/ 2147483647 h 714"/>
                <a:gd name="T56" fmla="*/ 2147483647 w 630"/>
                <a:gd name="T57" fmla="*/ 2147483647 h 714"/>
                <a:gd name="T58" fmla="*/ 2147483647 w 630"/>
                <a:gd name="T59" fmla="*/ 2147483647 h 714"/>
                <a:gd name="T60" fmla="*/ 2147483647 w 630"/>
                <a:gd name="T61" fmla="*/ 2147483647 h 714"/>
                <a:gd name="T62" fmla="*/ 2147483647 w 630"/>
                <a:gd name="T63" fmla="*/ 2147483647 h 714"/>
                <a:gd name="T64" fmla="*/ 2147483647 w 630"/>
                <a:gd name="T65" fmla="*/ 2147483647 h 714"/>
                <a:gd name="T66" fmla="*/ 2147483647 w 630"/>
                <a:gd name="T67" fmla="*/ 2147483647 h 714"/>
                <a:gd name="T68" fmla="*/ 2147483647 w 630"/>
                <a:gd name="T69" fmla="*/ 2147483647 h 714"/>
                <a:gd name="T70" fmla="*/ 2147483647 w 630"/>
                <a:gd name="T71" fmla="*/ 2147483647 h 714"/>
                <a:gd name="T72" fmla="*/ 2147483647 w 630"/>
                <a:gd name="T73" fmla="*/ 2147483647 h 714"/>
                <a:gd name="T74" fmla="*/ 2147483647 w 630"/>
                <a:gd name="T75" fmla="*/ 2147483647 h 714"/>
                <a:gd name="T76" fmla="*/ 2147483647 w 630"/>
                <a:gd name="T77" fmla="*/ 2147483647 h 714"/>
                <a:gd name="T78" fmla="*/ 2147483647 w 630"/>
                <a:gd name="T79" fmla="*/ 2147483647 h 714"/>
                <a:gd name="T80" fmla="*/ 2147483647 w 630"/>
                <a:gd name="T81" fmla="*/ 2147483647 h 714"/>
                <a:gd name="T82" fmla="*/ 2147483647 w 630"/>
                <a:gd name="T83" fmla="*/ 2147483647 h 714"/>
                <a:gd name="T84" fmla="*/ 2147483647 w 630"/>
                <a:gd name="T85" fmla="*/ 2147483647 h 714"/>
                <a:gd name="T86" fmla="*/ 2147483647 w 630"/>
                <a:gd name="T87" fmla="*/ 2147483647 h 714"/>
                <a:gd name="T88" fmla="*/ 2147483647 w 630"/>
                <a:gd name="T89" fmla="*/ 2147483647 h 714"/>
                <a:gd name="T90" fmla="*/ 2147483647 w 630"/>
                <a:gd name="T91" fmla="*/ 2147483647 h 714"/>
                <a:gd name="T92" fmla="*/ 2147483647 w 630"/>
                <a:gd name="T93" fmla="*/ 2147483647 h 714"/>
                <a:gd name="T94" fmla="*/ 2147483647 w 630"/>
                <a:gd name="T95" fmla="*/ 2147483647 h 714"/>
                <a:gd name="T96" fmla="*/ 2147483647 w 630"/>
                <a:gd name="T97" fmla="*/ 2147483647 h 714"/>
                <a:gd name="T98" fmla="*/ 2147483647 w 630"/>
                <a:gd name="T99" fmla="*/ 2147483647 h 714"/>
                <a:gd name="T100" fmla="*/ 2147483647 w 630"/>
                <a:gd name="T101" fmla="*/ 2147483647 h 714"/>
                <a:gd name="T102" fmla="*/ 2147483647 w 630"/>
                <a:gd name="T103" fmla="*/ 2147483647 h 714"/>
                <a:gd name="T104" fmla="*/ 2147483647 w 630"/>
                <a:gd name="T105" fmla="*/ 2147483647 h 714"/>
                <a:gd name="T106" fmla="*/ 2147483647 w 630"/>
                <a:gd name="T107" fmla="*/ 0 h 714"/>
                <a:gd name="T108" fmla="*/ 2147483647 w 630"/>
                <a:gd name="T109" fmla="*/ 2147483647 h 714"/>
                <a:gd name="T110" fmla="*/ 2147483647 w 630"/>
                <a:gd name="T111" fmla="*/ 2147483647 h 714"/>
                <a:gd name="T112" fmla="*/ 2147483647 w 630"/>
                <a:gd name="T113" fmla="*/ 2147483647 h 714"/>
                <a:gd name="T114" fmla="*/ 2147483647 w 630"/>
                <a:gd name="T115" fmla="*/ 2147483647 h 714"/>
                <a:gd name="T116" fmla="*/ 2147483647 w 630"/>
                <a:gd name="T117" fmla="*/ 2147483647 h 7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30"/>
                <a:gd name="T178" fmla="*/ 0 h 714"/>
                <a:gd name="T179" fmla="*/ 630 w 630"/>
                <a:gd name="T180" fmla="*/ 714 h 71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30" h="714">
                  <a:moveTo>
                    <a:pt x="162" y="84"/>
                  </a:moveTo>
                  <a:lnTo>
                    <a:pt x="156" y="90"/>
                  </a:lnTo>
                  <a:lnTo>
                    <a:pt x="144" y="96"/>
                  </a:lnTo>
                  <a:lnTo>
                    <a:pt x="132" y="96"/>
                  </a:lnTo>
                  <a:lnTo>
                    <a:pt x="126" y="90"/>
                  </a:lnTo>
                  <a:lnTo>
                    <a:pt x="108" y="90"/>
                  </a:lnTo>
                  <a:lnTo>
                    <a:pt x="96" y="84"/>
                  </a:lnTo>
                  <a:lnTo>
                    <a:pt x="84" y="84"/>
                  </a:lnTo>
                  <a:lnTo>
                    <a:pt x="72" y="72"/>
                  </a:lnTo>
                  <a:lnTo>
                    <a:pt x="60" y="66"/>
                  </a:lnTo>
                  <a:lnTo>
                    <a:pt x="54" y="54"/>
                  </a:lnTo>
                  <a:lnTo>
                    <a:pt x="48" y="48"/>
                  </a:lnTo>
                  <a:lnTo>
                    <a:pt x="30" y="48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6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24" y="84"/>
                  </a:lnTo>
                  <a:lnTo>
                    <a:pt x="36" y="90"/>
                  </a:lnTo>
                  <a:lnTo>
                    <a:pt x="48" y="90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72" y="108"/>
                  </a:lnTo>
                  <a:lnTo>
                    <a:pt x="108" y="108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56" y="132"/>
                  </a:lnTo>
                  <a:lnTo>
                    <a:pt x="162" y="132"/>
                  </a:lnTo>
                  <a:lnTo>
                    <a:pt x="162" y="156"/>
                  </a:lnTo>
                  <a:lnTo>
                    <a:pt x="156" y="162"/>
                  </a:lnTo>
                  <a:lnTo>
                    <a:pt x="156" y="168"/>
                  </a:lnTo>
                  <a:lnTo>
                    <a:pt x="168" y="174"/>
                  </a:lnTo>
                  <a:lnTo>
                    <a:pt x="162" y="198"/>
                  </a:lnTo>
                  <a:lnTo>
                    <a:pt x="186" y="210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80" y="258"/>
                  </a:lnTo>
                  <a:lnTo>
                    <a:pt x="192" y="264"/>
                  </a:lnTo>
                  <a:lnTo>
                    <a:pt x="198" y="270"/>
                  </a:lnTo>
                  <a:lnTo>
                    <a:pt x="210" y="306"/>
                  </a:lnTo>
                  <a:lnTo>
                    <a:pt x="222" y="294"/>
                  </a:lnTo>
                  <a:lnTo>
                    <a:pt x="228" y="294"/>
                  </a:lnTo>
                  <a:lnTo>
                    <a:pt x="234" y="300"/>
                  </a:lnTo>
                  <a:lnTo>
                    <a:pt x="246" y="300"/>
                  </a:lnTo>
                  <a:lnTo>
                    <a:pt x="270" y="324"/>
                  </a:lnTo>
                  <a:lnTo>
                    <a:pt x="270" y="336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64" y="348"/>
                  </a:lnTo>
                  <a:lnTo>
                    <a:pt x="246" y="348"/>
                  </a:lnTo>
                  <a:lnTo>
                    <a:pt x="240" y="354"/>
                  </a:lnTo>
                  <a:lnTo>
                    <a:pt x="234" y="366"/>
                  </a:lnTo>
                  <a:lnTo>
                    <a:pt x="228" y="372"/>
                  </a:lnTo>
                  <a:lnTo>
                    <a:pt x="222" y="384"/>
                  </a:lnTo>
                  <a:lnTo>
                    <a:pt x="216" y="390"/>
                  </a:lnTo>
                  <a:lnTo>
                    <a:pt x="180" y="420"/>
                  </a:lnTo>
                  <a:lnTo>
                    <a:pt x="144" y="432"/>
                  </a:lnTo>
                  <a:lnTo>
                    <a:pt x="138" y="438"/>
                  </a:lnTo>
                  <a:lnTo>
                    <a:pt x="126" y="444"/>
                  </a:lnTo>
                  <a:lnTo>
                    <a:pt x="120" y="456"/>
                  </a:lnTo>
                  <a:lnTo>
                    <a:pt x="120" y="462"/>
                  </a:lnTo>
                  <a:lnTo>
                    <a:pt x="108" y="474"/>
                  </a:lnTo>
                  <a:lnTo>
                    <a:pt x="90" y="474"/>
                  </a:lnTo>
                  <a:lnTo>
                    <a:pt x="66" y="504"/>
                  </a:lnTo>
                  <a:lnTo>
                    <a:pt x="66" y="534"/>
                  </a:lnTo>
                  <a:lnTo>
                    <a:pt x="72" y="540"/>
                  </a:lnTo>
                  <a:lnTo>
                    <a:pt x="72" y="570"/>
                  </a:lnTo>
                  <a:lnTo>
                    <a:pt x="96" y="588"/>
                  </a:lnTo>
                  <a:lnTo>
                    <a:pt x="96" y="594"/>
                  </a:lnTo>
                  <a:lnTo>
                    <a:pt x="90" y="600"/>
                  </a:lnTo>
                  <a:lnTo>
                    <a:pt x="90" y="612"/>
                  </a:lnTo>
                  <a:lnTo>
                    <a:pt x="84" y="630"/>
                  </a:lnTo>
                  <a:lnTo>
                    <a:pt x="84" y="648"/>
                  </a:lnTo>
                  <a:lnTo>
                    <a:pt x="90" y="654"/>
                  </a:lnTo>
                  <a:lnTo>
                    <a:pt x="96" y="666"/>
                  </a:lnTo>
                  <a:lnTo>
                    <a:pt x="108" y="678"/>
                  </a:lnTo>
                  <a:lnTo>
                    <a:pt x="132" y="690"/>
                  </a:lnTo>
                  <a:lnTo>
                    <a:pt x="174" y="690"/>
                  </a:lnTo>
                  <a:lnTo>
                    <a:pt x="174" y="696"/>
                  </a:lnTo>
                  <a:lnTo>
                    <a:pt x="168" y="702"/>
                  </a:lnTo>
                  <a:lnTo>
                    <a:pt x="168" y="708"/>
                  </a:lnTo>
                  <a:lnTo>
                    <a:pt x="174" y="714"/>
                  </a:lnTo>
                  <a:lnTo>
                    <a:pt x="240" y="714"/>
                  </a:lnTo>
                  <a:lnTo>
                    <a:pt x="252" y="708"/>
                  </a:lnTo>
                  <a:lnTo>
                    <a:pt x="270" y="708"/>
                  </a:lnTo>
                  <a:lnTo>
                    <a:pt x="300" y="696"/>
                  </a:lnTo>
                  <a:lnTo>
                    <a:pt x="336" y="696"/>
                  </a:lnTo>
                  <a:lnTo>
                    <a:pt x="384" y="672"/>
                  </a:lnTo>
                  <a:lnTo>
                    <a:pt x="462" y="672"/>
                  </a:lnTo>
                  <a:lnTo>
                    <a:pt x="456" y="660"/>
                  </a:lnTo>
                  <a:lnTo>
                    <a:pt x="516" y="630"/>
                  </a:lnTo>
                  <a:lnTo>
                    <a:pt x="576" y="570"/>
                  </a:lnTo>
                  <a:lnTo>
                    <a:pt x="582" y="570"/>
                  </a:lnTo>
                  <a:lnTo>
                    <a:pt x="618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30" y="504"/>
                  </a:lnTo>
                  <a:lnTo>
                    <a:pt x="624" y="492"/>
                  </a:lnTo>
                  <a:lnTo>
                    <a:pt x="618" y="486"/>
                  </a:lnTo>
                  <a:lnTo>
                    <a:pt x="612" y="474"/>
                  </a:lnTo>
                  <a:lnTo>
                    <a:pt x="540" y="438"/>
                  </a:lnTo>
                  <a:lnTo>
                    <a:pt x="546" y="438"/>
                  </a:lnTo>
                  <a:lnTo>
                    <a:pt x="570" y="414"/>
                  </a:lnTo>
                  <a:lnTo>
                    <a:pt x="570" y="408"/>
                  </a:lnTo>
                  <a:lnTo>
                    <a:pt x="564" y="402"/>
                  </a:lnTo>
                  <a:lnTo>
                    <a:pt x="552" y="396"/>
                  </a:lnTo>
                  <a:lnTo>
                    <a:pt x="528" y="390"/>
                  </a:lnTo>
                  <a:lnTo>
                    <a:pt x="534" y="378"/>
                  </a:lnTo>
                  <a:lnTo>
                    <a:pt x="540" y="372"/>
                  </a:lnTo>
                  <a:lnTo>
                    <a:pt x="540" y="366"/>
                  </a:lnTo>
                  <a:lnTo>
                    <a:pt x="534" y="360"/>
                  </a:lnTo>
                  <a:lnTo>
                    <a:pt x="528" y="360"/>
                  </a:lnTo>
                  <a:lnTo>
                    <a:pt x="522" y="354"/>
                  </a:lnTo>
                  <a:lnTo>
                    <a:pt x="510" y="354"/>
                  </a:lnTo>
                  <a:lnTo>
                    <a:pt x="510" y="342"/>
                  </a:lnTo>
                  <a:lnTo>
                    <a:pt x="498" y="330"/>
                  </a:lnTo>
                  <a:lnTo>
                    <a:pt x="504" y="300"/>
                  </a:lnTo>
                  <a:lnTo>
                    <a:pt x="510" y="300"/>
                  </a:lnTo>
                  <a:lnTo>
                    <a:pt x="522" y="306"/>
                  </a:lnTo>
                  <a:lnTo>
                    <a:pt x="534" y="306"/>
                  </a:lnTo>
                  <a:lnTo>
                    <a:pt x="540" y="300"/>
                  </a:lnTo>
                  <a:lnTo>
                    <a:pt x="540" y="294"/>
                  </a:lnTo>
                  <a:lnTo>
                    <a:pt x="534" y="288"/>
                  </a:lnTo>
                  <a:lnTo>
                    <a:pt x="522" y="282"/>
                  </a:lnTo>
                  <a:lnTo>
                    <a:pt x="498" y="258"/>
                  </a:lnTo>
                  <a:lnTo>
                    <a:pt x="486" y="252"/>
                  </a:lnTo>
                  <a:lnTo>
                    <a:pt x="480" y="240"/>
                  </a:lnTo>
                  <a:lnTo>
                    <a:pt x="468" y="234"/>
                  </a:lnTo>
                  <a:lnTo>
                    <a:pt x="450" y="216"/>
                  </a:lnTo>
                  <a:lnTo>
                    <a:pt x="456" y="210"/>
                  </a:lnTo>
                  <a:lnTo>
                    <a:pt x="468" y="204"/>
                  </a:lnTo>
                  <a:lnTo>
                    <a:pt x="474" y="204"/>
                  </a:lnTo>
                  <a:lnTo>
                    <a:pt x="474" y="192"/>
                  </a:lnTo>
                  <a:lnTo>
                    <a:pt x="480" y="192"/>
                  </a:lnTo>
                  <a:lnTo>
                    <a:pt x="492" y="186"/>
                  </a:lnTo>
                  <a:lnTo>
                    <a:pt x="498" y="186"/>
                  </a:lnTo>
                  <a:lnTo>
                    <a:pt x="498" y="174"/>
                  </a:lnTo>
                  <a:lnTo>
                    <a:pt x="450" y="126"/>
                  </a:lnTo>
                  <a:lnTo>
                    <a:pt x="432" y="126"/>
                  </a:lnTo>
                  <a:lnTo>
                    <a:pt x="426" y="132"/>
                  </a:lnTo>
                  <a:lnTo>
                    <a:pt x="420" y="132"/>
                  </a:lnTo>
                  <a:lnTo>
                    <a:pt x="414" y="126"/>
                  </a:lnTo>
                  <a:lnTo>
                    <a:pt x="414" y="120"/>
                  </a:lnTo>
                  <a:lnTo>
                    <a:pt x="408" y="108"/>
                  </a:lnTo>
                  <a:lnTo>
                    <a:pt x="408" y="96"/>
                  </a:lnTo>
                  <a:lnTo>
                    <a:pt x="426" y="96"/>
                  </a:lnTo>
                  <a:lnTo>
                    <a:pt x="426" y="90"/>
                  </a:lnTo>
                  <a:lnTo>
                    <a:pt x="414" y="78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26" y="60"/>
                  </a:lnTo>
                  <a:lnTo>
                    <a:pt x="432" y="60"/>
                  </a:lnTo>
                  <a:lnTo>
                    <a:pt x="432" y="42"/>
                  </a:lnTo>
                  <a:lnTo>
                    <a:pt x="426" y="30"/>
                  </a:lnTo>
                  <a:lnTo>
                    <a:pt x="414" y="18"/>
                  </a:lnTo>
                  <a:lnTo>
                    <a:pt x="408" y="18"/>
                  </a:lnTo>
                  <a:lnTo>
                    <a:pt x="372" y="12"/>
                  </a:lnTo>
                  <a:lnTo>
                    <a:pt x="372" y="0"/>
                  </a:lnTo>
                  <a:lnTo>
                    <a:pt x="336" y="0"/>
                  </a:lnTo>
                  <a:lnTo>
                    <a:pt x="324" y="6"/>
                  </a:lnTo>
                  <a:lnTo>
                    <a:pt x="294" y="6"/>
                  </a:lnTo>
                  <a:lnTo>
                    <a:pt x="282" y="12"/>
                  </a:lnTo>
                  <a:lnTo>
                    <a:pt x="276" y="12"/>
                  </a:lnTo>
                  <a:lnTo>
                    <a:pt x="264" y="18"/>
                  </a:lnTo>
                  <a:lnTo>
                    <a:pt x="264" y="30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34" y="72"/>
                  </a:lnTo>
                  <a:lnTo>
                    <a:pt x="234" y="78"/>
                  </a:lnTo>
                  <a:lnTo>
                    <a:pt x="228" y="8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204" y="90"/>
                  </a:lnTo>
                  <a:lnTo>
                    <a:pt x="192" y="84"/>
                  </a:lnTo>
                  <a:lnTo>
                    <a:pt x="162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0" name="Ethiopia" descr="© INSCALE GmbH, 05.05.2010&#10;http://www.presentationload.com/"/>
            <p:cNvSpPr>
              <a:spLocks/>
            </p:cNvSpPr>
            <p:nvPr/>
          </p:nvSpPr>
          <p:spPr bwMode="gray">
            <a:xfrm>
              <a:off x="4508729" y="2607681"/>
              <a:ext cx="348952" cy="303128"/>
            </a:xfrm>
            <a:custGeom>
              <a:avLst/>
              <a:gdLst>
                <a:gd name="T0" fmla="*/ 2147483647 w 1056"/>
                <a:gd name="T1" fmla="*/ 2147483647 h 924"/>
                <a:gd name="T2" fmla="*/ 2147483647 w 1056"/>
                <a:gd name="T3" fmla="*/ 2147483647 h 924"/>
                <a:gd name="T4" fmla="*/ 2147483647 w 1056"/>
                <a:gd name="T5" fmla="*/ 2147483647 h 924"/>
                <a:gd name="T6" fmla="*/ 2147483647 w 1056"/>
                <a:gd name="T7" fmla="*/ 2147483647 h 924"/>
                <a:gd name="T8" fmla="*/ 2147483647 w 1056"/>
                <a:gd name="T9" fmla="*/ 2147483647 h 924"/>
                <a:gd name="T10" fmla="*/ 2147483647 w 1056"/>
                <a:gd name="T11" fmla="*/ 2147483647 h 924"/>
                <a:gd name="T12" fmla="*/ 2147483647 w 1056"/>
                <a:gd name="T13" fmla="*/ 2147483647 h 924"/>
                <a:gd name="T14" fmla="*/ 2147483647 w 1056"/>
                <a:gd name="T15" fmla="*/ 2147483647 h 924"/>
                <a:gd name="T16" fmla="*/ 2147483647 w 1056"/>
                <a:gd name="T17" fmla="*/ 2147483647 h 924"/>
                <a:gd name="T18" fmla="*/ 2147483647 w 1056"/>
                <a:gd name="T19" fmla="*/ 2147483647 h 924"/>
                <a:gd name="T20" fmla="*/ 2147483647 w 1056"/>
                <a:gd name="T21" fmla="*/ 2147483647 h 924"/>
                <a:gd name="T22" fmla="*/ 2147483647 w 1056"/>
                <a:gd name="T23" fmla="*/ 2147483647 h 924"/>
                <a:gd name="T24" fmla="*/ 2147483647 w 1056"/>
                <a:gd name="T25" fmla="*/ 2147483647 h 924"/>
                <a:gd name="T26" fmla="*/ 2147483647 w 1056"/>
                <a:gd name="T27" fmla="*/ 2147483647 h 924"/>
                <a:gd name="T28" fmla="*/ 2147483647 w 1056"/>
                <a:gd name="T29" fmla="*/ 2147483647 h 924"/>
                <a:gd name="T30" fmla="*/ 2147483647 w 1056"/>
                <a:gd name="T31" fmla="*/ 2147483647 h 924"/>
                <a:gd name="T32" fmla="*/ 2147483647 w 1056"/>
                <a:gd name="T33" fmla="*/ 2147483647 h 924"/>
                <a:gd name="T34" fmla="*/ 2147483647 w 1056"/>
                <a:gd name="T35" fmla="*/ 2147483647 h 924"/>
                <a:gd name="T36" fmla="*/ 2147483647 w 1056"/>
                <a:gd name="T37" fmla="*/ 2147483647 h 924"/>
                <a:gd name="T38" fmla="*/ 2147483647 w 1056"/>
                <a:gd name="T39" fmla="*/ 2147483647 h 924"/>
                <a:gd name="T40" fmla="*/ 2147483647 w 1056"/>
                <a:gd name="T41" fmla="*/ 2147483647 h 924"/>
                <a:gd name="T42" fmla="*/ 2147483647 w 1056"/>
                <a:gd name="T43" fmla="*/ 2147483647 h 924"/>
                <a:gd name="T44" fmla="*/ 2147483647 w 1056"/>
                <a:gd name="T45" fmla="*/ 2147483647 h 924"/>
                <a:gd name="T46" fmla="*/ 2147483647 w 1056"/>
                <a:gd name="T47" fmla="*/ 2147483647 h 924"/>
                <a:gd name="T48" fmla="*/ 2147483647 w 1056"/>
                <a:gd name="T49" fmla="*/ 2147483647 h 924"/>
                <a:gd name="T50" fmla="*/ 2147483647 w 1056"/>
                <a:gd name="T51" fmla="*/ 2147483647 h 924"/>
                <a:gd name="T52" fmla="*/ 2147483647 w 1056"/>
                <a:gd name="T53" fmla="*/ 2147483647 h 924"/>
                <a:gd name="T54" fmla="*/ 2147483647 w 1056"/>
                <a:gd name="T55" fmla="*/ 2147483647 h 924"/>
                <a:gd name="T56" fmla="*/ 2147483647 w 1056"/>
                <a:gd name="T57" fmla="*/ 2147483647 h 924"/>
                <a:gd name="T58" fmla="*/ 2147483647 w 1056"/>
                <a:gd name="T59" fmla="*/ 2147483647 h 924"/>
                <a:gd name="T60" fmla="*/ 2147483647 w 1056"/>
                <a:gd name="T61" fmla="*/ 2147483647 h 924"/>
                <a:gd name="T62" fmla="*/ 2147483647 w 1056"/>
                <a:gd name="T63" fmla="*/ 2147483647 h 924"/>
                <a:gd name="T64" fmla="*/ 2147483647 w 1056"/>
                <a:gd name="T65" fmla="*/ 2147483647 h 924"/>
                <a:gd name="T66" fmla="*/ 2147483647 w 1056"/>
                <a:gd name="T67" fmla="*/ 2147483647 h 924"/>
                <a:gd name="T68" fmla="*/ 2147483647 w 1056"/>
                <a:gd name="T69" fmla="*/ 2147483647 h 924"/>
                <a:gd name="T70" fmla="*/ 2147483647 w 1056"/>
                <a:gd name="T71" fmla="*/ 2147483647 h 924"/>
                <a:gd name="T72" fmla="*/ 2147483647 w 1056"/>
                <a:gd name="T73" fmla="*/ 0 h 924"/>
                <a:gd name="T74" fmla="*/ 2147483647 w 1056"/>
                <a:gd name="T75" fmla="*/ 2147483647 h 924"/>
                <a:gd name="T76" fmla="*/ 2147483647 w 1056"/>
                <a:gd name="T77" fmla="*/ 2147483647 h 924"/>
                <a:gd name="T78" fmla="*/ 2147483647 w 1056"/>
                <a:gd name="T79" fmla="*/ 2147483647 h 924"/>
                <a:gd name="T80" fmla="*/ 2147483647 w 1056"/>
                <a:gd name="T81" fmla="*/ 2147483647 h 924"/>
                <a:gd name="T82" fmla="*/ 2147483647 w 1056"/>
                <a:gd name="T83" fmla="*/ 2147483647 h 924"/>
                <a:gd name="T84" fmla="*/ 2147483647 w 1056"/>
                <a:gd name="T85" fmla="*/ 2147483647 h 924"/>
                <a:gd name="T86" fmla="*/ 2147483647 w 1056"/>
                <a:gd name="T87" fmla="*/ 2147483647 h 924"/>
                <a:gd name="T88" fmla="*/ 2147483647 w 1056"/>
                <a:gd name="T89" fmla="*/ 2147483647 h 924"/>
                <a:gd name="T90" fmla="*/ 2147483647 w 1056"/>
                <a:gd name="T91" fmla="*/ 2147483647 h 924"/>
                <a:gd name="T92" fmla="*/ 2147483647 w 1056"/>
                <a:gd name="T93" fmla="*/ 2147483647 h 924"/>
                <a:gd name="T94" fmla="*/ 2147483647 w 1056"/>
                <a:gd name="T95" fmla="*/ 2147483647 h 924"/>
                <a:gd name="T96" fmla="*/ 2147483647 w 1056"/>
                <a:gd name="T97" fmla="*/ 2147483647 h 924"/>
                <a:gd name="T98" fmla="*/ 2147483647 w 1056"/>
                <a:gd name="T99" fmla="*/ 2147483647 h 924"/>
                <a:gd name="T100" fmla="*/ 2147483647 w 1056"/>
                <a:gd name="T101" fmla="*/ 2147483647 h 924"/>
                <a:gd name="T102" fmla="*/ 2147483647 w 1056"/>
                <a:gd name="T103" fmla="*/ 2147483647 h 924"/>
                <a:gd name="T104" fmla="*/ 2147483647 w 1056"/>
                <a:gd name="T105" fmla="*/ 2147483647 h 924"/>
                <a:gd name="T106" fmla="*/ 2147483647 w 1056"/>
                <a:gd name="T107" fmla="*/ 2147483647 h 924"/>
                <a:gd name="T108" fmla="*/ 2147483647 w 1056"/>
                <a:gd name="T109" fmla="*/ 2147483647 h 924"/>
                <a:gd name="T110" fmla="*/ 2147483647 w 1056"/>
                <a:gd name="T111" fmla="*/ 2147483647 h 924"/>
                <a:gd name="T112" fmla="*/ 2147483647 w 1056"/>
                <a:gd name="T113" fmla="*/ 2147483647 h 924"/>
                <a:gd name="T114" fmla="*/ 2147483647 w 1056"/>
                <a:gd name="T115" fmla="*/ 2147483647 h 924"/>
                <a:gd name="T116" fmla="*/ 2147483647 w 1056"/>
                <a:gd name="T117" fmla="*/ 2147483647 h 9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56"/>
                <a:gd name="T178" fmla="*/ 0 h 924"/>
                <a:gd name="T179" fmla="*/ 1056 w 1056"/>
                <a:gd name="T180" fmla="*/ 924 h 9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56" h="924">
                  <a:moveTo>
                    <a:pt x="84" y="642"/>
                  </a:moveTo>
                  <a:lnTo>
                    <a:pt x="108" y="642"/>
                  </a:lnTo>
                  <a:lnTo>
                    <a:pt x="114" y="666"/>
                  </a:lnTo>
                  <a:lnTo>
                    <a:pt x="126" y="666"/>
                  </a:lnTo>
                  <a:lnTo>
                    <a:pt x="126" y="702"/>
                  </a:lnTo>
                  <a:lnTo>
                    <a:pt x="138" y="708"/>
                  </a:lnTo>
                  <a:lnTo>
                    <a:pt x="138" y="726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86" y="768"/>
                  </a:lnTo>
                  <a:lnTo>
                    <a:pt x="192" y="774"/>
                  </a:lnTo>
                  <a:lnTo>
                    <a:pt x="198" y="786"/>
                  </a:lnTo>
                  <a:lnTo>
                    <a:pt x="198" y="804"/>
                  </a:lnTo>
                  <a:lnTo>
                    <a:pt x="210" y="840"/>
                  </a:lnTo>
                  <a:lnTo>
                    <a:pt x="282" y="846"/>
                  </a:lnTo>
                  <a:lnTo>
                    <a:pt x="360" y="906"/>
                  </a:lnTo>
                  <a:lnTo>
                    <a:pt x="390" y="906"/>
                  </a:lnTo>
                  <a:lnTo>
                    <a:pt x="402" y="912"/>
                  </a:lnTo>
                  <a:lnTo>
                    <a:pt x="432" y="912"/>
                  </a:lnTo>
                  <a:lnTo>
                    <a:pt x="444" y="918"/>
                  </a:lnTo>
                  <a:lnTo>
                    <a:pt x="450" y="918"/>
                  </a:lnTo>
                  <a:lnTo>
                    <a:pt x="462" y="924"/>
                  </a:lnTo>
                  <a:lnTo>
                    <a:pt x="486" y="906"/>
                  </a:lnTo>
                  <a:lnTo>
                    <a:pt x="486" y="894"/>
                  </a:lnTo>
                  <a:lnTo>
                    <a:pt x="498" y="882"/>
                  </a:lnTo>
                  <a:lnTo>
                    <a:pt x="510" y="882"/>
                  </a:lnTo>
                  <a:lnTo>
                    <a:pt x="522" y="876"/>
                  </a:lnTo>
                  <a:lnTo>
                    <a:pt x="528" y="870"/>
                  </a:lnTo>
                  <a:lnTo>
                    <a:pt x="534" y="870"/>
                  </a:lnTo>
                  <a:lnTo>
                    <a:pt x="552" y="852"/>
                  </a:lnTo>
                  <a:lnTo>
                    <a:pt x="576" y="882"/>
                  </a:lnTo>
                  <a:lnTo>
                    <a:pt x="606" y="882"/>
                  </a:lnTo>
                  <a:lnTo>
                    <a:pt x="612" y="876"/>
                  </a:lnTo>
                  <a:lnTo>
                    <a:pt x="636" y="882"/>
                  </a:lnTo>
                  <a:lnTo>
                    <a:pt x="636" y="876"/>
                  </a:lnTo>
                  <a:lnTo>
                    <a:pt x="648" y="864"/>
                  </a:lnTo>
                  <a:lnTo>
                    <a:pt x="660" y="864"/>
                  </a:lnTo>
                  <a:lnTo>
                    <a:pt x="672" y="858"/>
                  </a:lnTo>
                  <a:lnTo>
                    <a:pt x="696" y="858"/>
                  </a:lnTo>
                  <a:lnTo>
                    <a:pt x="714" y="840"/>
                  </a:lnTo>
                  <a:lnTo>
                    <a:pt x="714" y="828"/>
                  </a:lnTo>
                  <a:lnTo>
                    <a:pt x="726" y="822"/>
                  </a:lnTo>
                  <a:lnTo>
                    <a:pt x="732" y="816"/>
                  </a:lnTo>
                  <a:lnTo>
                    <a:pt x="744" y="810"/>
                  </a:lnTo>
                  <a:lnTo>
                    <a:pt x="756" y="810"/>
                  </a:lnTo>
                  <a:lnTo>
                    <a:pt x="762" y="804"/>
                  </a:lnTo>
                  <a:lnTo>
                    <a:pt x="846" y="804"/>
                  </a:lnTo>
                  <a:lnTo>
                    <a:pt x="1056" y="558"/>
                  </a:lnTo>
                  <a:lnTo>
                    <a:pt x="984" y="564"/>
                  </a:lnTo>
                  <a:lnTo>
                    <a:pt x="948" y="546"/>
                  </a:lnTo>
                  <a:lnTo>
                    <a:pt x="936" y="534"/>
                  </a:lnTo>
                  <a:lnTo>
                    <a:pt x="918" y="528"/>
                  </a:lnTo>
                  <a:lnTo>
                    <a:pt x="906" y="522"/>
                  </a:lnTo>
                  <a:lnTo>
                    <a:pt x="882" y="516"/>
                  </a:lnTo>
                  <a:lnTo>
                    <a:pt x="810" y="492"/>
                  </a:lnTo>
                  <a:lnTo>
                    <a:pt x="774" y="474"/>
                  </a:lnTo>
                  <a:lnTo>
                    <a:pt x="768" y="462"/>
                  </a:lnTo>
                  <a:lnTo>
                    <a:pt x="762" y="456"/>
                  </a:lnTo>
                  <a:lnTo>
                    <a:pt x="756" y="444"/>
                  </a:lnTo>
                  <a:lnTo>
                    <a:pt x="732" y="444"/>
                  </a:lnTo>
                  <a:lnTo>
                    <a:pt x="732" y="438"/>
                  </a:lnTo>
                  <a:lnTo>
                    <a:pt x="726" y="432"/>
                  </a:lnTo>
                  <a:lnTo>
                    <a:pt x="714" y="408"/>
                  </a:lnTo>
                  <a:lnTo>
                    <a:pt x="708" y="402"/>
                  </a:lnTo>
                  <a:lnTo>
                    <a:pt x="702" y="390"/>
                  </a:lnTo>
                  <a:lnTo>
                    <a:pt x="696" y="384"/>
                  </a:lnTo>
                  <a:lnTo>
                    <a:pt x="690" y="372"/>
                  </a:lnTo>
                  <a:lnTo>
                    <a:pt x="690" y="360"/>
                  </a:lnTo>
                  <a:lnTo>
                    <a:pt x="678" y="348"/>
                  </a:lnTo>
                  <a:lnTo>
                    <a:pt x="696" y="318"/>
                  </a:lnTo>
                  <a:lnTo>
                    <a:pt x="690" y="312"/>
                  </a:lnTo>
                  <a:lnTo>
                    <a:pt x="678" y="306"/>
                  </a:lnTo>
                  <a:lnTo>
                    <a:pt x="666" y="306"/>
                  </a:lnTo>
                  <a:lnTo>
                    <a:pt x="660" y="312"/>
                  </a:lnTo>
                  <a:lnTo>
                    <a:pt x="654" y="312"/>
                  </a:lnTo>
                  <a:lnTo>
                    <a:pt x="648" y="318"/>
                  </a:lnTo>
                  <a:lnTo>
                    <a:pt x="624" y="318"/>
                  </a:lnTo>
                  <a:lnTo>
                    <a:pt x="612" y="306"/>
                  </a:lnTo>
                  <a:lnTo>
                    <a:pt x="612" y="294"/>
                  </a:lnTo>
                  <a:lnTo>
                    <a:pt x="606" y="276"/>
                  </a:lnTo>
                  <a:lnTo>
                    <a:pt x="606" y="264"/>
                  </a:lnTo>
                  <a:lnTo>
                    <a:pt x="624" y="246"/>
                  </a:lnTo>
                  <a:lnTo>
                    <a:pt x="654" y="192"/>
                  </a:lnTo>
                  <a:lnTo>
                    <a:pt x="642" y="174"/>
                  </a:lnTo>
                  <a:lnTo>
                    <a:pt x="630" y="174"/>
                  </a:lnTo>
                  <a:lnTo>
                    <a:pt x="618" y="168"/>
                  </a:lnTo>
                  <a:lnTo>
                    <a:pt x="612" y="162"/>
                  </a:lnTo>
                  <a:lnTo>
                    <a:pt x="612" y="138"/>
                  </a:lnTo>
                  <a:lnTo>
                    <a:pt x="600" y="126"/>
                  </a:lnTo>
                  <a:lnTo>
                    <a:pt x="576" y="114"/>
                  </a:lnTo>
                  <a:lnTo>
                    <a:pt x="570" y="108"/>
                  </a:lnTo>
                  <a:lnTo>
                    <a:pt x="546" y="72"/>
                  </a:lnTo>
                  <a:lnTo>
                    <a:pt x="534" y="66"/>
                  </a:lnTo>
                  <a:lnTo>
                    <a:pt x="528" y="60"/>
                  </a:lnTo>
                  <a:lnTo>
                    <a:pt x="516" y="60"/>
                  </a:lnTo>
                  <a:lnTo>
                    <a:pt x="498" y="36"/>
                  </a:lnTo>
                  <a:lnTo>
                    <a:pt x="468" y="36"/>
                  </a:lnTo>
                  <a:lnTo>
                    <a:pt x="462" y="30"/>
                  </a:lnTo>
                  <a:lnTo>
                    <a:pt x="444" y="30"/>
                  </a:lnTo>
                  <a:lnTo>
                    <a:pt x="432" y="36"/>
                  </a:lnTo>
                  <a:lnTo>
                    <a:pt x="420" y="36"/>
                  </a:lnTo>
                  <a:lnTo>
                    <a:pt x="420" y="24"/>
                  </a:lnTo>
                  <a:lnTo>
                    <a:pt x="414" y="18"/>
                  </a:lnTo>
                  <a:lnTo>
                    <a:pt x="408" y="24"/>
                  </a:lnTo>
                  <a:lnTo>
                    <a:pt x="402" y="36"/>
                  </a:lnTo>
                  <a:lnTo>
                    <a:pt x="372" y="36"/>
                  </a:lnTo>
                  <a:lnTo>
                    <a:pt x="366" y="24"/>
                  </a:lnTo>
                  <a:lnTo>
                    <a:pt x="360" y="18"/>
                  </a:lnTo>
                  <a:lnTo>
                    <a:pt x="354" y="18"/>
                  </a:lnTo>
                  <a:lnTo>
                    <a:pt x="342" y="6"/>
                  </a:lnTo>
                  <a:lnTo>
                    <a:pt x="330" y="0"/>
                  </a:lnTo>
                  <a:lnTo>
                    <a:pt x="330" y="12"/>
                  </a:lnTo>
                  <a:lnTo>
                    <a:pt x="324" y="24"/>
                  </a:lnTo>
                  <a:lnTo>
                    <a:pt x="318" y="42"/>
                  </a:lnTo>
                  <a:lnTo>
                    <a:pt x="318" y="54"/>
                  </a:lnTo>
                  <a:lnTo>
                    <a:pt x="306" y="66"/>
                  </a:lnTo>
                  <a:lnTo>
                    <a:pt x="288" y="48"/>
                  </a:lnTo>
                  <a:lnTo>
                    <a:pt x="288" y="42"/>
                  </a:lnTo>
                  <a:lnTo>
                    <a:pt x="282" y="36"/>
                  </a:lnTo>
                  <a:lnTo>
                    <a:pt x="276" y="36"/>
                  </a:lnTo>
                  <a:lnTo>
                    <a:pt x="276" y="42"/>
                  </a:lnTo>
                  <a:lnTo>
                    <a:pt x="270" y="48"/>
                  </a:lnTo>
                  <a:lnTo>
                    <a:pt x="234" y="48"/>
                  </a:lnTo>
                  <a:lnTo>
                    <a:pt x="234" y="90"/>
                  </a:lnTo>
                  <a:lnTo>
                    <a:pt x="228" y="96"/>
                  </a:lnTo>
                  <a:lnTo>
                    <a:pt x="222" y="108"/>
                  </a:lnTo>
                  <a:lnTo>
                    <a:pt x="216" y="114"/>
                  </a:lnTo>
                  <a:lnTo>
                    <a:pt x="210" y="126"/>
                  </a:lnTo>
                  <a:lnTo>
                    <a:pt x="210" y="174"/>
                  </a:lnTo>
                  <a:lnTo>
                    <a:pt x="180" y="174"/>
                  </a:lnTo>
                  <a:lnTo>
                    <a:pt x="174" y="180"/>
                  </a:lnTo>
                  <a:lnTo>
                    <a:pt x="168" y="192"/>
                  </a:lnTo>
                  <a:lnTo>
                    <a:pt x="162" y="198"/>
                  </a:lnTo>
                  <a:lnTo>
                    <a:pt x="162" y="234"/>
                  </a:lnTo>
                  <a:lnTo>
                    <a:pt x="156" y="240"/>
                  </a:lnTo>
                  <a:lnTo>
                    <a:pt x="144" y="240"/>
                  </a:lnTo>
                  <a:lnTo>
                    <a:pt x="138" y="246"/>
                  </a:lnTo>
                  <a:lnTo>
                    <a:pt x="138" y="270"/>
                  </a:lnTo>
                  <a:lnTo>
                    <a:pt x="126" y="288"/>
                  </a:lnTo>
                  <a:lnTo>
                    <a:pt x="126" y="294"/>
                  </a:lnTo>
                  <a:lnTo>
                    <a:pt x="132" y="300"/>
                  </a:lnTo>
                  <a:lnTo>
                    <a:pt x="132" y="336"/>
                  </a:lnTo>
                  <a:lnTo>
                    <a:pt x="126" y="342"/>
                  </a:lnTo>
                  <a:lnTo>
                    <a:pt x="114" y="342"/>
                  </a:lnTo>
                  <a:lnTo>
                    <a:pt x="108" y="336"/>
                  </a:lnTo>
                  <a:lnTo>
                    <a:pt x="108" y="324"/>
                  </a:lnTo>
                  <a:lnTo>
                    <a:pt x="102" y="324"/>
                  </a:lnTo>
                  <a:lnTo>
                    <a:pt x="84" y="342"/>
                  </a:lnTo>
                  <a:lnTo>
                    <a:pt x="84" y="360"/>
                  </a:lnTo>
                  <a:lnTo>
                    <a:pt x="90" y="372"/>
                  </a:lnTo>
                  <a:lnTo>
                    <a:pt x="90" y="390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14"/>
                  </a:lnTo>
                  <a:lnTo>
                    <a:pt x="66" y="426"/>
                  </a:lnTo>
                  <a:lnTo>
                    <a:pt x="72" y="438"/>
                  </a:lnTo>
                  <a:lnTo>
                    <a:pt x="72" y="450"/>
                  </a:lnTo>
                  <a:lnTo>
                    <a:pt x="78" y="456"/>
                  </a:lnTo>
                  <a:lnTo>
                    <a:pt x="78" y="492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6" y="522"/>
                  </a:lnTo>
                  <a:lnTo>
                    <a:pt x="54" y="522"/>
                  </a:lnTo>
                  <a:lnTo>
                    <a:pt x="48" y="528"/>
                  </a:lnTo>
                  <a:lnTo>
                    <a:pt x="42" y="522"/>
                  </a:lnTo>
                  <a:lnTo>
                    <a:pt x="6" y="522"/>
                  </a:lnTo>
                  <a:lnTo>
                    <a:pt x="12" y="546"/>
                  </a:lnTo>
                  <a:lnTo>
                    <a:pt x="6" y="552"/>
                  </a:lnTo>
                  <a:lnTo>
                    <a:pt x="0" y="564"/>
                  </a:lnTo>
                  <a:lnTo>
                    <a:pt x="0" y="576"/>
                  </a:lnTo>
                  <a:lnTo>
                    <a:pt x="6" y="576"/>
                  </a:lnTo>
                  <a:lnTo>
                    <a:pt x="18" y="582"/>
                  </a:lnTo>
                  <a:lnTo>
                    <a:pt x="42" y="582"/>
                  </a:lnTo>
                  <a:lnTo>
                    <a:pt x="48" y="588"/>
                  </a:lnTo>
                  <a:lnTo>
                    <a:pt x="60" y="594"/>
                  </a:lnTo>
                  <a:lnTo>
                    <a:pt x="66" y="606"/>
                  </a:lnTo>
                  <a:lnTo>
                    <a:pt x="78" y="612"/>
                  </a:lnTo>
                  <a:lnTo>
                    <a:pt x="78" y="630"/>
                  </a:lnTo>
                  <a:lnTo>
                    <a:pt x="84" y="6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1" name="Esto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3381" y="1442693"/>
              <a:ext cx="115025" cy="51378"/>
            </a:xfrm>
            <a:custGeom>
              <a:avLst/>
              <a:gdLst>
                <a:gd name="T0" fmla="*/ 2147483647 w 348"/>
                <a:gd name="T1" fmla="*/ 2147483647 h 156"/>
                <a:gd name="T2" fmla="*/ 2147483647 w 348"/>
                <a:gd name="T3" fmla="*/ 2147483647 h 156"/>
                <a:gd name="T4" fmla="*/ 2147483647 w 348"/>
                <a:gd name="T5" fmla="*/ 2147483647 h 156"/>
                <a:gd name="T6" fmla="*/ 2147483647 w 348"/>
                <a:gd name="T7" fmla="*/ 2147483647 h 156"/>
                <a:gd name="T8" fmla="*/ 2147483647 w 348"/>
                <a:gd name="T9" fmla="*/ 2147483647 h 156"/>
                <a:gd name="T10" fmla="*/ 2147483647 w 348"/>
                <a:gd name="T11" fmla="*/ 2147483647 h 156"/>
                <a:gd name="T12" fmla="*/ 2147483647 w 348"/>
                <a:gd name="T13" fmla="*/ 2147483647 h 156"/>
                <a:gd name="T14" fmla="*/ 2147483647 w 348"/>
                <a:gd name="T15" fmla="*/ 0 h 156"/>
                <a:gd name="T16" fmla="*/ 2147483647 w 348"/>
                <a:gd name="T17" fmla="*/ 2147483647 h 156"/>
                <a:gd name="T18" fmla="*/ 2147483647 w 348"/>
                <a:gd name="T19" fmla="*/ 2147483647 h 156"/>
                <a:gd name="T20" fmla="*/ 2147483647 w 348"/>
                <a:gd name="T21" fmla="*/ 2147483647 h 156"/>
                <a:gd name="T22" fmla="*/ 2147483647 w 348"/>
                <a:gd name="T23" fmla="*/ 2147483647 h 156"/>
                <a:gd name="T24" fmla="*/ 2147483647 w 348"/>
                <a:gd name="T25" fmla="*/ 2147483647 h 156"/>
                <a:gd name="T26" fmla="*/ 2147483647 w 348"/>
                <a:gd name="T27" fmla="*/ 2147483647 h 156"/>
                <a:gd name="T28" fmla="*/ 2147483647 w 348"/>
                <a:gd name="T29" fmla="*/ 2147483647 h 156"/>
                <a:gd name="T30" fmla="*/ 2147483647 w 348"/>
                <a:gd name="T31" fmla="*/ 2147483647 h 156"/>
                <a:gd name="T32" fmla="*/ 2147483647 w 348"/>
                <a:gd name="T33" fmla="*/ 2147483647 h 156"/>
                <a:gd name="T34" fmla="*/ 2147483647 w 348"/>
                <a:gd name="T35" fmla="*/ 2147483647 h 156"/>
                <a:gd name="T36" fmla="*/ 2147483647 w 348"/>
                <a:gd name="T37" fmla="*/ 2147483647 h 156"/>
                <a:gd name="T38" fmla="*/ 2147483647 w 348"/>
                <a:gd name="T39" fmla="*/ 2147483647 h 156"/>
                <a:gd name="T40" fmla="*/ 2147483647 w 348"/>
                <a:gd name="T41" fmla="*/ 2147483647 h 156"/>
                <a:gd name="T42" fmla="*/ 2147483647 w 348"/>
                <a:gd name="T43" fmla="*/ 2147483647 h 156"/>
                <a:gd name="T44" fmla="*/ 2147483647 w 348"/>
                <a:gd name="T45" fmla="*/ 2147483647 h 156"/>
                <a:gd name="T46" fmla="*/ 2147483647 w 348"/>
                <a:gd name="T47" fmla="*/ 2147483647 h 156"/>
                <a:gd name="T48" fmla="*/ 0 w 348"/>
                <a:gd name="T49" fmla="*/ 2147483647 h 156"/>
                <a:gd name="T50" fmla="*/ 2147483647 w 348"/>
                <a:gd name="T51" fmla="*/ 2147483647 h 156"/>
                <a:gd name="T52" fmla="*/ 2147483647 w 348"/>
                <a:gd name="T53" fmla="*/ 2147483647 h 156"/>
                <a:gd name="T54" fmla="*/ 2147483647 w 348"/>
                <a:gd name="T55" fmla="*/ 2147483647 h 156"/>
                <a:gd name="T56" fmla="*/ 2147483647 w 348"/>
                <a:gd name="T57" fmla="*/ 2147483647 h 156"/>
                <a:gd name="T58" fmla="*/ 2147483647 w 348"/>
                <a:gd name="T59" fmla="*/ 2147483647 h 156"/>
                <a:gd name="T60" fmla="*/ 2147483647 w 348"/>
                <a:gd name="T61" fmla="*/ 2147483647 h 156"/>
                <a:gd name="T62" fmla="*/ 2147483647 w 348"/>
                <a:gd name="T63" fmla="*/ 2147483647 h 156"/>
                <a:gd name="T64" fmla="*/ 2147483647 w 348"/>
                <a:gd name="T65" fmla="*/ 2147483647 h 156"/>
                <a:gd name="T66" fmla="*/ 2147483647 w 348"/>
                <a:gd name="T67" fmla="*/ 2147483647 h 156"/>
                <a:gd name="T68" fmla="*/ 2147483647 w 348"/>
                <a:gd name="T69" fmla="*/ 2147483647 h 156"/>
                <a:gd name="T70" fmla="*/ 2147483647 w 348"/>
                <a:gd name="T71" fmla="*/ 2147483647 h 1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8"/>
                <a:gd name="T109" fmla="*/ 0 h 156"/>
                <a:gd name="T110" fmla="*/ 348 w 348"/>
                <a:gd name="T111" fmla="*/ 156 h 1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8" h="156">
                  <a:moveTo>
                    <a:pt x="336" y="114"/>
                  </a:moveTo>
                  <a:lnTo>
                    <a:pt x="324" y="108"/>
                  </a:lnTo>
                  <a:lnTo>
                    <a:pt x="336" y="84"/>
                  </a:lnTo>
                  <a:lnTo>
                    <a:pt x="318" y="78"/>
                  </a:lnTo>
                  <a:lnTo>
                    <a:pt x="318" y="60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42" y="42"/>
                  </a:lnTo>
                  <a:lnTo>
                    <a:pt x="336" y="30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04" y="0"/>
                  </a:lnTo>
                  <a:lnTo>
                    <a:pt x="192" y="6"/>
                  </a:lnTo>
                  <a:lnTo>
                    <a:pt x="156" y="6"/>
                  </a:lnTo>
                  <a:lnTo>
                    <a:pt x="150" y="12"/>
                  </a:lnTo>
                  <a:lnTo>
                    <a:pt x="126" y="24"/>
                  </a:lnTo>
                  <a:lnTo>
                    <a:pt x="108" y="30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90" y="60"/>
                  </a:lnTo>
                  <a:lnTo>
                    <a:pt x="90" y="72"/>
                  </a:lnTo>
                  <a:lnTo>
                    <a:pt x="96" y="78"/>
                  </a:lnTo>
                  <a:lnTo>
                    <a:pt x="96" y="84"/>
                  </a:lnTo>
                  <a:lnTo>
                    <a:pt x="150" y="90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80" y="114"/>
                  </a:lnTo>
                  <a:lnTo>
                    <a:pt x="210" y="114"/>
                  </a:lnTo>
                  <a:lnTo>
                    <a:pt x="234" y="126"/>
                  </a:lnTo>
                  <a:lnTo>
                    <a:pt x="240" y="132"/>
                  </a:lnTo>
                  <a:lnTo>
                    <a:pt x="252" y="138"/>
                  </a:lnTo>
                  <a:lnTo>
                    <a:pt x="270" y="156"/>
                  </a:lnTo>
                  <a:lnTo>
                    <a:pt x="288" y="156"/>
                  </a:lnTo>
                  <a:lnTo>
                    <a:pt x="294" y="150"/>
                  </a:lnTo>
                  <a:lnTo>
                    <a:pt x="312" y="150"/>
                  </a:lnTo>
                  <a:lnTo>
                    <a:pt x="318" y="156"/>
                  </a:lnTo>
                  <a:lnTo>
                    <a:pt x="330" y="156"/>
                  </a:lnTo>
                  <a:lnTo>
                    <a:pt x="330" y="144"/>
                  </a:lnTo>
                  <a:lnTo>
                    <a:pt x="348" y="132"/>
                  </a:lnTo>
                  <a:lnTo>
                    <a:pt x="336" y="114"/>
                  </a:lnTo>
                  <a:close/>
                  <a:moveTo>
                    <a:pt x="36" y="78"/>
                  </a:moveTo>
                  <a:lnTo>
                    <a:pt x="6" y="78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18" y="132"/>
                  </a:lnTo>
                  <a:lnTo>
                    <a:pt x="24" y="126"/>
                  </a:lnTo>
                  <a:lnTo>
                    <a:pt x="30" y="114"/>
                  </a:lnTo>
                  <a:lnTo>
                    <a:pt x="42" y="108"/>
                  </a:lnTo>
                  <a:lnTo>
                    <a:pt x="54" y="108"/>
                  </a:lnTo>
                  <a:lnTo>
                    <a:pt x="60" y="102"/>
                  </a:lnTo>
                  <a:lnTo>
                    <a:pt x="72" y="96"/>
                  </a:lnTo>
                  <a:lnTo>
                    <a:pt x="78" y="90"/>
                  </a:lnTo>
                  <a:lnTo>
                    <a:pt x="72" y="72"/>
                  </a:lnTo>
                  <a:lnTo>
                    <a:pt x="36" y="78"/>
                  </a:lnTo>
                  <a:close/>
                  <a:moveTo>
                    <a:pt x="36" y="66"/>
                  </a:moveTo>
                  <a:lnTo>
                    <a:pt x="48" y="66"/>
                  </a:lnTo>
                  <a:lnTo>
                    <a:pt x="54" y="54"/>
                  </a:lnTo>
                  <a:lnTo>
                    <a:pt x="60" y="48"/>
                  </a:lnTo>
                  <a:lnTo>
                    <a:pt x="60" y="42"/>
                  </a:lnTo>
                  <a:lnTo>
                    <a:pt x="54" y="36"/>
                  </a:lnTo>
                  <a:lnTo>
                    <a:pt x="48" y="36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2" name="Eritrea" descr="© INSCALE GmbH, 05.05.2010&#10;http://www.presentationload.com/"/>
            <p:cNvSpPr>
              <a:spLocks/>
            </p:cNvSpPr>
            <p:nvPr/>
          </p:nvSpPr>
          <p:spPr bwMode="gray">
            <a:xfrm>
              <a:off x="4582398" y="2524191"/>
              <a:ext cx="158968" cy="150280"/>
            </a:xfrm>
            <a:custGeom>
              <a:avLst/>
              <a:gdLst>
                <a:gd name="T0" fmla="*/ 2147483647 w 480"/>
                <a:gd name="T1" fmla="*/ 2147483647 h 456"/>
                <a:gd name="T2" fmla="*/ 2147483647 w 480"/>
                <a:gd name="T3" fmla="*/ 2147483647 h 456"/>
                <a:gd name="T4" fmla="*/ 2147483647 w 480"/>
                <a:gd name="T5" fmla="*/ 2147483647 h 456"/>
                <a:gd name="T6" fmla="*/ 2147483647 w 480"/>
                <a:gd name="T7" fmla="*/ 2147483647 h 456"/>
                <a:gd name="T8" fmla="*/ 2147483647 w 480"/>
                <a:gd name="T9" fmla="*/ 2147483647 h 456"/>
                <a:gd name="T10" fmla="*/ 2147483647 w 480"/>
                <a:gd name="T11" fmla="*/ 2147483647 h 456"/>
                <a:gd name="T12" fmla="*/ 2147483647 w 480"/>
                <a:gd name="T13" fmla="*/ 2147483647 h 456"/>
                <a:gd name="T14" fmla="*/ 2147483647 w 480"/>
                <a:gd name="T15" fmla="*/ 2147483647 h 456"/>
                <a:gd name="T16" fmla="*/ 0 w 480"/>
                <a:gd name="T17" fmla="*/ 2147483647 h 456"/>
                <a:gd name="T18" fmla="*/ 2147483647 w 480"/>
                <a:gd name="T19" fmla="*/ 2147483647 h 456"/>
                <a:gd name="T20" fmla="*/ 2147483647 w 480"/>
                <a:gd name="T21" fmla="*/ 2147483647 h 456"/>
                <a:gd name="T22" fmla="*/ 2147483647 w 480"/>
                <a:gd name="T23" fmla="*/ 2147483647 h 456"/>
                <a:gd name="T24" fmla="*/ 2147483647 w 480"/>
                <a:gd name="T25" fmla="*/ 2147483647 h 456"/>
                <a:gd name="T26" fmla="*/ 2147483647 w 480"/>
                <a:gd name="T27" fmla="*/ 2147483647 h 456"/>
                <a:gd name="T28" fmla="*/ 2147483647 w 480"/>
                <a:gd name="T29" fmla="*/ 2147483647 h 456"/>
                <a:gd name="T30" fmla="*/ 2147483647 w 480"/>
                <a:gd name="T31" fmla="*/ 2147483647 h 456"/>
                <a:gd name="T32" fmla="*/ 2147483647 w 480"/>
                <a:gd name="T33" fmla="*/ 2147483647 h 456"/>
                <a:gd name="T34" fmla="*/ 2147483647 w 480"/>
                <a:gd name="T35" fmla="*/ 2147483647 h 456"/>
                <a:gd name="T36" fmla="*/ 2147483647 w 480"/>
                <a:gd name="T37" fmla="*/ 2147483647 h 456"/>
                <a:gd name="T38" fmla="*/ 2147483647 w 480"/>
                <a:gd name="T39" fmla="*/ 2147483647 h 456"/>
                <a:gd name="T40" fmla="*/ 2147483647 w 480"/>
                <a:gd name="T41" fmla="*/ 2147483647 h 456"/>
                <a:gd name="T42" fmla="*/ 2147483647 w 480"/>
                <a:gd name="T43" fmla="*/ 2147483647 h 456"/>
                <a:gd name="T44" fmla="*/ 2147483647 w 480"/>
                <a:gd name="T45" fmla="*/ 2147483647 h 456"/>
                <a:gd name="T46" fmla="*/ 2147483647 w 480"/>
                <a:gd name="T47" fmla="*/ 2147483647 h 456"/>
                <a:gd name="T48" fmla="*/ 2147483647 w 480"/>
                <a:gd name="T49" fmla="*/ 2147483647 h 456"/>
                <a:gd name="T50" fmla="*/ 2147483647 w 480"/>
                <a:gd name="T51" fmla="*/ 2147483647 h 456"/>
                <a:gd name="T52" fmla="*/ 2147483647 w 480"/>
                <a:gd name="T53" fmla="*/ 2147483647 h 456"/>
                <a:gd name="T54" fmla="*/ 2147483647 w 480"/>
                <a:gd name="T55" fmla="*/ 2147483647 h 456"/>
                <a:gd name="T56" fmla="*/ 2147483647 w 480"/>
                <a:gd name="T57" fmla="*/ 2147483647 h 456"/>
                <a:gd name="T58" fmla="*/ 2147483647 w 480"/>
                <a:gd name="T59" fmla="*/ 2147483647 h 456"/>
                <a:gd name="T60" fmla="*/ 2147483647 w 480"/>
                <a:gd name="T61" fmla="*/ 2147483647 h 456"/>
                <a:gd name="T62" fmla="*/ 2147483647 w 480"/>
                <a:gd name="T63" fmla="*/ 2147483647 h 456"/>
                <a:gd name="T64" fmla="*/ 2147483647 w 480"/>
                <a:gd name="T65" fmla="*/ 2147483647 h 456"/>
                <a:gd name="T66" fmla="*/ 2147483647 w 480"/>
                <a:gd name="T67" fmla="*/ 2147483647 h 456"/>
                <a:gd name="T68" fmla="*/ 2147483647 w 480"/>
                <a:gd name="T69" fmla="*/ 2147483647 h 456"/>
                <a:gd name="T70" fmla="*/ 2147483647 w 480"/>
                <a:gd name="T71" fmla="*/ 2147483647 h 456"/>
                <a:gd name="T72" fmla="*/ 2147483647 w 480"/>
                <a:gd name="T73" fmla="*/ 2147483647 h 456"/>
                <a:gd name="T74" fmla="*/ 2147483647 w 480"/>
                <a:gd name="T75" fmla="*/ 2147483647 h 456"/>
                <a:gd name="T76" fmla="*/ 2147483647 w 480"/>
                <a:gd name="T77" fmla="*/ 2147483647 h 456"/>
                <a:gd name="T78" fmla="*/ 2147483647 w 480"/>
                <a:gd name="T79" fmla="*/ 2147483647 h 456"/>
                <a:gd name="T80" fmla="*/ 2147483647 w 480"/>
                <a:gd name="T81" fmla="*/ 2147483647 h 456"/>
                <a:gd name="T82" fmla="*/ 2147483647 w 480"/>
                <a:gd name="T83" fmla="*/ 2147483647 h 456"/>
                <a:gd name="T84" fmla="*/ 2147483647 w 480"/>
                <a:gd name="T85" fmla="*/ 2147483647 h 456"/>
                <a:gd name="T86" fmla="*/ 2147483647 w 480"/>
                <a:gd name="T87" fmla="*/ 2147483647 h 456"/>
                <a:gd name="T88" fmla="*/ 2147483647 w 480"/>
                <a:gd name="T89" fmla="*/ 2147483647 h 456"/>
                <a:gd name="T90" fmla="*/ 2147483647 w 480"/>
                <a:gd name="T91" fmla="*/ 2147483647 h 456"/>
                <a:gd name="T92" fmla="*/ 2147483647 w 480"/>
                <a:gd name="T93" fmla="*/ 2147483647 h 456"/>
                <a:gd name="T94" fmla="*/ 2147483647 w 480"/>
                <a:gd name="T95" fmla="*/ 2147483647 h 456"/>
                <a:gd name="T96" fmla="*/ 2147483647 w 480"/>
                <a:gd name="T97" fmla="*/ 0 h 456"/>
                <a:gd name="T98" fmla="*/ 2147483647 w 480"/>
                <a:gd name="T99" fmla="*/ 2147483647 h 456"/>
                <a:gd name="T100" fmla="*/ 2147483647 w 480"/>
                <a:gd name="T101" fmla="*/ 2147483647 h 456"/>
                <a:gd name="T102" fmla="*/ 2147483647 w 480"/>
                <a:gd name="T103" fmla="*/ 2147483647 h 4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80"/>
                <a:gd name="T157" fmla="*/ 0 h 456"/>
                <a:gd name="T158" fmla="*/ 480 w 480"/>
                <a:gd name="T159" fmla="*/ 456 h 4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80" h="456">
                  <a:moveTo>
                    <a:pt x="78" y="54"/>
                  </a:move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66" y="84"/>
                  </a:lnTo>
                  <a:lnTo>
                    <a:pt x="48" y="84"/>
                  </a:lnTo>
                  <a:lnTo>
                    <a:pt x="48" y="102"/>
                  </a:lnTo>
                  <a:lnTo>
                    <a:pt x="42" y="108"/>
                  </a:lnTo>
                  <a:lnTo>
                    <a:pt x="30" y="10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24" y="186"/>
                  </a:lnTo>
                  <a:lnTo>
                    <a:pt x="18" y="186"/>
                  </a:lnTo>
                  <a:lnTo>
                    <a:pt x="18" y="222"/>
                  </a:lnTo>
                  <a:lnTo>
                    <a:pt x="12" y="222"/>
                  </a:lnTo>
                  <a:lnTo>
                    <a:pt x="0" y="228"/>
                  </a:lnTo>
                  <a:lnTo>
                    <a:pt x="0" y="246"/>
                  </a:lnTo>
                  <a:lnTo>
                    <a:pt x="6" y="252"/>
                  </a:lnTo>
                  <a:lnTo>
                    <a:pt x="12" y="300"/>
                  </a:lnTo>
                  <a:lnTo>
                    <a:pt x="48" y="300"/>
                  </a:lnTo>
                  <a:lnTo>
                    <a:pt x="54" y="294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94"/>
                  </a:lnTo>
                  <a:lnTo>
                    <a:pt x="66" y="300"/>
                  </a:lnTo>
                  <a:lnTo>
                    <a:pt x="84" y="318"/>
                  </a:lnTo>
                  <a:lnTo>
                    <a:pt x="96" y="306"/>
                  </a:lnTo>
                  <a:lnTo>
                    <a:pt x="96" y="294"/>
                  </a:lnTo>
                  <a:lnTo>
                    <a:pt x="102" y="276"/>
                  </a:lnTo>
                  <a:lnTo>
                    <a:pt x="108" y="264"/>
                  </a:lnTo>
                  <a:lnTo>
                    <a:pt x="108" y="252"/>
                  </a:lnTo>
                  <a:lnTo>
                    <a:pt x="120" y="258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44" y="276"/>
                  </a:lnTo>
                  <a:lnTo>
                    <a:pt x="150" y="288"/>
                  </a:lnTo>
                  <a:lnTo>
                    <a:pt x="180" y="288"/>
                  </a:lnTo>
                  <a:lnTo>
                    <a:pt x="186" y="276"/>
                  </a:lnTo>
                  <a:lnTo>
                    <a:pt x="192" y="270"/>
                  </a:lnTo>
                  <a:lnTo>
                    <a:pt x="198" y="276"/>
                  </a:lnTo>
                  <a:lnTo>
                    <a:pt x="198" y="288"/>
                  </a:lnTo>
                  <a:lnTo>
                    <a:pt x="210" y="288"/>
                  </a:lnTo>
                  <a:lnTo>
                    <a:pt x="222" y="282"/>
                  </a:lnTo>
                  <a:lnTo>
                    <a:pt x="240" y="282"/>
                  </a:lnTo>
                  <a:lnTo>
                    <a:pt x="246" y="288"/>
                  </a:lnTo>
                  <a:lnTo>
                    <a:pt x="276" y="288"/>
                  </a:lnTo>
                  <a:lnTo>
                    <a:pt x="294" y="312"/>
                  </a:lnTo>
                  <a:lnTo>
                    <a:pt x="306" y="312"/>
                  </a:lnTo>
                  <a:lnTo>
                    <a:pt x="312" y="318"/>
                  </a:lnTo>
                  <a:lnTo>
                    <a:pt x="324" y="324"/>
                  </a:lnTo>
                  <a:lnTo>
                    <a:pt x="348" y="360"/>
                  </a:lnTo>
                  <a:lnTo>
                    <a:pt x="354" y="366"/>
                  </a:lnTo>
                  <a:lnTo>
                    <a:pt x="378" y="378"/>
                  </a:lnTo>
                  <a:lnTo>
                    <a:pt x="390" y="390"/>
                  </a:lnTo>
                  <a:lnTo>
                    <a:pt x="390" y="414"/>
                  </a:lnTo>
                  <a:lnTo>
                    <a:pt x="396" y="420"/>
                  </a:lnTo>
                  <a:lnTo>
                    <a:pt x="408" y="426"/>
                  </a:lnTo>
                  <a:lnTo>
                    <a:pt x="420" y="426"/>
                  </a:lnTo>
                  <a:lnTo>
                    <a:pt x="432" y="444"/>
                  </a:lnTo>
                  <a:lnTo>
                    <a:pt x="456" y="456"/>
                  </a:lnTo>
                  <a:lnTo>
                    <a:pt x="468" y="438"/>
                  </a:lnTo>
                  <a:lnTo>
                    <a:pt x="480" y="432"/>
                  </a:lnTo>
                  <a:lnTo>
                    <a:pt x="474" y="420"/>
                  </a:lnTo>
                  <a:lnTo>
                    <a:pt x="456" y="402"/>
                  </a:lnTo>
                  <a:lnTo>
                    <a:pt x="432" y="402"/>
                  </a:lnTo>
                  <a:lnTo>
                    <a:pt x="426" y="396"/>
                  </a:lnTo>
                  <a:lnTo>
                    <a:pt x="426" y="360"/>
                  </a:lnTo>
                  <a:lnTo>
                    <a:pt x="420" y="360"/>
                  </a:lnTo>
                  <a:lnTo>
                    <a:pt x="414" y="354"/>
                  </a:lnTo>
                  <a:lnTo>
                    <a:pt x="366" y="330"/>
                  </a:lnTo>
                  <a:lnTo>
                    <a:pt x="360" y="324"/>
                  </a:lnTo>
                  <a:lnTo>
                    <a:pt x="360" y="312"/>
                  </a:lnTo>
                  <a:lnTo>
                    <a:pt x="354" y="300"/>
                  </a:lnTo>
                  <a:lnTo>
                    <a:pt x="354" y="288"/>
                  </a:lnTo>
                  <a:lnTo>
                    <a:pt x="348" y="276"/>
                  </a:lnTo>
                  <a:lnTo>
                    <a:pt x="348" y="270"/>
                  </a:lnTo>
                  <a:lnTo>
                    <a:pt x="336" y="270"/>
                  </a:lnTo>
                  <a:lnTo>
                    <a:pt x="324" y="264"/>
                  </a:lnTo>
                  <a:lnTo>
                    <a:pt x="306" y="264"/>
                  </a:lnTo>
                  <a:lnTo>
                    <a:pt x="282" y="240"/>
                  </a:lnTo>
                  <a:lnTo>
                    <a:pt x="264" y="246"/>
                  </a:lnTo>
                  <a:lnTo>
                    <a:pt x="252" y="228"/>
                  </a:lnTo>
                  <a:lnTo>
                    <a:pt x="234" y="222"/>
                  </a:lnTo>
                  <a:lnTo>
                    <a:pt x="216" y="204"/>
                  </a:lnTo>
                  <a:lnTo>
                    <a:pt x="210" y="192"/>
                  </a:lnTo>
                  <a:lnTo>
                    <a:pt x="204" y="186"/>
                  </a:lnTo>
                  <a:lnTo>
                    <a:pt x="198" y="174"/>
                  </a:lnTo>
                  <a:lnTo>
                    <a:pt x="198" y="114"/>
                  </a:lnTo>
                  <a:lnTo>
                    <a:pt x="192" y="90"/>
                  </a:lnTo>
                  <a:lnTo>
                    <a:pt x="186" y="78"/>
                  </a:lnTo>
                  <a:lnTo>
                    <a:pt x="180" y="60"/>
                  </a:lnTo>
                  <a:lnTo>
                    <a:pt x="168" y="42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32" y="36"/>
                  </a:lnTo>
                  <a:lnTo>
                    <a:pt x="108" y="48"/>
                  </a:lnTo>
                  <a:lnTo>
                    <a:pt x="90" y="54"/>
                  </a:lnTo>
                  <a:lnTo>
                    <a:pt x="7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3" name="Equatorial 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940349"/>
              <a:ext cx="47820" cy="35965"/>
            </a:xfrm>
            <a:custGeom>
              <a:avLst/>
              <a:gdLst>
                <a:gd name="T0" fmla="*/ 2147483647 w 144"/>
                <a:gd name="T1" fmla="*/ 2147483647 h 108"/>
                <a:gd name="T2" fmla="*/ 2147483647 w 144"/>
                <a:gd name="T3" fmla="*/ 2147483647 h 108"/>
                <a:gd name="T4" fmla="*/ 2147483647 w 144"/>
                <a:gd name="T5" fmla="*/ 2147483647 h 108"/>
                <a:gd name="T6" fmla="*/ 2147483647 w 144"/>
                <a:gd name="T7" fmla="*/ 0 h 108"/>
                <a:gd name="T8" fmla="*/ 2147483647 w 144"/>
                <a:gd name="T9" fmla="*/ 2147483647 h 108"/>
                <a:gd name="T10" fmla="*/ 2147483647 w 144"/>
                <a:gd name="T11" fmla="*/ 2147483647 h 108"/>
                <a:gd name="T12" fmla="*/ 2147483647 w 144"/>
                <a:gd name="T13" fmla="*/ 2147483647 h 108"/>
                <a:gd name="T14" fmla="*/ 2147483647 w 144"/>
                <a:gd name="T15" fmla="*/ 2147483647 h 108"/>
                <a:gd name="T16" fmla="*/ 2147483647 w 144"/>
                <a:gd name="T17" fmla="*/ 2147483647 h 108"/>
                <a:gd name="T18" fmla="*/ 0 w 144"/>
                <a:gd name="T19" fmla="*/ 2147483647 h 108"/>
                <a:gd name="T20" fmla="*/ 0 w 144"/>
                <a:gd name="T21" fmla="*/ 2147483647 h 108"/>
                <a:gd name="T22" fmla="*/ 2147483647 w 144"/>
                <a:gd name="T23" fmla="*/ 2147483647 h 108"/>
                <a:gd name="T24" fmla="*/ 2147483647 w 144"/>
                <a:gd name="T25" fmla="*/ 2147483647 h 108"/>
                <a:gd name="T26" fmla="*/ 2147483647 w 144"/>
                <a:gd name="T27" fmla="*/ 2147483647 h 108"/>
                <a:gd name="T28" fmla="*/ 2147483647 w 144"/>
                <a:gd name="T29" fmla="*/ 2147483647 h 108"/>
                <a:gd name="T30" fmla="*/ 2147483647 w 144"/>
                <a:gd name="T31" fmla="*/ 2147483647 h 108"/>
                <a:gd name="T32" fmla="*/ 2147483647 w 144"/>
                <a:gd name="T33" fmla="*/ 2147483647 h 108"/>
                <a:gd name="T34" fmla="*/ 2147483647 w 144"/>
                <a:gd name="T35" fmla="*/ 2147483647 h 108"/>
                <a:gd name="T36" fmla="*/ 2147483647 w 144"/>
                <a:gd name="T37" fmla="*/ 2147483647 h 108"/>
                <a:gd name="T38" fmla="*/ 2147483647 w 144"/>
                <a:gd name="T39" fmla="*/ 2147483647 h 1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4"/>
                <a:gd name="T61" fmla="*/ 0 h 108"/>
                <a:gd name="T62" fmla="*/ 144 w 144"/>
                <a:gd name="T63" fmla="*/ 108 h 1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4" h="108">
                  <a:moveTo>
                    <a:pt x="138" y="48"/>
                  </a:moveTo>
                  <a:lnTo>
                    <a:pt x="144" y="12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6"/>
                  </a:lnTo>
                  <a:lnTo>
                    <a:pt x="30" y="42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8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138" y="108"/>
                  </a:lnTo>
                  <a:lnTo>
                    <a:pt x="138" y="102"/>
                  </a:lnTo>
                  <a:lnTo>
                    <a:pt x="144" y="84"/>
                  </a:lnTo>
                  <a:lnTo>
                    <a:pt x="144" y="54"/>
                  </a:lnTo>
                  <a:lnTo>
                    <a:pt x="138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4" name="El Salvador" descr="© INSCALE GmbH, 05.05.2010&#10;http://www.presentationload.com/"/>
            <p:cNvSpPr>
              <a:spLocks/>
            </p:cNvSpPr>
            <p:nvPr/>
          </p:nvSpPr>
          <p:spPr bwMode="gray">
            <a:xfrm>
              <a:off x="1627932" y="2619239"/>
              <a:ext cx="56867" cy="37249"/>
            </a:xfrm>
            <a:custGeom>
              <a:avLst/>
              <a:gdLst>
                <a:gd name="T0" fmla="*/ 2147483647 w 174"/>
                <a:gd name="T1" fmla="*/ 2147483647 h 114"/>
                <a:gd name="T2" fmla="*/ 2147483647 w 174"/>
                <a:gd name="T3" fmla="*/ 2147483647 h 114"/>
                <a:gd name="T4" fmla="*/ 2147483647 w 174"/>
                <a:gd name="T5" fmla="*/ 2147483647 h 114"/>
                <a:gd name="T6" fmla="*/ 2147483647 w 174"/>
                <a:gd name="T7" fmla="*/ 2147483647 h 114"/>
                <a:gd name="T8" fmla="*/ 2147483647 w 174"/>
                <a:gd name="T9" fmla="*/ 2147483647 h 114"/>
                <a:gd name="T10" fmla="*/ 2147483647 w 174"/>
                <a:gd name="T11" fmla="*/ 2147483647 h 114"/>
                <a:gd name="T12" fmla="*/ 2147483647 w 174"/>
                <a:gd name="T13" fmla="*/ 2147483647 h 114"/>
                <a:gd name="T14" fmla="*/ 2147483647 w 174"/>
                <a:gd name="T15" fmla="*/ 2147483647 h 114"/>
                <a:gd name="T16" fmla="*/ 2147483647 w 174"/>
                <a:gd name="T17" fmla="*/ 2147483647 h 114"/>
                <a:gd name="T18" fmla="*/ 2147483647 w 174"/>
                <a:gd name="T19" fmla="*/ 0 h 114"/>
                <a:gd name="T20" fmla="*/ 2147483647 w 174"/>
                <a:gd name="T21" fmla="*/ 2147483647 h 114"/>
                <a:gd name="T22" fmla="*/ 2147483647 w 174"/>
                <a:gd name="T23" fmla="*/ 2147483647 h 114"/>
                <a:gd name="T24" fmla="*/ 2147483647 w 174"/>
                <a:gd name="T25" fmla="*/ 2147483647 h 114"/>
                <a:gd name="T26" fmla="*/ 2147483647 w 174"/>
                <a:gd name="T27" fmla="*/ 2147483647 h 114"/>
                <a:gd name="T28" fmla="*/ 2147483647 w 174"/>
                <a:gd name="T29" fmla="*/ 2147483647 h 114"/>
                <a:gd name="T30" fmla="*/ 2147483647 w 174"/>
                <a:gd name="T31" fmla="*/ 2147483647 h 114"/>
                <a:gd name="T32" fmla="*/ 2147483647 w 174"/>
                <a:gd name="T33" fmla="*/ 2147483647 h 114"/>
                <a:gd name="T34" fmla="*/ 2147483647 w 174"/>
                <a:gd name="T35" fmla="*/ 2147483647 h 114"/>
                <a:gd name="T36" fmla="*/ 0 w 174"/>
                <a:gd name="T37" fmla="*/ 2147483647 h 114"/>
                <a:gd name="T38" fmla="*/ 2147483647 w 174"/>
                <a:gd name="T39" fmla="*/ 2147483647 h 114"/>
                <a:gd name="T40" fmla="*/ 2147483647 w 174"/>
                <a:gd name="T41" fmla="*/ 2147483647 h 114"/>
                <a:gd name="T42" fmla="*/ 2147483647 w 174"/>
                <a:gd name="T43" fmla="*/ 2147483647 h 114"/>
                <a:gd name="T44" fmla="*/ 2147483647 w 174"/>
                <a:gd name="T45" fmla="*/ 2147483647 h 114"/>
                <a:gd name="T46" fmla="*/ 2147483647 w 174"/>
                <a:gd name="T47" fmla="*/ 2147483647 h 114"/>
                <a:gd name="T48" fmla="*/ 2147483647 w 174"/>
                <a:gd name="T49" fmla="*/ 2147483647 h 114"/>
                <a:gd name="T50" fmla="*/ 2147483647 w 174"/>
                <a:gd name="T51" fmla="*/ 2147483647 h 114"/>
                <a:gd name="T52" fmla="*/ 2147483647 w 174"/>
                <a:gd name="T53" fmla="*/ 2147483647 h 114"/>
                <a:gd name="T54" fmla="*/ 2147483647 w 174"/>
                <a:gd name="T55" fmla="*/ 2147483647 h 114"/>
                <a:gd name="T56" fmla="*/ 2147483647 w 174"/>
                <a:gd name="T57" fmla="*/ 2147483647 h 1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4"/>
                <a:gd name="T88" fmla="*/ 0 h 114"/>
                <a:gd name="T89" fmla="*/ 174 w 174"/>
                <a:gd name="T90" fmla="*/ 114 h 11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4" h="114">
                  <a:moveTo>
                    <a:pt x="174" y="84"/>
                  </a:moveTo>
                  <a:lnTo>
                    <a:pt x="174" y="42"/>
                  </a:lnTo>
                  <a:lnTo>
                    <a:pt x="138" y="42"/>
                  </a:lnTo>
                  <a:lnTo>
                    <a:pt x="132" y="48"/>
                  </a:lnTo>
                  <a:lnTo>
                    <a:pt x="120" y="48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90" y="24"/>
                  </a:lnTo>
                  <a:lnTo>
                    <a:pt x="78" y="12"/>
                  </a:lnTo>
                  <a:lnTo>
                    <a:pt x="72" y="0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8" y="18"/>
                  </a:lnTo>
                  <a:lnTo>
                    <a:pt x="42" y="24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72" y="78"/>
                  </a:lnTo>
                  <a:lnTo>
                    <a:pt x="96" y="102"/>
                  </a:lnTo>
                  <a:lnTo>
                    <a:pt x="132" y="96"/>
                  </a:lnTo>
                  <a:lnTo>
                    <a:pt x="150" y="114"/>
                  </a:lnTo>
                  <a:lnTo>
                    <a:pt x="168" y="84"/>
                  </a:lnTo>
                  <a:lnTo>
                    <a:pt x="174" y="90"/>
                  </a:lnTo>
                  <a:lnTo>
                    <a:pt x="174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5" name="Egypt" descr="© INSCALE GmbH, 05.05.2010&#10;http://www.presentationload.com/"/>
            <p:cNvSpPr>
              <a:spLocks/>
            </p:cNvSpPr>
            <p:nvPr/>
          </p:nvSpPr>
          <p:spPr bwMode="gray">
            <a:xfrm>
              <a:off x="4299358" y="2163265"/>
              <a:ext cx="261069" cy="264595"/>
            </a:xfrm>
            <a:custGeom>
              <a:avLst/>
              <a:gdLst>
                <a:gd name="T0" fmla="*/ 2147483647 w 792"/>
                <a:gd name="T1" fmla="*/ 2147483647 h 804"/>
                <a:gd name="T2" fmla="*/ 2147483647 w 792"/>
                <a:gd name="T3" fmla="*/ 2147483647 h 804"/>
                <a:gd name="T4" fmla="*/ 2147483647 w 792"/>
                <a:gd name="T5" fmla="*/ 2147483647 h 804"/>
                <a:gd name="T6" fmla="*/ 2147483647 w 792"/>
                <a:gd name="T7" fmla="*/ 2147483647 h 804"/>
                <a:gd name="T8" fmla="*/ 2147483647 w 792"/>
                <a:gd name="T9" fmla="*/ 2147483647 h 804"/>
                <a:gd name="T10" fmla="*/ 2147483647 w 792"/>
                <a:gd name="T11" fmla="*/ 2147483647 h 804"/>
                <a:gd name="T12" fmla="*/ 2147483647 w 792"/>
                <a:gd name="T13" fmla="*/ 2147483647 h 804"/>
                <a:gd name="T14" fmla="*/ 2147483647 w 792"/>
                <a:gd name="T15" fmla="*/ 2147483647 h 804"/>
                <a:gd name="T16" fmla="*/ 2147483647 w 792"/>
                <a:gd name="T17" fmla="*/ 2147483647 h 804"/>
                <a:gd name="T18" fmla="*/ 2147483647 w 792"/>
                <a:gd name="T19" fmla="*/ 2147483647 h 804"/>
                <a:gd name="T20" fmla="*/ 2147483647 w 792"/>
                <a:gd name="T21" fmla="*/ 2147483647 h 804"/>
                <a:gd name="T22" fmla="*/ 2147483647 w 792"/>
                <a:gd name="T23" fmla="*/ 2147483647 h 804"/>
                <a:gd name="T24" fmla="*/ 2147483647 w 792"/>
                <a:gd name="T25" fmla="*/ 2147483647 h 804"/>
                <a:gd name="T26" fmla="*/ 2147483647 w 792"/>
                <a:gd name="T27" fmla="*/ 2147483647 h 804"/>
                <a:gd name="T28" fmla="*/ 2147483647 w 792"/>
                <a:gd name="T29" fmla="*/ 2147483647 h 804"/>
                <a:gd name="T30" fmla="*/ 2147483647 w 792"/>
                <a:gd name="T31" fmla="*/ 2147483647 h 804"/>
                <a:gd name="T32" fmla="*/ 2147483647 w 792"/>
                <a:gd name="T33" fmla="*/ 2147483647 h 804"/>
                <a:gd name="T34" fmla="*/ 2147483647 w 792"/>
                <a:gd name="T35" fmla="*/ 2147483647 h 804"/>
                <a:gd name="T36" fmla="*/ 2147483647 w 792"/>
                <a:gd name="T37" fmla="*/ 2147483647 h 804"/>
                <a:gd name="T38" fmla="*/ 2147483647 w 792"/>
                <a:gd name="T39" fmla="*/ 2147483647 h 804"/>
                <a:gd name="T40" fmla="*/ 2147483647 w 792"/>
                <a:gd name="T41" fmla="*/ 2147483647 h 804"/>
                <a:gd name="T42" fmla="*/ 2147483647 w 792"/>
                <a:gd name="T43" fmla="*/ 2147483647 h 804"/>
                <a:gd name="T44" fmla="*/ 2147483647 w 792"/>
                <a:gd name="T45" fmla="*/ 2147483647 h 804"/>
                <a:gd name="T46" fmla="*/ 2147483647 w 792"/>
                <a:gd name="T47" fmla="*/ 2147483647 h 804"/>
                <a:gd name="T48" fmla="*/ 2147483647 w 792"/>
                <a:gd name="T49" fmla="*/ 2147483647 h 804"/>
                <a:gd name="T50" fmla="*/ 2147483647 w 792"/>
                <a:gd name="T51" fmla="*/ 2147483647 h 804"/>
                <a:gd name="T52" fmla="*/ 2147483647 w 792"/>
                <a:gd name="T53" fmla="*/ 2147483647 h 804"/>
                <a:gd name="T54" fmla="*/ 2147483647 w 792"/>
                <a:gd name="T55" fmla="*/ 2147483647 h 804"/>
                <a:gd name="T56" fmla="*/ 2147483647 w 792"/>
                <a:gd name="T57" fmla="*/ 2147483647 h 804"/>
                <a:gd name="T58" fmla="*/ 2147483647 w 792"/>
                <a:gd name="T59" fmla="*/ 2147483647 h 804"/>
                <a:gd name="T60" fmla="*/ 2147483647 w 792"/>
                <a:gd name="T61" fmla="*/ 2147483647 h 804"/>
                <a:gd name="T62" fmla="*/ 2147483647 w 792"/>
                <a:gd name="T63" fmla="*/ 2147483647 h 804"/>
                <a:gd name="T64" fmla="*/ 2147483647 w 792"/>
                <a:gd name="T65" fmla="*/ 2147483647 h 804"/>
                <a:gd name="T66" fmla="*/ 2147483647 w 792"/>
                <a:gd name="T67" fmla="*/ 2147483647 h 804"/>
                <a:gd name="T68" fmla="*/ 2147483647 w 792"/>
                <a:gd name="T69" fmla="*/ 2147483647 h 804"/>
                <a:gd name="T70" fmla="*/ 2147483647 w 792"/>
                <a:gd name="T71" fmla="*/ 2147483647 h 804"/>
                <a:gd name="T72" fmla="*/ 2147483647 w 792"/>
                <a:gd name="T73" fmla="*/ 2147483647 h 804"/>
                <a:gd name="T74" fmla="*/ 2147483647 w 792"/>
                <a:gd name="T75" fmla="*/ 2147483647 h 804"/>
                <a:gd name="T76" fmla="*/ 2147483647 w 792"/>
                <a:gd name="T77" fmla="*/ 2147483647 h 804"/>
                <a:gd name="T78" fmla="*/ 2147483647 w 792"/>
                <a:gd name="T79" fmla="*/ 2147483647 h 804"/>
                <a:gd name="T80" fmla="*/ 2147483647 w 792"/>
                <a:gd name="T81" fmla="*/ 2147483647 h 804"/>
                <a:gd name="T82" fmla="*/ 2147483647 w 792"/>
                <a:gd name="T83" fmla="*/ 2147483647 h 804"/>
                <a:gd name="T84" fmla="*/ 2147483647 w 792"/>
                <a:gd name="T85" fmla="*/ 2147483647 h 804"/>
                <a:gd name="T86" fmla="*/ 2147483647 w 792"/>
                <a:gd name="T87" fmla="*/ 2147483647 h 804"/>
                <a:gd name="T88" fmla="*/ 2147483647 w 792"/>
                <a:gd name="T89" fmla="*/ 2147483647 h 804"/>
                <a:gd name="T90" fmla="*/ 2147483647 w 792"/>
                <a:gd name="T91" fmla="*/ 0 h 804"/>
                <a:gd name="T92" fmla="*/ 2147483647 w 792"/>
                <a:gd name="T93" fmla="*/ 2147483647 h 804"/>
                <a:gd name="T94" fmla="*/ 2147483647 w 792"/>
                <a:gd name="T95" fmla="*/ 0 h 8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92"/>
                <a:gd name="T145" fmla="*/ 0 h 804"/>
                <a:gd name="T146" fmla="*/ 792 w 792"/>
                <a:gd name="T147" fmla="*/ 804 h 8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92" h="804">
                  <a:moveTo>
                    <a:pt x="12" y="18"/>
                  </a:moveTo>
                  <a:lnTo>
                    <a:pt x="6" y="24"/>
                  </a:lnTo>
                  <a:lnTo>
                    <a:pt x="6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24" y="78"/>
                  </a:lnTo>
                  <a:lnTo>
                    <a:pt x="18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80"/>
                  </a:lnTo>
                  <a:lnTo>
                    <a:pt x="30" y="264"/>
                  </a:lnTo>
                  <a:lnTo>
                    <a:pt x="36" y="342"/>
                  </a:lnTo>
                  <a:lnTo>
                    <a:pt x="36" y="438"/>
                  </a:lnTo>
                  <a:lnTo>
                    <a:pt x="42" y="534"/>
                  </a:lnTo>
                  <a:lnTo>
                    <a:pt x="42" y="624"/>
                  </a:lnTo>
                  <a:lnTo>
                    <a:pt x="48" y="702"/>
                  </a:lnTo>
                  <a:lnTo>
                    <a:pt x="48" y="774"/>
                  </a:lnTo>
                  <a:lnTo>
                    <a:pt x="474" y="780"/>
                  </a:lnTo>
                  <a:lnTo>
                    <a:pt x="492" y="762"/>
                  </a:lnTo>
                  <a:lnTo>
                    <a:pt x="498" y="762"/>
                  </a:lnTo>
                  <a:lnTo>
                    <a:pt x="498" y="774"/>
                  </a:lnTo>
                  <a:lnTo>
                    <a:pt x="618" y="780"/>
                  </a:lnTo>
                  <a:lnTo>
                    <a:pt x="624" y="786"/>
                  </a:lnTo>
                  <a:lnTo>
                    <a:pt x="630" y="798"/>
                  </a:lnTo>
                  <a:lnTo>
                    <a:pt x="636" y="804"/>
                  </a:lnTo>
                  <a:lnTo>
                    <a:pt x="654" y="804"/>
                  </a:lnTo>
                  <a:lnTo>
                    <a:pt x="660" y="798"/>
                  </a:lnTo>
                  <a:lnTo>
                    <a:pt x="672" y="774"/>
                  </a:lnTo>
                  <a:lnTo>
                    <a:pt x="684" y="762"/>
                  </a:lnTo>
                  <a:lnTo>
                    <a:pt x="696" y="762"/>
                  </a:lnTo>
                  <a:lnTo>
                    <a:pt x="702" y="756"/>
                  </a:lnTo>
                  <a:lnTo>
                    <a:pt x="720" y="756"/>
                  </a:lnTo>
                  <a:lnTo>
                    <a:pt x="726" y="750"/>
                  </a:lnTo>
                  <a:lnTo>
                    <a:pt x="732" y="738"/>
                  </a:lnTo>
                  <a:lnTo>
                    <a:pt x="732" y="714"/>
                  </a:lnTo>
                  <a:lnTo>
                    <a:pt x="762" y="714"/>
                  </a:lnTo>
                  <a:lnTo>
                    <a:pt x="786" y="690"/>
                  </a:lnTo>
                  <a:lnTo>
                    <a:pt x="780" y="684"/>
                  </a:lnTo>
                  <a:lnTo>
                    <a:pt x="774" y="672"/>
                  </a:lnTo>
                  <a:lnTo>
                    <a:pt x="774" y="624"/>
                  </a:lnTo>
                  <a:lnTo>
                    <a:pt x="792" y="618"/>
                  </a:lnTo>
                  <a:lnTo>
                    <a:pt x="786" y="618"/>
                  </a:lnTo>
                  <a:lnTo>
                    <a:pt x="756" y="588"/>
                  </a:lnTo>
                  <a:lnTo>
                    <a:pt x="732" y="552"/>
                  </a:lnTo>
                  <a:lnTo>
                    <a:pt x="726" y="528"/>
                  </a:lnTo>
                  <a:lnTo>
                    <a:pt x="714" y="492"/>
                  </a:lnTo>
                  <a:lnTo>
                    <a:pt x="702" y="468"/>
                  </a:lnTo>
                  <a:lnTo>
                    <a:pt x="690" y="462"/>
                  </a:lnTo>
                  <a:lnTo>
                    <a:pt x="684" y="450"/>
                  </a:lnTo>
                  <a:lnTo>
                    <a:pt x="672" y="444"/>
                  </a:lnTo>
                  <a:lnTo>
                    <a:pt x="666" y="432"/>
                  </a:lnTo>
                  <a:lnTo>
                    <a:pt x="654" y="396"/>
                  </a:lnTo>
                  <a:lnTo>
                    <a:pt x="654" y="378"/>
                  </a:lnTo>
                  <a:lnTo>
                    <a:pt x="618" y="336"/>
                  </a:lnTo>
                  <a:lnTo>
                    <a:pt x="618" y="318"/>
                  </a:lnTo>
                  <a:lnTo>
                    <a:pt x="606" y="294"/>
                  </a:lnTo>
                  <a:lnTo>
                    <a:pt x="594" y="282"/>
                  </a:lnTo>
                  <a:lnTo>
                    <a:pt x="588" y="270"/>
                  </a:lnTo>
                  <a:lnTo>
                    <a:pt x="576" y="258"/>
                  </a:lnTo>
                  <a:lnTo>
                    <a:pt x="570" y="246"/>
                  </a:lnTo>
                  <a:lnTo>
                    <a:pt x="558" y="234"/>
                  </a:lnTo>
                  <a:lnTo>
                    <a:pt x="552" y="222"/>
                  </a:lnTo>
                  <a:lnTo>
                    <a:pt x="546" y="216"/>
                  </a:lnTo>
                  <a:lnTo>
                    <a:pt x="552" y="210"/>
                  </a:lnTo>
                  <a:lnTo>
                    <a:pt x="552" y="198"/>
                  </a:lnTo>
                  <a:lnTo>
                    <a:pt x="540" y="174"/>
                  </a:lnTo>
                  <a:lnTo>
                    <a:pt x="528" y="168"/>
                  </a:lnTo>
                  <a:lnTo>
                    <a:pt x="522" y="168"/>
                  </a:lnTo>
                  <a:lnTo>
                    <a:pt x="540" y="144"/>
                  </a:lnTo>
                  <a:lnTo>
                    <a:pt x="558" y="156"/>
                  </a:lnTo>
                  <a:lnTo>
                    <a:pt x="558" y="174"/>
                  </a:lnTo>
                  <a:lnTo>
                    <a:pt x="564" y="186"/>
                  </a:lnTo>
                  <a:lnTo>
                    <a:pt x="576" y="198"/>
                  </a:lnTo>
                  <a:lnTo>
                    <a:pt x="582" y="210"/>
                  </a:lnTo>
                  <a:lnTo>
                    <a:pt x="588" y="216"/>
                  </a:lnTo>
                  <a:lnTo>
                    <a:pt x="588" y="246"/>
                  </a:lnTo>
                  <a:lnTo>
                    <a:pt x="606" y="264"/>
                  </a:lnTo>
                  <a:lnTo>
                    <a:pt x="612" y="276"/>
                  </a:lnTo>
                  <a:lnTo>
                    <a:pt x="636" y="300"/>
                  </a:lnTo>
                  <a:lnTo>
                    <a:pt x="648" y="306"/>
                  </a:lnTo>
                  <a:lnTo>
                    <a:pt x="654" y="306"/>
                  </a:lnTo>
                  <a:lnTo>
                    <a:pt x="666" y="300"/>
                  </a:lnTo>
                  <a:lnTo>
                    <a:pt x="678" y="288"/>
                  </a:lnTo>
                  <a:lnTo>
                    <a:pt x="672" y="270"/>
                  </a:lnTo>
                  <a:lnTo>
                    <a:pt x="684" y="246"/>
                  </a:lnTo>
                  <a:lnTo>
                    <a:pt x="684" y="234"/>
                  </a:lnTo>
                  <a:lnTo>
                    <a:pt x="690" y="222"/>
                  </a:lnTo>
                  <a:lnTo>
                    <a:pt x="690" y="198"/>
                  </a:lnTo>
                  <a:lnTo>
                    <a:pt x="696" y="186"/>
                  </a:lnTo>
                  <a:lnTo>
                    <a:pt x="696" y="180"/>
                  </a:lnTo>
                  <a:lnTo>
                    <a:pt x="702" y="168"/>
                  </a:lnTo>
                  <a:lnTo>
                    <a:pt x="648" y="24"/>
                  </a:lnTo>
                  <a:lnTo>
                    <a:pt x="642" y="24"/>
                  </a:lnTo>
                  <a:lnTo>
                    <a:pt x="636" y="30"/>
                  </a:lnTo>
                  <a:lnTo>
                    <a:pt x="624" y="30"/>
                  </a:lnTo>
                  <a:lnTo>
                    <a:pt x="600" y="42"/>
                  </a:lnTo>
                  <a:lnTo>
                    <a:pt x="576" y="42"/>
                  </a:lnTo>
                  <a:lnTo>
                    <a:pt x="564" y="36"/>
                  </a:lnTo>
                  <a:lnTo>
                    <a:pt x="558" y="30"/>
                  </a:lnTo>
                  <a:lnTo>
                    <a:pt x="552" y="36"/>
                  </a:lnTo>
                  <a:lnTo>
                    <a:pt x="540" y="42"/>
                  </a:lnTo>
                  <a:lnTo>
                    <a:pt x="534" y="42"/>
                  </a:lnTo>
                  <a:lnTo>
                    <a:pt x="510" y="30"/>
                  </a:lnTo>
                  <a:lnTo>
                    <a:pt x="504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68" y="6"/>
                  </a:lnTo>
                  <a:lnTo>
                    <a:pt x="456" y="12"/>
                  </a:lnTo>
                  <a:lnTo>
                    <a:pt x="438" y="12"/>
                  </a:lnTo>
                  <a:lnTo>
                    <a:pt x="432" y="18"/>
                  </a:lnTo>
                  <a:lnTo>
                    <a:pt x="420" y="18"/>
                  </a:lnTo>
                  <a:lnTo>
                    <a:pt x="414" y="12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72" y="24"/>
                  </a:lnTo>
                  <a:lnTo>
                    <a:pt x="366" y="36"/>
                  </a:lnTo>
                  <a:lnTo>
                    <a:pt x="360" y="42"/>
                  </a:lnTo>
                  <a:lnTo>
                    <a:pt x="336" y="42"/>
                  </a:lnTo>
                  <a:lnTo>
                    <a:pt x="324" y="54"/>
                  </a:lnTo>
                  <a:lnTo>
                    <a:pt x="312" y="60"/>
                  </a:lnTo>
                  <a:lnTo>
                    <a:pt x="306" y="60"/>
                  </a:lnTo>
                  <a:lnTo>
                    <a:pt x="300" y="54"/>
                  </a:lnTo>
                  <a:lnTo>
                    <a:pt x="288" y="54"/>
                  </a:lnTo>
                  <a:lnTo>
                    <a:pt x="276" y="48"/>
                  </a:lnTo>
                  <a:lnTo>
                    <a:pt x="264" y="48"/>
                  </a:lnTo>
                  <a:lnTo>
                    <a:pt x="258" y="42"/>
                  </a:lnTo>
                  <a:lnTo>
                    <a:pt x="204" y="42"/>
                  </a:lnTo>
                  <a:lnTo>
                    <a:pt x="198" y="36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20" y="12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6" y="12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6" name="Ecuad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824379" y="2959617"/>
              <a:ext cx="136997" cy="173400"/>
            </a:xfrm>
            <a:custGeom>
              <a:avLst/>
              <a:gdLst>
                <a:gd name="T0" fmla="*/ 2147483647 w 414"/>
                <a:gd name="T1" fmla="*/ 2147483647 h 528"/>
                <a:gd name="T2" fmla="*/ 2147483647 w 414"/>
                <a:gd name="T3" fmla="*/ 2147483647 h 528"/>
                <a:gd name="T4" fmla="*/ 2147483647 w 414"/>
                <a:gd name="T5" fmla="*/ 2147483647 h 528"/>
                <a:gd name="T6" fmla="*/ 2147483647 w 414"/>
                <a:gd name="T7" fmla="*/ 2147483647 h 528"/>
                <a:gd name="T8" fmla="*/ 2147483647 w 414"/>
                <a:gd name="T9" fmla="*/ 2147483647 h 528"/>
                <a:gd name="T10" fmla="*/ 2147483647 w 414"/>
                <a:gd name="T11" fmla="*/ 2147483647 h 528"/>
                <a:gd name="T12" fmla="*/ 2147483647 w 414"/>
                <a:gd name="T13" fmla="*/ 2147483647 h 528"/>
                <a:gd name="T14" fmla="*/ 2147483647 w 414"/>
                <a:gd name="T15" fmla="*/ 2147483647 h 528"/>
                <a:gd name="T16" fmla="*/ 2147483647 w 414"/>
                <a:gd name="T17" fmla="*/ 2147483647 h 528"/>
                <a:gd name="T18" fmla="*/ 2147483647 w 414"/>
                <a:gd name="T19" fmla="*/ 2147483647 h 528"/>
                <a:gd name="T20" fmla="*/ 2147483647 w 414"/>
                <a:gd name="T21" fmla="*/ 2147483647 h 528"/>
                <a:gd name="T22" fmla="*/ 2147483647 w 414"/>
                <a:gd name="T23" fmla="*/ 2147483647 h 528"/>
                <a:gd name="T24" fmla="*/ 2147483647 w 414"/>
                <a:gd name="T25" fmla="*/ 2147483647 h 528"/>
                <a:gd name="T26" fmla="*/ 2147483647 w 414"/>
                <a:gd name="T27" fmla="*/ 2147483647 h 528"/>
                <a:gd name="T28" fmla="*/ 2147483647 w 414"/>
                <a:gd name="T29" fmla="*/ 2147483647 h 528"/>
                <a:gd name="T30" fmla="*/ 2147483647 w 414"/>
                <a:gd name="T31" fmla="*/ 2147483647 h 528"/>
                <a:gd name="T32" fmla="*/ 2147483647 w 414"/>
                <a:gd name="T33" fmla="*/ 2147483647 h 528"/>
                <a:gd name="T34" fmla="*/ 2147483647 w 414"/>
                <a:gd name="T35" fmla="*/ 2147483647 h 528"/>
                <a:gd name="T36" fmla="*/ 2147483647 w 414"/>
                <a:gd name="T37" fmla="*/ 2147483647 h 528"/>
                <a:gd name="T38" fmla="*/ 2147483647 w 414"/>
                <a:gd name="T39" fmla="*/ 2147483647 h 528"/>
                <a:gd name="T40" fmla="*/ 2147483647 w 414"/>
                <a:gd name="T41" fmla="*/ 2147483647 h 528"/>
                <a:gd name="T42" fmla="*/ 2147483647 w 414"/>
                <a:gd name="T43" fmla="*/ 2147483647 h 528"/>
                <a:gd name="T44" fmla="*/ 2147483647 w 414"/>
                <a:gd name="T45" fmla="*/ 2147483647 h 528"/>
                <a:gd name="T46" fmla="*/ 2147483647 w 414"/>
                <a:gd name="T47" fmla="*/ 2147483647 h 528"/>
                <a:gd name="T48" fmla="*/ 2147483647 w 414"/>
                <a:gd name="T49" fmla="*/ 2147483647 h 528"/>
                <a:gd name="T50" fmla="*/ 2147483647 w 414"/>
                <a:gd name="T51" fmla="*/ 2147483647 h 528"/>
                <a:gd name="T52" fmla="*/ 2147483647 w 414"/>
                <a:gd name="T53" fmla="*/ 2147483647 h 528"/>
                <a:gd name="T54" fmla="*/ 2147483647 w 414"/>
                <a:gd name="T55" fmla="*/ 2147483647 h 528"/>
                <a:gd name="T56" fmla="*/ 2147483647 w 414"/>
                <a:gd name="T57" fmla="*/ 2147483647 h 528"/>
                <a:gd name="T58" fmla="*/ 2147483647 w 414"/>
                <a:gd name="T59" fmla="*/ 2147483647 h 528"/>
                <a:gd name="T60" fmla="*/ 2147483647 w 414"/>
                <a:gd name="T61" fmla="*/ 2147483647 h 528"/>
                <a:gd name="T62" fmla="*/ 2147483647 w 414"/>
                <a:gd name="T63" fmla="*/ 2147483647 h 528"/>
                <a:gd name="T64" fmla="*/ 2147483647 w 414"/>
                <a:gd name="T65" fmla="*/ 2147483647 h 528"/>
                <a:gd name="T66" fmla="*/ 2147483647 w 414"/>
                <a:gd name="T67" fmla="*/ 2147483647 h 528"/>
                <a:gd name="T68" fmla="*/ 2147483647 w 414"/>
                <a:gd name="T69" fmla="*/ 2147483647 h 528"/>
                <a:gd name="T70" fmla="*/ 2147483647 w 414"/>
                <a:gd name="T71" fmla="*/ 2147483647 h 528"/>
                <a:gd name="T72" fmla="*/ 2147483647 w 414"/>
                <a:gd name="T73" fmla="*/ 2147483647 h 528"/>
                <a:gd name="T74" fmla="*/ 2147483647 w 414"/>
                <a:gd name="T75" fmla="*/ 2147483647 h 528"/>
                <a:gd name="T76" fmla="*/ 2147483647 w 414"/>
                <a:gd name="T77" fmla="*/ 2147483647 h 528"/>
                <a:gd name="T78" fmla="*/ 2147483647 w 414"/>
                <a:gd name="T79" fmla="*/ 2147483647 h 528"/>
                <a:gd name="T80" fmla="*/ 2147483647 w 414"/>
                <a:gd name="T81" fmla="*/ 2147483647 h 528"/>
                <a:gd name="T82" fmla="*/ 2147483647 w 414"/>
                <a:gd name="T83" fmla="*/ 2147483647 h 528"/>
                <a:gd name="T84" fmla="*/ 2147483647 w 414"/>
                <a:gd name="T85" fmla="*/ 2147483647 h 528"/>
                <a:gd name="T86" fmla="*/ 2147483647 w 414"/>
                <a:gd name="T87" fmla="*/ 2147483647 h 528"/>
                <a:gd name="T88" fmla="*/ 2147483647 w 414"/>
                <a:gd name="T89" fmla="*/ 2147483647 h 5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14"/>
                <a:gd name="T136" fmla="*/ 0 h 528"/>
                <a:gd name="T137" fmla="*/ 414 w 414"/>
                <a:gd name="T138" fmla="*/ 528 h 5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14" h="528">
                  <a:moveTo>
                    <a:pt x="60" y="372"/>
                  </a:moveTo>
                  <a:lnTo>
                    <a:pt x="72" y="366"/>
                  </a:lnTo>
                  <a:lnTo>
                    <a:pt x="78" y="360"/>
                  </a:lnTo>
                  <a:lnTo>
                    <a:pt x="78" y="342"/>
                  </a:lnTo>
                  <a:lnTo>
                    <a:pt x="72" y="342"/>
                  </a:lnTo>
                  <a:lnTo>
                    <a:pt x="54" y="360"/>
                  </a:lnTo>
                  <a:lnTo>
                    <a:pt x="54" y="372"/>
                  </a:lnTo>
                  <a:lnTo>
                    <a:pt x="60" y="372"/>
                  </a:lnTo>
                  <a:close/>
                  <a:moveTo>
                    <a:pt x="414" y="174"/>
                  </a:moveTo>
                  <a:lnTo>
                    <a:pt x="390" y="156"/>
                  </a:lnTo>
                  <a:lnTo>
                    <a:pt x="396" y="156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02" y="126"/>
                  </a:lnTo>
                  <a:lnTo>
                    <a:pt x="372" y="126"/>
                  </a:lnTo>
                  <a:lnTo>
                    <a:pt x="360" y="114"/>
                  </a:lnTo>
                  <a:lnTo>
                    <a:pt x="360" y="108"/>
                  </a:lnTo>
                  <a:lnTo>
                    <a:pt x="354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6" y="90"/>
                  </a:lnTo>
                  <a:lnTo>
                    <a:pt x="330" y="96"/>
                  </a:lnTo>
                  <a:lnTo>
                    <a:pt x="330" y="108"/>
                  </a:lnTo>
                  <a:lnTo>
                    <a:pt x="306" y="108"/>
                  </a:lnTo>
                  <a:lnTo>
                    <a:pt x="300" y="102"/>
                  </a:lnTo>
                  <a:lnTo>
                    <a:pt x="288" y="96"/>
                  </a:lnTo>
                  <a:lnTo>
                    <a:pt x="282" y="102"/>
                  </a:lnTo>
                  <a:lnTo>
                    <a:pt x="270" y="102"/>
                  </a:lnTo>
                  <a:lnTo>
                    <a:pt x="258" y="96"/>
                  </a:lnTo>
                  <a:lnTo>
                    <a:pt x="252" y="90"/>
                  </a:lnTo>
                  <a:lnTo>
                    <a:pt x="252" y="84"/>
                  </a:lnTo>
                  <a:lnTo>
                    <a:pt x="246" y="72"/>
                  </a:lnTo>
                  <a:lnTo>
                    <a:pt x="240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48"/>
                  </a:lnTo>
                  <a:lnTo>
                    <a:pt x="168" y="30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50" y="18"/>
                  </a:lnTo>
                  <a:lnTo>
                    <a:pt x="150" y="36"/>
                  </a:lnTo>
                  <a:lnTo>
                    <a:pt x="144" y="42"/>
                  </a:lnTo>
                  <a:lnTo>
                    <a:pt x="120" y="54"/>
                  </a:lnTo>
                  <a:lnTo>
                    <a:pt x="102" y="54"/>
                  </a:lnTo>
                  <a:lnTo>
                    <a:pt x="96" y="42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6" y="60"/>
                  </a:lnTo>
                  <a:lnTo>
                    <a:pt x="60" y="72"/>
                  </a:lnTo>
                  <a:lnTo>
                    <a:pt x="60" y="84"/>
                  </a:lnTo>
                  <a:lnTo>
                    <a:pt x="66" y="90"/>
                  </a:lnTo>
                  <a:lnTo>
                    <a:pt x="72" y="102"/>
                  </a:lnTo>
                  <a:lnTo>
                    <a:pt x="72" y="120"/>
                  </a:lnTo>
                  <a:lnTo>
                    <a:pt x="66" y="126"/>
                  </a:lnTo>
                  <a:lnTo>
                    <a:pt x="54" y="132"/>
                  </a:lnTo>
                  <a:lnTo>
                    <a:pt x="42" y="144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54" y="180"/>
                  </a:lnTo>
                  <a:lnTo>
                    <a:pt x="36" y="180"/>
                  </a:lnTo>
                  <a:lnTo>
                    <a:pt x="36" y="198"/>
                  </a:lnTo>
                  <a:lnTo>
                    <a:pt x="0" y="216"/>
                  </a:lnTo>
                  <a:lnTo>
                    <a:pt x="24" y="228"/>
                  </a:lnTo>
                  <a:lnTo>
                    <a:pt x="12" y="258"/>
                  </a:lnTo>
                  <a:lnTo>
                    <a:pt x="24" y="270"/>
                  </a:lnTo>
                  <a:lnTo>
                    <a:pt x="24" y="282"/>
                  </a:lnTo>
                  <a:lnTo>
                    <a:pt x="6" y="300"/>
                  </a:lnTo>
                  <a:lnTo>
                    <a:pt x="0" y="300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6" y="324"/>
                  </a:lnTo>
                  <a:lnTo>
                    <a:pt x="18" y="336"/>
                  </a:lnTo>
                  <a:lnTo>
                    <a:pt x="30" y="342"/>
                  </a:lnTo>
                  <a:lnTo>
                    <a:pt x="60" y="342"/>
                  </a:lnTo>
                  <a:lnTo>
                    <a:pt x="72" y="330"/>
                  </a:lnTo>
                  <a:lnTo>
                    <a:pt x="72" y="324"/>
                  </a:lnTo>
                  <a:lnTo>
                    <a:pt x="96" y="330"/>
                  </a:lnTo>
                  <a:lnTo>
                    <a:pt x="102" y="342"/>
                  </a:lnTo>
                  <a:lnTo>
                    <a:pt x="102" y="348"/>
                  </a:lnTo>
                  <a:lnTo>
                    <a:pt x="96" y="366"/>
                  </a:lnTo>
                  <a:lnTo>
                    <a:pt x="90" y="372"/>
                  </a:lnTo>
                  <a:lnTo>
                    <a:pt x="90" y="384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02"/>
                  </a:lnTo>
                  <a:lnTo>
                    <a:pt x="60" y="408"/>
                  </a:lnTo>
                  <a:lnTo>
                    <a:pt x="54" y="408"/>
                  </a:lnTo>
                  <a:lnTo>
                    <a:pt x="60" y="408"/>
                  </a:lnTo>
                  <a:lnTo>
                    <a:pt x="72" y="414"/>
                  </a:lnTo>
                  <a:lnTo>
                    <a:pt x="78" y="414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66" y="438"/>
                  </a:lnTo>
                  <a:lnTo>
                    <a:pt x="54" y="444"/>
                  </a:lnTo>
                  <a:lnTo>
                    <a:pt x="48" y="456"/>
                  </a:lnTo>
                  <a:lnTo>
                    <a:pt x="42" y="462"/>
                  </a:lnTo>
                  <a:lnTo>
                    <a:pt x="54" y="474"/>
                  </a:lnTo>
                  <a:lnTo>
                    <a:pt x="42" y="486"/>
                  </a:lnTo>
                  <a:lnTo>
                    <a:pt x="48" y="492"/>
                  </a:lnTo>
                  <a:lnTo>
                    <a:pt x="54" y="492"/>
                  </a:lnTo>
                  <a:lnTo>
                    <a:pt x="66" y="486"/>
                  </a:lnTo>
                  <a:lnTo>
                    <a:pt x="78" y="474"/>
                  </a:lnTo>
                  <a:lnTo>
                    <a:pt x="90" y="486"/>
                  </a:lnTo>
                  <a:lnTo>
                    <a:pt x="120" y="486"/>
                  </a:lnTo>
                  <a:lnTo>
                    <a:pt x="120" y="492"/>
                  </a:lnTo>
                  <a:lnTo>
                    <a:pt x="126" y="498"/>
                  </a:lnTo>
                  <a:lnTo>
                    <a:pt x="126" y="516"/>
                  </a:lnTo>
                  <a:lnTo>
                    <a:pt x="132" y="528"/>
                  </a:lnTo>
                  <a:lnTo>
                    <a:pt x="150" y="528"/>
                  </a:lnTo>
                  <a:lnTo>
                    <a:pt x="150" y="522"/>
                  </a:lnTo>
                  <a:lnTo>
                    <a:pt x="156" y="516"/>
                  </a:lnTo>
                  <a:lnTo>
                    <a:pt x="156" y="510"/>
                  </a:lnTo>
                  <a:lnTo>
                    <a:pt x="162" y="504"/>
                  </a:lnTo>
                  <a:lnTo>
                    <a:pt x="180" y="504"/>
                  </a:lnTo>
                  <a:lnTo>
                    <a:pt x="180" y="474"/>
                  </a:lnTo>
                  <a:lnTo>
                    <a:pt x="186" y="462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198" y="408"/>
                  </a:lnTo>
                  <a:lnTo>
                    <a:pt x="210" y="402"/>
                  </a:lnTo>
                  <a:lnTo>
                    <a:pt x="210" y="396"/>
                  </a:lnTo>
                  <a:lnTo>
                    <a:pt x="228" y="378"/>
                  </a:lnTo>
                  <a:lnTo>
                    <a:pt x="246" y="366"/>
                  </a:lnTo>
                  <a:lnTo>
                    <a:pt x="264" y="360"/>
                  </a:lnTo>
                  <a:lnTo>
                    <a:pt x="324" y="330"/>
                  </a:lnTo>
                  <a:lnTo>
                    <a:pt x="342" y="318"/>
                  </a:lnTo>
                  <a:lnTo>
                    <a:pt x="354" y="300"/>
                  </a:lnTo>
                  <a:lnTo>
                    <a:pt x="366" y="288"/>
                  </a:lnTo>
                  <a:lnTo>
                    <a:pt x="372" y="276"/>
                  </a:lnTo>
                  <a:lnTo>
                    <a:pt x="384" y="264"/>
                  </a:lnTo>
                  <a:lnTo>
                    <a:pt x="390" y="252"/>
                  </a:lnTo>
                  <a:lnTo>
                    <a:pt x="402" y="210"/>
                  </a:lnTo>
                  <a:lnTo>
                    <a:pt x="414" y="204"/>
                  </a:lnTo>
                  <a:lnTo>
                    <a:pt x="414" y="1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7" name="East Tim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641218" y="3220357"/>
              <a:ext cx="82715" cy="38533"/>
            </a:xfrm>
            <a:custGeom>
              <a:avLst/>
              <a:gdLst>
                <a:gd name="T0" fmla="*/ 2147483647 w 252"/>
                <a:gd name="T1" fmla="*/ 0 h 120"/>
                <a:gd name="T2" fmla="*/ 2147483647 w 252"/>
                <a:gd name="T3" fmla="*/ 2147483647 h 120"/>
                <a:gd name="T4" fmla="*/ 2147483647 w 252"/>
                <a:gd name="T5" fmla="*/ 2147483647 h 120"/>
                <a:gd name="T6" fmla="*/ 2147483647 w 252"/>
                <a:gd name="T7" fmla="*/ 2147483647 h 120"/>
                <a:gd name="T8" fmla="*/ 2147483647 w 252"/>
                <a:gd name="T9" fmla="*/ 2147483647 h 120"/>
                <a:gd name="T10" fmla="*/ 2147483647 w 252"/>
                <a:gd name="T11" fmla="*/ 2147483647 h 120"/>
                <a:gd name="T12" fmla="*/ 2147483647 w 252"/>
                <a:gd name="T13" fmla="*/ 2147483647 h 120"/>
                <a:gd name="T14" fmla="*/ 2147483647 w 252"/>
                <a:gd name="T15" fmla="*/ 2147483647 h 120"/>
                <a:gd name="T16" fmla="*/ 2147483647 w 252"/>
                <a:gd name="T17" fmla="*/ 2147483647 h 120"/>
                <a:gd name="T18" fmla="*/ 2147483647 w 252"/>
                <a:gd name="T19" fmla="*/ 2147483647 h 120"/>
                <a:gd name="T20" fmla="*/ 2147483647 w 252"/>
                <a:gd name="T21" fmla="*/ 2147483647 h 120"/>
                <a:gd name="T22" fmla="*/ 2147483647 w 252"/>
                <a:gd name="T23" fmla="*/ 2147483647 h 120"/>
                <a:gd name="T24" fmla="*/ 2147483647 w 252"/>
                <a:gd name="T25" fmla="*/ 2147483647 h 120"/>
                <a:gd name="T26" fmla="*/ 2147483647 w 252"/>
                <a:gd name="T27" fmla="*/ 2147483647 h 120"/>
                <a:gd name="T28" fmla="*/ 2147483647 w 252"/>
                <a:gd name="T29" fmla="*/ 2147483647 h 120"/>
                <a:gd name="T30" fmla="*/ 2147483647 w 252"/>
                <a:gd name="T31" fmla="*/ 2147483647 h 120"/>
                <a:gd name="T32" fmla="*/ 2147483647 w 252"/>
                <a:gd name="T33" fmla="*/ 2147483647 h 120"/>
                <a:gd name="T34" fmla="*/ 2147483647 w 252"/>
                <a:gd name="T35" fmla="*/ 2147483647 h 120"/>
                <a:gd name="T36" fmla="*/ 2147483647 w 252"/>
                <a:gd name="T37" fmla="*/ 2147483647 h 120"/>
                <a:gd name="T38" fmla="*/ 2147483647 w 252"/>
                <a:gd name="T39" fmla="*/ 2147483647 h 120"/>
                <a:gd name="T40" fmla="*/ 2147483647 w 252"/>
                <a:gd name="T41" fmla="*/ 2147483647 h 120"/>
                <a:gd name="T42" fmla="*/ 2147483647 w 252"/>
                <a:gd name="T43" fmla="*/ 2147483647 h 120"/>
                <a:gd name="T44" fmla="*/ 2147483647 w 252"/>
                <a:gd name="T45" fmla="*/ 2147483647 h 120"/>
                <a:gd name="T46" fmla="*/ 2147483647 w 252"/>
                <a:gd name="T47" fmla="*/ 0 h 120"/>
                <a:gd name="T48" fmla="*/ 0 w 252"/>
                <a:gd name="T49" fmla="*/ 2147483647 h 120"/>
                <a:gd name="T50" fmla="*/ 2147483647 w 252"/>
                <a:gd name="T51" fmla="*/ 2147483647 h 120"/>
                <a:gd name="T52" fmla="*/ 2147483647 w 252"/>
                <a:gd name="T53" fmla="*/ 2147483647 h 120"/>
                <a:gd name="T54" fmla="*/ 2147483647 w 252"/>
                <a:gd name="T55" fmla="*/ 2147483647 h 120"/>
                <a:gd name="T56" fmla="*/ 2147483647 w 252"/>
                <a:gd name="T57" fmla="*/ 2147483647 h 120"/>
                <a:gd name="T58" fmla="*/ 2147483647 w 252"/>
                <a:gd name="T59" fmla="*/ 2147483647 h 120"/>
                <a:gd name="T60" fmla="*/ 2147483647 w 252"/>
                <a:gd name="T61" fmla="*/ 2147483647 h 120"/>
                <a:gd name="T62" fmla="*/ 2147483647 w 252"/>
                <a:gd name="T63" fmla="*/ 2147483647 h 120"/>
                <a:gd name="T64" fmla="*/ 0 w 252"/>
                <a:gd name="T65" fmla="*/ 2147483647 h 1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20"/>
                <a:gd name="T101" fmla="*/ 252 w 252"/>
                <a:gd name="T102" fmla="*/ 120 h 1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20">
                  <a:moveTo>
                    <a:pt x="228" y="0"/>
                  </a:moveTo>
                  <a:lnTo>
                    <a:pt x="204" y="24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42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78" y="54"/>
                  </a:lnTo>
                  <a:lnTo>
                    <a:pt x="90" y="72"/>
                  </a:lnTo>
                  <a:lnTo>
                    <a:pt x="84" y="78"/>
                  </a:lnTo>
                  <a:lnTo>
                    <a:pt x="72" y="102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14"/>
                  </a:lnTo>
                  <a:lnTo>
                    <a:pt x="84" y="108"/>
                  </a:lnTo>
                  <a:lnTo>
                    <a:pt x="96" y="108"/>
                  </a:lnTo>
                  <a:lnTo>
                    <a:pt x="132" y="84"/>
                  </a:lnTo>
                  <a:lnTo>
                    <a:pt x="138" y="90"/>
                  </a:lnTo>
                  <a:lnTo>
                    <a:pt x="162" y="90"/>
                  </a:lnTo>
                  <a:lnTo>
                    <a:pt x="186" y="78"/>
                  </a:lnTo>
                  <a:lnTo>
                    <a:pt x="198" y="66"/>
                  </a:lnTo>
                  <a:lnTo>
                    <a:pt x="210" y="60"/>
                  </a:lnTo>
                  <a:lnTo>
                    <a:pt x="252" y="18"/>
                  </a:lnTo>
                  <a:lnTo>
                    <a:pt x="228" y="0"/>
                  </a:lnTo>
                  <a:close/>
                  <a:moveTo>
                    <a:pt x="0" y="90"/>
                  </a:moveTo>
                  <a:lnTo>
                    <a:pt x="6" y="102"/>
                  </a:lnTo>
                  <a:lnTo>
                    <a:pt x="18" y="96"/>
                  </a:lnTo>
                  <a:lnTo>
                    <a:pt x="24" y="90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42" y="72"/>
                  </a:lnTo>
                  <a:lnTo>
                    <a:pt x="18" y="72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8" name="Djibouti" descr="© INSCALE GmbH, 05.05.2010&#10;http://www.presentationload.com/"/>
            <p:cNvSpPr>
              <a:spLocks/>
            </p:cNvSpPr>
            <p:nvPr/>
          </p:nvSpPr>
          <p:spPr bwMode="gray">
            <a:xfrm>
              <a:off x="4709053" y="2666763"/>
              <a:ext cx="38772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0 w 114"/>
                <a:gd name="T7" fmla="*/ 2147483647 h 138"/>
                <a:gd name="T8" fmla="*/ 0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2147483647 h 138"/>
                <a:gd name="T14" fmla="*/ 2147483647 w 114"/>
                <a:gd name="T15" fmla="*/ 2147483647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2147483647 w 114"/>
                <a:gd name="T29" fmla="*/ 2147483647 h 138"/>
                <a:gd name="T30" fmla="*/ 2147483647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0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4"/>
                <a:gd name="T91" fmla="*/ 0 h 138"/>
                <a:gd name="T92" fmla="*/ 114 w 114"/>
                <a:gd name="T93" fmla="*/ 138 h 13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4" h="138">
                  <a:moveTo>
                    <a:pt x="72" y="24"/>
                  </a:moveTo>
                  <a:lnTo>
                    <a:pt x="48" y="12"/>
                  </a:lnTo>
                  <a:lnTo>
                    <a:pt x="18" y="66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6" y="114"/>
                  </a:lnTo>
                  <a:lnTo>
                    <a:pt x="6" y="126"/>
                  </a:lnTo>
                  <a:lnTo>
                    <a:pt x="18" y="138"/>
                  </a:lnTo>
                  <a:lnTo>
                    <a:pt x="42" y="138"/>
                  </a:lnTo>
                  <a:lnTo>
                    <a:pt x="48" y="132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90" y="132"/>
                  </a:lnTo>
                  <a:lnTo>
                    <a:pt x="114" y="108"/>
                  </a:lnTo>
                  <a:lnTo>
                    <a:pt x="114" y="102"/>
                  </a:lnTo>
                  <a:lnTo>
                    <a:pt x="102" y="90"/>
                  </a:lnTo>
                  <a:lnTo>
                    <a:pt x="66" y="90"/>
                  </a:lnTo>
                  <a:lnTo>
                    <a:pt x="78" y="84"/>
                  </a:lnTo>
                  <a:lnTo>
                    <a:pt x="84" y="72"/>
                  </a:lnTo>
                  <a:lnTo>
                    <a:pt x="96" y="66"/>
                  </a:lnTo>
                  <a:lnTo>
                    <a:pt x="102" y="54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108" y="12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9" name="Domin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2068646" y="2475386"/>
              <a:ext cx="82715" cy="55231"/>
            </a:xfrm>
            <a:custGeom>
              <a:avLst/>
              <a:gdLst>
                <a:gd name="T0" fmla="*/ 2147483647 w 252"/>
                <a:gd name="T1" fmla="*/ 2147483647 h 168"/>
                <a:gd name="T2" fmla="*/ 2147483647 w 252"/>
                <a:gd name="T3" fmla="*/ 2147483647 h 168"/>
                <a:gd name="T4" fmla="*/ 2147483647 w 252"/>
                <a:gd name="T5" fmla="*/ 2147483647 h 168"/>
                <a:gd name="T6" fmla="*/ 2147483647 w 252"/>
                <a:gd name="T7" fmla="*/ 2147483647 h 168"/>
                <a:gd name="T8" fmla="*/ 2147483647 w 252"/>
                <a:gd name="T9" fmla="*/ 2147483647 h 168"/>
                <a:gd name="T10" fmla="*/ 2147483647 w 252"/>
                <a:gd name="T11" fmla="*/ 2147483647 h 168"/>
                <a:gd name="T12" fmla="*/ 2147483647 w 252"/>
                <a:gd name="T13" fmla="*/ 2147483647 h 168"/>
                <a:gd name="T14" fmla="*/ 2147483647 w 252"/>
                <a:gd name="T15" fmla="*/ 2147483647 h 168"/>
                <a:gd name="T16" fmla="*/ 2147483647 w 252"/>
                <a:gd name="T17" fmla="*/ 2147483647 h 168"/>
                <a:gd name="T18" fmla="*/ 2147483647 w 252"/>
                <a:gd name="T19" fmla="*/ 2147483647 h 168"/>
                <a:gd name="T20" fmla="*/ 2147483647 w 252"/>
                <a:gd name="T21" fmla="*/ 0 h 168"/>
                <a:gd name="T22" fmla="*/ 2147483647 w 252"/>
                <a:gd name="T23" fmla="*/ 0 h 168"/>
                <a:gd name="T24" fmla="*/ 2147483647 w 252"/>
                <a:gd name="T25" fmla="*/ 2147483647 h 168"/>
                <a:gd name="T26" fmla="*/ 2147483647 w 252"/>
                <a:gd name="T27" fmla="*/ 2147483647 h 168"/>
                <a:gd name="T28" fmla="*/ 2147483647 w 252"/>
                <a:gd name="T29" fmla="*/ 2147483647 h 168"/>
                <a:gd name="T30" fmla="*/ 2147483647 w 252"/>
                <a:gd name="T31" fmla="*/ 2147483647 h 168"/>
                <a:gd name="T32" fmla="*/ 2147483647 w 252"/>
                <a:gd name="T33" fmla="*/ 2147483647 h 168"/>
                <a:gd name="T34" fmla="*/ 2147483647 w 252"/>
                <a:gd name="T35" fmla="*/ 2147483647 h 168"/>
                <a:gd name="T36" fmla="*/ 2147483647 w 252"/>
                <a:gd name="T37" fmla="*/ 2147483647 h 168"/>
                <a:gd name="T38" fmla="*/ 2147483647 w 252"/>
                <a:gd name="T39" fmla="*/ 2147483647 h 168"/>
                <a:gd name="T40" fmla="*/ 2147483647 w 252"/>
                <a:gd name="T41" fmla="*/ 2147483647 h 168"/>
                <a:gd name="T42" fmla="*/ 0 w 252"/>
                <a:gd name="T43" fmla="*/ 2147483647 h 168"/>
                <a:gd name="T44" fmla="*/ 0 w 252"/>
                <a:gd name="T45" fmla="*/ 2147483647 h 168"/>
                <a:gd name="T46" fmla="*/ 2147483647 w 252"/>
                <a:gd name="T47" fmla="*/ 2147483647 h 168"/>
                <a:gd name="T48" fmla="*/ 0 w 252"/>
                <a:gd name="T49" fmla="*/ 2147483647 h 168"/>
                <a:gd name="T50" fmla="*/ 2147483647 w 252"/>
                <a:gd name="T51" fmla="*/ 2147483647 h 168"/>
                <a:gd name="T52" fmla="*/ 2147483647 w 252"/>
                <a:gd name="T53" fmla="*/ 2147483647 h 168"/>
                <a:gd name="T54" fmla="*/ 2147483647 w 252"/>
                <a:gd name="T55" fmla="*/ 2147483647 h 168"/>
                <a:gd name="T56" fmla="*/ 2147483647 w 252"/>
                <a:gd name="T57" fmla="*/ 2147483647 h 168"/>
                <a:gd name="T58" fmla="*/ 2147483647 w 252"/>
                <a:gd name="T59" fmla="*/ 2147483647 h 168"/>
                <a:gd name="T60" fmla="*/ 2147483647 w 252"/>
                <a:gd name="T61" fmla="*/ 2147483647 h 168"/>
                <a:gd name="T62" fmla="*/ 2147483647 w 252"/>
                <a:gd name="T63" fmla="*/ 2147483647 h 168"/>
                <a:gd name="T64" fmla="*/ 2147483647 w 252"/>
                <a:gd name="T65" fmla="*/ 2147483647 h 168"/>
                <a:gd name="T66" fmla="*/ 2147483647 w 252"/>
                <a:gd name="T67" fmla="*/ 2147483647 h 1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2"/>
                <a:gd name="T103" fmla="*/ 0 h 168"/>
                <a:gd name="T104" fmla="*/ 252 w 252"/>
                <a:gd name="T105" fmla="*/ 168 h 1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2" h="168">
                  <a:moveTo>
                    <a:pt x="246" y="102"/>
                  </a:moveTo>
                  <a:lnTo>
                    <a:pt x="234" y="96"/>
                  </a:lnTo>
                  <a:lnTo>
                    <a:pt x="216" y="78"/>
                  </a:lnTo>
                  <a:lnTo>
                    <a:pt x="192" y="66"/>
                  </a:lnTo>
                  <a:lnTo>
                    <a:pt x="156" y="54"/>
                  </a:lnTo>
                  <a:lnTo>
                    <a:pt x="132" y="42"/>
                  </a:lnTo>
                  <a:lnTo>
                    <a:pt x="126" y="3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6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30" y="42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44"/>
                  </a:lnTo>
                  <a:lnTo>
                    <a:pt x="0" y="126"/>
                  </a:lnTo>
                  <a:lnTo>
                    <a:pt x="30" y="168"/>
                  </a:lnTo>
                  <a:lnTo>
                    <a:pt x="78" y="132"/>
                  </a:lnTo>
                  <a:lnTo>
                    <a:pt x="174" y="132"/>
                  </a:lnTo>
                  <a:lnTo>
                    <a:pt x="186" y="138"/>
                  </a:lnTo>
                  <a:lnTo>
                    <a:pt x="240" y="138"/>
                  </a:lnTo>
                  <a:lnTo>
                    <a:pt x="246" y="132"/>
                  </a:lnTo>
                  <a:lnTo>
                    <a:pt x="252" y="120"/>
                  </a:lnTo>
                  <a:lnTo>
                    <a:pt x="252" y="114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0" name="Denmark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29727" y="1491506"/>
              <a:ext cx="91762" cy="77067"/>
            </a:xfrm>
            <a:custGeom>
              <a:avLst/>
              <a:gdLst>
                <a:gd name="T0" fmla="*/ 2147483647 w 71"/>
                <a:gd name="T1" fmla="*/ 2147483647 h 60"/>
                <a:gd name="T2" fmla="*/ 2147483647 w 71"/>
                <a:gd name="T3" fmla="*/ 2147483647 h 60"/>
                <a:gd name="T4" fmla="*/ 2147483647 w 71"/>
                <a:gd name="T5" fmla="*/ 2147483647 h 60"/>
                <a:gd name="T6" fmla="*/ 2147483647 w 71"/>
                <a:gd name="T7" fmla="*/ 2147483647 h 60"/>
                <a:gd name="T8" fmla="*/ 2147483647 w 71"/>
                <a:gd name="T9" fmla="*/ 2147483647 h 60"/>
                <a:gd name="T10" fmla="*/ 2147483647 w 71"/>
                <a:gd name="T11" fmla="*/ 2147483647 h 60"/>
                <a:gd name="T12" fmla="*/ 2147483647 w 71"/>
                <a:gd name="T13" fmla="*/ 2147483647 h 60"/>
                <a:gd name="T14" fmla="*/ 2147483647 w 71"/>
                <a:gd name="T15" fmla="*/ 2147483647 h 60"/>
                <a:gd name="T16" fmla="*/ 2147483647 w 71"/>
                <a:gd name="T17" fmla="*/ 2147483647 h 60"/>
                <a:gd name="T18" fmla="*/ 2147483647 w 71"/>
                <a:gd name="T19" fmla="*/ 2147483647 h 60"/>
                <a:gd name="T20" fmla="*/ 2147483647 w 71"/>
                <a:gd name="T21" fmla="*/ 2147483647 h 60"/>
                <a:gd name="T22" fmla="*/ 2147483647 w 71"/>
                <a:gd name="T23" fmla="*/ 2147483647 h 60"/>
                <a:gd name="T24" fmla="*/ 2147483647 w 71"/>
                <a:gd name="T25" fmla="*/ 2147483647 h 60"/>
                <a:gd name="T26" fmla="*/ 2147483647 w 71"/>
                <a:gd name="T27" fmla="*/ 2147483647 h 60"/>
                <a:gd name="T28" fmla="*/ 2147483647 w 71"/>
                <a:gd name="T29" fmla="*/ 2147483647 h 60"/>
                <a:gd name="T30" fmla="*/ 2147483647 w 71"/>
                <a:gd name="T31" fmla="*/ 2147483647 h 60"/>
                <a:gd name="T32" fmla="*/ 2147483647 w 71"/>
                <a:gd name="T33" fmla="*/ 2147483647 h 60"/>
                <a:gd name="T34" fmla="*/ 2147483647 w 71"/>
                <a:gd name="T35" fmla="*/ 2147483647 h 60"/>
                <a:gd name="T36" fmla="*/ 2147483647 w 71"/>
                <a:gd name="T37" fmla="*/ 2147483647 h 60"/>
                <a:gd name="T38" fmla="*/ 2147483647 w 71"/>
                <a:gd name="T39" fmla="*/ 2147483647 h 60"/>
                <a:gd name="T40" fmla="*/ 2147483647 w 71"/>
                <a:gd name="T41" fmla="*/ 2147483647 h 60"/>
                <a:gd name="T42" fmla="*/ 2147483647 w 71"/>
                <a:gd name="T43" fmla="*/ 2147483647 h 60"/>
                <a:gd name="T44" fmla="*/ 2147483647 w 71"/>
                <a:gd name="T45" fmla="*/ 2147483647 h 60"/>
                <a:gd name="T46" fmla="*/ 2147483647 w 71"/>
                <a:gd name="T47" fmla="*/ 2147483647 h 60"/>
                <a:gd name="T48" fmla="*/ 2147483647 w 71"/>
                <a:gd name="T49" fmla="*/ 2147483647 h 60"/>
                <a:gd name="T50" fmla="*/ 2147483647 w 71"/>
                <a:gd name="T51" fmla="*/ 2147483647 h 60"/>
                <a:gd name="T52" fmla="*/ 2147483647 w 71"/>
                <a:gd name="T53" fmla="*/ 2147483647 h 60"/>
                <a:gd name="T54" fmla="*/ 2147483647 w 71"/>
                <a:gd name="T55" fmla="*/ 2147483647 h 60"/>
                <a:gd name="T56" fmla="*/ 2147483647 w 71"/>
                <a:gd name="T57" fmla="*/ 2147483647 h 60"/>
                <a:gd name="T58" fmla="*/ 2147483647 w 71"/>
                <a:gd name="T59" fmla="*/ 2147483647 h 60"/>
                <a:gd name="T60" fmla="*/ 2147483647 w 71"/>
                <a:gd name="T61" fmla="*/ 2147483647 h 60"/>
                <a:gd name="T62" fmla="*/ 2147483647 w 71"/>
                <a:gd name="T63" fmla="*/ 0 h 60"/>
                <a:gd name="T64" fmla="*/ 2147483647 w 71"/>
                <a:gd name="T65" fmla="*/ 2147483647 h 60"/>
                <a:gd name="T66" fmla="*/ 2147483647 w 71"/>
                <a:gd name="T67" fmla="*/ 2147483647 h 60"/>
                <a:gd name="T68" fmla="*/ 2147483647 w 71"/>
                <a:gd name="T69" fmla="*/ 2147483647 h 60"/>
                <a:gd name="T70" fmla="*/ 2147483647 w 71"/>
                <a:gd name="T71" fmla="*/ 2147483647 h 60"/>
                <a:gd name="T72" fmla="*/ 2147483647 w 71"/>
                <a:gd name="T73" fmla="*/ 2147483647 h 60"/>
                <a:gd name="T74" fmla="*/ 2147483647 w 71"/>
                <a:gd name="T75" fmla="*/ 2147483647 h 60"/>
                <a:gd name="T76" fmla="*/ 2147483647 w 71"/>
                <a:gd name="T77" fmla="*/ 2147483647 h 60"/>
                <a:gd name="T78" fmla="*/ 2147483647 w 71"/>
                <a:gd name="T79" fmla="*/ 2147483647 h 60"/>
                <a:gd name="T80" fmla="*/ 2147483647 w 71"/>
                <a:gd name="T81" fmla="*/ 2147483647 h 60"/>
                <a:gd name="T82" fmla="*/ 0 w 71"/>
                <a:gd name="T83" fmla="*/ 2147483647 h 60"/>
                <a:gd name="T84" fmla="*/ 0 w 71"/>
                <a:gd name="T85" fmla="*/ 2147483647 h 60"/>
                <a:gd name="T86" fmla="*/ 2147483647 w 71"/>
                <a:gd name="T87" fmla="*/ 2147483647 h 60"/>
                <a:gd name="T88" fmla="*/ 2147483647 w 71"/>
                <a:gd name="T89" fmla="*/ 2147483647 h 60"/>
                <a:gd name="T90" fmla="*/ 2147483647 w 71"/>
                <a:gd name="T91" fmla="*/ 2147483647 h 60"/>
                <a:gd name="T92" fmla="*/ 2147483647 w 71"/>
                <a:gd name="T93" fmla="*/ 2147483647 h 60"/>
                <a:gd name="T94" fmla="*/ 2147483647 w 71"/>
                <a:gd name="T95" fmla="*/ 2147483647 h 60"/>
                <a:gd name="T96" fmla="*/ 2147483647 w 71"/>
                <a:gd name="T97" fmla="*/ 2147483647 h 60"/>
                <a:gd name="T98" fmla="*/ 2147483647 w 71"/>
                <a:gd name="T99" fmla="*/ 2147483647 h 60"/>
                <a:gd name="T100" fmla="*/ 2147483647 w 71"/>
                <a:gd name="T101" fmla="*/ 2147483647 h 60"/>
                <a:gd name="T102" fmla="*/ 2147483647 w 71"/>
                <a:gd name="T103" fmla="*/ 2147483647 h 60"/>
                <a:gd name="T104" fmla="*/ 2147483647 w 71"/>
                <a:gd name="T105" fmla="*/ 2147483647 h 60"/>
                <a:gd name="T106" fmla="*/ 2147483647 w 71"/>
                <a:gd name="T107" fmla="*/ 2147483647 h 60"/>
                <a:gd name="T108" fmla="*/ 2147483647 w 71"/>
                <a:gd name="T109" fmla="*/ 2147483647 h 60"/>
                <a:gd name="T110" fmla="*/ 2147483647 w 71"/>
                <a:gd name="T111" fmla="*/ 2147483647 h 60"/>
                <a:gd name="T112" fmla="*/ 2147483647 w 71"/>
                <a:gd name="T113" fmla="*/ 2147483647 h 60"/>
                <a:gd name="T114" fmla="*/ 2147483647 w 71"/>
                <a:gd name="T115" fmla="*/ 2147483647 h 60"/>
                <a:gd name="T116" fmla="*/ 2147483647 w 71"/>
                <a:gd name="T117" fmla="*/ 2147483647 h 60"/>
                <a:gd name="T118" fmla="*/ 2147483647 w 71"/>
                <a:gd name="T119" fmla="*/ 2147483647 h 60"/>
                <a:gd name="T120" fmla="*/ 2147483647 w 71"/>
                <a:gd name="T121" fmla="*/ 2147483647 h 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"/>
                <a:gd name="T184" fmla="*/ 0 h 60"/>
                <a:gd name="T185" fmla="*/ 71 w 71"/>
                <a:gd name="T186" fmla="*/ 60 h 6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" h="60">
                  <a:moveTo>
                    <a:pt x="62" y="48"/>
                  </a:moveTo>
                  <a:lnTo>
                    <a:pt x="67" y="46"/>
                  </a:lnTo>
                  <a:lnTo>
                    <a:pt x="69" y="46"/>
                  </a:lnTo>
                  <a:lnTo>
                    <a:pt x="69" y="43"/>
                  </a:lnTo>
                  <a:lnTo>
                    <a:pt x="67" y="43"/>
                  </a:lnTo>
                  <a:lnTo>
                    <a:pt x="62" y="41"/>
                  </a:lnTo>
                  <a:lnTo>
                    <a:pt x="62" y="38"/>
                  </a:lnTo>
                  <a:lnTo>
                    <a:pt x="64" y="38"/>
                  </a:lnTo>
                  <a:lnTo>
                    <a:pt x="64" y="36"/>
                  </a:lnTo>
                  <a:lnTo>
                    <a:pt x="67" y="34"/>
                  </a:lnTo>
                  <a:lnTo>
                    <a:pt x="67" y="29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31"/>
                  </a:lnTo>
                  <a:lnTo>
                    <a:pt x="60" y="34"/>
                  </a:lnTo>
                  <a:lnTo>
                    <a:pt x="57" y="36"/>
                  </a:lnTo>
                  <a:lnTo>
                    <a:pt x="57" y="34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50" y="48"/>
                  </a:lnTo>
                  <a:lnTo>
                    <a:pt x="50" y="50"/>
                  </a:lnTo>
                  <a:lnTo>
                    <a:pt x="55" y="50"/>
                  </a:lnTo>
                  <a:lnTo>
                    <a:pt x="55" y="48"/>
                  </a:lnTo>
                  <a:lnTo>
                    <a:pt x="57" y="48"/>
                  </a:lnTo>
                  <a:lnTo>
                    <a:pt x="57" y="50"/>
                  </a:lnTo>
                  <a:lnTo>
                    <a:pt x="60" y="53"/>
                  </a:lnTo>
                  <a:lnTo>
                    <a:pt x="60" y="55"/>
                  </a:lnTo>
                  <a:lnTo>
                    <a:pt x="62" y="55"/>
                  </a:lnTo>
                  <a:lnTo>
                    <a:pt x="62" y="53"/>
                  </a:lnTo>
                  <a:lnTo>
                    <a:pt x="62" y="48"/>
                  </a:lnTo>
                  <a:close/>
                  <a:moveTo>
                    <a:pt x="71" y="53"/>
                  </a:moveTo>
                  <a:lnTo>
                    <a:pt x="62" y="55"/>
                  </a:lnTo>
                  <a:lnTo>
                    <a:pt x="60" y="58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5" y="55"/>
                  </a:lnTo>
                  <a:lnTo>
                    <a:pt x="50" y="53"/>
                  </a:lnTo>
                  <a:lnTo>
                    <a:pt x="45" y="53"/>
                  </a:lnTo>
                  <a:lnTo>
                    <a:pt x="45" y="58"/>
                  </a:lnTo>
                  <a:lnTo>
                    <a:pt x="50" y="58"/>
                  </a:lnTo>
                  <a:lnTo>
                    <a:pt x="52" y="58"/>
                  </a:lnTo>
                  <a:lnTo>
                    <a:pt x="55" y="60"/>
                  </a:lnTo>
                  <a:lnTo>
                    <a:pt x="57" y="60"/>
                  </a:lnTo>
                  <a:lnTo>
                    <a:pt x="60" y="60"/>
                  </a:lnTo>
                  <a:lnTo>
                    <a:pt x="62" y="60"/>
                  </a:lnTo>
                  <a:lnTo>
                    <a:pt x="69" y="58"/>
                  </a:lnTo>
                  <a:lnTo>
                    <a:pt x="71" y="58"/>
                  </a:lnTo>
                  <a:lnTo>
                    <a:pt x="71" y="53"/>
                  </a:lnTo>
                  <a:close/>
                  <a:moveTo>
                    <a:pt x="31" y="12"/>
                  </a:moveTo>
                  <a:lnTo>
                    <a:pt x="36" y="7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26" y="3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9"/>
                  </a:lnTo>
                  <a:lnTo>
                    <a:pt x="14" y="14"/>
                  </a:lnTo>
                  <a:lnTo>
                    <a:pt x="12" y="7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5" y="19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5" y="43"/>
                  </a:lnTo>
                  <a:lnTo>
                    <a:pt x="7" y="43"/>
                  </a:lnTo>
                  <a:lnTo>
                    <a:pt x="7" y="48"/>
                  </a:lnTo>
                  <a:lnTo>
                    <a:pt x="5" y="53"/>
                  </a:lnTo>
                  <a:lnTo>
                    <a:pt x="7" y="53"/>
                  </a:lnTo>
                  <a:lnTo>
                    <a:pt x="17" y="53"/>
                  </a:lnTo>
                  <a:lnTo>
                    <a:pt x="17" y="55"/>
                  </a:lnTo>
                  <a:lnTo>
                    <a:pt x="24" y="55"/>
                  </a:lnTo>
                  <a:lnTo>
                    <a:pt x="26" y="58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4" y="48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8"/>
                  </a:lnTo>
                  <a:lnTo>
                    <a:pt x="21" y="38"/>
                  </a:lnTo>
                  <a:lnTo>
                    <a:pt x="24" y="38"/>
                  </a:lnTo>
                  <a:lnTo>
                    <a:pt x="31" y="34"/>
                  </a:lnTo>
                  <a:lnTo>
                    <a:pt x="33" y="26"/>
                  </a:lnTo>
                  <a:lnTo>
                    <a:pt x="38" y="26"/>
                  </a:lnTo>
                  <a:lnTo>
                    <a:pt x="41" y="19"/>
                  </a:lnTo>
                  <a:lnTo>
                    <a:pt x="31" y="19"/>
                  </a:lnTo>
                  <a:lnTo>
                    <a:pt x="31" y="12"/>
                  </a:lnTo>
                  <a:close/>
                  <a:moveTo>
                    <a:pt x="29" y="38"/>
                  </a:moveTo>
                  <a:lnTo>
                    <a:pt x="31" y="48"/>
                  </a:lnTo>
                  <a:lnTo>
                    <a:pt x="36" y="53"/>
                  </a:lnTo>
                  <a:lnTo>
                    <a:pt x="38" y="46"/>
                  </a:lnTo>
                  <a:lnTo>
                    <a:pt x="33" y="41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1" name="Czech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11150" y="1657198"/>
              <a:ext cx="139582" cy="62938"/>
            </a:xfrm>
            <a:custGeom>
              <a:avLst/>
              <a:gdLst>
                <a:gd name="T0" fmla="*/ 2147483647 w 420"/>
                <a:gd name="T1" fmla="*/ 2147483647 h 192"/>
                <a:gd name="T2" fmla="*/ 2147483647 w 420"/>
                <a:gd name="T3" fmla="*/ 2147483647 h 192"/>
                <a:gd name="T4" fmla="*/ 2147483647 w 420"/>
                <a:gd name="T5" fmla="*/ 2147483647 h 192"/>
                <a:gd name="T6" fmla="*/ 2147483647 w 420"/>
                <a:gd name="T7" fmla="*/ 2147483647 h 192"/>
                <a:gd name="T8" fmla="*/ 2147483647 w 420"/>
                <a:gd name="T9" fmla="*/ 2147483647 h 192"/>
                <a:gd name="T10" fmla="*/ 2147483647 w 420"/>
                <a:gd name="T11" fmla="*/ 2147483647 h 192"/>
                <a:gd name="T12" fmla="*/ 2147483647 w 420"/>
                <a:gd name="T13" fmla="*/ 2147483647 h 192"/>
                <a:gd name="T14" fmla="*/ 2147483647 w 420"/>
                <a:gd name="T15" fmla="*/ 2147483647 h 192"/>
                <a:gd name="T16" fmla="*/ 2147483647 w 420"/>
                <a:gd name="T17" fmla="*/ 2147483647 h 192"/>
                <a:gd name="T18" fmla="*/ 2147483647 w 420"/>
                <a:gd name="T19" fmla="*/ 2147483647 h 192"/>
                <a:gd name="T20" fmla="*/ 2147483647 w 420"/>
                <a:gd name="T21" fmla="*/ 2147483647 h 192"/>
                <a:gd name="T22" fmla="*/ 2147483647 w 420"/>
                <a:gd name="T23" fmla="*/ 2147483647 h 192"/>
                <a:gd name="T24" fmla="*/ 2147483647 w 420"/>
                <a:gd name="T25" fmla="*/ 2147483647 h 192"/>
                <a:gd name="T26" fmla="*/ 2147483647 w 420"/>
                <a:gd name="T27" fmla="*/ 2147483647 h 192"/>
                <a:gd name="T28" fmla="*/ 2147483647 w 420"/>
                <a:gd name="T29" fmla="*/ 0 h 192"/>
                <a:gd name="T30" fmla="*/ 2147483647 w 420"/>
                <a:gd name="T31" fmla="*/ 2147483647 h 192"/>
                <a:gd name="T32" fmla="*/ 2147483647 w 420"/>
                <a:gd name="T33" fmla="*/ 0 h 192"/>
                <a:gd name="T34" fmla="*/ 2147483647 w 420"/>
                <a:gd name="T35" fmla="*/ 2147483647 h 192"/>
                <a:gd name="T36" fmla="*/ 2147483647 w 420"/>
                <a:gd name="T37" fmla="*/ 2147483647 h 192"/>
                <a:gd name="T38" fmla="*/ 2147483647 w 420"/>
                <a:gd name="T39" fmla="*/ 2147483647 h 192"/>
                <a:gd name="T40" fmla="*/ 2147483647 w 420"/>
                <a:gd name="T41" fmla="*/ 2147483647 h 192"/>
                <a:gd name="T42" fmla="*/ 2147483647 w 420"/>
                <a:gd name="T43" fmla="*/ 2147483647 h 192"/>
                <a:gd name="T44" fmla="*/ 2147483647 w 420"/>
                <a:gd name="T45" fmla="*/ 2147483647 h 192"/>
                <a:gd name="T46" fmla="*/ 2147483647 w 420"/>
                <a:gd name="T47" fmla="*/ 2147483647 h 192"/>
                <a:gd name="T48" fmla="*/ 2147483647 w 420"/>
                <a:gd name="T49" fmla="*/ 2147483647 h 192"/>
                <a:gd name="T50" fmla="*/ 2147483647 w 420"/>
                <a:gd name="T51" fmla="*/ 2147483647 h 192"/>
                <a:gd name="T52" fmla="*/ 0 w 420"/>
                <a:gd name="T53" fmla="*/ 2147483647 h 192"/>
                <a:gd name="T54" fmla="*/ 2147483647 w 420"/>
                <a:gd name="T55" fmla="*/ 2147483647 h 192"/>
                <a:gd name="T56" fmla="*/ 2147483647 w 420"/>
                <a:gd name="T57" fmla="*/ 2147483647 h 192"/>
                <a:gd name="T58" fmla="*/ 2147483647 w 420"/>
                <a:gd name="T59" fmla="*/ 2147483647 h 192"/>
                <a:gd name="T60" fmla="*/ 2147483647 w 420"/>
                <a:gd name="T61" fmla="*/ 2147483647 h 192"/>
                <a:gd name="T62" fmla="*/ 2147483647 w 420"/>
                <a:gd name="T63" fmla="*/ 2147483647 h 192"/>
                <a:gd name="T64" fmla="*/ 2147483647 w 420"/>
                <a:gd name="T65" fmla="*/ 2147483647 h 192"/>
                <a:gd name="T66" fmla="*/ 2147483647 w 420"/>
                <a:gd name="T67" fmla="*/ 2147483647 h 192"/>
                <a:gd name="T68" fmla="*/ 2147483647 w 420"/>
                <a:gd name="T69" fmla="*/ 2147483647 h 192"/>
                <a:gd name="T70" fmla="*/ 2147483647 w 420"/>
                <a:gd name="T71" fmla="*/ 2147483647 h 192"/>
                <a:gd name="T72" fmla="*/ 2147483647 w 420"/>
                <a:gd name="T73" fmla="*/ 2147483647 h 192"/>
                <a:gd name="T74" fmla="*/ 2147483647 w 420"/>
                <a:gd name="T75" fmla="*/ 2147483647 h 192"/>
                <a:gd name="T76" fmla="*/ 2147483647 w 420"/>
                <a:gd name="T77" fmla="*/ 2147483647 h 192"/>
                <a:gd name="T78" fmla="*/ 2147483647 w 420"/>
                <a:gd name="T79" fmla="*/ 2147483647 h 192"/>
                <a:gd name="T80" fmla="*/ 2147483647 w 420"/>
                <a:gd name="T81" fmla="*/ 2147483647 h 192"/>
                <a:gd name="T82" fmla="*/ 2147483647 w 420"/>
                <a:gd name="T83" fmla="*/ 2147483647 h 192"/>
                <a:gd name="T84" fmla="*/ 2147483647 w 420"/>
                <a:gd name="T85" fmla="*/ 2147483647 h 192"/>
                <a:gd name="T86" fmla="*/ 2147483647 w 420"/>
                <a:gd name="T87" fmla="*/ 2147483647 h 192"/>
                <a:gd name="T88" fmla="*/ 2147483647 w 420"/>
                <a:gd name="T89" fmla="*/ 2147483647 h 192"/>
                <a:gd name="T90" fmla="*/ 2147483647 w 420"/>
                <a:gd name="T91" fmla="*/ 2147483647 h 192"/>
                <a:gd name="T92" fmla="*/ 2147483647 w 420"/>
                <a:gd name="T93" fmla="*/ 2147483647 h 192"/>
                <a:gd name="T94" fmla="*/ 2147483647 w 420"/>
                <a:gd name="T95" fmla="*/ 2147483647 h 192"/>
                <a:gd name="T96" fmla="*/ 2147483647 w 420"/>
                <a:gd name="T97" fmla="*/ 2147483647 h 192"/>
                <a:gd name="T98" fmla="*/ 2147483647 w 420"/>
                <a:gd name="T99" fmla="*/ 2147483647 h 192"/>
                <a:gd name="T100" fmla="*/ 2147483647 w 420"/>
                <a:gd name="T101" fmla="*/ 2147483647 h 192"/>
                <a:gd name="T102" fmla="*/ 2147483647 w 420"/>
                <a:gd name="T103" fmla="*/ 2147483647 h 192"/>
                <a:gd name="T104" fmla="*/ 2147483647 w 420"/>
                <a:gd name="T105" fmla="*/ 2147483647 h 1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0"/>
                <a:gd name="T160" fmla="*/ 0 h 192"/>
                <a:gd name="T161" fmla="*/ 420 w 420"/>
                <a:gd name="T162" fmla="*/ 192 h 19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0" h="192">
                  <a:moveTo>
                    <a:pt x="408" y="108"/>
                  </a:moveTo>
                  <a:lnTo>
                    <a:pt x="402" y="96"/>
                  </a:lnTo>
                  <a:lnTo>
                    <a:pt x="402" y="90"/>
                  </a:lnTo>
                  <a:lnTo>
                    <a:pt x="390" y="84"/>
                  </a:lnTo>
                  <a:lnTo>
                    <a:pt x="372" y="84"/>
                  </a:lnTo>
                  <a:lnTo>
                    <a:pt x="372" y="78"/>
                  </a:lnTo>
                  <a:lnTo>
                    <a:pt x="366" y="72"/>
                  </a:lnTo>
                  <a:lnTo>
                    <a:pt x="360" y="84"/>
                  </a:lnTo>
                  <a:lnTo>
                    <a:pt x="354" y="78"/>
                  </a:lnTo>
                  <a:lnTo>
                    <a:pt x="348" y="66"/>
                  </a:lnTo>
                  <a:lnTo>
                    <a:pt x="342" y="60"/>
                  </a:lnTo>
                  <a:lnTo>
                    <a:pt x="324" y="60"/>
                  </a:lnTo>
                  <a:lnTo>
                    <a:pt x="330" y="54"/>
                  </a:lnTo>
                  <a:lnTo>
                    <a:pt x="312" y="54"/>
                  </a:lnTo>
                  <a:lnTo>
                    <a:pt x="300" y="60"/>
                  </a:lnTo>
                  <a:lnTo>
                    <a:pt x="294" y="60"/>
                  </a:lnTo>
                  <a:lnTo>
                    <a:pt x="294" y="66"/>
                  </a:lnTo>
                  <a:lnTo>
                    <a:pt x="276" y="66"/>
                  </a:lnTo>
                  <a:lnTo>
                    <a:pt x="270" y="60"/>
                  </a:lnTo>
                  <a:lnTo>
                    <a:pt x="264" y="60"/>
                  </a:lnTo>
                  <a:lnTo>
                    <a:pt x="264" y="48"/>
                  </a:lnTo>
                  <a:lnTo>
                    <a:pt x="252" y="42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28" y="24"/>
                  </a:lnTo>
                  <a:lnTo>
                    <a:pt x="216" y="18"/>
                  </a:lnTo>
                  <a:lnTo>
                    <a:pt x="198" y="18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126" y="12"/>
                  </a:lnTo>
                  <a:lnTo>
                    <a:pt x="126" y="18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36"/>
                  </a:lnTo>
                  <a:lnTo>
                    <a:pt x="54" y="48"/>
                  </a:lnTo>
                  <a:lnTo>
                    <a:pt x="42" y="42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30" y="54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24" y="84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12" y="96"/>
                  </a:lnTo>
                  <a:lnTo>
                    <a:pt x="24" y="108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48" y="132"/>
                  </a:lnTo>
                  <a:lnTo>
                    <a:pt x="60" y="132"/>
                  </a:lnTo>
                  <a:lnTo>
                    <a:pt x="66" y="144"/>
                  </a:lnTo>
                  <a:lnTo>
                    <a:pt x="72" y="144"/>
                  </a:lnTo>
                  <a:lnTo>
                    <a:pt x="78" y="156"/>
                  </a:lnTo>
                  <a:lnTo>
                    <a:pt x="90" y="156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74"/>
                  </a:lnTo>
                  <a:lnTo>
                    <a:pt x="120" y="192"/>
                  </a:lnTo>
                  <a:lnTo>
                    <a:pt x="132" y="192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62" y="192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74" y="162"/>
                  </a:lnTo>
                  <a:lnTo>
                    <a:pt x="180" y="156"/>
                  </a:lnTo>
                  <a:lnTo>
                    <a:pt x="198" y="156"/>
                  </a:lnTo>
                  <a:lnTo>
                    <a:pt x="210" y="162"/>
                  </a:lnTo>
                  <a:lnTo>
                    <a:pt x="222" y="174"/>
                  </a:lnTo>
                  <a:lnTo>
                    <a:pt x="234" y="168"/>
                  </a:lnTo>
                  <a:lnTo>
                    <a:pt x="246" y="180"/>
                  </a:lnTo>
                  <a:lnTo>
                    <a:pt x="258" y="174"/>
                  </a:lnTo>
                  <a:lnTo>
                    <a:pt x="264" y="168"/>
                  </a:lnTo>
                  <a:lnTo>
                    <a:pt x="276" y="168"/>
                  </a:lnTo>
                  <a:lnTo>
                    <a:pt x="282" y="174"/>
                  </a:lnTo>
                  <a:lnTo>
                    <a:pt x="288" y="174"/>
                  </a:lnTo>
                  <a:lnTo>
                    <a:pt x="300" y="180"/>
                  </a:lnTo>
                  <a:lnTo>
                    <a:pt x="306" y="174"/>
                  </a:lnTo>
                  <a:lnTo>
                    <a:pt x="324" y="174"/>
                  </a:lnTo>
                  <a:lnTo>
                    <a:pt x="330" y="168"/>
                  </a:lnTo>
                  <a:lnTo>
                    <a:pt x="330" y="174"/>
                  </a:lnTo>
                  <a:lnTo>
                    <a:pt x="348" y="174"/>
                  </a:lnTo>
                  <a:lnTo>
                    <a:pt x="360" y="168"/>
                  </a:lnTo>
                  <a:lnTo>
                    <a:pt x="366" y="162"/>
                  </a:lnTo>
                  <a:lnTo>
                    <a:pt x="378" y="156"/>
                  </a:lnTo>
                  <a:lnTo>
                    <a:pt x="378" y="132"/>
                  </a:lnTo>
                  <a:lnTo>
                    <a:pt x="402" y="126"/>
                  </a:lnTo>
                  <a:lnTo>
                    <a:pt x="420" y="114"/>
                  </a:lnTo>
                  <a:lnTo>
                    <a:pt x="414" y="108"/>
                  </a:lnTo>
                  <a:lnTo>
                    <a:pt x="408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2" name="Cyprus" descr="© INSCALE GmbH, 05.05.2010&#10;http://www.presentationload.com/"/>
            <p:cNvSpPr>
              <a:spLocks/>
            </p:cNvSpPr>
            <p:nvPr/>
          </p:nvSpPr>
          <p:spPr bwMode="gray">
            <a:xfrm>
              <a:off x="4459618" y="2059224"/>
              <a:ext cx="49113" cy="28258"/>
            </a:xfrm>
            <a:custGeom>
              <a:avLst/>
              <a:gdLst>
                <a:gd name="T0" fmla="*/ 0 w 150"/>
                <a:gd name="T1" fmla="*/ 2147483647 h 84"/>
                <a:gd name="T2" fmla="*/ 2147483647 w 150"/>
                <a:gd name="T3" fmla="*/ 2147483647 h 84"/>
                <a:gd name="T4" fmla="*/ 2147483647 w 150"/>
                <a:gd name="T5" fmla="*/ 2147483647 h 84"/>
                <a:gd name="T6" fmla="*/ 2147483647 w 150"/>
                <a:gd name="T7" fmla="*/ 2147483647 h 84"/>
                <a:gd name="T8" fmla="*/ 2147483647 w 150"/>
                <a:gd name="T9" fmla="*/ 2147483647 h 84"/>
                <a:gd name="T10" fmla="*/ 2147483647 w 150"/>
                <a:gd name="T11" fmla="*/ 2147483647 h 84"/>
                <a:gd name="T12" fmla="*/ 2147483647 w 150"/>
                <a:gd name="T13" fmla="*/ 2147483647 h 84"/>
                <a:gd name="T14" fmla="*/ 2147483647 w 150"/>
                <a:gd name="T15" fmla="*/ 2147483647 h 84"/>
                <a:gd name="T16" fmla="*/ 2147483647 w 150"/>
                <a:gd name="T17" fmla="*/ 2147483647 h 84"/>
                <a:gd name="T18" fmla="*/ 2147483647 w 150"/>
                <a:gd name="T19" fmla="*/ 2147483647 h 84"/>
                <a:gd name="T20" fmla="*/ 2147483647 w 150"/>
                <a:gd name="T21" fmla="*/ 2147483647 h 84"/>
                <a:gd name="T22" fmla="*/ 2147483647 w 150"/>
                <a:gd name="T23" fmla="*/ 2147483647 h 84"/>
                <a:gd name="T24" fmla="*/ 2147483647 w 150"/>
                <a:gd name="T25" fmla="*/ 2147483647 h 84"/>
                <a:gd name="T26" fmla="*/ 2147483647 w 150"/>
                <a:gd name="T27" fmla="*/ 0 h 84"/>
                <a:gd name="T28" fmla="*/ 2147483647 w 150"/>
                <a:gd name="T29" fmla="*/ 2147483647 h 84"/>
                <a:gd name="T30" fmla="*/ 2147483647 w 150"/>
                <a:gd name="T31" fmla="*/ 2147483647 h 84"/>
                <a:gd name="T32" fmla="*/ 2147483647 w 150"/>
                <a:gd name="T33" fmla="*/ 2147483647 h 84"/>
                <a:gd name="T34" fmla="*/ 2147483647 w 150"/>
                <a:gd name="T35" fmla="*/ 2147483647 h 84"/>
                <a:gd name="T36" fmla="*/ 2147483647 w 150"/>
                <a:gd name="T37" fmla="*/ 2147483647 h 84"/>
                <a:gd name="T38" fmla="*/ 0 w 150"/>
                <a:gd name="T39" fmla="*/ 2147483647 h 84"/>
                <a:gd name="T40" fmla="*/ 0 w 150"/>
                <a:gd name="T41" fmla="*/ 2147483647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84"/>
                <a:gd name="T65" fmla="*/ 150 w 150"/>
                <a:gd name="T66" fmla="*/ 84 h 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84">
                  <a:moveTo>
                    <a:pt x="0" y="48"/>
                  </a:moveTo>
                  <a:lnTo>
                    <a:pt x="6" y="60"/>
                  </a:lnTo>
                  <a:lnTo>
                    <a:pt x="30" y="72"/>
                  </a:lnTo>
                  <a:lnTo>
                    <a:pt x="36" y="84"/>
                  </a:lnTo>
                  <a:lnTo>
                    <a:pt x="54" y="84"/>
                  </a:lnTo>
                  <a:lnTo>
                    <a:pt x="60" y="78"/>
                  </a:lnTo>
                  <a:lnTo>
                    <a:pt x="72" y="72"/>
                  </a:lnTo>
                  <a:lnTo>
                    <a:pt x="78" y="66"/>
                  </a:lnTo>
                  <a:lnTo>
                    <a:pt x="90" y="60"/>
                  </a:lnTo>
                  <a:lnTo>
                    <a:pt x="96" y="54"/>
                  </a:lnTo>
                  <a:lnTo>
                    <a:pt x="102" y="60"/>
                  </a:lnTo>
                  <a:lnTo>
                    <a:pt x="120" y="60"/>
                  </a:lnTo>
                  <a:lnTo>
                    <a:pt x="120" y="36"/>
                  </a:lnTo>
                  <a:lnTo>
                    <a:pt x="150" y="0"/>
                  </a:lnTo>
                  <a:lnTo>
                    <a:pt x="108" y="24"/>
                  </a:lnTo>
                  <a:lnTo>
                    <a:pt x="54" y="24"/>
                  </a:lnTo>
                  <a:lnTo>
                    <a:pt x="48" y="30"/>
                  </a:lnTo>
                  <a:lnTo>
                    <a:pt x="48" y="36"/>
                  </a:lnTo>
                  <a:lnTo>
                    <a:pt x="12" y="36"/>
                  </a:lnTo>
                  <a:lnTo>
                    <a:pt x="0" y="4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3" name="Cub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780436" y="2386758"/>
              <a:ext cx="244266" cy="88627"/>
            </a:xfrm>
            <a:custGeom>
              <a:avLst/>
              <a:gdLst>
                <a:gd name="T0" fmla="*/ 2147483647 w 738"/>
                <a:gd name="T1" fmla="*/ 2147483647 h 270"/>
                <a:gd name="T2" fmla="*/ 2147483647 w 738"/>
                <a:gd name="T3" fmla="*/ 2147483647 h 270"/>
                <a:gd name="T4" fmla="*/ 2147483647 w 738"/>
                <a:gd name="T5" fmla="*/ 2147483647 h 270"/>
                <a:gd name="T6" fmla="*/ 2147483647 w 738"/>
                <a:gd name="T7" fmla="*/ 2147483647 h 270"/>
                <a:gd name="T8" fmla="*/ 2147483647 w 738"/>
                <a:gd name="T9" fmla="*/ 2147483647 h 270"/>
                <a:gd name="T10" fmla="*/ 2147483647 w 738"/>
                <a:gd name="T11" fmla="*/ 2147483647 h 270"/>
                <a:gd name="T12" fmla="*/ 2147483647 w 738"/>
                <a:gd name="T13" fmla="*/ 2147483647 h 270"/>
                <a:gd name="T14" fmla="*/ 2147483647 w 738"/>
                <a:gd name="T15" fmla="*/ 2147483647 h 270"/>
                <a:gd name="T16" fmla="*/ 2147483647 w 738"/>
                <a:gd name="T17" fmla="*/ 2147483647 h 270"/>
                <a:gd name="T18" fmla="*/ 2147483647 w 738"/>
                <a:gd name="T19" fmla="*/ 2147483647 h 270"/>
                <a:gd name="T20" fmla="*/ 2147483647 w 738"/>
                <a:gd name="T21" fmla="*/ 2147483647 h 270"/>
                <a:gd name="T22" fmla="*/ 2147483647 w 738"/>
                <a:gd name="T23" fmla="*/ 2147483647 h 270"/>
                <a:gd name="T24" fmla="*/ 2147483647 w 738"/>
                <a:gd name="T25" fmla="*/ 2147483647 h 270"/>
                <a:gd name="T26" fmla="*/ 2147483647 w 738"/>
                <a:gd name="T27" fmla="*/ 2147483647 h 270"/>
                <a:gd name="T28" fmla="*/ 2147483647 w 738"/>
                <a:gd name="T29" fmla="*/ 2147483647 h 270"/>
                <a:gd name="T30" fmla="*/ 2147483647 w 738"/>
                <a:gd name="T31" fmla="*/ 2147483647 h 270"/>
                <a:gd name="T32" fmla="*/ 2147483647 w 738"/>
                <a:gd name="T33" fmla="*/ 2147483647 h 270"/>
                <a:gd name="T34" fmla="*/ 2147483647 w 738"/>
                <a:gd name="T35" fmla="*/ 2147483647 h 270"/>
                <a:gd name="T36" fmla="*/ 2147483647 w 738"/>
                <a:gd name="T37" fmla="*/ 0 h 270"/>
                <a:gd name="T38" fmla="*/ 2147483647 w 738"/>
                <a:gd name="T39" fmla="*/ 2147483647 h 270"/>
                <a:gd name="T40" fmla="*/ 2147483647 w 738"/>
                <a:gd name="T41" fmla="*/ 2147483647 h 270"/>
                <a:gd name="T42" fmla="*/ 2147483647 w 738"/>
                <a:gd name="T43" fmla="*/ 2147483647 h 270"/>
                <a:gd name="T44" fmla="*/ 2147483647 w 738"/>
                <a:gd name="T45" fmla="*/ 2147483647 h 270"/>
                <a:gd name="T46" fmla="*/ 2147483647 w 738"/>
                <a:gd name="T47" fmla="*/ 2147483647 h 270"/>
                <a:gd name="T48" fmla="*/ 2147483647 w 738"/>
                <a:gd name="T49" fmla="*/ 2147483647 h 270"/>
                <a:gd name="T50" fmla="*/ 2147483647 w 738"/>
                <a:gd name="T51" fmla="*/ 2147483647 h 270"/>
                <a:gd name="T52" fmla="*/ 2147483647 w 738"/>
                <a:gd name="T53" fmla="*/ 2147483647 h 270"/>
                <a:gd name="T54" fmla="*/ 2147483647 w 738"/>
                <a:gd name="T55" fmla="*/ 2147483647 h 270"/>
                <a:gd name="T56" fmla="*/ 2147483647 w 738"/>
                <a:gd name="T57" fmla="*/ 2147483647 h 270"/>
                <a:gd name="T58" fmla="*/ 2147483647 w 738"/>
                <a:gd name="T59" fmla="*/ 2147483647 h 270"/>
                <a:gd name="T60" fmla="*/ 2147483647 w 738"/>
                <a:gd name="T61" fmla="*/ 2147483647 h 270"/>
                <a:gd name="T62" fmla="*/ 2147483647 w 738"/>
                <a:gd name="T63" fmla="*/ 2147483647 h 270"/>
                <a:gd name="T64" fmla="*/ 2147483647 w 738"/>
                <a:gd name="T65" fmla="*/ 2147483647 h 270"/>
                <a:gd name="T66" fmla="*/ 2147483647 w 738"/>
                <a:gd name="T67" fmla="*/ 2147483647 h 270"/>
                <a:gd name="T68" fmla="*/ 2147483647 w 738"/>
                <a:gd name="T69" fmla="*/ 2147483647 h 270"/>
                <a:gd name="T70" fmla="*/ 2147483647 w 738"/>
                <a:gd name="T71" fmla="*/ 2147483647 h 270"/>
                <a:gd name="T72" fmla="*/ 2147483647 w 738"/>
                <a:gd name="T73" fmla="*/ 2147483647 h 270"/>
                <a:gd name="T74" fmla="*/ 2147483647 w 738"/>
                <a:gd name="T75" fmla="*/ 2147483647 h 270"/>
                <a:gd name="T76" fmla="*/ 2147483647 w 738"/>
                <a:gd name="T77" fmla="*/ 2147483647 h 270"/>
                <a:gd name="T78" fmla="*/ 2147483647 w 738"/>
                <a:gd name="T79" fmla="*/ 2147483647 h 270"/>
                <a:gd name="T80" fmla="*/ 2147483647 w 738"/>
                <a:gd name="T81" fmla="*/ 2147483647 h 270"/>
                <a:gd name="T82" fmla="*/ 2147483647 w 738"/>
                <a:gd name="T83" fmla="*/ 2147483647 h 270"/>
                <a:gd name="T84" fmla="*/ 2147483647 w 738"/>
                <a:gd name="T85" fmla="*/ 2147483647 h 270"/>
                <a:gd name="T86" fmla="*/ 2147483647 w 738"/>
                <a:gd name="T87" fmla="*/ 2147483647 h 270"/>
                <a:gd name="T88" fmla="*/ 2147483647 w 738"/>
                <a:gd name="T89" fmla="*/ 2147483647 h 270"/>
                <a:gd name="T90" fmla="*/ 2147483647 w 738"/>
                <a:gd name="T91" fmla="*/ 2147483647 h 270"/>
                <a:gd name="T92" fmla="*/ 2147483647 w 738"/>
                <a:gd name="T93" fmla="*/ 2147483647 h 270"/>
                <a:gd name="T94" fmla="*/ 2147483647 w 738"/>
                <a:gd name="T95" fmla="*/ 2147483647 h 270"/>
                <a:gd name="T96" fmla="*/ 2147483647 w 738"/>
                <a:gd name="T97" fmla="*/ 2147483647 h 270"/>
                <a:gd name="T98" fmla="*/ 2147483647 w 738"/>
                <a:gd name="T99" fmla="*/ 2147483647 h 270"/>
                <a:gd name="T100" fmla="*/ 2147483647 w 738"/>
                <a:gd name="T101" fmla="*/ 2147483647 h 270"/>
                <a:gd name="T102" fmla="*/ 2147483647 w 738"/>
                <a:gd name="T103" fmla="*/ 2147483647 h 270"/>
                <a:gd name="T104" fmla="*/ 2147483647 w 738"/>
                <a:gd name="T105" fmla="*/ 2147483647 h 270"/>
                <a:gd name="T106" fmla="*/ 2147483647 w 738"/>
                <a:gd name="T107" fmla="*/ 2147483647 h 270"/>
                <a:gd name="T108" fmla="*/ 2147483647 w 738"/>
                <a:gd name="T109" fmla="*/ 2147483647 h 270"/>
                <a:gd name="T110" fmla="*/ 2147483647 w 738"/>
                <a:gd name="T111" fmla="*/ 2147483647 h 270"/>
                <a:gd name="T112" fmla="*/ 2147483647 w 738"/>
                <a:gd name="T113" fmla="*/ 2147483647 h 270"/>
                <a:gd name="T114" fmla="*/ 2147483647 w 738"/>
                <a:gd name="T115" fmla="*/ 2147483647 h 2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38"/>
                <a:gd name="T175" fmla="*/ 0 h 270"/>
                <a:gd name="T176" fmla="*/ 738 w 738"/>
                <a:gd name="T177" fmla="*/ 270 h 2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38" h="270">
                  <a:moveTo>
                    <a:pt x="708" y="228"/>
                  </a:moveTo>
                  <a:lnTo>
                    <a:pt x="690" y="222"/>
                  </a:lnTo>
                  <a:lnTo>
                    <a:pt x="666" y="222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00" y="192"/>
                  </a:lnTo>
                  <a:lnTo>
                    <a:pt x="624" y="168"/>
                  </a:lnTo>
                  <a:lnTo>
                    <a:pt x="612" y="168"/>
                  </a:lnTo>
                  <a:lnTo>
                    <a:pt x="600" y="162"/>
                  </a:lnTo>
                  <a:lnTo>
                    <a:pt x="558" y="162"/>
                  </a:lnTo>
                  <a:lnTo>
                    <a:pt x="534" y="150"/>
                  </a:lnTo>
                  <a:lnTo>
                    <a:pt x="528" y="144"/>
                  </a:lnTo>
                  <a:lnTo>
                    <a:pt x="522" y="144"/>
                  </a:lnTo>
                  <a:lnTo>
                    <a:pt x="528" y="138"/>
                  </a:lnTo>
                  <a:lnTo>
                    <a:pt x="528" y="132"/>
                  </a:lnTo>
                  <a:lnTo>
                    <a:pt x="534" y="126"/>
                  </a:lnTo>
                  <a:lnTo>
                    <a:pt x="534" y="120"/>
                  </a:lnTo>
                  <a:lnTo>
                    <a:pt x="522" y="120"/>
                  </a:lnTo>
                  <a:lnTo>
                    <a:pt x="510" y="114"/>
                  </a:lnTo>
                  <a:lnTo>
                    <a:pt x="504" y="114"/>
                  </a:lnTo>
                  <a:lnTo>
                    <a:pt x="474" y="84"/>
                  </a:lnTo>
                  <a:lnTo>
                    <a:pt x="462" y="78"/>
                  </a:lnTo>
                  <a:lnTo>
                    <a:pt x="450" y="66"/>
                  </a:lnTo>
                  <a:lnTo>
                    <a:pt x="432" y="66"/>
                  </a:lnTo>
                  <a:lnTo>
                    <a:pt x="432" y="84"/>
                  </a:lnTo>
                  <a:lnTo>
                    <a:pt x="444" y="96"/>
                  </a:lnTo>
                  <a:lnTo>
                    <a:pt x="450" y="96"/>
                  </a:lnTo>
                  <a:lnTo>
                    <a:pt x="378" y="60"/>
                  </a:lnTo>
                  <a:lnTo>
                    <a:pt x="372" y="54"/>
                  </a:lnTo>
                  <a:lnTo>
                    <a:pt x="360" y="48"/>
                  </a:lnTo>
                  <a:lnTo>
                    <a:pt x="354" y="36"/>
                  </a:lnTo>
                  <a:lnTo>
                    <a:pt x="342" y="30"/>
                  </a:lnTo>
                  <a:lnTo>
                    <a:pt x="330" y="18"/>
                  </a:lnTo>
                  <a:lnTo>
                    <a:pt x="270" y="18"/>
                  </a:lnTo>
                  <a:lnTo>
                    <a:pt x="258" y="12"/>
                  </a:lnTo>
                  <a:lnTo>
                    <a:pt x="228" y="6"/>
                  </a:lnTo>
                  <a:lnTo>
                    <a:pt x="174" y="0"/>
                  </a:lnTo>
                  <a:lnTo>
                    <a:pt x="126" y="6"/>
                  </a:lnTo>
                  <a:lnTo>
                    <a:pt x="96" y="18"/>
                  </a:lnTo>
                  <a:lnTo>
                    <a:pt x="72" y="42"/>
                  </a:lnTo>
                  <a:lnTo>
                    <a:pt x="60" y="48"/>
                  </a:lnTo>
                  <a:lnTo>
                    <a:pt x="42" y="60"/>
                  </a:lnTo>
                  <a:lnTo>
                    <a:pt x="24" y="66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72" y="72"/>
                  </a:lnTo>
                  <a:lnTo>
                    <a:pt x="72" y="60"/>
                  </a:lnTo>
                  <a:lnTo>
                    <a:pt x="150" y="54"/>
                  </a:lnTo>
                  <a:lnTo>
                    <a:pt x="174" y="42"/>
                  </a:lnTo>
                  <a:lnTo>
                    <a:pt x="198" y="42"/>
                  </a:lnTo>
                  <a:lnTo>
                    <a:pt x="222" y="54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0" y="66"/>
                  </a:lnTo>
                  <a:lnTo>
                    <a:pt x="198" y="66"/>
                  </a:lnTo>
                  <a:lnTo>
                    <a:pt x="192" y="72"/>
                  </a:lnTo>
                  <a:lnTo>
                    <a:pt x="186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6" y="84"/>
                  </a:lnTo>
                  <a:lnTo>
                    <a:pt x="228" y="90"/>
                  </a:lnTo>
                  <a:lnTo>
                    <a:pt x="246" y="96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82" y="90"/>
                  </a:lnTo>
                  <a:lnTo>
                    <a:pt x="294" y="96"/>
                  </a:lnTo>
                  <a:lnTo>
                    <a:pt x="300" y="102"/>
                  </a:lnTo>
                  <a:lnTo>
                    <a:pt x="318" y="114"/>
                  </a:lnTo>
                  <a:lnTo>
                    <a:pt x="342" y="126"/>
                  </a:lnTo>
                  <a:lnTo>
                    <a:pt x="372" y="126"/>
                  </a:lnTo>
                  <a:lnTo>
                    <a:pt x="390" y="120"/>
                  </a:lnTo>
                  <a:lnTo>
                    <a:pt x="402" y="120"/>
                  </a:lnTo>
                  <a:lnTo>
                    <a:pt x="390" y="144"/>
                  </a:lnTo>
                  <a:lnTo>
                    <a:pt x="450" y="168"/>
                  </a:lnTo>
                  <a:lnTo>
                    <a:pt x="474" y="204"/>
                  </a:lnTo>
                  <a:lnTo>
                    <a:pt x="480" y="210"/>
                  </a:lnTo>
                  <a:lnTo>
                    <a:pt x="492" y="216"/>
                  </a:lnTo>
                  <a:lnTo>
                    <a:pt x="498" y="222"/>
                  </a:lnTo>
                  <a:lnTo>
                    <a:pt x="498" y="228"/>
                  </a:lnTo>
                  <a:lnTo>
                    <a:pt x="474" y="252"/>
                  </a:lnTo>
                  <a:lnTo>
                    <a:pt x="474" y="258"/>
                  </a:lnTo>
                  <a:lnTo>
                    <a:pt x="480" y="264"/>
                  </a:lnTo>
                  <a:lnTo>
                    <a:pt x="492" y="258"/>
                  </a:lnTo>
                  <a:lnTo>
                    <a:pt x="504" y="258"/>
                  </a:lnTo>
                  <a:lnTo>
                    <a:pt x="528" y="246"/>
                  </a:lnTo>
                  <a:lnTo>
                    <a:pt x="558" y="246"/>
                  </a:lnTo>
                  <a:lnTo>
                    <a:pt x="558" y="252"/>
                  </a:lnTo>
                  <a:lnTo>
                    <a:pt x="552" y="252"/>
                  </a:lnTo>
                  <a:lnTo>
                    <a:pt x="546" y="258"/>
                  </a:lnTo>
                  <a:lnTo>
                    <a:pt x="546" y="264"/>
                  </a:lnTo>
                  <a:lnTo>
                    <a:pt x="558" y="264"/>
                  </a:lnTo>
                  <a:lnTo>
                    <a:pt x="564" y="270"/>
                  </a:lnTo>
                  <a:lnTo>
                    <a:pt x="612" y="270"/>
                  </a:lnTo>
                  <a:lnTo>
                    <a:pt x="636" y="264"/>
                  </a:lnTo>
                  <a:lnTo>
                    <a:pt x="684" y="258"/>
                  </a:lnTo>
                  <a:lnTo>
                    <a:pt x="720" y="252"/>
                  </a:lnTo>
                  <a:lnTo>
                    <a:pt x="738" y="246"/>
                  </a:lnTo>
                  <a:lnTo>
                    <a:pt x="738" y="240"/>
                  </a:lnTo>
                  <a:lnTo>
                    <a:pt x="732" y="234"/>
                  </a:lnTo>
                  <a:lnTo>
                    <a:pt x="720" y="228"/>
                  </a:lnTo>
                  <a:lnTo>
                    <a:pt x="708" y="228"/>
                  </a:lnTo>
                  <a:close/>
                  <a:moveTo>
                    <a:pt x="114" y="126"/>
                  </a:moveTo>
                  <a:lnTo>
                    <a:pt x="114" y="132"/>
                  </a:lnTo>
                  <a:lnTo>
                    <a:pt x="120" y="138"/>
                  </a:lnTo>
                  <a:lnTo>
                    <a:pt x="132" y="144"/>
                  </a:lnTo>
                  <a:lnTo>
                    <a:pt x="144" y="138"/>
                  </a:lnTo>
                  <a:lnTo>
                    <a:pt x="150" y="138"/>
                  </a:lnTo>
                  <a:lnTo>
                    <a:pt x="156" y="126"/>
                  </a:lnTo>
                  <a:lnTo>
                    <a:pt x="156" y="120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20"/>
                  </a:lnTo>
                  <a:lnTo>
                    <a:pt x="114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4" name="Croatia" descr="© INSCALE GmbH, 05.05.2010&#10;http://www.presentationload.com/"/>
            <p:cNvSpPr>
              <a:spLocks/>
            </p:cNvSpPr>
            <p:nvPr/>
          </p:nvSpPr>
          <p:spPr bwMode="gray">
            <a:xfrm>
              <a:off x="4044751" y="1774077"/>
              <a:ext cx="121487" cy="89910"/>
            </a:xfrm>
            <a:custGeom>
              <a:avLst/>
              <a:gdLst>
                <a:gd name="T0" fmla="*/ 2147483647 w 366"/>
                <a:gd name="T1" fmla="*/ 2147483647 h 276"/>
                <a:gd name="T2" fmla="*/ 2147483647 w 366"/>
                <a:gd name="T3" fmla="*/ 2147483647 h 276"/>
                <a:gd name="T4" fmla="*/ 2147483647 w 366"/>
                <a:gd name="T5" fmla="*/ 2147483647 h 276"/>
                <a:gd name="T6" fmla="*/ 2147483647 w 366"/>
                <a:gd name="T7" fmla="*/ 2147483647 h 276"/>
                <a:gd name="T8" fmla="*/ 2147483647 w 366"/>
                <a:gd name="T9" fmla="*/ 2147483647 h 276"/>
                <a:gd name="T10" fmla="*/ 2147483647 w 366"/>
                <a:gd name="T11" fmla="*/ 2147483647 h 276"/>
                <a:gd name="T12" fmla="*/ 2147483647 w 366"/>
                <a:gd name="T13" fmla="*/ 2147483647 h 276"/>
                <a:gd name="T14" fmla="*/ 2147483647 w 366"/>
                <a:gd name="T15" fmla="*/ 2147483647 h 276"/>
                <a:gd name="T16" fmla="*/ 2147483647 w 366"/>
                <a:gd name="T17" fmla="*/ 2147483647 h 276"/>
                <a:gd name="T18" fmla="*/ 2147483647 w 366"/>
                <a:gd name="T19" fmla="*/ 2147483647 h 276"/>
                <a:gd name="T20" fmla="*/ 2147483647 w 366"/>
                <a:gd name="T21" fmla="*/ 2147483647 h 276"/>
                <a:gd name="T22" fmla="*/ 2147483647 w 366"/>
                <a:gd name="T23" fmla="*/ 0 h 276"/>
                <a:gd name="T24" fmla="*/ 2147483647 w 366"/>
                <a:gd name="T25" fmla="*/ 2147483647 h 276"/>
                <a:gd name="T26" fmla="*/ 2147483647 w 366"/>
                <a:gd name="T27" fmla="*/ 2147483647 h 276"/>
                <a:gd name="T28" fmla="*/ 2147483647 w 366"/>
                <a:gd name="T29" fmla="*/ 2147483647 h 276"/>
                <a:gd name="T30" fmla="*/ 2147483647 w 366"/>
                <a:gd name="T31" fmla="*/ 2147483647 h 276"/>
                <a:gd name="T32" fmla="*/ 2147483647 w 366"/>
                <a:gd name="T33" fmla="*/ 2147483647 h 276"/>
                <a:gd name="T34" fmla="*/ 2147483647 w 366"/>
                <a:gd name="T35" fmla="*/ 2147483647 h 276"/>
                <a:gd name="T36" fmla="*/ 2147483647 w 366"/>
                <a:gd name="T37" fmla="*/ 2147483647 h 276"/>
                <a:gd name="T38" fmla="*/ 2147483647 w 366"/>
                <a:gd name="T39" fmla="*/ 2147483647 h 276"/>
                <a:gd name="T40" fmla="*/ 0 w 366"/>
                <a:gd name="T41" fmla="*/ 2147483647 h 276"/>
                <a:gd name="T42" fmla="*/ 2147483647 w 366"/>
                <a:gd name="T43" fmla="*/ 2147483647 h 276"/>
                <a:gd name="T44" fmla="*/ 2147483647 w 366"/>
                <a:gd name="T45" fmla="*/ 2147483647 h 276"/>
                <a:gd name="T46" fmla="*/ 2147483647 w 366"/>
                <a:gd name="T47" fmla="*/ 2147483647 h 276"/>
                <a:gd name="T48" fmla="*/ 2147483647 w 366"/>
                <a:gd name="T49" fmla="*/ 2147483647 h 276"/>
                <a:gd name="T50" fmla="*/ 2147483647 w 366"/>
                <a:gd name="T51" fmla="*/ 2147483647 h 276"/>
                <a:gd name="T52" fmla="*/ 2147483647 w 366"/>
                <a:gd name="T53" fmla="*/ 2147483647 h 276"/>
                <a:gd name="T54" fmla="*/ 2147483647 w 366"/>
                <a:gd name="T55" fmla="*/ 2147483647 h 276"/>
                <a:gd name="T56" fmla="*/ 2147483647 w 366"/>
                <a:gd name="T57" fmla="*/ 2147483647 h 276"/>
                <a:gd name="T58" fmla="*/ 2147483647 w 366"/>
                <a:gd name="T59" fmla="*/ 2147483647 h 276"/>
                <a:gd name="T60" fmla="*/ 2147483647 w 366"/>
                <a:gd name="T61" fmla="*/ 2147483647 h 276"/>
                <a:gd name="T62" fmla="*/ 2147483647 w 366"/>
                <a:gd name="T63" fmla="*/ 2147483647 h 276"/>
                <a:gd name="T64" fmla="*/ 2147483647 w 366"/>
                <a:gd name="T65" fmla="*/ 2147483647 h 276"/>
                <a:gd name="T66" fmla="*/ 2147483647 w 366"/>
                <a:gd name="T67" fmla="*/ 2147483647 h 276"/>
                <a:gd name="T68" fmla="*/ 2147483647 w 366"/>
                <a:gd name="T69" fmla="*/ 2147483647 h 276"/>
                <a:gd name="T70" fmla="*/ 2147483647 w 366"/>
                <a:gd name="T71" fmla="*/ 2147483647 h 276"/>
                <a:gd name="T72" fmla="*/ 2147483647 w 366"/>
                <a:gd name="T73" fmla="*/ 2147483647 h 276"/>
                <a:gd name="T74" fmla="*/ 2147483647 w 366"/>
                <a:gd name="T75" fmla="*/ 2147483647 h 276"/>
                <a:gd name="T76" fmla="*/ 2147483647 w 366"/>
                <a:gd name="T77" fmla="*/ 2147483647 h 276"/>
                <a:gd name="T78" fmla="*/ 2147483647 w 366"/>
                <a:gd name="T79" fmla="*/ 2147483647 h 276"/>
                <a:gd name="T80" fmla="*/ 2147483647 w 366"/>
                <a:gd name="T81" fmla="*/ 2147483647 h 276"/>
                <a:gd name="T82" fmla="*/ 2147483647 w 366"/>
                <a:gd name="T83" fmla="*/ 2147483647 h 276"/>
                <a:gd name="T84" fmla="*/ 2147483647 w 366"/>
                <a:gd name="T85" fmla="*/ 2147483647 h 276"/>
                <a:gd name="T86" fmla="*/ 2147483647 w 366"/>
                <a:gd name="T87" fmla="*/ 2147483647 h 276"/>
                <a:gd name="T88" fmla="*/ 2147483647 w 366"/>
                <a:gd name="T89" fmla="*/ 2147483647 h 276"/>
                <a:gd name="T90" fmla="*/ 2147483647 w 366"/>
                <a:gd name="T91" fmla="*/ 2147483647 h 2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6"/>
                <a:gd name="T139" fmla="*/ 0 h 276"/>
                <a:gd name="T140" fmla="*/ 366 w 366"/>
                <a:gd name="T141" fmla="*/ 276 h 2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6" h="276">
                  <a:moveTo>
                    <a:pt x="342" y="126"/>
                  </a:moveTo>
                  <a:lnTo>
                    <a:pt x="342" y="114"/>
                  </a:lnTo>
                  <a:lnTo>
                    <a:pt x="348" y="114"/>
                  </a:lnTo>
                  <a:lnTo>
                    <a:pt x="354" y="108"/>
                  </a:lnTo>
                  <a:lnTo>
                    <a:pt x="360" y="108"/>
                  </a:lnTo>
                  <a:lnTo>
                    <a:pt x="366" y="102"/>
                  </a:lnTo>
                  <a:lnTo>
                    <a:pt x="360" y="102"/>
                  </a:lnTo>
                  <a:lnTo>
                    <a:pt x="348" y="96"/>
                  </a:lnTo>
                  <a:lnTo>
                    <a:pt x="336" y="96"/>
                  </a:lnTo>
                  <a:lnTo>
                    <a:pt x="342" y="78"/>
                  </a:lnTo>
                  <a:lnTo>
                    <a:pt x="336" y="78"/>
                  </a:lnTo>
                  <a:lnTo>
                    <a:pt x="330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70" y="60"/>
                  </a:lnTo>
                  <a:lnTo>
                    <a:pt x="264" y="48"/>
                  </a:lnTo>
                  <a:lnTo>
                    <a:pt x="246" y="48"/>
                  </a:lnTo>
                  <a:lnTo>
                    <a:pt x="234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04" y="18"/>
                  </a:lnTo>
                  <a:lnTo>
                    <a:pt x="204" y="12"/>
                  </a:lnTo>
                  <a:lnTo>
                    <a:pt x="198" y="6"/>
                  </a:lnTo>
                  <a:lnTo>
                    <a:pt x="186" y="0"/>
                  </a:lnTo>
                  <a:lnTo>
                    <a:pt x="162" y="0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20" y="18"/>
                  </a:lnTo>
                  <a:lnTo>
                    <a:pt x="120" y="30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14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60" y="78"/>
                  </a:lnTo>
                  <a:lnTo>
                    <a:pt x="54" y="72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78"/>
                  </a:lnTo>
                  <a:lnTo>
                    <a:pt x="18" y="72"/>
                  </a:lnTo>
                  <a:lnTo>
                    <a:pt x="18" y="84"/>
                  </a:lnTo>
                  <a:lnTo>
                    <a:pt x="0" y="84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12" y="120"/>
                  </a:lnTo>
                  <a:lnTo>
                    <a:pt x="24" y="114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14"/>
                  </a:lnTo>
                  <a:lnTo>
                    <a:pt x="48" y="132"/>
                  </a:lnTo>
                  <a:lnTo>
                    <a:pt x="78" y="126"/>
                  </a:lnTo>
                  <a:lnTo>
                    <a:pt x="78" y="132"/>
                  </a:lnTo>
                  <a:lnTo>
                    <a:pt x="72" y="144"/>
                  </a:lnTo>
                  <a:lnTo>
                    <a:pt x="72" y="150"/>
                  </a:lnTo>
                  <a:lnTo>
                    <a:pt x="84" y="162"/>
                  </a:lnTo>
                  <a:lnTo>
                    <a:pt x="96" y="168"/>
                  </a:lnTo>
                  <a:lnTo>
                    <a:pt x="96" y="180"/>
                  </a:lnTo>
                  <a:lnTo>
                    <a:pt x="144" y="216"/>
                  </a:lnTo>
                  <a:lnTo>
                    <a:pt x="144" y="240"/>
                  </a:lnTo>
                  <a:lnTo>
                    <a:pt x="198" y="240"/>
                  </a:lnTo>
                  <a:lnTo>
                    <a:pt x="210" y="246"/>
                  </a:lnTo>
                  <a:lnTo>
                    <a:pt x="216" y="252"/>
                  </a:lnTo>
                  <a:lnTo>
                    <a:pt x="216" y="276"/>
                  </a:lnTo>
                  <a:lnTo>
                    <a:pt x="246" y="276"/>
                  </a:lnTo>
                  <a:lnTo>
                    <a:pt x="252" y="270"/>
                  </a:lnTo>
                  <a:lnTo>
                    <a:pt x="252" y="264"/>
                  </a:lnTo>
                  <a:lnTo>
                    <a:pt x="246" y="252"/>
                  </a:lnTo>
                  <a:lnTo>
                    <a:pt x="234" y="246"/>
                  </a:lnTo>
                  <a:lnTo>
                    <a:pt x="216" y="234"/>
                  </a:lnTo>
                  <a:lnTo>
                    <a:pt x="204" y="228"/>
                  </a:lnTo>
                  <a:lnTo>
                    <a:pt x="192" y="216"/>
                  </a:lnTo>
                  <a:lnTo>
                    <a:pt x="180" y="186"/>
                  </a:lnTo>
                  <a:lnTo>
                    <a:pt x="162" y="180"/>
                  </a:lnTo>
                  <a:lnTo>
                    <a:pt x="162" y="162"/>
                  </a:lnTo>
                  <a:lnTo>
                    <a:pt x="156" y="156"/>
                  </a:lnTo>
                  <a:lnTo>
                    <a:pt x="150" y="156"/>
                  </a:lnTo>
                  <a:lnTo>
                    <a:pt x="150" y="144"/>
                  </a:lnTo>
                  <a:lnTo>
                    <a:pt x="132" y="138"/>
                  </a:lnTo>
                  <a:lnTo>
                    <a:pt x="120" y="126"/>
                  </a:lnTo>
                  <a:lnTo>
                    <a:pt x="138" y="120"/>
                  </a:lnTo>
                  <a:lnTo>
                    <a:pt x="138" y="96"/>
                  </a:lnTo>
                  <a:lnTo>
                    <a:pt x="144" y="96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86" y="102"/>
                  </a:lnTo>
                  <a:lnTo>
                    <a:pt x="210" y="102"/>
                  </a:lnTo>
                  <a:lnTo>
                    <a:pt x="228" y="108"/>
                  </a:lnTo>
                  <a:lnTo>
                    <a:pt x="240" y="102"/>
                  </a:lnTo>
                  <a:lnTo>
                    <a:pt x="252" y="102"/>
                  </a:lnTo>
                  <a:lnTo>
                    <a:pt x="258" y="108"/>
                  </a:lnTo>
                  <a:lnTo>
                    <a:pt x="312" y="108"/>
                  </a:lnTo>
                  <a:lnTo>
                    <a:pt x="324" y="126"/>
                  </a:lnTo>
                  <a:lnTo>
                    <a:pt x="342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5" name="Côte d'Ivoire" descr="© INSCALE GmbH, 05.05.2010&#10;http://www.presentationload.com/"/>
            <p:cNvSpPr>
              <a:spLocks/>
            </p:cNvSpPr>
            <p:nvPr/>
          </p:nvSpPr>
          <p:spPr bwMode="gray">
            <a:xfrm>
              <a:off x="3529079" y="2718142"/>
              <a:ext cx="144751" cy="169546"/>
            </a:xfrm>
            <a:custGeom>
              <a:avLst/>
              <a:gdLst>
                <a:gd name="T0" fmla="*/ 2147483647 w 438"/>
                <a:gd name="T1" fmla="*/ 2147483647 h 516"/>
                <a:gd name="T2" fmla="*/ 2147483647 w 438"/>
                <a:gd name="T3" fmla="*/ 2147483647 h 516"/>
                <a:gd name="T4" fmla="*/ 2147483647 w 438"/>
                <a:gd name="T5" fmla="*/ 2147483647 h 516"/>
                <a:gd name="T6" fmla="*/ 2147483647 w 438"/>
                <a:gd name="T7" fmla="*/ 2147483647 h 516"/>
                <a:gd name="T8" fmla="*/ 2147483647 w 438"/>
                <a:gd name="T9" fmla="*/ 2147483647 h 516"/>
                <a:gd name="T10" fmla="*/ 2147483647 w 438"/>
                <a:gd name="T11" fmla="*/ 2147483647 h 516"/>
                <a:gd name="T12" fmla="*/ 2147483647 w 438"/>
                <a:gd name="T13" fmla="*/ 2147483647 h 516"/>
                <a:gd name="T14" fmla="*/ 2147483647 w 438"/>
                <a:gd name="T15" fmla="*/ 2147483647 h 516"/>
                <a:gd name="T16" fmla="*/ 2147483647 w 438"/>
                <a:gd name="T17" fmla="*/ 2147483647 h 516"/>
                <a:gd name="T18" fmla="*/ 2147483647 w 438"/>
                <a:gd name="T19" fmla="*/ 2147483647 h 516"/>
                <a:gd name="T20" fmla="*/ 2147483647 w 438"/>
                <a:gd name="T21" fmla="*/ 2147483647 h 516"/>
                <a:gd name="T22" fmla="*/ 2147483647 w 438"/>
                <a:gd name="T23" fmla="*/ 2147483647 h 516"/>
                <a:gd name="T24" fmla="*/ 2147483647 w 438"/>
                <a:gd name="T25" fmla="*/ 2147483647 h 516"/>
                <a:gd name="T26" fmla="*/ 2147483647 w 438"/>
                <a:gd name="T27" fmla="*/ 2147483647 h 516"/>
                <a:gd name="T28" fmla="*/ 2147483647 w 438"/>
                <a:gd name="T29" fmla="*/ 2147483647 h 516"/>
                <a:gd name="T30" fmla="*/ 2147483647 w 438"/>
                <a:gd name="T31" fmla="*/ 2147483647 h 516"/>
                <a:gd name="T32" fmla="*/ 2147483647 w 438"/>
                <a:gd name="T33" fmla="*/ 0 h 516"/>
                <a:gd name="T34" fmla="*/ 2147483647 w 438"/>
                <a:gd name="T35" fmla="*/ 2147483647 h 516"/>
                <a:gd name="T36" fmla="*/ 2147483647 w 438"/>
                <a:gd name="T37" fmla="*/ 2147483647 h 516"/>
                <a:gd name="T38" fmla="*/ 2147483647 w 438"/>
                <a:gd name="T39" fmla="*/ 2147483647 h 516"/>
                <a:gd name="T40" fmla="*/ 2147483647 w 438"/>
                <a:gd name="T41" fmla="*/ 2147483647 h 516"/>
                <a:gd name="T42" fmla="*/ 2147483647 w 438"/>
                <a:gd name="T43" fmla="*/ 2147483647 h 516"/>
                <a:gd name="T44" fmla="*/ 2147483647 w 438"/>
                <a:gd name="T45" fmla="*/ 2147483647 h 516"/>
                <a:gd name="T46" fmla="*/ 2147483647 w 438"/>
                <a:gd name="T47" fmla="*/ 2147483647 h 516"/>
                <a:gd name="T48" fmla="*/ 2147483647 w 438"/>
                <a:gd name="T49" fmla="*/ 2147483647 h 516"/>
                <a:gd name="T50" fmla="*/ 2147483647 w 438"/>
                <a:gd name="T51" fmla="*/ 2147483647 h 516"/>
                <a:gd name="T52" fmla="*/ 2147483647 w 438"/>
                <a:gd name="T53" fmla="*/ 2147483647 h 516"/>
                <a:gd name="T54" fmla="*/ 2147483647 w 438"/>
                <a:gd name="T55" fmla="*/ 2147483647 h 516"/>
                <a:gd name="T56" fmla="*/ 2147483647 w 438"/>
                <a:gd name="T57" fmla="*/ 2147483647 h 516"/>
                <a:gd name="T58" fmla="*/ 2147483647 w 438"/>
                <a:gd name="T59" fmla="*/ 2147483647 h 516"/>
                <a:gd name="T60" fmla="*/ 2147483647 w 438"/>
                <a:gd name="T61" fmla="*/ 2147483647 h 516"/>
                <a:gd name="T62" fmla="*/ 2147483647 w 438"/>
                <a:gd name="T63" fmla="*/ 2147483647 h 516"/>
                <a:gd name="T64" fmla="*/ 2147483647 w 438"/>
                <a:gd name="T65" fmla="*/ 2147483647 h 516"/>
                <a:gd name="T66" fmla="*/ 2147483647 w 438"/>
                <a:gd name="T67" fmla="*/ 2147483647 h 516"/>
                <a:gd name="T68" fmla="*/ 2147483647 w 438"/>
                <a:gd name="T69" fmla="*/ 2147483647 h 516"/>
                <a:gd name="T70" fmla="*/ 2147483647 w 438"/>
                <a:gd name="T71" fmla="*/ 2147483647 h 516"/>
                <a:gd name="T72" fmla="*/ 2147483647 w 438"/>
                <a:gd name="T73" fmla="*/ 2147483647 h 516"/>
                <a:gd name="T74" fmla="*/ 2147483647 w 438"/>
                <a:gd name="T75" fmla="*/ 2147483647 h 516"/>
                <a:gd name="T76" fmla="*/ 2147483647 w 438"/>
                <a:gd name="T77" fmla="*/ 2147483647 h 516"/>
                <a:gd name="T78" fmla="*/ 2147483647 w 438"/>
                <a:gd name="T79" fmla="*/ 2147483647 h 516"/>
                <a:gd name="T80" fmla="*/ 2147483647 w 438"/>
                <a:gd name="T81" fmla="*/ 2147483647 h 516"/>
                <a:gd name="T82" fmla="*/ 2147483647 w 438"/>
                <a:gd name="T83" fmla="*/ 2147483647 h 516"/>
                <a:gd name="T84" fmla="*/ 2147483647 w 438"/>
                <a:gd name="T85" fmla="*/ 2147483647 h 516"/>
                <a:gd name="T86" fmla="*/ 2147483647 w 438"/>
                <a:gd name="T87" fmla="*/ 2147483647 h 516"/>
                <a:gd name="T88" fmla="*/ 2147483647 w 438"/>
                <a:gd name="T89" fmla="*/ 2147483647 h 5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38"/>
                <a:gd name="T136" fmla="*/ 0 h 516"/>
                <a:gd name="T137" fmla="*/ 438 w 438"/>
                <a:gd name="T138" fmla="*/ 516 h 5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38" h="516">
                  <a:moveTo>
                    <a:pt x="402" y="408"/>
                  </a:moveTo>
                  <a:lnTo>
                    <a:pt x="402" y="402"/>
                  </a:lnTo>
                  <a:lnTo>
                    <a:pt x="396" y="396"/>
                  </a:lnTo>
                  <a:lnTo>
                    <a:pt x="390" y="384"/>
                  </a:lnTo>
                  <a:lnTo>
                    <a:pt x="390" y="372"/>
                  </a:lnTo>
                  <a:lnTo>
                    <a:pt x="384" y="354"/>
                  </a:lnTo>
                  <a:lnTo>
                    <a:pt x="378" y="342"/>
                  </a:lnTo>
                  <a:lnTo>
                    <a:pt x="378" y="318"/>
                  </a:lnTo>
                  <a:lnTo>
                    <a:pt x="384" y="312"/>
                  </a:lnTo>
                  <a:lnTo>
                    <a:pt x="390" y="300"/>
                  </a:lnTo>
                  <a:lnTo>
                    <a:pt x="408" y="282"/>
                  </a:lnTo>
                  <a:lnTo>
                    <a:pt x="408" y="270"/>
                  </a:lnTo>
                  <a:lnTo>
                    <a:pt x="414" y="258"/>
                  </a:lnTo>
                  <a:lnTo>
                    <a:pt x="414" y="240"/>
                  </a:lnTo>
                  <a:lnTo>
                    <a:pt x="420" y="228"/>
                  </a:lnTo>
                  <a:lnTo>
                    <a:pt x="426" y="222"/>
                  </a:lnTo>
                  <a:lnTo>
                    <a:pt x="438" y="198"/>
                  </a:lnTo>
                  <a:lnTo>
                    <a:pt x="438" y="186"/>
                  </a:lnTo>
                  <a:lnTo>
                    <a:pt x="432" y="174"/>
                  </a:lnTo>
                  <a:lnTo>
                    <a:pt x="432" y="162"/>
                  </a:lnTo>
                  <a:lnTo>
                    <a:pt x="426" y="150"/>
                  </a:lnTo>
                  <a:lnTo>
                    <a:pt x="426" y="138"/>
                  </a:lnTo>
                  <a:lnTo>
                    <a:pt x="420" y="132"/>
                  </a:lnTo>
                  <a:lnTo>
                    <a:pt x="420" y="126"/>
                  </a:lnTo>
                  <a:lnTo>
                    <a:pt x="432" y="126"/>
                  </a:lnTo>
                  <a:lnTo>
                    <a:pt x="426" y="96"/>
                  </a:lnTo>
                  <a:lnTo>
                    <a:pt x="408" y="102"/>
                  </a:lnTo>
                  <a:lnTo>
                    <a:pt x="408" y="90"/>
                  </a:lnTo>
                  <a:lnTo>
                    <a:pt x="390" y="72"/>
                  </a:lnTo>
                  <a:lnTo>
                    <a:pt x="372" y="66"/>
                  </a:lnTo>
                  <a:lnTo>
                    <a:pt x="342" y="66"/>
                  </a:lnTo>
                  <a:lnTo>
                    <a:pt x="318" y="78"/>
                  </a:lnTo>
                  <a:lnTo>
                    <a:pt x="318" y="84"/>
                  </a:lnTo>
                  <a:lnTo>
                    <a:pt x="312" y="90"/>
                  </a:lnTo>
                  <a:lnTo>
                    <a:pt x="300" y="90"/>
                  </a:lnTo>
                  <a:lnTo>
                    <a:pt x="294" y="84"/>
                  </a:lnTo>
                  <a:lnTo>
                    <a:pt x="282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8" y="60"/>
                  </a:lnTo>
                  <a:lnTo>
                    <a:pt x="258" y="48"/>
                  </a:lnTo>
                  <a:lnTo>
                    <a:pt x="252" y="42"/>
                  </a:lnTo>
                  <a:lnTo>
                    <a:pt x="252" y="36"/>
                  </a:lnTo>
                  <a:lnTo>
                    <a:pt x="228" y="42"/>
                  </a:lnTo>
                  <a:lnTo>
                    <a:pt x="228" y="18"/>
                  </a:lnTo>
                  <a:lnTo>
                    <a:pt x="216" y="18"/>
                  </a:lnTo>
                  <a:lnTo>
                    <a:pt x="210" y="24"/>
                  </a:lnTo>
                  <a:lnTo>
                    <a:pt x="204" y="36"/>
                  </a:lnTo>
                  <a:lnTo>
                    <a:pt x="198" y="42"/>
                  </a:lnTo>
                  <a:lnTo>
                    <a:pt x="174" y="3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50" y="6"/>
                  </a:lnTo>
                  <a:lnTo>
                    <a:pt x="144" y="30"/>
                  </a:lnTo>
                  <a:lnTo>
                    <a:pt x="126" y="30"/>
                  </a:lnTo>
                  <a:lnTo>
                    <a:pt x="120" y="48"/>
                  </a:lnTo>
                  <a:lnTo>
                    <a:pt x="102" y="30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6" y="30"/>
                  </a:lnTo>
                  <a:lnTo>
                    <a:pt x="66" y="48"/>
                  </a:lnTo>
                  <a:lnTo>
                    <a:pt x="54" y="42"/>
                  </a:lnTo>
                  <a:lnTo>
                    <a:pt x="36" y="66"/>
                  </a:lnTo>
                  <a:lnTo>
                    <a:pt x="42" y="102"/>
                  </a:lnTo>
                  <a:lnTo>
                    <a:pt x="60" y="108"/>
                  </a:lnTo>
                  <a:lnTo>
                    <a:pt x="48" y="126"/>
                  </a:lnTo>
                  <a:lnTo>
                    <a:pt x="66" y="132"/>
                  </a:lnTo>
                  <a:lnTo>
                    <a:pt x="60" y="138"/>
                  </a:lnTo>
                  <a:lnTo>
                    <a:pt x="54" y="150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72" y="168"/>
                  </a:lnTo>
                  <a:lnTo>
                    <a:pt x="78" y="168"/>
                  </a:lnTo>
                  <a:lnTo>
                    <a:pt x="78" y="180"/>
                  </a:lnTo>
                  <a:lnTo>
                    <a:pt x="72" y="186"/>
                  </a:lnTo>
                  <a:lnTo>
                    <a:pt x="72" y="192"/>
                  </a:lnTo>
                  <a:lnTo>
                    <a:pt x="66" y="186"/>
                  </a:lnTo>
                  <a:lnTo>
                    <a:pt x="54" y="186"/>
                  </a:lnTo>
                  <a:lnTo>
                    <a:pt x="48" y="180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36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36" y="222"/>
                  </a:lnTo>
                  <a:lnTo>
                    <a:pt x="36" y="228"/>
                  </a:lnTo>
                  <a:lnTo>
                    <a:pt x="42" y="234"/>
                  </a:lnTo>
                  <a:lnTo>
                    <a:pt x="42" y="252"/>
                  </a:lnTo>
                  <a:lnTo>
                    <a:pt x="36" y="258"/>
                  </a:lnTo>
                  <a:lnTo>
                    <a:pt x="30" y="258"/>
                  </a:lnTo>
                  <a:lnTo>
                    <a:pt x="18" y="252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24" y="282"/>
                  </a:lnTo>
                  <a:lnTo>
                    <a:pt x="24" y="306"/>
                  </a:lnTo>
                  <a:lnTo>
                    <a:pt x="18" y="324"/>
                  </a:lnTo>
                  <a:lnTo>
                    <a:pt x="6" y="330"/>
                  </a:lnTo>
                  <a:lnTo>
                    <a:pt x="0" y="342"/>
                  </a:lnTo>
                  <a:lnTo>
                    <a:pt x="6" y="348"/>
                  </a:lnTo>
                  <a:lnTo>
                    <a:pt x="24" y="348"/>
                  </a:lnTo>
                  <a:lnTo>
                    <a:pt x="24" y="360"/>
                  </a:lnTo>
                  <a:lnTo>
                    <a:pt x="60" y="354"/>
                  </a:lnTo>
                  <a:lnTo>
                    <a:pt x="60" y="384"/>
                  </a:lnTo>
                  <a:lnTo>
                    <a:pt x="90" y="414"/>
                  </a:lnTo>
                  <a:lnTo>
                    <a:pt x="90" y="438"/>
                  </a:lnTo>
                  <a:lnTo>
                    <a:pt x="84" y="450"/>
                  </a:lnTo>
                  <a:lnTo>
                    <a:pt x="84" y="462"/>
                  </a:lnTo>
                  <a:lnTo>
                    <a:pt x="78" y="468"/>
                  </a:lnTo>
                  <a:lnTo>
                    <a:pt x="78" y="516"/>
                  </a:lnTo>
                  <a:lnTo>
                    <a:pt x="90" y="516"/>
                  </a:lnTo>
                  <a:lnTo>
                    <a:pt x="96" y="510"/>
                  </a:lnTo>
                  <a:lnTo>
                    <a:pt x="102" y="498"/>
                  </a:lnTo>
                  <a:lnTo>
                    <a:pt x="114" y="498"/>
                  </a:lnTo>
                  <a:lnTo>
                    <a:pt x="126" y="486"/>
                  </a:lnTo>
                  <a:lnTo>
                    <a:pt x="138" y="480"/>
                  </a:lnTo>
                  <a:lnTo>
                    <a:pt x="198" y="456"/>
                  </a:lnTo>
                  <a:lnTo>
                    <a:pt x="228" y="450"/>
                  </a:lnTo>
                  <a:lnTo>
                    <a:pt x="264" y="450"/>
                  </a:lnTo>
                  <a:lnTo>
                    <a:pt x="270" y="444"/>
                  </a:lnTo>
                  <a:lnTo>
                    <a:pt x="282" y="444"/>
                  </a:lnTo>
                  <a:lnTo>
                    <a:pt x="294" y="438"/>
                  </a:lnTo>
                  <a:lnTo>
                    <a:pt x="330" y="438"/>
                  </a:lnTo>
                  <a:lnTo>
                    <a:pt x="336" y="444"/>
                  </a:lnTo>
                  <a:lnTo>
                    <a:pt x="342" y="444"/>
                  </a:lnTo>
                  <a:lnTo>
                    <a:pt x="348" y="450"/>
                  </a:lnTo>
                  <a:lnTo>
                    <a:pt x="366" y="450"/>
                  </a:lnTo>
                  <a:lnTo>
                    <a:pt x="378" y="438"/>
                  </a:lnTo>
                  <a:lnTo>
                    <a:pt x="384" y="438"/>
                  </a:lnTo>
                  <a:lnTo>
                    <a:pt x="384" y="444"/>
                  </a:lnTo>
                  <a:lnTo>
                    <a:pt x="396" y="456"/>
                  </a:lnTo>
                  <a:lnTo>
                    <a:pt x="408" y="462"/>
                  </a:lnTo>
                  <a:lnTo>
                    <a:pt x="420" y="462"/>
                  </a:lnTo>
                  <a:lnTo>
                    <a:pt x="426" y="468"/>
                  </a:lnTo>
                  <a:lnTo>
                    <a:pt x="426" y="414"/>
                  </a:lnTo>
                  <a:lnTo>
                    <a:pt x="402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6" name="Costa Rica" descr="© INSCALE GmbH, 05.05.2010&#10;http://www.presentationload.com/"/>
            <p:cNvSpPr>
              <a:spLocks/>
            </p:cNvSpPr>
            <p:nvPr/>
          </p:nvSpPr>
          <p:spPr bwMode="gray">
            <a:xfrm>
              <a:off x="1719692" y="2705298"/>
              <a:ext cx="78838" cy="75782"/>
            </a:xfrm>
            <a:custGeom>
              <a:avLst/>
              <a:gdLst>
                <a:gd name="T0" fmla="*/ 2147483647 w 240"/>
                <a:gd name="T1" fmla="*/ 2147483647 h 228"/>
                <a:gd name="T2" fmla="*/ 2147483647 w 240"/>
                <a:gd name="T3" fmla="*/ 2147483647 h 228"/>
                <a:gd name="T4" fmla="*/ 2147483647 w 240"/>
                <a:gd name="T5" fmla="*/ 2147483647 h 228"/>
                <a:gd name="T6" fmla="*/ 2147483647 w 240"/>
                <a:gd name="T7" fmla="*/ 2147483647 h 228"/>
                <a:gd name="T8" fmla="*/ 2147483647 w 240"/>
                <a:gd name="T9" fmla="*/ 2147483647 h 228"/>
                <a:gd name="T10" fmla="*/ 2147483647 w 240"/>
                <a:gd name="T11" fmla="*/ 2147483647 h 228"/>
                <a:gd name="T12" fmla="*/ 2147483647 w 240"/>
                <a:gd name="T13" fmla="*/ 2147483647 h 228"/>
                <a:gd name="T14" fmla="*/ 2147483647 w 240"/>
                <a:gd name="T15" fmla="*/ 2147483647 h 228"/>
                <a:gd name="T16" fmla="*/ 2147483647 w 240"/>
                <a:gd name="T17" fmla="*/ 2147483647 h 228"/>
                <a:gd name="T18" fmla="*/ 2147483647 w 240"/>
                <a:gd name="T19" fmla="*/ 2147483647 h 228"/>
                <a:gd name="T20" fmla="*/ 2147483647 w 240"/>
                <a:gd name="T21" fmla="*/ 2147483647 h 228"/>
                <a:gd name="T22" fmla="*/ 2147483647 w 240"/>
                <a:gd name="T23" fmla="*/ 2147483647 h 228"/>
                <a:gd name="T24" fmla="*/ 2147483647 w 240"/>
                <a:gd name="T25" fmla="*/ 2147483647 h 228"/>
                <a:gd name="T26" fmla="*/ 2147483647 w 240"/>
                <a:gd name="T27" fmla="*/ 2147483647 h 228"/>
                <a:gd name="T28" fmla="*/ 2147483647 w 240"/>
                <a:gd name="T29" fmla="*/ 2147483647 h 228"/>
                <a:gd name="T30" fmla="*/ 2147483647 w 240"/>
                <a:gd name="T31" fmla="*/ 0 h 228"/>
                <a:gd name="T32" fmla="*/ 2147483647 w 240"/>
                <a:gd name="T33" fmla="*/ 2147483647 h 228"/>
                <a:gd name="T34" fmla="*/ 2147483647 w 240"/>
                <a:gd name="T35" fmla="*/ 2147483647 h 228"/>
                <a:gd name="T36" fmla="*/ 0 w 240"/>
                <a:gd name="T37" fmla="*/ 2147483647 h 228"/>
                <a:gd name="T38" fmla="*/ 2147483647 w 240"/>
                <a:gd name="T39" fmla="*/ 2147483647 h 228"/>
                <a:gd name="T40" fmla="*/ 2147483647 w 240"/>
                <a:gd name="T41" fmla="*/ 2147483647 h 228"/>
                <a:gd name="T42" fmla="*/ 2147483647 w 240"/>
                <a:gd name="T43" fmla="*/ 2147483647 h 228"/>
                <a:gd name="T44" fmla="*/ 2147483647 w 240"/>
                <a:gd name="T45" fmla="*/ 2147483647 h 228"/>
                <a:gd name="T46" fmla="*/ 2147483647 w 240"/>
                <a:gd name="T47" fmla="*/ 2147483647 h 228"/>
                <a:gd name="T48" fmla="*/ 2147483647 w 240"/>
                <a:gd name="T49" fmla="*/ 2147483647 h 228"/>
                <a:gd name="T50" fmla="*/ 2147483647 w 240"/>
                <a:gd name="T51" fmla="*/ 2147483647 h 228"/>
                <a:gd name="T52" fmla="*/ 2147483647 w 240"/>
                <a:gd name="T53" fmla="*/ 2147483647 h 228"/>
                <a:gd name="T54" fmla="*/ 2147483647 w 240"/>
                <a:gd name="T55" fmla="*/ 2147483647 h 228"/>
                <a:gd name="T56" fmla="*/ 2147483647 w 240"/>
                <a:gd name="T57" fmla="*/ 2147483647 h 228"/>
                <a:gd name="T58" fmla="*/ 2147483647 w 240"/>
                <a:gd name="T59" fmla="*/ 2147483647 h 228"/>
                <a:gd name="T60" fmla="*/ 2147483647 w 240"/>
                <a:gd name="T61" fmla="*/ 2147483647 h 228"/>
                <a:gd name="T62" fmla="*/ 2147483647 w 240"/>
                <a:gd name="T63" fmla="*/ 2147483647 h 228"/>
                <a:gd name="T64" fmla="*/ 2147483647 w 240"/>
                <a:gd name="T65" fmla="*/ 2147483647 h 228"/>
                <a:gd name="T66" fmla="*/ 2147483647 w 240"/>
                <a:gd name="T67" fmla="*/ 2147483647 h 22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0"/>
                <a:gd name="T103" fmla="*/ 0 h 228"/>
                <a:gd name="T104" fmla="*/ 240 w 240"/>
                <a:gd name="T105" fmla="*/ 228 h 22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0" h="228">
                  <a:moveTo>
                    <a:pt x="210" y="198"/>
                  </a:moveTo>
                  <a:lnTo>
                    <a:pt x="216" y="198"/>
                  </a:lnTo>
                  <a:lnTo>
                    <a:pt x="234" y="180"/>
                  </a:lnTo>
                  <a:lnTo>
                    <a:pt x="228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04" y="162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22" y="138"/>
                  </a:lnTo>
                  <a:lnTo>
                    <a:pt x="228" y="132"/>
                  </a:lnTo>
                  <a:lnTo>
                    <a:pt x="240" y="132"/>
                  </a:lnTo>
                  <a:lnTo>
                    <a:pt x="228" y="126"/>
                  </a:lnTo>
                  <a:lnTo>
                    <a:pt x="210" y="108"/>
                  </a:lnTo>
                  <a:lnTo>
                    <a:pt x="198" y="84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74" y="36"/>
                  </a:lnTo>
                  <a:lnTo>
                    <a:pt x="138" y="36"/>
                  </a:lnTo>
                  <a:lnTo>
                    <a:pt x="126" y="24"/>
                  </a:lnTo>
                  <a:lnTo>
                    <a:pt x="126" y="18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6" y="3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24" y="48"/>
                  </a:lnTo>
                  <a:lnTo>
                    <a:pt x="6" y="66"/>
                  </a:lnTo>
                  <a:lnTo>
                    <a:pt x="0" y="78"/>
                  </a:lnTo>
                  <a:lnTo>
                    <a:pt x="6" y="90"/>
                  </a:lnTo>
                  <a:lnTo>
                    <a:pt x="18" y="102"/>
                  </a:lnTo>
                  <a:lnTo>
                    <a:pt x="30" y="108"/>
                  </a:lnTo>
                  <a:lnTo>
                    <a:pt x="42" y="108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72" y="102"/>
                  </a:lnTo>
                  <a:lnTo>
                    <a:pt x="66" y="96"/>
                  </a:lnTo>
                  <a:lnTo>
                    <a:pt x="54" y="90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60" y="78"/>
                  </a:lnTo>
                  <a:lnTo>
                    <a:pt x="66" y="84"/>
                  </a:lnTo>
                  <a:lnTo>
                    <a:pt x="90" y="96"/>
                  </a:lnTo>
                  <a:lnTo>
                    <a:pt x="96" y="102"/>
                  </a:lnTo>
                  <a:lnTo>
                    <a:pt x="96" y="132"/>
                  </a:lnTo>
                  <a:lnTo>
                    <a:pt x="114" y="132"/>
                  </a:lnTo>
                  <a:lnTo>
                    <a:pt x="126" y="138"/>
                  </a:lnTo>
                  <a:lnTo>
                    <a:pt x="138" y="138"/>
                  </a:lnTo>
                  <a:lnTo>
                    <a:pt x="156" y="180"/>
                  </a:lnTo>
                  <a:lnTo>
                    <a:pt x="150" y="186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80" y="222"/>
                  </a:lnTo>
                  <a:lnTo>
                    <a:pt x="192" y="222"/>
                  </a:lnTo>
                  <a:lnTo>
                    <a:pt x="174" y="198"/>
                  </a:lnTo>
                  <a:lnTo>
                    <a:pt x="204" y="228"/>
                  </a:lnTo>
                  <a:lnTo>
                    <a:pt x="210" y="222"/>
                  </a:lnTo>
                  <a:lnTo>
                    <a:pt x="210" y="1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7" name="Congo" descr="© INSCALE GmbH, 05.05.2010&#10;http://www.presentationload.com/"/>
            <p:cNvSpPr>
              <a:spLocks/>
            </p:cNvSpPr>
            <p:nvPr/>
          </p:nvSpPr>
          <p:spPr bwMode="gray">
            <a:xfrm>
              <a:off x="4021490" y="2859431"/>
              <a:ext cx="445885" cy="498363"/>
            </a:xfrm>
            <a:custGeom>
              <a:avLst/>
              <a:gdLst>
                <a:gd name="T0" fmla="*/ 2147483647 w 1350"/>
                <a:gd name="T1" fmla="*/ 2147483647 h 1518"/>
                <a:gd name="T2" fmla="*/ 2147483647 w 1350"/>
                <a:gd name="T3" fmla="*/ 2147483647 h 1518"/>
                <a:gd name="T4" fmla="*/ 2147483647 w 1350"/>
                <a:gd name="T5" fmla="*/ 2147483647 h 1518"/>
                <a:gd name="T6" fmla="*/ 2147483647 w 1350"/>
                <a:gd name="T7" fmla="*/ 2147483647 h 1518"/>
                <a:gd name="T8" fmla="*/ 2147483647 w 1350"/>
                <a:gd name="T9" fmla="*/ 2147483647 h 1518"/>
                <a:gd name="T10" fmla="*/ 2147483647 w 1350"/>
                <a:gd name="T11" fmla="*/ 2147483647 h 1518"/>
                <a:gd name="T12" fmla="*/ 2147483647 w 1350"/>
                <a:gd name="T13" fmla="*/ 2147483647 h 1518"/>
                <a:gd name="T14" fmla="*/ 2147483647 w 1350"/>
                <a:gd name="T15" fmla="*/ 2147483647 h 1518"/>
                <a:gd name="T16" fmla="*/ 2147483647 w 1350"/>
                <a:gd name="T17" fmla="*/ 2147483647 h 1518"/>
                <a:gd name="T18" fmla="*/ 2147483647 w 1350"/>
                <a:gd name="T19" fmla="*/ 2147483647 h 1518"/>
                <a:gd name="T20" fmla="*/ 2147483647 w 1350"/>
                <a:gd name="T21" fmla="*/ 2147483647 h 1518"/>
                <a:gd name="T22" fmla="*/ 2147483647 w 1350"/>
                <a:gd name="T23" fmla="*/ 2147483647 h 1518"/>
                <a:gd name="T24" fmla="*/ 2147483647 w 1350"/>
                <a:gd name="T25" fmla="*/ 2147483647 h 1518"/>
                <a:gd name="T26" fmla="*/ 2147483647 w 1350"/>
                <a:gd name="T27" fmla="*/ 2147483647 h 1518"/>
                <a:gd name="T28" fmla="*/ 2147483647 w 1350"/>
                <a:gd name="T29" fmla="*/ 2147483647 h 1518"/>
                <a:gd name="T30" fmla="*/ 2147483647 w 1350"/>
                <a:gd name="T31" fmla="*/ 2147483647 h 1518"/>
                <a:gd name="T32" fmla="*/ 2147483647 w 1350"/>
                <a:gd name="T33" fmla="*/ 2147483647 h 1518"/>
                <a:gd name="T34" fmla="*/ 2147483647 w 1350"/>
                <a:gd name="T35" fmla="*/ 2147483647 h 1518"/>
                <a:gd name="T36" fmla="*/ 2147483647 w 1350"/>
                <a:gd name="T37" fmla="*/ 2147483647 h 1518"/>
                <a:gd name="T38" fmla="*/ 2147483647 w 1350"/>
                <a:gd name="T39" fmla="*/ 2147483647 h 1518"/>
                <a:gd name="T40" fmla="*/ 2147483647 w 1350"/>
                <a:gd name="T41" fmla="*/ 2147483647 h 1518"/>
                <a:gd name="T42" fmla="*/ 2147483647 w 1350"/>
                <a:gd name="T43" fmla="*/ 2147483647 h 1518"/>
                <a:gd name="T44" fmla="*/ 2147483647 w 1350"/>
                <a:gd name="T45" fmla="*/ 2147483647 h 1518"/>
                <a:gd name="T46" fmla="*/ 2147483647 w 1350"/>
                <a:gd name="T47" fmla="*/ 2147483647 h 1518"/>
                <a:gd name="T48" fmla="*/ 2147483647 w 1350"/>
                <a:gd name="T49" fmla="*/ 2147483647 h 1518"/>
                <a:gd name="T50" fmla="*/ 2147483647 w 1350"/>
                <a:gd name="T51" fmla="*/ 2147483647 h 1518"/>
                <a:gd name="T52" fmla="*/ 2147483647 w 1350"/>
                <a:gd name="T53" fmla="*/ 2147483647 h 1518"/>
                <a:gd name="T54" fmla="*/ 2147483647 w 1350"/>
                <a:gd name="T55" fmla="*/ 2147483647 h 1518"/>
                <a:gd name="T56" fmla="*/ 2147483647 w 1350"/>
                <a:gd name="T57" fmla="*/ 2147483647 h 1518"/>
                <a:gd name="T58" fmla="*/ 2147483647 w 1350"/>
                <a:gd name="T59" fmla="*/ 2147483647 h 1518"/>
                <a:gd name="T60" fmla="*/ 2147483647 w 1350"/>
                <a:gd name="T61" fmla="*/ 2147483647 h 1518"/>
                <a:gd name="T62" fmla="*/ 2147483647 w 1350"/>
                <a:gd name="T63" fmla="*/ 2147483647 h 1518"/>
                <a:gd name="T64" fmla="*/ 2147483647 w 1350"/>
                <a:gd name="T65" fmla="*/ 2147483647 h 1518"/>
                <a:gd name="T66" fmla="*/ 2147483647 w 1350"/>
                <a:gd name="T67" fmla="*/ 2147483647 h 1518"/>
                <a:gd name="T68" fmla="*/ 2147483647 w 1350"/>
                <a:gd name="T69" fmla="*/ 2147483647 h 1518"/>
                <a:gd name="T70" fmla="*/ 2147483647 w 1350"/>
                <a:gd name="T71" fmla="*/ 2147483647 h 1518"/>
                <a:gd name="T72" fmla="*/ 2147483647 w 1350"/>
                <a:gd name="T73" fmla="*/ 2147483647 h 1518"/>
                <a:gd name="T74" fmla="*/ 2147483647 w 1350"/>
                <a:gd name="T75" fmla="*/ 2147483647 h 1518"/>
                <a:gd name="T76" fmla="*/ 2147483647 w 1350"/>
                <a:gd name="T77" fmla="*/ 2147483647 h 1518"/>
                <a:gd name="T78" fmla="*/ 2147483647 w 1350"/>
                <a:gd name="T79" fmla="*/ 2147483647 h 1518"/>
                <a:gd name="T80" fmla="*/ 2147483647 w 1350"/>
                <a:gd name="T81" fmla="*/ 2147483647 h 1518"/>
                <a:gd name="T82" fmla="*/ 2147483647 w 1350"/>
                <a:gd name="T83" fmla="*/ 2147483647 h 1518"/>
                <a:gd name="T84" fmla="*/ 2147483647 w 1350"/>
                <a:gd name="T85" fmla="*/ 2147483647 h 1518"/>
                <a:gd name="T86" fmla="*/ 2147483647 w 1350"/>
                <a:gd name="T87" fmla="*/ 2147483647 h 1518"/>
                <a:gd name="T88" fmla="*/ 2147483647 w 1350"/>
                <a:gd name="T89" fmla="*/ 2147483647 h 1518"/>
                <a:gd name="T90" fmla="*/ 2147483647 w 1350"/>
                <a:gd name="T91" fmla="*/ 2147483647 h 1518"/>
                <a:gd name="T92" fmla="*/ 2147483647 w 1350"/>
                <a:gd name="T93" fmla="*/ 2147483647 h 1518"/>
                <a:gd name="T94" fmla="*/ 2147483647 w 1350"/>
                <a:gd name="T95" fmla="*/ 2147483647 h 1518"/>
                <a:gd name="T96" fmla="*/ 2147483647 w 1350"/>
                <a:gd name="T97" fmla="*/ 2147483647 h 1518"/>
                <a:gd name="T98" fmla="*/ 2147483647 w 1350"/>
                <a:gd name="T99" fmla="*/ 2147483647 h 1518"/>
                <a:gd name="T100" fmla="*/ 2147483647 w 1350"/>
                <a:gd name="T101" fmla="*/ 2147483647 h 1518"/>
                <a:gd name="T102" fmla="*/ 2147483647 w 1350"/>
                <a:gd name="T103" fmla="*/ 2147483647 h 1518"/>
                <a:gd name="T104" fmla="*/ 2147483647 w 1350"/>
                <a:gd name="T105" fmla="*/ 2147483647 h 1518"/>
                <a:gd name="T106" fmla="*/ 2147483647 w 1350"/>
                <a:gd name="T107" fmla="*/ 2147483647 h 1518"/>
                <a:gd name="T108" fmla="*/ 2147483647 w 1350"/>
                <a:gd name="T109" fmla="*/ 2147483647 h 1518"/>
                <a:gd name="T110" fmla="*/ 2147483647 w 1350"/>
                <a:gd name="T111" fmla="*/ 2147483647 h 1518"/>
                <a:gd name="T112" fmla="*/ 2147483647 w 1350"/>
                <a:gd name="T113" fmla="*/ 2147483647 h 1518"/>
                <a:gd name="T114" fmla="*/ 2147483647 w 1350"/>
                <a:gd name="T115" fmla="*/ 2147483647 h 1518"/>
                <a:gd name="T116" fmla="*/ 2147483647 w 1350"/>
                <a:gd name="T117" fmla="*/ 2147483647 h 1518"/>
                <a:gd name="T118" fmla="*/ 2147483647 w 1350"/>
                <a:gd name="T119" fmla="*/ 2147483647 h 1518"/>
                <a:gd name="T120" fmla="*/ 2147483647 w 1350"/>
                <a:gd name="T121" fmla="*/ 2147483647 h 1518"/>
                <a:gd name="T122" fmla="*/ 2147483647 w 1350"/>
                <a:gd name="T123" fmla="*/ 2147483647 h 1518"/>
                <a:gd name="T124" fmla="*/ 2147483647 w 1350"/>
                <a:gd name="T125" fmla="*/ 2147483647 h 15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50"/>
                <a:gd name="T190" fmla="*/ 0 h 1518"/>
                <a:gd name="T191" fmla="*/ 1350 w 1350"/>
                <a:gd name="T192" fmla="*/ 1518 h 15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50" h="1518">
                  <a:moveTo>
                    <a:pt x="1242" y="468"/>
                  </a:moveTo>
                  <a:lnTo>
                    <a:pt x="1242" y="438"/>
                  </a:lnTo>
                  <a:lnTo>
                    <a:pt x="1260" y="366"/>
                  </a:lnTo>
                  <a:lnTo>
                    <a:pt x="1278" y="354"/>
                  </a:lnTo>
                  <a:lnTo>
                    <a:pt x="1278" y="342"/>
                  </a:lnTo>
                  <a:lnTo>
                    <a:pt x="1302" y="330"/>
                  </a:lnTo>
                  <a:lnTo>
                    <a:pt x="1308" y="318"/>
                  </a:lnTo>
                  <a:lnTo>
                    <a:pt x="1320" y="312"/>
                  </a:lnTo>
                  <a:lnTo>
                    <a:pt x="1332" y="288"/>
                  </a:lnTo>
                  <a:lnTo>
                    <a:pt x="1344" y="276"/>
                  </a:lnTo>
                  <a:lnTo>
                    <a:pt x="1350" y="264"/>
                  </a:lnTo>
                  <a:lnTo>
                    <a:pt x="1350" y="252"/>
                  </a:lnTo>
                  <a:lnTo>
                    <a:pt x="1344" y="246"/>
                  </a:lnTo>
                  <a:lnTo>
                    <a:pt x="1332" y="240"/>
                  </a:lnTo>
                  <a:lnTo>
                    <a:pt x="1320" y="240"/>
                  </a:lnTo>
                  <a:lnTo>
                    <a:pt x="1314" y="234"/>
                  </a:lnTo>
                  <a:lnTo>
                    <a:pt x="1314" y="222"/>
                  </a:lnTo>
                  <a:lnTo>
                    <a:pt x="1320" y="210"/>
                  </a:lnTo>
                  <a:lnTo>
                    <a:pt x="1326" y="204"/>
                  </a:lnTo>
                  <a:lnTo>
                    <a:pt x="1326" y="198"/>
                  </a:lnTo>
                  <a:lnTo>
                    <a:pt x="1320" y="192"/>
                  </a:lnTo>
                  <a:lnTo>
                    <a:pt x="1308" y="186"/>
                  </a:lnTo>
                  <a:lnTo>
                    <a:pt x="1326" y="168"/>
                  </a:lnTo>
                  <a:lnTo>
                    <a:pt x="1320" y="144"/>
                  </a:lnTo>
                  <a:lnTo>
                    <a:pt x="1302" y="144"/>
                  </a:lnTo>
                  <a:lnTo>
                    <a:pt x="1296" y="120"/>
                  </a:lnTo>
                  <a:lnTo>
                    <a:pt x="1290" y="120"/>
                  </a:lnTo>
                  <a:lnTo>
                    <a:pt x="1284" y="114"/>
                  </a:lnTo>
                  <a:lnTo>
                    <a:pt x="1272" y="108"/>
                  </a:lnTo>
                  <a:lnTo>
                    <a:pt x="1260" y="96"/>
                  </a:lnTo>
                  <a:lnTo>
                    <a:pt x="1254" y="84"/>
                  </a:lnTo>
                  <a:lnTo>
                    <a:pt x="1248" y="66"/>
                  </a:lnTo>
                  <a:lnTo>
                    <a:pt x="1236" y="60"/>
                  </a:lnTo>
                  <a:lnTo>
                    <a:pt x="1230" y="54"/>
                  </a:lnTo>
                  <a:lnTo>
                    <a:pt x="1218" y="66"/>
                  </a:lnTo>
                  <a:lnTo>
                    <a:pt x="1218" y="72"/>
                  </a:lnTo>
                  <a:lnTo>
                    <a:pt x="1206" y="84"/>
                  </a:lnTo>
                  <a:lnTo>
                    <a:pt x="1200" y="84"/>
                  </a:lnTo>
                  <a:lnTo>
                    <a:pt x="1188" y="78"/>
                  </a:lnTo>
                  <a:lnTo>
                    <a:pt x="1188" y="72"/>
                  </a:lnTo>
                  <a:lnTo>
                    <a:pt x="1176" y="66"/>
                  </a:lnTo>
                  <a:lnTo>
                    <a:pt x="1164" y="66"/>
                  </a:lnTo>
                  <a:lnTo>
                    <a:pt x="1158" y="72"/>
                  </a:lnTo>
                  <a:lnTo>
                    <a:pt x="1152" y="84"/>
                  </a:lnTo>
                  <a:lnTo>
                    <a:pt x="1146" y="90"/>
                  </a:lnTo>
                  <a:lnTo>
                    <a:pt x="1098" y="66"/>
                  </a:lnTo>
                  <a:lnTo>
                    <a:pt x="1098" y="42"/>
                  </a:lnTo>
                  <a:lnTo>
                    <a:pt x="1068" y="18"/>
                  </a:lnTo>
                  <a:lnTo>
                    <a:pt x="1062" y="6"/>
                  </a:lnTo>
                  <a:lnTo>
                    <a:pt x="1044" y="24"/>
                  </a:lnTo>
                  <a:lnTo>
                    <a:pt x="1026" y="30"/>
                  </a:lnTo>
                  <a:lnTo>
                    <a:pt x="1002" y="30"/>
                  </a:lnTo>
                  <a:lnTo>
                    <a:pt x="990" y="18"/>
                  </a:lnTo>
                  <a:lnTo>
                    <a:pt x="990" y="12"/>
                  </a:lnTo>
                  <a:lnTo>
                    <a:pt x="954" y="18"/>
                  </a:lnTo>
                  <a:lnTo>
                    <a:pt x="942" y="6"/>
                  </a:lnTo>
                  <a:lnTo>
                    <a:pt x="942" y="0"/>
                  </a:lnTo>
                  <a:lnTo>
                    <a:pt x="936" y="0"/>
                  </a:lnTo>
                  <a:lnTo>
                    <a:pt x="918" y="18"/>
                  </a:lnTo>
                  <a:lnTo>
                    <a:pt x="918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76" y="36"/>
                  </a:lnTo>
                  <a:lnTo>
                    <a:pt x="864" y="24"/>
                  </a:lnTo>
                  <a:lnTo>
                    <a:pt x="840" y="42"/>
                  </a:lnTo>
                  <a:lnTo>
                    <a:pt x="822" y="42"/>
                  </a:lnTo>
                  <a:lnTo>
                    <a:pt x="810" y="54"/>
                  </a:lnTo>
                  <a:lnTo>
                    <a:pt x="798" y="60"/>
                  </a:lnTo>
                  <a:lnTo>
                    <a:pt x="792" y="66"/>
                  </a:lnTo>
                  <a:lnTo>
                    <a:pt x="786" y="66"/>
                  </a:lnTo>
                  <a:lnTo>
                    <a:pt x="762" y="42"/>
                  </a:lnTo>
                  <a:lnTo>
                    <a:pt x="756" y="54"/>
                  </a:lnTo>
                  <a:lnTo>
                    <a:pt x="738" y="72"/>
                  </a:lnTo>
                  <a:lnTo>
                    <a:pt x="738" y="84"/>
                  </a:lnTo>
                  <a:lnTo>
                    <a:pt x="732" y="90"/>
                  </a:lnTo>
                  <a:lnTo>
                    <a:pt x="726" y="102"/>
                  </a:lnTo>
                  <a:lnTo>
                    <a:pt x="720" y="108"/>
                  </a:lnTo>
                  <a:lnTo>
                    <a:pt x="708" y="102"/>
                  </a:lnTo>
                  <a:lnTo>
                    <a:pt x="702" y="96"/>
                  </a:lnTo>
                  <a:lnTo>
                    <a:pt x="690" y="90"/>
                  </a:lnTo>
                  <a:lnTo>
                    <a:pt x="642" y="90"/>
                  </a:lnTo>
                  <a:lnTo>
                    <a:pt x="630" y="84"/>
                  </a:lnTo>
                  <a:lnTo>
                    <a:pt x="624" y="78"/>
                  </a:lnTo>
                  <a:lnTo>
                    <a:pt x="582" y="78"/>
                  </a:lnTo>
                  <a:lnTo>
                    <a:pt x="582" y="48"/>
                  </a:lnTo>
                  <a:lnTo>
                    <a:pt x="576" y="42"/>
                  </a:lnTo>
                  <a:lnTo>
                    <a:pt x="558" y="42"/>
                  </a:lnTo>
                  <a:lnTo>
                    <a:pt x="558" y="30"/>
                  </a:lnTo>
                  <a:lnTo>
                    <a:pt x="546" y="24"/>
                  </a:lnTo>
                  <a:lnTo>
                    <a:pt x="534" y="24"/>
                  </a:lnTo>
                  <a:lnTo>
                    <a:pt x="516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86" y="30"/>
                  </a:lnTo>
                  <a:lnTo>
                    <a:pt x="486" y="36"/>
                  </a:lnTo>
                  <a:lnTo>
                    <a:pt x="480" y="48"/>
                  </a:lnTo>
                  <a:lnTo>
                    <a:pt x="480" y="54"/>
                  </a:lnTo>
                  <a:lnTo>
                    <a:pt x="474" y="66"/>
                  </a:lnTo>
                  <a:lnTo>
                    <a:pt x="462" y="78"/>
                  </a:lnTo>
                  <a:lnTo>
                    <a:pt x="456" y="78"/>
                  </a:lnTo>
                  <a:lnTo>
                    <a:pt x="444" y="90"/>
                  </a:lnTo>
                  <a:lnTo>
                    <a:pt x="444" y="102"/>
                  </a:lnTo>
                  <a:lnTo>
                    <a:pt x="450" y="102"/>
                  </a:lnTo>
                  <a:lnTo>
                    <a:pt x="450" y="120"/>
                  </a:lnTo>
                  <a:lnTo>
                    <a:pt x="438" y="138"/>
                  </a:lnTo>
                  <a:lnTo>
                    <a:pt x="450" y="150"/>
                  </a:lnTo>
                  <a:lnTo>
                    <a:pt x="450" y="186"/>
                  </a:lnTo>
                  <a:lnTo>
                    <a:pt x="444" y="198"/>
                  </a:lnTo>
                  <a:lnTo>
                    <a:pt x="438" y="216"/>
                  </a:lnTo>
                  <a:lnTo>
                    <a:pt x="426" y="228"/>
                  </a:lnTo>
                  <a:lnTo>
                    <a:pt x="414" y="252"/>
                  </a:lnTo>
                  <a:lnTo>
                    <a:pt x="408" y="258"/>
                  </a:lnTo>
                  <a:lnTo>
                    <a:pt x="408" y="288"/>
                  </a:lnTo>
                  <a:lnTo>
                    <a:pt x="414" y="300"/>
                  </a:lnTo>
                  <a:lnTo>
                    <a:pt x="414" y="324"/>
                  </a:lnTo>
                  <a:lnTo>
                    <a:pt x="396" y="360"/>
                  </a:lnTo>
                  <a:lnTo>
                    <a:pt x="396" y="372"/>
                  </a:lnTo>
                  <a:lnTo>
                    <a:pt x="402" y="378"/>
                  </a:lnTo>
                  <a:lnTo>
                    <a:pt x="408" y="390"/>
                  </a:lnTo>
                  <a:lnTo>
                    <a:pt x="408" y="414"/>
                  </a:lnTo>
                  <a:lnTo>
                    <a:pt x="402" y="426"/>
                  </a:lnTo>
                  <a:lnTo>
                    <a:pt x="390" y="432"/>
                  </a:lnTo>
                  <a:lnTo>
                    <a:pt x="390" y="486"/>
                  </a:lnTo>
                  <a:lnTo>
                    <a:pt x="384" y="492"/>
                  </a:lnTo>
                  <a:lnTo>
                    <a:pt x="372" y="498"/>
                  </a:lnTo>
                  <a:lnTo>
                    <a:pt x="366" y="510"/>
                  </a:lnTo>
                  <a:lnTo>
                    <a:pt x="318" y="534"/>
                  </a:lnTo>
                  <a:lnTo>
                    <a:pt x="312" y="540"/>
                  </a:lnTo>
                  <a:lnTo>
                    <a:pt x="306" y="552"/>
                  </a:lnTo>
                  <a:lnTo>
                    <a:pt x="306" y="588"/>
                  </a:lnTo>
                  <a:lnTo>
                    <a:pt x="282" y="612"/>
                  </a:lnTo>
                  <a:lnTo>
                    <a:pt x="276" y="612"/>
                  </a:lnTo>
                  <a:lnTo>
                    <a:pt x="282" y="714"/>
                  </a:lnTo>
                  <a:lnTo>
                    <a:pt x="252" y="756"/>
                  </a:lnTo>
                  <a:lnTo>
                    <a:pt x="246" y="762"/>
                  </a:lnTo>
                  <a:lnTo>
                    <a:pt x="228" y="762"/>
                  </a:lnTo>
                  <a:lnTo>
                    <a:pt x="216" y="774"/>
                  </a:lnTo>
                  <a:lnTo>
                    <a:pt x="210" y="786"/>
                  </a:lnTo>
                  <a:lnTo>
                    <a:pt x="192" y="804"/>
                  </a:lnTo>
                  <a:lnTo>
                    <a:pt x="186" y="816"/>
                  </a:lnTo>
                  <a:lnTo>
                    <a:pt x="180" y="822"/>
                  </a:lnTo>
                  <a:lnTo>
                    <a:pt x="168" y="828"/>
                  </a:lnTo>
                  <a:lnTo>
                    <a:pt x="150" y="828"/>
                  </a:lnTo>
                  <a:lnTo>
                    <a:pt x="144" y="822"/>
                  </a:lnTo>
                  <a:lnTo>
                    <a:pt x="150" y="810"/>
                  </a:lnTo>
                  <a:lnTo>
                    <a:pt x="150" y="780"/>
                  </a:lnTo>
                  <a:lnTo>
                    <a:pt x="144" y="780"/>
                  </a:lnTo>
                  <a:lnTo>
                    <a:pt x="126" y="798"/>
                  </a:lnTo>
                  <a:lnTo>
                    <a:pt x="102" y="792"/>
                  </a:lnTo>
                  <a:lnTo>
                    <a:pt x="102" y="810"/>
                  </a:lnTo>
                  <a:lnTo>
                    <a:pt x="96" y="822"/>
                  </a:lnTo>
                  <a:lnTo>
                    <a:pt x="90" y="828"/>
                  </a:lnTo>
                  <a:lnTo>
                    <a:pt x="78" y="828"/>
                  </a:lnTo>
                  <a:lnTo>
                    <a:pt x="72" y="822"/>
                  </a:lnTo>
                  <a:lnTo>
                    <a:pt x="72" y="816"/>
                  </a:lnTo>
                  <a:lnTo>
                    <a:pt x="66" y="810"/>
                  </a:lnTo>
                  <a:lnTo>
                    <a:pt x="66" y="804"/>
                  </a:lnTo>
                  <a:lnTo>
                    <a:pt x="54" y="804"/>
                  </a:lnTo>
                  <a:lnTo>
                    <a:pt x="48" y="816"/>
                  </a:lnTo>
                  <a:lnTo>
                    <a:pt x="12" y="846"/>
                  </a:lnTo>
                  <a:lnTo>
                    <a:pt x="18" y="858"/>
                  </a:lnTo>
                  <a:lnTo>
                    <a:pt x="18" y="864"/>
                  </a:lnTo>
                  <a:lnTo>
                    <a:pt x="24" y="876"/>
                  </a:lnTo>
                  <a:lnTo>
                    <a:pt x="24" y="882"/>
                  </a:lnTo>
                  <a:lnTo>
                    <a:pt x="18" y="888"/>
                  </a:lnTo>
                  <a:lnTo>
                    <a:pt x="6" y="894"/>
                  </a:lnTo>
                  <a:lnTo>
                    <a:pt x="0" y="900"/>
                  </a:lnTo>
                  <a:lnTo>
                    <a:pt x="6" y="906"/>
                  </a:lnTo>
                  <a:lnTo>
                    <a:pt x="6" y="912"/>
                  </a:lnTo>
                  <a:lnTo>
                    <a:pt x="18" y="918"/>
                  </a:lnTo>
                  <a:lnTo>
                    <a:pt x="18" y="924"/>
                  </a:lnTo>
                  <a:lnTo>
                    <a:pt x="54" y="906"/>
                  </a:lnTo>
                  <a:lnTo>
                    <a:pt x="78" y="912"/>
                  </a:lnTo>
                  <a:lnTo>
                    <a:pt x="84" y="906"/>
                  </a:lnTo>
                  <a:lnTo>
                    <a:pt x="96" y="912"/>
                  </a:lnTo>
                  <a:lnTo>
                    <a:pt x="120" y="906"/>
                  </a:lnTo>
                  <a:lnTo>
                    <a:pt x="132" y="912"/>
                  </a:lnTo>
                  <a:lnTo>
                    <a:pt x="162" y="912"/>
                  </a:lnTo>
                  <a:lnTo>
                    <a:pt x="174" y="906"/>
                  </a:lnTo>
                  <a:lnTo>
                    <a:pt x="186" y="906"/>
                  </a:lnTo>
                  <a:lnTo>
                    <a:pt x="198" y="912"/>
                  </a:lnTo>
                  <a:lnTo>
                    <a:pt x="228" y="912"/>
                  </a:lnTo>
                  <a:lnTo>
                    <a:pt x="246" y="906"/>
                  </a:lnTo>
                  <a:lnTo>
                    <a:pt x="270" y="906"/>
                  </a:lnTo>
                  <a:lnTo>
                    <a:pt x="276" y="900"/>
                  </a:lnTo>
                  <a:lnTo>
                    <a:pt x="294" y="900"/>
                  </a:lnTo>
                  <a:lnTo>
                    <a:pt x="300" y="906"/>
                  </a:lnTo>
                  <a:lnTo>
                    <a:pt x="306" y="918"/>
                  </a:lnTo>
                  <a:lnTo>
                    <a:pt x="318" y="930"/>
                  </a:lnTo>
                  <a:lnTo>
                    <a:pt x="318" y="972"/>
                  </a:lnTo>
                  <a:lnTo>
                    <a:pt x="336" y="990"/>
                  </a:lnTo>
                  <a:lnTo>
                    <a:pt x="336" y="1014"/>
                  </a:lnTo>
                  <a:lnTo>
                    <a:pt x="330" y="1020"/>
                  </a:lnTo>
                  <a:lnTo>
                    <a:pt x="330" y="1026"/>
                  </a:lnTo>
                  <a:lnTo>
                    <a:pt x="336" y="1032"/>
                  </a:lnTo>
                  <a:lnTo>
                    <a:pt x="342" y="1032"/>
                  </a:lnTo>
                  <a:lnTo>
                    <a:pt x="354" y="1044"/>
                  </a:lnTo>
                  <a:lnTo>
                    <a:pt x="354" y="1056"/>
                  </a:lnTo>
                  <a:lnTo>
                    <a:pt x="360" y="1062"/>
                  </a:lnTo>
                  <a:lnTo>
                    <a:pt x="372" y="1086"/>
                  </a:lnTo>
                  <a:lnTo>
                    <a:pt x="402" y="1086"/>
                  </a:lnTo>
                  <a:lnTo>
                    <a:pt x="414" y="1092"/>
                  </a:lnTo>
                  <a:lnTo>
                    <a:pt x="420" y="1080"/>
                  </a:lnTo>
                  <a:lnTo>
                    <a:pt x="444" y="1080"/>
                  </a:lnTo>
                  <a:lnTo>
                    <a:pt x="456" y="1074"/>
                  </a:lnTo>
                  <a:lnTo>
                    <a:pt x="462" y="1080"/>
                  </a:lnTo>
                  <a:lnTo>
                    <a:pt x="504" y="1074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0" y="1044"/>
                  </a:lnTo>
                  <a:lnTo>
                    <a:pt x="522" y="1044"/>
                  </a:lnTo>
                  <a:lnTo>
                    <a:pt x="522" y="1032"/>
                  </a:lnTo>
                  <a:lnTo>
                    <a:pt x="516" y="1020"/>
                  </a:lnTo>
                  <a:lnTo>
                    <a:pt x="510" y="1014"/>
                  </a:lnTo>
                  <a:lnTo>
                    <a:pt x="510" y="1008"/>
                  </a:lnTo>
                  <a:lnTo>
                    <a:pt x="516" y="1002"/>
                  </a:lnTo>
                  <a:lnTo>
                    <a:pt x="564" y="1002"/>
                  </a:lnTo>
                  <a:lnTo>
                    <a:pt x="564" y="996"/>
                  </a:lnTo>
                  <a:lnTo>
                    <a:pt x="576" y="996"/>
                  </a:lnTo>
                  <a:lnTo>
                    <a:pt x="588" y="1002"/>
                  </a:lnTo>
                  <a:lnTo>
                    <a:pt x="588" y="1026"/>
                  </a:lnTo>
                  <a:lnTo>
                    <a:pt x="678" y="1026"/>
                  </a:lnTo>
                  <a:lnTo>
                    <a:pt x="678" y="1050"/>
                  </a:lnTo>
                  <a:lnTo>
                    <a:pt x="666" y="1068"/>
                  </a:lnTo>
                  <a:lnTo>
                    <a:pt x="672" y="1086"/>
                  </a:lnTo>
                  <a:lnTo>
                    <a:pt x="684" y="1098"/>
                  </a:lnTo>
                  <a:lnTo>
                    <a:pt x="690" y="1110"/>
                  </a:lnTo>
                  <a:lnTo>
                    <a:pt x="690" y="1122"/>
                  </a:lnTo>
                  <a:lnTo>
                    <a:pt x="684" y="1134"/>
                  </a:lnTo>
                  <a:lnTo>
                    <a:pt x="678" y="1140"/>
                  </a:lnTo>
                  <a:lnTo>
                    <a:pt x="684" y="1164"/>
                  </a:lnTo>
                  <a:lnTo>
                    <a:pt x="684" y="1176"/>
                  </a:lnTo>
                  <a:lnTo>
                    <a:pt x="678" y="1182"/>
                  </a:lnTo>
                  <a:lnTo>
                    <a:pt x="678" y="1194"/>
                  </a:lnTo>
                  <a:lnTo>
                    <a:pt x="684" y="1212"/>
                  </a:lnTo>
                  <a:lnTo>
                    <a:pt x="696" y="1230"/>
                  </a:lnTo>
                  <a:lnTo>
                    <a:pt x="708" y="1254"/>
                  </a:lnTo>
                  <a:lnTo>
                    <a:pt x="714" y="1260"/>
                  </a:lnTo>
                  <a:lnTo>
                    <a:pt x="714" y="1278"/>
                  </a:lnTo>
                  <a:lnTo>
                    <a:pt x="708" y="1290"/>
                  </a:lnTo>
                  <a:lnTo>
                    <a:pt x="708" y="1302"/>
                  </a:lnTo>
                  <a:lnTo>
                    <a:pt x="702" y="1308"/>
                  </a:lnTo>
                  <a:lnTo>
                    <a:pt x="702" y="1332"/>
                  </a:lnTo>
                  <a:lnTo>
                    <a:pt x="708" y="1338"/>
                  </a:lnTo>
                  <a:lnTo>
                    <a:pt x="714" y="1338"/>
                  </a:lnTo>
                  <a:lnTo>
                    <a:pt x="720" y="1344"/>
                  </a:lnTo>
                  <a:lnTo>
                    <a:pt x="726" y="1326"/>
                  </a:lnTo>
                  <a:lnTo>
                    <a:pt x="756" y="1332"/>
                  </a:lnTo>
                  <a:lnTo>
                    <a:pt x="780" y="1326"/>
                  </a:lnTo>
                  <a:lnTo>
                    <a:pt x="780" y="1314"/>
                  </a:lnTo>
                  <a:lnTo>
                    <a:pt x="792" y="1314"/>
                  </a:lnTo>
                  <a:lnTo>
                    <a:pt x="804" y="1326"/>
                  </a:lnTo>
                  <a:lnTo>
                    <a:pt x="828" y="1326"/>
                  </a:lnTo>
                  <a:lnTo>
                    <a:pt x="834" y="1308"/>
                  </a:lnTo>
                  <a:lnTo>
                    <a:pt x="840" y="1320"/>
                  </a:lnTo>
                  <a:lnTo>
                    <a:pt x="858" y="1320"/>
                  </a:lnTo>
                  <a:lnTo>
                    <a:pt x="858" y="1350"/>
                  </a:lnTo>
                  <a:lnTo>
                    <a:pt x="864" y="1356"/>
                  </a:lnTo>
                  <a:lnTo>
                    <a:pt x="882" y="1356"/>
                  </a:lnTo>
                  <a:lnTo>
                    <a:pt x="882" y="1350"/>
                  </a:lnTo>
                  <a:lnTo>
                    <a:pt x="876" y="1344"/>
                  </a:lnTo>
                  <a:lnTo>
                    <a:pt x="918" y="1338"/>
                  </a:lnTo>
                  <a:lnTo>
                    <a:pt x="918" y="1356"/>
                  </a:lnTo>
                  <a:lnTo>
                    <a:pt x="924" y="1368"/>
                  </a:lnTo>
                  <a:lnTo>
                    <a:pt x="930" y="1374"/>
                  </a:lnTo>
                  <a:lnTo>
                    <a:pt x="948" y="1386"/>
                  </a:lnTo>
                  <a:lnTo>
                    <a:pt x="984" y="1392"/>
                  </a:lnTo>
                  <a:lnTo>
                    <a:pt x="1014" y="1398"/>
                  </a:lnTo>
                  <a:lnTo>
                    <a:pt x="1032" y="1398"/>
                  </a:lnTo>
                  <a:lnTo>
                    <a:pt x="1032" y="1392"/>
                  </a:lnTo>
                  <a:lnTo>
                    <a:pt x="1038" y="1386"/>
                  </a:lnTo>
                  <a:lnTo>
                    <a:pt x="1038" y="1368"/>
                  </a:lnTo>
                  <a:lnTo>
                    <a:pt x="1044" y="1362"/>
                  </a:lnTo>
                  <a:lnTo>
                    <a:pt x="1050" y="1362"/>
                  </a:lnTo>
                  <a:lnTo>
                    <a:pt x="1062" y="1374"/>
                  </a:lnTo>
                  <a:lnTo>
                    <a:pt x="1062" y="1386"/>
                  </a:lnTo>
                  <a:lnTo>
                    <a:pt x="1068" y="1392"/>
                  </a:lnTo>
                  <a:lnTo>
                    <a:pt x="1080" y="1392"/>
                  </a:lnTo>
                  <a:lnTo>
                    <a:pt x="1080" y="1404"/>
                  </a:lnTo>
                  <a:lnTo>
                    <a:pt x="1074" y="1404"/>
                  </a:lnTo>
                  <a:lnTo>
                    <a:pt x="1074" y="1416"/>
                  </a:lnTo>
                  <a:lnTo>
                    <a:pt x="1104" y="1416"/>
                  </a:lnTo>
                  <a:lnTo>
                    <a:pt x="1110" y="1422"/>
                  </a:lnTo>
                  <a:lnTo>
                    <a:pt x="1110" y="1434"/>
                  </a:lnTo>
                  <a:lnTo>
                    <a:pt x="1122" y="1434"/>
                  </a:lnTo>
                  <a:lnTo>
                    <a:pt x="1128" y="1428"/>
                  </a:lnTo>
                  <a:lnTo>
                    <a:pt x="1134" y="1428"/>
                  </a:lnTo>
                  <a:lnTo>
                    <a:pt x="1140" y="1434"/>
                  </a:lnTo>
                  <a:lnTo>
                    <a:pt x="1146" y="1446"/>
                  </a:lnTo>
                  <a:lnTo>
                    <a:pt x="1146" y="1452"/>
                  </a:lnTo>
                  <a:lnTo>
                    <a:pt x="1152" y="1464"/>
                  </a:lnTo>
                  <a:lnTo>
                    <a:pt x="1164" y="1464"/>
                  </a:lnTo>
                  <a:lnTo>
                    <a:pt x="1176" y="1476"/>
                  </a:lnTo>
                  <a:lnTo>
                    <a:pt x="1176" y="1488"/>
                  </a:lnTo>
                  <a:lnTo>
                    <a:pt x="1182" y="1500"/>
                  </a:lnTo>
                  <a:lnTo>
                    <a:pt x="1182" y="1512"/>
                  </a:lnTo>
                  <a:lnTo>
                    <a:pt x="1200" y="1512"/>
                  </a:lnTo>
                  <a:lnTo>
                    <a:pt x="1218" y="1500"/>
                  </a:lnTo>
                  <a:lnTo>
                    <a:pt x="1224" y="1512"/>
                  </a:lnTo>
                  <a:lnTo>
                    <a:pt x="1224" y="1518"/>
                  </a:lnTo>
                  <a:lnTo>
                    <a:pt x="1230" y="1518"/>
                  </a:lnTo>
                  <a:lnTo>
                    <a:pt x="1236" y="1500"/>
                  </a:lnTo>
                  <a:lnTo>
                    <a:pt x="1242" y="1464"/>
                  </a:lnTo>
                  <a:lnTo>
                    <a:pt x="1242" y="1416"/>
                  </a:lnTo>
                  <a:lnTo>
                    <a:pt x="1218" y="1416"/>
                  </a:lnTo>
                  <a:lnTo>
                    <a:pt x="1218" y="1434"/>
                  </a:lnTo>
                  <a:lnTo>
                    <a:pt x="1212" y="1440"/>
                  </a:lnTo>
                  <a:lnTo>
                    <a:pt x="1206" y="1440"/>
                  </a:lnTo>
                  <a:lnTo>
                    <a:pt x="1194" y="1434"/>
                  </a:lnTo>
                  <a:lnTo>
                    <a:pt x="1164" y="1404"/>
                  </a:lnTo>
                  <a:lnTo>
                    <a:pt x="1158" y="1404"/>
                  </a:lnTo>
                  <a:lnTo>
                    <a:pt x="1158" y="1398"/>
                  </a:lnTo>
                  <a:lnTo>
                    <a:pt x="1152" y="1398"/>
                  </a:lnTo>
                  <a:lnTo>
                    <a:pt x="1140" y="1386"/>
                  </a:lnTo>
                  <a:lnTo>
                    <a:pt x="1140" y="1362"/>
                  </a:lnTo>
                  <a:lnTo>
                    <a:pt x="1146" y="1350"/>
                  </a:lnTo>
                  <a:lnTo>
                    <a:pt x="1152" y="1332"/>
                  </a:lnTo>
                  <a:lnTo>
                    <a:pt x="1158" y="1320"/>
                  </a:lnTo>
                  <a:lnTo>
                    <a:pt x="1170" y="1308"/>
                  </a:lnTo>
                  <a:lnTo>
                    <a:pt x="1170" y="1254"/>
                  </a:lnTo>
                  <a:lnTo>
                    <a:pt x="1164" y="1236"/>
                  </a:lnTo>
                  <a:lnTo>
                    <a:pt x="1164" y="1212"/>
                  </a:lnTo>
                  <a:lnTo>
                    <a:pt x="1158" y="1206"/>
                  </a:lnTo>
                  <a:lnTo>
                    <a:pt x="1158" y="1200"/>
                  </a:lnTo>
                  <a:lnTo>
                    <a:pt x="1152" y="1194"/>
                  </a:lnTo>
                  <a:lnTo>
                    <a:pt x="1152" y="1188"/>
                  </a:lnTo>
                  <a:lnTo>
                    <a:pt x="1140" y="1176"/>
                  </a:lnTo>
                  <a:lnTo>
                    <a:pt x="1146" y="1176"/>
                  </a:lnTo>
                  <a:lnTo>
                    <a:pt x="1152" y="1170"/>
                  </a:lnTo>
                  <a:lnTo>
                    <a:pt x="1164" y="1164"/>
                  </a:lnTo>
                  <a:lnTo>
                    <a:pt x="1182" y="1146"/>
                  </a:lnTo>
                  <a:lnTo>
                    <a:pt x="1182" y="1116"/>
                  </a:lnTo>
                  <a:lnTo>
                    <a:pt x="1194" y="1116"/>
                  </a:lnTo>
                  <a:lnTo>
                    <a:pt x="1212" y="1110"/>
                  </a:lnTo>
                  <a:lnTo>
                    <a:pt x="1230" y="1110"/>
                  </a:lnTo>
                  <a:lnTo>
                    <a:pt x="1242" y="1104"/>
                  </a:lnTo>
                  <a:lnTo>
                    <a:pt x="1260" y="1104"/>
                  </a:lnTo>
                  <a:lnTo>
                    <a:pt x="1284" y="1092"/>
                  </a:lnTo>
                  <a:lnTo>
                    <a:pt x="1290" y="1092"/>
                  </a:lnTo>
                  <a:lnTo>
                    <a:pt x="1290" y="1086"/>
                  </a:lnTo>
                  <a:lnTo>
                    <a:pt x="1284" y="1074"/>
                  </a:lnTo>
                  <a:lnTo>
                    <a:pt x="1272" y="1062"/>
                  </a:lnTo>
                  <a:lnTo>
                    <a:pt x="1272" y="1014"/>
                  </a:lnTo>
                  <a:lnTo>
                    <a:pt x="1248" y="1014"/>
                  </a:lnTo>
                  <a:lnTo>
                    <a:pt x="1248" y="1008"/>
                  </a:lnTo>
                  <a:lnTo>
                    <a:pt x="1242" y="996"/>
                  </a:lnTo>
                  <a:lnTo>
                    <a:pt x="1242" y="978"/>
                  </a:lnTo>
                  <a:lnTo>
                    <a:pt x="1236" y="972"/>
                  </a:lnTo>
                  <a:lnTo>
                    <a:pt x="1224" y="966"/>
                  </a:lnTo>
                  <a:lnTo>
                    <a:pt x="1218" y="960"/>
                  </a:lnTo>
                  <a:lnTo>
                    <a:pt x="1206" y="936"/>
                  </a:lnTo>
                  <a:lnTo>
                    <a:pt x="1206" y="906"/>
                  </a:lnTo>
                  <a:lnTo>
                    <a:pt x="1212" y="900"/>
                  </a:lnTo>
                  <a:lnTo>
                    <a:pt x="1212" y="876"/>
                  </a:lnTo>
                  <a:lnTo>
                    <a:pt x="1200" y="864"/>
                  </a:lnTo>
                  <a:lnTo>
                    <a:pt x="1194" y="852"/>
                  </a:lnTo>
                  <a:lnTo>
                    <a:pt x="1194" y="804"/>
                  </a:lnTo>
                  <a:lnTo>
                    <a:pt x="1200" y="780"/>
                  </a:lnTo>
                  <a:lnTo>
                    <a:pt x="1200" y="750"/>
                  </a:lnTo>
                  <a:lnTo>
                    <a:pt x="1212" y="738"/>
                  </a:lnTo>
                  <a:lnTo>
                    <a:pt x="1218" y="744"/>
                  </a:lnTo>
                  <a:lnTo>
                    <a:pt x="1218" y="732"/>
                  </a:lnTo>
                  <a:lnTo>
                    <a:pt x="1224" y="726"/>
                  </a:lnTo>
                  <a:lnTo>
                    <a:pt x="1224" y="696"/>
                  </a:lnTo>
                  <a:lnTo>
                    <a:pt x="1218" y="690"/>
                  </a:lnTo>
                  <a:lnTo>
                    <a:pt x="1206" y="684"/>
                  </a:lnTo>
                  <a:lnTo>
                    <a:pt x="1200" y="678"/>
                  </a:lnTo>
                  <a:lnTo>
                    <a:pt x="1188" y="648"/>
                  </a:lnTo>
                  <a:lnTo>
                    <a:pt x="1182" y="642"/>
                  </a:lnTo>
                  <a:lnTo>
                    <a:pt x="1176" y="642"/>
                  </a:lnTo>
                  <a:lnTo>
                    <a:pt x="1176" y="636"/>
                  </a:lnTo>
                  <a:lnTo>
                    <a:pt x="1182" y="624"/>
                  </a:lnTo>
                  <a:lnTo>
                    <a:pt x="1194" y="618"/>
                  </a:lnTo>
                  <a:lnTo>
                    <a:pt x="1206" y="606"/>
                  </a:lnTo>
                  <a:lnTo>
                    <a:pt x="1206" y="594"/>
                  </a:lnTo>
                  <a:lnTo>
                    <a:pt x="1200" y="588"/>
                  </a:lnTo>
                  <a:lnTo>
                    <a:pt x="1194" y="576"/>
                  </a:lnTo>
                  <a:lnTo>
                    <a:pt x="1194" y="570"/>
                  </a:lnTo>
                  <a:lnTo>
                    <a:pt x="1200" y="564"/>
                  </a:lnTo>
                  <a:lnTo>
                    <a:pt x="1224" y="552"/>
                  </a:lnTo>
                  <a:lnTo>
                    <a:pt x="1230" y="546"/>
                  </a:lnTo>
                  <a:lnTo>
                    <a:pt x="1236" y="546"/>
                  </a:lnTo>
                  <a:lnTo>
                    <a:pt x="1242" y="4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8" name="Congo (Brazzaville)" descr="© INSCALE GmbH, 05.05.2010&#10;http://www.presentationload.com/"/>
            <p:cNvSpPr>
              <a:spLocks/>
            </p:cNvSpPr>
            <p:nvPr/>
          </p:nvSpPr>
          <p:spPr bwMode="gray">
            <a:xfrm>
              <a:off x="3993056" y="2903102"/>
              <a:ext cx="177062" cy="229915"/>
            </a:xfrm>
            <a:custGeom>
              <a:avLst/>
              <a:gdLst>
                <a:gd name="T0" fmla="*/ 2147483647 w 534"/>
                <a:gd name="T1" fmla="*/ 2147483647 h 702"/>
                <a:gd name="T2" fmla="*/ 2147483647 w 534"/>
                <a:gd name="T3" fmla="*/ 2147483647 h 702"/>
                <a:gd name="T4" fmla="*/ 2147483647 w 534"/>
                <a:gd name="T5" fmla="*/ 2147483647 h 702"/>
                <a:gd name="T6" fmla="*/ 2147483647 w 534"/>
                <a:gd name="T7" fmla="*/ 2147483647 h 702"/>
                <a:gd name="T8" fmla="*/ 2147483647 w 534"/>
                <a:gd name="T9" fmla="*/ 2147483647 h 702"/>
                <a:gd name="T10" fmla="*/ 2147483647 w 534"/>
                <a:gd name="T11" fmla="*/ 2147483647 h 702"/>
                <a:gd name="T12" fmla="*/ 2147483647 w 534"/>
                <a:gd name="T13" fmla="*/ 2147483647 h 702"/>
                <a:gd name="T14" fmla="*/ 2147483647 w 534"/>
                <a:gd name="T15" fmla="*/ 2147483647 h 702"/>
                <a:gd name="T16" fmla="*/ 2147483647 w 534"/>
                <a:gd name="T17" fmla="*/ 2147483647 h 702"/>
                <a:gd name="T18" fmla="*/ 2147483647 w 534"/>
                <a:gd name="T19" fmla="*/ 2147483647 h 702"/>
                <a:gd name="T20" fmla="*/ 2147483647 w 534"/>
                <a:gd name="T21" fmla="*/ 2147483647 h 702"/>
                <a:gd name="T22" fmla="*/ 2147483647 w 534"/>
                <a:gd name="T23" fmla="*/ 2147483647 h 702"/>
                <a:gd name="T24" fmla="*/ 2147483647 w 534"/>
                <a:gd name="T25" fmla="*/ 2147483647 h 702"/>
                <a:gd name="T26" fmla="*/ 2147483647 w 534"/>
                <a:gd name="T27" fmla="*/ 2147483647 h 702"/>
                <a:gd name="T28" fmla="*/ 2147483647 w 534"/>
                <a:gd name="T29" fmla="*/ 2147483647 h 702"/>
                <a:gd name="T30" fmla="*/ 2147483647 w 534"/>
                <a:gd name="T31" fmla="*/ 2147483647 h 702"/>
                <a:gd name="T32" fmla="*/ 2147483647 w 534"/>
                <a:gd name="T33" fmla="*/ 2147483647 h 702"/>
                <a:gd name="T34" fmla="*/ 2147483647 w 534"/>
                <a:gd name="T35" fmla="*/ 2147483647 h 702"/>
                <a:gd name="T36" fmla="*/ 2147483647 w 534"/>
                <a:gd name="T37" fmla="*/ 2147483647 h 702"/>
                <a:gd name="T38" fmla="*/ 2147483647 w 534"/>
                <a:gd name="T39" fmla="*/ 2147483647 h 702"/>
                <a:gd name="T40" fmla="*/ 2147483647 w 534"/>
                <a:gd name="T41" fmla="*/ 2147483647 h 702"/>
                <a:gd name="T42" fmla="*/ 2147483647 w 534"/>
                <a:gd name="T43" fmla="*/ 2147483647 h 702"/>
                <a:gd name="T44" fmla="*/ 2147483647 w 534"/>
                <a:gd name="T45" fmla="*/ 2147483647 h 702"/>
                <a:gd name="T46" fmla="*/ 2147483647 w 534"/>
                <a:gd name="T47" fmla="*/ 2147483647 h 702"/>
                <a:gd name="T48" fmla="*/ 2147483647 w 534"/>
                <a:gd name="T49" fmla="*/ 2147483647 h 702"/>
                <a:gd name="T50" fmla="*/ 0 w 534"/>
                <a:gd name="T51" fmla="*/ 2147483647 h 702"/>
                <a:gd name="T52" fmla="*/ 2147483647 w 534"/>
                <a:gd name="T53" fmla="*/ 2147483647 h 702"/>
                <a:gd name="T54" fmla="*/ 2147483647 w 534"/>
                <a:gd name="T55" fmla="*/ 2147483647 h 702"/>
                <a:gd name="T56" fmla="*/ 2147483647 w 534"/>
                <a:gd name="T57" fmla="*/ 2147483647 h 702"/>
                <a:gd name="T58" fmla="*/ 2147483647 w 534"/>
                <a:gd name="T59" fmla="*/ 2147483647 h 702"/>
                <a:gd name="T60" fmla="*/ 2147483647 w 534"/>
                <a:gd name="T61" fmla="*/ 2147483647 h 702"/>
                <a:gd name="T62" fmla="*/ 2147483647 w 534"/>
                <a:gd name="T63" fmla="*/ 2147483647 h 702"/>
                <a:gd name="T64" fmla="*/ 2147483647 w 534"/>
                <a:gd name="T65" fmla="*/ 2147483647 h 702"/>
                <a:gd name="T66" fmla="*/ 2147483647 w 534"/>
                <a:gd name="T67" fmla="*/ 2147483647 h 702"/>
                <a:gd name="T68" fmla="*/ 2147483647 w 534"/>
                <a:gd name="T69" fmla="*/ 2147483647 h 702"/>
                <a:gd name="T70" fmla="*/ 2147483647 w 534"/>
                <a:gd name="T71" fmla="*/ 2147483647 h 702"/>
                <a:gd name="T72" fmla="*/ 2147483647 w 534"/>
                <a:gd name="T73" fmla="*/ 2147483647 h 702"/>
                <a:gd name="T74" fmla="*/ 2147483647 w 534"/>
                <a:gd name="T75" fmla="*/ 2147483647 h 702"/>
                <a:gd name="T76" fmla="*/ 2147483647 w 534"/>
                <a:gd name="T77" fmla="*/ 2147483647 h 702"/>
                <a:gd name="T78" fmla="*/ 2147483647 w 534"/>
                <a:gd name="T79" fmla="*/ 2147483647 h 702"/>
                <a:gd name="T80" fmla="*/ 2147483647 w 534"/>
                <a:gd name="T81" fmla="*/ 2147483647 h 702"/>
                <a:gd name="T82" fmla="*/ 2147483647 w 534"/>
                <a:gd name="T83" fmla="*/ 2147483647 h 702"/>
                <a:gd name="T84" fmla="*/ 2147483647 w 534"/>
                <a:gd name="T85" fmla="*/ 2147483647 h 702"/>
                <a:gd name="T86" fmla="*/ 2147483647 w 534"/>
                <a:gd name="T87" fmla="*/ 2147483647 h 702"/>
                <a:gd name="T88" fmla="*/ 2147483647 w 534"/>
                <a:gd name="T89" fmla="*/ 2147483647 h 702"/>
                <a:gd name="T90" fmla="*/ 2147483647 w 534"/>
                <a:gd name="T91" fmla="*/ 2147483647 h 702"/>
                <a:gd name="T92" fmla="*/ 2147483647 w 534"/>
                <a:gd name="T93" fmla="*/ 2147483647 h 702"/>
                <a:gd name="T94" fmla="*/ 2147483647 w 534"/>
                <a:gd name="T95" fmla="*/ 2147483647 h 702"/>
                <a:gd name="T96" fmla="*/ 2147483647 w 534"/>
                <a:gd name="T97" fmla="*/ 2147483647 h 702"/>
                <a:gd name="T98" fmla="*/ 2147483647 w 534"/>
                <a:gd name="T99" fmla="*/ 2147483647 h 702"/>
                <a:gd name="T100" fmla="*/ 2147483647 w 534"/>
                <a:gd name="T101" fmla="*/ 2147483647 h 702"/>
                <a:gd name="T102" fmla="*/ 2147483647 w 534"/>
                <a:gd name="T103" fmla="*/ 2147483647 h 7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34"/>
                <a:gd name="T157" fmla="*/ 0 h 702"/>
                <a:gd name="T158" fmla="*/ 534 w 534"/>
                <a:gd name="T159" fmla="*/ 702 h 7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34" h="702">
                  <a:moveTo>
                    <a:pt x="366" y="120"/>
                  </a:moveTo>
                  <a:lnTo>
                    <a:pt x="360" y="126"/>
                  </a:lnTo>
                  <a:lnTo>
                    <a:pt x="354" y="168"/>
                  </a:lnTo>
                  <a:lnTo>
                    <a:pt x="330" y="144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76" y="138"/>
                  </a:lnTo>
                  <a:lnTo>
                    <a:pt x="270" y="132"/>
                  </a:lnTo>
                  <a:lnTo>
                    <a:pt x="258" y="126"/>
                  </a:lnTo>
                  <a:lnTo>
                    <a:pt x="210" y="126"/>
                  </a:lnTo>
                  <a:lnTo>
                    <a:pt x="192" y="132"/>
                  </a:lnTo>
                  <a:lnTo>
                    <a:pt x="162" y="132"/>
                  </a:lnTo>
                  <a:lnTo>
                    <a:pt x="144" y="162"/>
                  </a:lnTo>
                  <a:lnTo>
                    <a:pt x="150" y="198"/>
                  </a:lnTo>
                  <a:lnTo>
                    <a:pt x="156" y="204"/>
                  </a:lnTo>
                  <a:lnTo>
                    <a:pt x="180" y="204"/>
                  </a:lnTo>
                  <a:lnTo>
                    <a:pt x="186" y="198"/>
                  </a:lnTo>
                  <a:lnTo>
                    <a:pt x="186" y="180"/>
                  </a:lnTo>
                  <a:lnTo>
                    <a:pt x="204" y="180"/>
                  </a:lnTo>
                  <a:lnTo>
                    <a:pt x="210" y="186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28" y="198"/>
                  </a:lnTo>
                  <a:lnTo>
                    <a:pt x="228" y="216"/>
                  </a:lnTo>
                  <a:lnTo>
                    <a:pt x="240" y="222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8" y="252"/>
                  </a:lnTo>
                  <a:lnTo>
                    <a:pt x="222" y="258"/>
                  </a:lnTo>
                  <a:lnTo>
                    <a:pt x="210" y="258"/>
                  </a:lnTo>
                  <a:lnTo>
                    <a:pt x="198" y="282"/>
                  </a:lnTo>
                  <a:lnTo>
                    <a:pt x="198" y="318"/>
                  </a:lnTo>
                  <a:lnTo>
                    <a:pt x="216" y="324"/>
                  </a:lnTo>
                  <a:lnTo>
                    <a:pt x="222" y="342"/>
                  </a:lnTo>
                  <a:lnTo>
                    <a:pt x="240" y="342"/>
                  </a:lnTo>
                  <a:lnTo>
                    <a:pt x="246" y="348"/>
                  </a:lnTo>
                  <a:lnTo>
                    <a:pt x="246" y="360"/>
                  </a:lnTo>
                  <a:lnTo>
                    <a:pt x="240" y="366"/>
                  </a:lnTo>
                  <a:lnTo>
                    <a:pt x="240" y="414"/>
                  </a:lnTo>
                  <a:lnTo>
                    <a:pt x="234" y="426"/>
                  </a:lnTo>
                  <a:lnTo>
                    <a:pt x="240" y="450"/>
                  </a:lnTo>
                  <a:lnTo>
                    <a:pt x="234" y="456"/>
                  </a:lnTo>
                  <a:lnTo>
                    <a:pt x="222" y="462"/>
                  </a:lnTo>
                  <a:lnTo>
                    <a:pt x="222" y="486"/>
                  </a:lnTo>
                  <a:lnTo>
                    <a:pt x="216" y="498"/>
                  </a:lnTo>
                  <a:lnTo>
                    <a:pt x="210" y="504"/>
                  </a:lnTo>
                  <a:lnTo>
                    <a:pt x="198" y="504"/>
                  </a:lnTo>
                  <a:lnTo>
                    <a:pt x="192" y="498"/>
                  </a:lnTo>
                  <a:lnTo>
                    <a:pt x="192" y="468"/>
                  </a:lnTo>
                  <a:lnTo>
                    <a:pt x="186" y="468"/>
                  </a:lnTo>
                  <a:lnTo>
                    <a:pt x="180" y="474"/>
                  </a:lnTo>
                  <a:lnTo>
                    <a:pt x="174" y="486"/>
                  </a:lnTo>
                  <a:lnTo>
                    <a:pt x="168" y="492"/>
                  </a:lnTo>
                  <a:lnTo>
                    <a:pt x="138" y="492"/>
                  </a:lnTo>
                  <a:lnTo>
                    <a:pt x="120" y="450"/>
                  </a:lnTo>
                  <a:lnTo>
                    <a:pt x="90" y="450"/>
                  </a:lnTo>
                  <a:lnTo>
                    <a:pt x="90" y="456"/>
                  </a:lnTo>
                  <a:lnTo>
                    <a:pt x="108" y="474"/>
                  </a:lnTo>
                  <a:lnTo>
                    <a:pt x="96" y="480"/>
                  </a:lnTo>
                  <a:lnTo>
                    <a:pt x="90" y="492"/>
                  </a:lnTo>
                  <a:lnTo>
                    <a:pt x="84" y="498"/>
                  </a:lnTo>
                  <a:lnTo>
                    <a:pt x="66" y="498"/>
                  </a:lnTo>
                  <a:lnTo>
                    <a:pt x="54" y="492"/>
                  </a:lnTo>
                  <a:lnTo>
                    <a:pt x="42" y="492"/>
                  </a:lnTo>
                  <a:lnTo>
                    <a:pt x="36" y="486"/>
                  </a:lnTo>
                  <a:lnTo>
                    <a:pt x="30" y="486"/>
                  </a:lnTo>
                  <a:lnTo>
                    <a:pt x="30" y="504"/>
                  </a:lnTo>
                  <a:lnTo>
                    <a:pt x="36" y="510"/>
                  </a:lnTo>
                  <a:lnTo>
                    <a:pt x="36" y="522"/>
                  </a:lnTo>
                  <a:lnTo>
                    <a:pt x="24" y="522"/>
                  </a:lnTo>
                  <a:lnTo>
                    <a:pt x="54" y="540"/>
                  </a:lnTo>
                  <a:lnTo>
                    <a:pt x="36" y="552"/>
                  </a:lnTo>
                  <a:lnTo>
                    <a:pt x="54" y="564"/>
                  </a:lnTo>
                  <a:lnTo>
                    <a:pt x="54" y="600"/>
                  </a:lnTo>
                  <a:lnTo>
                    <a:pt x="48" y="606"/>
                  </a:lnTo>
                  <a:lnTo>
                    <a:pt x="30" y="588"/>
                  </a:lnTo>
                  <a:lnTo>
                    <a:pt x="6" y="600"/>
                  </a:lnTo>
                  <a:lnTo>
                    <a:pt x="0" y="618"/>
                  </a:lnTo>
                  <a:lnTo>
                    <a:pt x="54" y="666"/>
                  </a:lnTo>
                  <a:lnTo>
                    <a:pt x="54" y="684"/>
                  </a:lnTo>
                  <a:lnTo>
                    <a:pt x="72" y="702"/>
                  </a:lnTo>
                  <a:lnTo>
                    <a:pt x="72" y="690"/>
                  </a:lnTo>
                  <a:lnTo>
                    <a:pt x="90" y="690"/>
                  </a:lnTo>
                  <a:lnTo>
                    <a:pt x="90" y="672"/>
                  </a:lnTo>
                  <a:lnTo>
                    <a:pt x="102" y="666"/>
                  </a:lnTo>
                  <a:lnTo>
                    <a:pt x="108" y="660"/>
                  </a:lnTo>
                  <a:lnTo>
                    <a:pt x="120" y="654"/>
                  </a:lnTo>
                  <a:lnTo>
                    <a:pt x="126" y="648"/>
                  </a:lnTo>
                  <a:lnTo>
                    <a:pt x="132" y="654"/>
                  </a:lnTo>
                  <a:lnTo>
                    <a:pt x="132" y="660"/>
                  </a:lnTo>
                  <a:lnTo>
                    <a:pt x="138" y="666"/>
                  </a:lnTo>
                  <a:lnTo>
                    <a:pt x="138" y="672"/>
                  </a:lnTo>
                  <a:lnTo>
                    <a:pt x="150" y="672"/>
                  </a:lnTo>
                  <a:lnTo>
                    <a:pt x="150" y="678"/>
                  </a:lnTo>
                  <a:lnTo>
                    <a:pt x="156" y="684"/>
                  </a:lnTo>
                  <a:lnTo>
                    <a:pt x="156" y="690"/>
                  </a:lnTo>
                  <a:lnTo>
                    <a:pt x="162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86" y="678"/>
                  </a:lnTo>
                  <a:lnTo>
                    <a:pt x="186" y="660"/>
                  </a:lnTo>
                  <a:lnTo>
                    <a:pt x="210" y="666"/>
                  </a:lnTo>
                  <a:lnTo>
                    <a:pt x="228" y="648"/>
                  </a:lnTo>
                  <a:lnTo>
                    <a:pt x="234" y="648"/>
                  </a:lnTo>
                  <a:lnTo>
                    <a:pt x="234" y="678"/>
                  </a:lnTo>
                  <a:lnTo>
                    <a:pt x="228" y="690"/>
                  </a:lnTo>
                  <a:lnTo>
                    <a:pt x="234" y="696"/>
                  </a:lnTo>
                  <a:lnTo>
                    <a:pt x="252" y="696"/>
                  </a:lnTo>
                  <a:lnTo>
                    <a:pt x="264" y="690"/>
                  </a:lnTo>
                  <a:lnTo>
                    <a:pt x="270" y="684"/>
                  </a:lnTo>
                  <a:lnTo>
                    <a:pt x="276" y="672"/>
                  </a:lnTo>
                  <a:lnTo>
                    <a:pt x="294" y="654"/>
                  </a:lnTo>
                  <a:lnTo>
                    <a:pt x="300" y="642"/>
                  </a:lnTo>
                  <a:lnTo>
                    <a:pt x="312" y="630"/>
                  </a:lnTo>
                  <a:lnTo>
                    <a:pt x="330" y="630"/>
                  </a:lnTo>
                  <a:lnTo>
                    <a:pt x="336" y="624"/>
                  </a:lnTo>
                  <a:lnTo>
                    <a:pt x="366" y="582"/>
                  </a:lnTo>
                  <a:lnTo>
                    <a:pt x="360" y="480"/>
                  </a:lnTo>
                  <a:lnTo>
                    <a:pt x="366" y="480"/>
                  </a:lnTo>
                  <a:lnTo>
                    <a:pt x="390" y="456"/>
                  </a:lnTo>
                  <a:lnTo>
                    <a:pt x="390" y="420"/>
                  </a:lnTo>
                  <a:lnTo>
                    <a:pt x="396" y="408"/>
                  </a:lnTo>
                  <a:lnTo>
                    <a:pt x="402" y="402"/>
                  </a:lnTo>
                  <a:lnTo>
                    <a:pt x="450" y="378"/>
                  </a:lnTo>
                  <a:lnTo>
                    <a:pt x="456" y="366"/>
                  </a:lnTo>
                  <a:lnTo>
                    <a:pt x="468" y="360"/>
                  </a:lnTo>
                  <a:lnTo>
                    <a:pt x="474" y="354"/>
                  </a:lnTo>
                  <a:lnTo>
                    <a:pt x="474" y="300"/>
                  </a:lnTo>
                  <a:lnTo>
                    <a:pt x="486" y="294"/>
                  </a:lnTo>
                  <a:lnTo>
                    <a:pt x="492" y="282"/>
                  </a:lnTo>
                  <a:lnTo>
                    <a:pt x="492" y="258"/>
                  </a:lnTo>
                  <a:lnTo>
                    <a:pt x="486" y="246"/>
                  </a:lnTo>
                  <a:lnTo>
                    <a:pt x="480" y="240"/>
                  </a:lnTo>
                  <a:lnTo>
                    <a:pt x="480" y="228"/>
                  </a:lnTo>
                  <a:lnTo>
                    <a:pt x="498" y="192"/>
                  </a:lnTo>
                  <a:lnTo>
                    <a:pt x="498" y="168"/>
                  </a:lnTo>
                  <a:lnTo>
                    <a:pt x="492" y="156"/>
                  </a:lnTo>
                  <a:lnTo>
                    <a:pt x="492" y="126"/>
                  </a:lnTo>
                  <a:lnTo>
                    <a:pt x="498" y="120"/>
                  </a:lnTo>
                  <a:lnTo>
                    <a:pt x="510" y="96"/>
                  </a:lnTo>
                  <a:lnTo>
                    <a:pt x="522" y="84"/>
                  </a:lnTo>
                  <a:lnTo>
                    <a:pt x="528" y="66"/>
                  </a:lnTo>
                  <a:lnTo>
                    <a:pt x="534" y="54"/>
                  </a:lnTo>
                  <a:lnTo>
                    <a:pt x="534" y="18"/>
                  </a:lnTo>
                  <a:lnTo>
                    <a:pt x="522" y="6"/>
                  </a:lnTo>
                  <a:lnTo>
                    <a:pt x="510" y="18"/>
                  </a:lnTo>
                  <a:lnTo>
                    <a:pt x="498" y="18"/>
                  </a:lnTo>
                  <a:lnTo>
                    <a:pt x="462" y="0"/>
                  </a:lnTo>
                  <a:lnTo>
                    <a:pt x="444" y="0"/>
                  </a:lnTo>
                  <a:lnTo>
                    <a:pt x="426" y="18"/>
                  </a:lnTo>
                  <a:lnTo>
                    <a:pt x="396" y="18"/>
                  </a:lnTo>
                  <a:lnTo>
                    <a:pt x="378" y="48"/>
                  </a:lnTo>
                  <a:lnTo>
                    <a:pt x="390" y="60"/>
                  </a:lnTo>
                  <a:lnTo>
                    <a:pt x="390" y="84"/>
                  </a:lnTo>
                  <a:lnTo>
                    <a:pt x="384" y="96"/>
                  </a:lnTo>
                  <a:lnTo>
                    <a:pt x="378" y="102"/>
                  </a:lnTo>
                  <a:lnTo>
                    <a:pt x="372" y="114"/>
                  </a:lnTo>
                  <a:lnTo>
                    <a:pt x="366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9" name="Colombia" descr="© INSCALE GmbH, 05.05.2010&#10;http://www.presentationload.com/"/>
            <p:cNvSpPr>
              <a:spLocks/>
            </p:cNvSpPr>
            <p:nvPr/>
          </p:nvSpPr>
          <p:spPr bwMode="gray">
            <a:xfrm>
              <a:off x="1872196" y="2671905"/>
              <a:ext cx="286918" cy="441848"/>
            </a:xfrm>
            <a:custGeom>
              <a:avLst/>
              <a:gdLst>
                <a:gd name="T0" fmla="*/ 2147483647 w 870"/>
                <a:gd name="T1" fmla="*/ 2147483647 h 1344"/>
                <a:gd name="T2" fmla="*/ 2147483647 w 870"/>
                <a:gd name="T3" fmla="*/ 2147483647 h 1344"/>
                <a:gd name="T4" fmla="*/ 2147483647 w 870"/>
                <a:gd name="T5" fmla="*/ 2147483647 h 1344"/>
                <a:gd name="T6" fmla="*/ 2147483647 w 870"/>
                <a:gd name="T7" fmla="*/ 2147483647 h 1344"/>
                <a:gd name="T8" fmla="*/ 2147483647 w 870"/>
                <a:gd name="T9" fmla="*/ 2147483647 h 1344"/>
                <a:gd name="T10" fmla="*/ 2147483647 w 870"/>
                <a:gd name="T11" fmla="*/ 2147483647 h 1344"/>
                <a:gd name="T12" fmla="*/ 2147483647 w 870"/>
                <a:gd name="T13" fmla="*/ 2147483647 h 1344"/>
                <a:gd name="T14" fmla="*/ 2147483647 w 870"/>
                <a:gd name="T15" fmla="*/ 2147483647 h 1344"/>
                <a:gd name="T16" fmla="*/ 2147483647 w 870"/>
                <a:gd name="T17" fmla="*/ 2147483647 h 1344"/>
                <a:gd name="T18" fmla="*/ 2147483647 w 870"/>
                <a:gd name="T19" fmla="*/ 2147483647 h 1344"/>
                <a:gd name="T20" fmla="*/ 2147483647 w 870"/>
                <a:gd name="T21" fmla="*/ 2147483647 h 1344"/>
                <a:gd name="T22" fmla="*/ 2147483647 w 870"/>
                <a:gd name="T23" fmla="*/ 2147483647 h 1344"/>
                <a:gd name="T24" fmla="*/ 2147483647 w 870"/>
                <a:gd name="T25" fmla="*/ 2147483647 h 1344"/>
                <a:gd name="T26" fmla="*/ 2147483647 w 870"/>
                <a:gd name="T27" fmla="*/ 2147483647 h 1344"/>
                <a:gd name="T28" fmla="*/ 2147483647 w 870"/>
                <a:gd name="T29" fmla="*/ 2147483647 h 1344"/>
                <a:gd name="T30" fmla="*/ 2147483647 w 870"/>
                <a:gd name="T31" fmla="*/ 2147483647 h 1344"/>
                <a:gd name="T32" fmla="*/ 2147483647 w 870"/>
                <a:gd name="T33" fmla="*/ 2147483647 h 1344"/>
                <a:gd name="T34" fmla="*/ 2147483647 w 870"/>
                <a:gd name="T35" fmla="*/ 2147483647 h 1344"/>
                <a:gd name="T36" fmla="*/ 2147483647 w 870"/>
                <a:gd name="T37" fmla="*/ 2147483647 h 1344"/>
                <a:gd name="T38" fmla="*/ 2147483647 w 870"/>
                <a:gd name="T39" fmla="*/ 2147483647 h 1344"/>
                <a:gd name="T40" fmla="*/ 2147483647 w 870"/>
                <a:gd name="T41" fmla="*/ 2147483647 h 1344"/>
                <a:gd name="T42" fmla="*/ 2147483647 w 870"/>
                <a:gd name="T43" fmla="*/ 2147483647 h 1344"/>
                <a:gd name="T44" fmla="*/ 2147483647 w 870"/>
                <a:gd name="T45" fmla="*/ 2147483647 h 1344"/>
                <a:gd name="T46" fmla="*/ 2147483647 w 870"/>
                <a:gd name="T47" fmla="*/ 2147483647 h 1344"/>
                <a:gd name="T48" fmla="*/ 2147483647 w 870"/>
                <a:gd name="T49" fmla="*/ 2147483647 h 1344"/>
                <a:gd name="T50" fmla="*/ 2147483647 w 870"/>
                <a:gd name="T51" fmla="*/ 2147483647 h 1344"/>
                <a:gd name="T52" fmla="*/ 2147483647 w 870"/>
                <a:gd name="T53" fmla="*/ 2147483647 h 1344"/>
                <a:gd name="T54" fmla="*/ 2147483647 w 870"/>
                <a:gd name="T55" fmla="*/ 2147483647 h 1344"/>
                <a:gd name="T56" fmla="*/ 2147483647 w 870"/>
                <a:gd name="T57" fmla="*/ 2147483647 h 1344"/>
                <a:gd name="T58" fmla="*/ 2147483647 w 870"/>
                <a:gd name="T59" fmla="*/ 2147483647 h 1344"/>
                <a:gd name="T60" fmla="*/ 2147483647 w 870"/>
                <a:gd name="T61" fmla="*/ 2147483647 h 1344"/>
                <a:gd name="T62" fmla="*/ 2147483647 w 870"/>
                <a:gd name="T63" fmla="*/ 2147483647 h 1344"/>
                <a:gd name="T64" fmla="*/ 2147483647 w 870"/>
                <a:gd name="T65" fmla="*/ 2147483647 h 1344"/>
                <a:gd name="T66" fmla="*/ 2147483647 w 870"/>
                <a:gd name="T67" fmla="*/ 2147483647 h 1344"/>
                <a:gd name="T68" fmla="*/ 2147483647 w 870"/>
                <a:gd name="T69" fmla="*/ 2147483647 h 1344"/>
                <a:gd name="T70" fmla="*/ 2147483647 w 870"/>
                <a:gd name="T71" fmla="*/ 2147483647 h 1344"/>
                <a:gd name="T72" fmla="*/ 2147483647 w 870"/>
                <a:gd name="T73" fmla="*/ 0 h 1344"/>
                <a:gd name="T74" fmla="*/ 2147483647 w 870"/>
                <a:gd name="T75" fmla="*/ 2147483647 h 1344"/>
                <a:gd name="T76" fmla="*/ 2147483647 w 870"/>
                <a:gd name="T77" fmla="*/ 2147483647 h 1344"/>
                <a:gd name="T78" fmla="*/ 2147483647 w 870"/>
                <a:gd name="T79" fmla="*/ 2147483647 h 1344"/>
                <a:gd name="T80" fmla="*/ 2147483647 w 870"/>
                <a:gd name="T81" fmla="*/ 2147483647 h 1344"/>
                <a:gd name="T82" fmla="*/ 2147483647 w 870"/>
                <a:gd name="T83" fmla="*/ 2147483647 h 1344"/>
                <a:gd name="T84" fmla="*/ 2147483647 w 870"/>
                <a:gd name="T85" fmla="*/ 2147483647 h 1344"/>
                <a:gd name="T86" fmla="*/ 2147483647 w 870"/>
                <a:gd name="T87" fmla="*/ 2147483647 h 1344"/>
                <a:gd name="T88" fmla="*/ 2147483647 w 870"/>
                <a:gd name="T89" fmla="*/ 2147483647 h 1344"/>
                <a:gd name="T90" fmla="*/ 2147483647 w 870"/>
                <a:gd name="T91" fmla="*/ 2147483647 h 1344"/>
                <a:gd name="T92" fmla="*/ 2147483647 w 870"/>
                <a:gd name="T93" fmla="*/ 2147483647 h 1344"/>
                <a:gd name="T94" fmla="*/ 2147483647 w 870"/>
                <a:gd name="T95" fmla="*/ 2147483647 h 1344"/>
                <a:gd name="T96" fmla="*/ 2147483647 w 870"/>
                <a:gd name="T97" fmla="*/ 2147483647 h 1344"/>
                <a:gd name="T98" fmla="*/ 2147483647 w 870"/>
                <a:gd name="T99" fmla="*/ 2147483647 h 1344"/>
                <a:gd name="T100" fmla="*/ 2147483647 w 870"/>
                <a:gd name="T101" fmla="*/ 2147483647 h 1344"/>
                <a:gd name="T102" fmla="*/ 2147483647 w 870"/>
                <a:gd name="T103" fmla="*/ 2147483647 h 1344"/>
                <a:gd name="T104" fmla="*/ 2147483647 w 870"/>
                <a:gd name="T105" fmla="*/ 2147483647 h 1344"/>
                <a:gd name="T106" fmla="*/ 2147483647 w 870"/>
                <a:gd name="T107" fmla="*/ 2147483647 h 13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70"/>
                <a:gd name="T163" fmla="*/ 0 h 1344"/>
                <a:gd name="T164" fmla="*/ 870 w 870"/>
                <a:gd name="T165" fmla="*/ 1344 h 13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70" h="1344">
                  <a:moveTo>
                    <a:pt x="36" y="912"/>
                  </a:moveTo>
                  <a:lnTo>
                    <a:pt x="60" y="924"/>
                  </a:lnTo>
                  <a:lnTo>
                    <a:pt x="66" y="936"/>
                  </a:lnTo>
                  <a:lnTo>
                    <a:pt x="84" y="936"/>
                  </a:lnTo>
                  <a:lnTo>
                    <a:pt x="96" y="942"/>
                  </a:lnTo>
                  <a:lnTo>
                    <a:pt x="102" y="948"/>
                  </a:lnTo>
                  <a:lnTo>
                    <a:pt x="108" y="960"/>
                  </a:lnTo>
                  <a:lnTo>
                    <a:pt x="108" y="966"/>
                  </a:lnTo>
                  <a:lnTo>
                    <a:pt x="114" y="972"/>
                  </a:lnTo>
                  <a:lnTo>
                    <a:pt x="126" y="978"/>
                  </a:lnTo>
                  <a:lnTo>
                    <a:pt x="138" y="978"/>
                  </a:lnTo>
                  <a:lnTo>
                    <a:pt x="144" y="972"/>
                  </a:lnTo>
                  <a:lnTo>
                    <a:pt x="156" y="978"/>
                  </a:lnTo>
                  <a:lnTo>
                    <a:pt x="162" y="984"/>
                  </a:lnTo>
                  <a:lnTo>
                    <a:pt x="186" y="984"/>
                  </a:lnTo>
                  <a:lnTo>
                    <a:pt x="186" y="972"/>
                  </a:lnTo>
                  <a:lnTo>
                    <a:pt x="192" y="966"/>
                  </a:lnTo>
                  <a:lnTo>
                    <a:pt x="198" y="966"/>
                  </a:lnTo>
                  <a:lnTo>
                    <a:pt x="210" y="972"/>
                  </a:lnTo>
                  <a:lnTo>
                    <a:pt x="210" y="978"/>
                  </a:lnTo>
                  <a:lnTo>
                    <a:pt x="216" y="984"/>
                  </a:lnTo>
                  <a:lnTo>
                    <a:pt x="216" y="990"/>
                  </a:lnTo>
                  <a:lnTo>
                    <a:pt x="228" y="1002"/>
                  </a:lnTo>
                  <a:lnTo>
                    <a:pt x="264" y="1002"/>
                  </a:lnTo>
                  <a:lnTo>
                    <a:pt x="276" y="1008"/>
                  </a:lnTo>
                  <a:lnTo>
                    <a:pt x="282" y="1014"/>
                  </a:lnTo>
                  <a:lnTo>
                    <a:pt x="294" y="1020"/>
                  </a:lnTo>
                  <a:lnTo>
                    <a:pt x="312" y="1038"/>
                  </a:lnTo>
                  <a:lnTo>
                    <a:pt x="324" y="1044"/>
                  </a:lnTo>
                  <a:lnTo>
                    <a:pt x="330" y="1050"/>
                  </a:lnTo>
                  <a:lnTo>
                    <a:pt x="342" y="1086"/>
                  </a:lnTo>
                  <a:lnTo>
                    <a:pt x="360" y="1086"/>
                  </a:lnTo>
                  <a:lnTo>
                    <a:pt x="372" y="1104"/>
                  </a:lnTo>
                  <a:lnTo>
                    <a:pt x="384" y="1104"/>
                  </a:lnTo>
                  <a:lnTo>
                    <a:pt x="390" y="1110"/>
                  </a:lnTo>
                  <a:lnTo>
                    <a:pt x="390" y="1134"/>
                  </a:lnTo>
                  <a:lnTo>
                    <a:pt x="396" y="1140"/>
                  </a:lnTo>
                  <a:lnTo>
                    <a:pt x="396" y="1146"/>
                  </a:lnTo>
                  <a:lnTo>
                    <a:pt x="408" y="1146"/>
                  </a:lnTo>
                  <a:lnTo>
                    <a:pt x="420" y="1152"/>
                  </a:lnTo>
                  <a:lnTo>
                    <a:pt x="426" y="1158"/>
                  </a:lnTo>
                  <a:lnTo>
                    <a:pt x="426" y="1164"/>
                  </a:lnTo>
                  <a:lnTo>
                    <a:pt x="420" y="1170"/>
                  </a:lnTo>
                  <a:lnTo>
                    <a:pt x="420" y="1194"/>
                  </a:lnTo>
                  <a:lnTo>
                    <a:pt x="432" y="1200"/>
                  </a:lnTo>
                  <a:lnTo>
                    <a:pt x="456" y="1206"/>
                  </a:lnTo>
                  <a:lnTo>
                    <a:pt x="492" y="1206"/>
                  </a:lnTo>
                  <a:lnTo>
                    <a:pt x="492" y="1194"/>
                  </a:lnTo>
                  <a:lnTo>
                    <a:pt x="504" y="1182"/>
                  </a:lnTo>
                  <a:lnTo>
                    <a:pt x="528" y="1182"/>
                  </a:lnTo>
                  <a:lnTo>
                    <a:pt x="534" y="1188"/>
                  </a:lnTo>
                  <a:lnTo>
                    <a:pt x="540" y="1188"/>
                  </a:lnTo>
                  <a:lnTo>
                    <a:pt x="546" y="1194"/>
                  </a:lnTo>
                  <a:lnTo>
                    <a:pt x="558" y="1194"/>
                  </a:lnTo>
                  <a:lnTo>
                    <a:pt x="570" y="1188"/>
                  </a:lnTo>
                  <a:lnTo>
                    <a:pt x="576" y="1182"/>
                  </a:lnTo>
                  <a:lnTo>
                    <a:pt x="588" y="1182"/>
                  </a:lnTo>
                  <a:lnTo>
                    <a:pt x="588" y="1188"/>
                  </a:lnTo>
                  <a:lnTo>
                    <a:pt x="594" y="1200"/>
                  </a:lnTo>
                  <a:lnTo>
                    <a:pt x="600" y="1206"/>
                  </a:lnTo>
                  <a:lnTo>
                    <a:pt x="624" y="1206"/>
                  </a:lnTo>
                  <a:lnTo>
                    <a:pt x="636" y="1212"/>
                  </a:lnTo>
                  <a:lnTo>
                    <a:pt x="642" y="1218"/>
                  </a:lnTo>
                  <a:lnTo>
                    <a:pt x="642" y="1236"/>
                  </a:lnTo>
                  <a:lnTo>
                    <a:pt x="636" y="1248"/>
                  </a:lnTo>
                  <a:lnTo>
                    <a:pt x="630" y="1254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66"/>
                  </a:lnTo>
                  <a:lnTo>
                    <a:pt x="606" y="1290"/>
                  </a:lnTo>
                  <a:lnTo>
                    <a:pt x="606" y="1308"/>
                  </a:lnTo>
                  <a:lnTo>
                    <a:pt x="612" y="1314"/>
                  </a:lnTo>
                  <a:lnTo>
                    <a:pt x="630" y="1314"/>
                  </a:lnTo>
                  <a:lnTo>
                    <a:pt x="642" y="1332"/>
                  </a:lnTo>
                  <a:lnTo>
                    <a:pt x="660" y="1344"/>
                  </a:lnTo>
                  <a:lnTo>
                    <a:pt x="660" y="1308"/>
                  </a:lnTo>
                  <a:lnTo>
                    <a:pt x="666" y="1236"/>
                  </a:lnTo>
                  <a:lnTo>
                    <a:pt x="684" y="1188"/>
                  </a:lnTo>
                  <a:lnTo>
                    <a:pt x="678" y="1140"/>
                  </a:lnTo>
                  <a:lnTo>
                    <a:pt x="690" y="1128"/>
                  </a:lnTo>
                  <a:lnTo>
                    <a:pt x="696" y="1116"/>
                  </a:lnTo>
                  <a:lnTo>
                    <a:pt x="696" y="1104"/>
                  </a:lnTo>
                  <a:lnTo>
                    <a:pt x="690" y="1092"/>
                  </a:lnTo>
                  <a:lnTo>
                    <a:pt x="678" y="1080"/>
                  </a:lnTo>
                  <a:lnTo>
                    <a:pt x="678" y="1074"/>
                  </a:lnTo>
                  <a:lnTo>
                    <a:pt x="672" y="1068"/>
                  </a:lnTo>
                  <a:lnTo>
                    <a:pt x="672" y="1044"/>
                  </a:lnTo>
                  <a:lnTo>
                    <a:pt x="666" y="1038"/>
                  </a:lnTo>
                  <a:lnTo>
                    <a:pt x="654" y="1032"/>
                  </a:lnTo>
                  <a:lnTo>
                    <a:pt x="642" y="1020"/>
                  </a:lnTo>
                  <a:lnTo>
                    <a:pt x="636" y="1020"/>
                  </a:lnTo>
                  <a:lnTo>
                    <a:pt x="642" y="954"/>
                  </a:lnTo>
                  <a:lnTo>
                    <a:pt x="672" y="948"/>
                  </a:lnTo>
                  <a:lnTo>
                    <a:pt x="678" y="954"/>
                  </a:lnTo>
                  <a:lnTo>
                    <a:pt x="708" y="954"/>
                  </a:lnTo>
                  <a:lnTo>
                    <a:pt x="714" y="948"/>
                  </a:lnTo>
                  <a:lnTo>
                    <a:pt x="714" y="942"/>
                  </a:lnTo>
                  <a:lnTo>
                    <a:pt x="708" y="936"/>
                  </a:lnTo>
                  <a:lnTo>
                    <a:pt x="708" y="930"/>
                  </a:lnTo>
                  <a:lnTo>
                    <a:pt x="696" y="918"/>
                  </a:lnTo>
                  <a:lnTo>
                    <a:pt x="684" y="924"/>
                  </a:lnTo>
                  <a:lnTo>
                    <a:pt x="660" y="912"/>
                  </a:lnTo>
                  <a:lnTo>
                    <a:pt x="660" y="900"/>
                  </a:lnTo>
                  <a:lnTo>
                    <a:pt x="654" y="888"/>
                  </a:lnTo>
                  <a:lnTo>
                    <a:pt x="654" y="876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84" y="858"/>
                  </a:lnTo>
                  <a:lnTo>
                    <a:pt x="696" y="870"/>
                  </a:lnTo>
                  <a:lnTo>
                    <a:pt x="762" y="864"/>
                  </a:lnTo>
                  <a:lnTo>
                    <a:pt x="762" y="846"/>
                  </a:lnTo>
                  <a:lnTo>
                    <a:pt x="768" y="840"/>
                  </a:lnTo>
                  <a:lnTo>
                    <a:pt x="774" y="840"/>
                  </a:lnTo>
                  <a:lnTo>
                    <a:pt x="798" y="864"/>
                  </a:lnTo>
                  <a:lnTo>
                    <a:pt x="828" y="834"/>
                  </a:lnTo>
                  <a:lnTo>
                    <a:pt x="834" y="834"/>
                  </a:lnTo>
                  <a:lnTo>
                    <a:pt x="834" y="846"/>
                  </a:lnTo>
                  <a:lnTo>
                    <a:pt x="840" y="852"/>
                  </a:lnTo>
                  <a:lnTo>
                    <a:pt x="840" y="864"/>
                  </a:lnTo>
                  <a:lnTo>
                    <a:pt x="846" y="876"/>
                  </a:lnTo>
                  <a:lnTo>
                    <a:pt x="846" y="906"/>
                  </a:lnTo>
                  <a:lnTo>
                    <a:pt x="870" y="906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58" y="870"/>
                  </a:lnTo>
                  <a:lnTo>
                    <a:pt x="858" y="852"/>
                  </a:lnTo>
                  <a:lnTo>
                    <a:pt x="852" y="846"/>
                  </a:lnTo>
                  <a:lnTo>
                    <a:pt x="852" y="828"/>
                  </a:lnTo>
                  <a:lnTo>
                    <a:pt x="846" y="822"/>
                  </a:lnTo>
                  <a:lnTo>
                    <a:pt x="846" y="798"/>
                  </a:lnTo>
                  <a:lnTo>
                    <a:pt x="834" y="798"/>
                  </a:lnTo>
                  <a:lnTo>
                    <a:pt x="822" y="786"/>
                  </a:lnTo>
                  <a:lnTo>
                    <a:pt x="798" y="774"/>
                  </a:lnTo>
                  <a:lnTo>
                    <a:pt x="804" y="774"/>
                  </a:lnTo>
                  <a:lnTo>
                    <a:pt x="834" y="744"/>
                  </a:lnTo>
                  <a:lnTo>
                    <a:pt x="840" y="732"/>
                  </a:lnTo>
                  <a:lnTo>
                    <a:pt x="840" y="726"/>
                  </a:lnTo>
                  <a:lnTo>
                    <a:pt x="834" y="714"/>
                  </a:lnTo>
                  <a:lnTo>
                    <a:pt x="822" y="708"/>
                  </a:lnTo>
                  <a:lnTo>
                    <a:pt x="816" y="696"/>
                  </a:lnTo>
                  <a:lnTo>
                    <a:pt x="816" y="672"/>
                  </a:lnTo>
                  <a:lnTo>
                    <a:pt x="804" y="672"/>
                  </a:lnTo>
                  <a:lnTo>
                    <a:pt x="798" y="666"/>
                  </a:lnTo>
                  <a:lnTo>
                    <a:pt x="798" y="654"/>
                  </a:lnTo>
                  <a:lnTo>
                    <a:pt x="804" y="642"/>
                  </a:lnTo>
                  <a:lnTo>
                    <a:pt x="804" y="612"/>
                  </a:lnTo>
                  <a:lnTo>
                    <a:pt x="798" y="600"/>
                  </a:lnTo>
                  <a:lnTo>
                    <a:pt x="798" y="576"/>
                  </a:lnTo>
                  <a:lnTo>
                    <a:pt x="810" y="564"/>
                  </a:lnTo>
                  <a:lnTo>
                    <a:pt x="816" y="564"/>
                  </a:lnTo>
                  <a:lnTo>
                    <a:pt x="822" y="558"/>
                  </a:lnTo>
                  <a:lnTo>
                    <a:pt x="822" y="534"/>
                  </a:lnTo>
                  <a:lnTo>
                    <a:pt x="840" y="516"/>
                  </a:lnTo>
                  <a:lnTo>
                    <a:pt x="840" y="504"/>
                  </a:lnTo>
                  <a:lnTo>
                    <a:pt x="834" y="498"/>
                  </a:lnTo>
                  <a:lnTo>
                    <a:pt x="816" y="498"/>
                  </a:lnTo>
                  <a:lnTo>
                    <a:pt x="804" y="504"/>
                  </a:lnTo>
                  <a:lnTo>
                    <a:pt x="798" y="510"/>
                  </a:lnTo>
                  <a:lnTo>
                    <a:pt x="774" y="504"/>
                  </a:lnTo>
                  <a:lnTo>
                    <a:pt x="768" y="510"/>
                  </a:lnTo>
                  <a:lnTo>
                    <a:pt x="744" y="510"/>
                  </a:lnTo>
                  <a:lnTo>
                    <a:pt x="738" y="504"/>
                  </a:lnTo>
                  <a:lnTo>
                    <a:pt x="720" y="504"/>
                  </a:lnTo>
                  <a:lnTo>
                    <a:pt x="720" y="510"/>
                  </a:lnTo>
                  <a:lnTo>
                    <a:pt x="696" y="510"/>
                  </a:lnTo>
                  <a:lnTo>
                    <a:pt x="672" y="486"/>
                  </a:lnTo>
                  <a:lnTo>
                    <a:pt x="666" y="468"/>
                  </a:lnTo>
                  <a:lnTo>
                    <a:pt x="660" y="456"/>
                  </a:lnTo>
                  <a:lnTo>
                    <a:pt x="654" y="450"/>
                  </a:lnTo>
                  <a:lnTo>
                    <a:pt x="654" y="444"/>
                  </a:lnTo>
                  <a:lnTo>
                    <a:pt x="630" y="444"/>
                  </a:lnTo>
                  <a:lnTo>
                    <a:pt x="618" y="438"/>
                  </a:lnTo>
                  <a:lnTo>
                    <a:pt x="612" y="432"/>
                  </a:lnTo>
                  <a:lnTo>
                    <a:pt x="600" y="432"/>
                  </a:lnTo>
                  <a:lnTo>
                    <a:pt x="600" y="438"/>
                  </a:lnTo>
                  <a:lnTo>
                    <a:pt x="594" y="444"/>
                  </a:lnTo>
                  <a:lnTo>
                    <a:pt x="582" y="444"/>
                  </a:lnTo>
                  <a:lnTo>
                    <a:pt x="570" y="438"/>
                  </a:lnTo>
                  <a:lnTo>
                    <a:pt x="564" y="438"/>
                  </a:lnTo>
                  <a:lnTo>
                    <a:pt x="552" y="432"/>
                  </a:lnTo>
                  <a:lnTo>
                    <a:pt x="540" y="432"/>
                  </a:lnTo>
                  <a:lnTo>
                    <a:pt x="534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86" y="408"/>
                  </a:lnTo>
                  <a:lnTo>
                    <a:pt x="486" y="366"/>
                  </a:lnTo>
                  <a:lnTo>
                    <a:pt x="498" y="342"/>
                  </a:lnTo>
                  <a:lnTo>
                    <a:pt x="498" y="330"/>
                  </a:lnTo>
                  <a:lnTo>
                    <a:pt x="492" y="324"/>
                  </a:lnTo>
                  <a:lnTo>
                    <a:pt x="480" y="318"/>
                  </a:lnTo>
                  <a:lnTo>
                    <a:pt x="474" y="312"/>
                  </a:lnTo>
                  <a:lnTo>
                    <a:pt x="474" y="276"/>
                  </a:lnTo>
                  <a:lnTo>
                    <a:pt x="468" y="264"/>
                  </a:lnTo>
                  <a:lnTo>
                    <a:pt x="456" y="252"/>
                  </a:lnTo>
                  <a:lnTo>
                    <a:pt x="450" y="252"/>
                  </a:lnTo>
                  <a:lnTo>
                    <a:pt x="438" y="264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32" y="252"/>
                  </a:lnTo>
                  <a:lnTo>
                    <a:pt x="438" y="240"/>
                  </a:lnTo>
                  <a:lnTo>
                    <a:pt x="462" y="216"/>
                  </a:lnTo>
                  <a:lnTo>
                    <a:pt x="462" y="192"/>
                  </a:lnTo>
                  <a:lnTo>
                    <a:pt x="468" y="186"/>
                  </a:lnTo>
                  <a:lnTo>
                    <a:pt x="468" y="168"/>
                  </a:lnTo>
                  <a:lnTo>
                    <a:pt x="480" y="132"/>
                  </a:lnTo>
                  <a:lnTo>
                    <a:pt x="504" y="108"/>
                  </a:lnTo>
                  <a:lnTo>
                    <a:pt x="522" y="102"/>
                  </a:lnTo>
                  <a:lnTo>
                    <a:pt x="534" y="90"/>
                  </a:lnTo>
                  <a:lnTo>
                    <a:pt x="540" y="78"/>
                  </a:lnTo>
                  <a:lnTo>
                    <a:pt x="540" y="72"/>
                  </a:lnTo>
                  <a:lnTo>
                    <a:pt x="546" y="66"/>
                  </a:lnTo>
                  <a:lnTo>
                    <a:pt x="558" y="66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54"/>
                  </a:lnTo>
                  <a:lnTo>
                    <a:pt x="582" y="54"/>
                  </a:lnTo>
                  <a:lnTo>
                    <a:pt x="600" y="36"/>
                  </a:lnTo>
                  <a:lnTo>
                    <a:pt x="600" y="12"/>
                  </a:lnTo>
                  <a:lnTo>
                    <a:pt x="594" y="6"/>
                  </a:lnTo>
                  <a:lnTo>
                    <a:pt x="582" y="0"/>
                  </a:lnTo>
                  <a:lnTo>
                    <a:pt x="570" y="6"/>
                  </a:lnTo>
                  <a:lnTo>
                    <a:pt x="546" y="6"/>
                  </a:lnTo>
                  <a:lnTo>
                    <a:pt x="540" y="12"/>
                  </a:lnTo>
                  <a:lnTo>
                    <a:pt x="534" y="12"/>
                  </a:lnTo>
                  <a:lnTo>
                    <a:pt x="522" y="24"/>
                  </a:lnTo>
                  <a:lnTo>
                    <a:pt x="522" y="36"/>
                  </a:lnTo>
                  <a:lnTo>
                    <a:pt x="516" y="48"/>
                  </a:lnTo>
                  <a:lnTo>
                    <a:pt x="504" y="60"/>
                  </a:lnTo>
                  <a:lnTo>
                    <a:pt x="492" y="60"/>
                  </a:lnTo>
                  <a:lnTo>
                    <a:pt x="480" y="54"/>
                  </a:lnTo>
                  <a:lnTo>
                    <a:pt x="474" y="54"/>
                  </a:lnTo>
                  <a:lnTo>
                    <a:pt x="444" y="84"/>
                  </a:lnTo>
                  <a:lnTo>
                    <a:pt x="444" y="90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90" y="90"/>
                  </a:lnTo>
                  <a:lnTo>
                    <a:pt x="384" y="90"/>
                  </a:lnTo>
                  <a:lnTo>
                    <a:pt x="378" y="102"/>
                  </a:lnTo>
                  <a:lnTo>
                    <a:pt x="378" y="120"/>
                  </a:lnTo>
                  <a:lnTo>
                    <a:pt x="372" y="132"/>
                  </a:lnTo>
                  <a:lnTo>
                    <a:pt x="366" y="138"/>
                  </a:lnTo>
                  <a:lnTo>
                    <a:pt x="354" y="138"/>
                  </a:lnTo>
                  <a:lnTo>
                    <a:pt x="354" y="132"/>
                  </a:lnTo>
                  <a:lnTo>
                    <a:pt x="360" y="126"/>
                  </a:lnTo>
                  <a:lnTo>
                    <a:pt x="354" y="120"/>
                  </a:lnTo>
                  <a:lnTo>
                    <a:pt x="342" y="120"/>
                  </a:lnTo>
                  <a:lnTo>
                    <a:pt x="330" y="126"/>
                  </a:lnTo>
                  <a:lnTo>
                    <a:pt x="318" y="126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300" y="144"/>
                  </a:lnTo>
                  <a:lnTo>
                    <a:pt x="288" y="150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6" y="186"/>
                  </a:lnTo>
                  <a:lnTo>
                    <a:pt x="282" y="192"/>
                  </a:lnTo>
                  <a:lnTo>
                    <a:pt x="264" y="222"/>
                  </a:lnTo>
                  <a:lnTo>
                    <a:pt x="276" y="246"/>
                  </a:lnTo>
                  <a:lnTo>
                    <a:pt x="252" y="246"/>
                  </a:lnTo>
                  <a:lnTo>
                    <a:pt x="240" y="252"/>
                  </a:lnTo>
                  <a:lnTo>
                    <a:pt x="228" y="264"/>
                  </a:lnTo>
                  <a:lnTo>
                    <a:pt x="228" y="276"/>
                  </a:lnTo>
                  <a:lnTo>
                    <a:pt x="222" y="288"/>
                  </a:lnTo>
                  <a:lnTo>
                    <a:pt x="216" y="294"/>
                  </a:lnTo>
                  <a:lnTo>
                    <a:pt x="204" y="294"/>
                  </a:lnTo>
                  <a:lnTo>
                    <a:pt x="198" y="300"/>
                  </a:lnTo>
                  <a:lnTo>
                    <a:pt x="192" y="300"/>
                  </a:lnTo>
                  <a:lnTo>
                    <a:pt x="174" y="306"/>
                  </a:lnTo>
                  <a:lnTo>
                    <a:pt x="186" y="330"/>
                  </a:lnTo>
                  <a:lnTo>
                    <a:pt x="186" y="366"/>
                  </a:lnTo>
                  <a:lnTo>
                    <a:pt x="168" y="366"/>
                  </a:lnTo>
                  <a:lnTo>
                    <a:pt x="168" y="360"/>
                  </a:lnTo>
                  <a:lnTo>
                    <a:pt x="174" y="354"/>
                  </a:lnTo>
                  <a:lnTo>
                    <a:pt x="174" y="342"/>
                  </a:lnTo>
                  <a:lnTo>
                    <a:pt x="144" y="312"/>
                  </a:lnTo>
                  <a:lnTo>
                    <a:pt x="138" y="312"/>
                  </a:lnTo>
                  <a:lnTo>
                    <a:pt x="132" y="318"/>
                  </a:lnTo>
                  <a:lnTo>
                    <a:pt x="132" y="336"/>
                  </a:lnTo>
                  <a:lnTo>
                    <a:pt x="138" y="348"/>
                  </a:lnTo>
                  <a:lnTo>
                    <a:pt x="150" y="354"/>
                  </a:lnTo>
                  <a:lnTo>
                    <a:pt x="150" y="366"/>
                  </a:lnTo>
                  <a:lnTo>
                    <a:pt x="138" y="390"/>
                  </a:lnTo>
                  <a:lnTo>
                    <a:pt x="132" y="396"/>
                  </a:lnTo>
                  <a:lnTo>
                    <a:pt x="120" y="390"/>
                  </a:lnTo>
                  <a:lnTo>
                    <a:pt x="114" y="384"/>
                  </a:lnTo>
                  <a:lnTo>
                    <a:pt x="102" y="414"/>
                  </a:lnTo>
                  <a:lnTo>
                    <a:pt x="114" y="438"/>
                  </a:lnTo>
                  <a:lnTo>
                    <a:pt x="114" y="450"/>
                  </a:lnTo>
                  <a:lnTo>
                    <a:pt x="126" y="462"/>
                  </a:lnTo>
                  <a:lnTo>
                    <a:pt x="132" y="474"/>
                  </a:lnTo>
                  <a:lnTo>
                    <a:pt x="132" y="480"/>
                  </a:lnTo>
                  <a:lnTo>
                    <a:pt x="120" y="492"/>
                  </a:lnTo>
                  <a:lnTo>
                    <a:pt x="114" y="492"/>
                  </a:lnTo>
                  <a:lnTo>
                    <a:pt x="132" y="516"/>
                  </a:lnTo>
                  <a:lnTo>
                    <a:pt x="138" y="552"/>
                  </a:lnTo>
                  <a:lnTo>
                    <a:pt x="114" y="558"/>
                  </a:lnTo>
                  <a:lnTo>
                    <a:pt x="132" y="576"/>
                  </a:lnTo>
                  <a:lnTo>
                    <a:pt x="132" y="636"/>
                  </a:lnTo>
                  <a:lnTo>
                    <a:pt x="120" y="642"/>
                  </a:lnTo>
                  <a:lnTo>
                    <a:pt x="114" y="654"/>
                  </a:lnTo>
                  <a:lnTo>
                    <a:pt x="114" y="678"/>
                  </a:lnTo>
                  <a:lnTo>
                    <a:pt x="138" y="702"/>
                  </a:lnTo>
                  <a:lnTo>
                    <a:pt x="138" y="720"/>
                  </a:lnTo>
                  <a:lnTo>
                    <a:pt x="132" y="732"/>
                  </a:lnTo>
                  <a:lnTo>
                    <a:pt x="120" y="738"/>
                  </a:lnTo>
                  <a:lnTo>
                    <a:pt x="114" y="750"/>
                  </a:lnTo>
                  <a:lnTo>
                    <a:pt x="102" y="756"/>
                  </a:lnTo>
                  <a:lnTo>
                    <a:pt x="96" y="762"/>
                  </a:lnTo>
                  <a:lnTo>
                    <a:pt x="114" y="774"/>
                  </a:lnTo>
                  <a:lnTo>
                    <a:pt x="84" y="798"/>
                  </a:lnTo>
                  <a:lnTo>
                    <a:pt x="66" y="798"/>
                  </a:lnTo>
                  <a:lnTo>
                    <a:pt x="54" y="804"/>
                  </a:lnTo>
                  <a:lnTo>
                    <a:pt x="36" y="810"/>
                  </a:lnTo>
                  <a:lnTo>
                    <a:pt x="30" y="822"/>
                  </a:lnTo>
                  <a:lnTo>
                    <a:pt x="30" y="846"/>
                  </a:lnTo>
                  <a:lnTo>
                    <a:pt x="36" y="852"/>
                  </a:lnTo>
                  <a:lnTo>
                    <a:pt x="36" y="858"/>
                  </a:lnTo>
                  <a:lnTo>
                    <a:pt x="6" y="858"/>
                  </a:lnTo>
                  <a:lnTo>
                    <a:pt x="0" y="864"/>
                  </a:lnTo>
                  <a:lnTo>
                    <a:pt x="0" y="876"/>
                  </a:lnTo>
                  <a:lnTo>
                    <a:pt x="6" y="888"/>
                  </a:lnTo>
                  <a:lnTo>
                    <a:pt x="18" y="894"/>
                  </a:lnTo>
                  <a:lnTo>
                    <a:pt x="24" y="906"/>
                  </a:lnTo>
                  <a:lnTo>
                    <a:pt x="36" y="9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0" name="Ch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53971" y="1590405"/>
              <a:ext cx="1209703" cy="928651"/>
            </a:xfrm>
            <a:custGeom>
              <a:avLst/>
              <a:gdLst>
                <a:gd name="T0" fmla="*/ 2147483647 w 3660"/>
                <a:gd name="T1" fmla="*/ 2147483647 h 2826"/>
                <a:gd name="T2" fmla="*/ 2147483647 w 3660"/>
                <a:gd name="T3" fmla="*/ 2147483647 h 2826"/>
                <a:gd name="T4" fmla="*/ 2147483647 w 3660"/>
                <a:gd name="T5" fmla="*/ 2147483647 h 2826"/>
                <a:gd name="T6" fmla="*/ 2147483647 w 3660"/>
                <a:gd name="T7" fmla="*/ 2147483647 h 2826"/>
                <a:gd name="T8" fmla="*/ 2147483647 w 3660"/>
                <a:gd name="T9" fmla="*/ 2147483647 h 2826"/>
                <a:gd name="T10" fmla="*/ 2147483647 w 3660"/>
                <a:gd name="T11" fmla="*/ 2147483647 h 2826"/>
                <a:gd name="T12" fmla="*/ 2147483647 w 3660"/>
                <a:gd name="T13" fmla="*/ 2147483647 h 2826"/>
                <a:gd name="T14" fmla="*/ 2147483647 w 3660"/>
                <a:gd name="T15" fmla="*/ 2147483647 h 2826"/>
                <a:gd name="T16" fmla="*/ 2147483647 w 3660"/>
                <a:gd name="T17" fmla="*/ 2147483647 h 2826"/>
                <a:gd name="T18" fmla="*/ 2147483647 w 3660"/>
                <a:gd name="T19" fmla="*/ 2147483647 h 2826"/>
                <a:gd name="T20" fmla="*/ 2147483647 w 3660"/>
                <a:gd name="T21" fmla="*/ 2147483647 h 2826"/>
                <a:gd name="T22" fmla="*/ 2147483647 w 3660"/>
                <a:gd name="T23" fmla="*/ 2147483647 h 2826"/>
                <a:gd name="T24" fmla="*/ 2147483647 w 3660"/>
                <a:gd name="T25" fmla="*/ 2147483647 h 2826"/>
                <a:gd name="T26" fmla="*/ 2147483647 w 3660"/>
                <a:gd name="T27" fmla="*/ 2147483647 h 2826"/>
                <a:gd name="T28" fmla="*/ 2147483647 w 3660"/>
                <a:gd name="T29" fmla="*/ 2147483647 h 2826"/>
                <a:gd name="T30" fmla="*/ 2147483647 w 3660"/>
                <a:gd name="T31" fmla="*/ 2147483647 h 2826"/>
                <a:gd name="T32" fmla="*/ 2147483647 w 3660"/>
                <a:gd name="T33" fmla="*/ 2147483647 h 2826"/>
                <a:gd name="T34" fmla="*/ 2147483647 w 3660"/>
                <a:gd name="T35" fmla="*/ 2147483647 h 2826"/>
                <a:gd name="T36" fmla="*/ 2147483647 w 3660"/>
                <a:gd name="T37" fmla="*/ 2147483647 h 2826"/>
                <a:gd name="T38" fmla="*/ 2147483647 w 3660"/>
                <a:gd name="T39" fmla="*/ 2147483647 h 2826"/>
                <a:gd name="T40" fmla="*/ 2147483647 w 3660"/>
                <a:gd name="T41" fmla="*/ 2147483647 h 2826"/>
                <a:gd name="T42" fmla="*/ 2147483647 w 3660"/>
                <a:gd name="T43" fmla="*/ 2147483647 h 2826"/>
                <a:gd name="T44" fmla="*/ 2147483647 w 3660"/>
                <a:gd name="T45" fmla="*/ 2147483647 h 2826"/>
                <a:gd name="T46" fmla="*/ 0 w 3660"/>
                <a:gd name="T47" fmla="*/ 2147483647 h 2826"/>
                <a:gd name="T48" fmla="*/ 2147483647 w 3660"/>
                <a:gd name="T49" fmla="*/ 2147483647 h 2826"/>
                <a:gd name="T50" fmla="*/ 2147483647 w 3660"/>
                <a:gd name="T51" fmla="*/ 2147483647 h 2826"/>
                <a:gd name="T52" fmla="*/ 2147483647 w 3660"/>
                <a:gd name="T53" fmla="*/ 2147483647 h 2826"/>
                <a:gd name="T54" fmla="*/ 2147483647 w 3660"/>
                <a:gd name="T55" fmla="*/ 2147483647 h 2826"/>
                <a:gd name="T56" fmla="*/ 2147483647 w 3660"/>
                <a:gd name="T57" fmla="*/ 2147483647 h 2826"/>
                <a:gd name="T58" fmla="*/ 2147483647 w 3660"/>
                <a:gd name="T59" fmla="*/ 2147483647 h 2826"/>
                <a:gd name="T60" fmla="*/ 2147483647 w 3660"/>
                <a:gd name="T61" fmla="*/ 2147483647 h 2826"/>
                <a:gd name="T62" fmla="*/ 2147483647 w 3660"/>
                <a:gd name="T63" fmla="*/ 2147483647 h 2826"/>
                <a:gd name="T64" fmla="*/ 2147483647 w 3660"/>
                <a:gd name="T65" fmla="*/ 2147483647 h 2826"/>
                <a:gd name="T66" fmla="*/ 2147483647 w 3660"/>
                <a:gd name="T67" fmla="*/ 2147483647 h 2826"/>
                <a:gd name="T68" fmla="*/ 2147483647 w 3660"/>
                <a:gd name="T69" fmla="*/ 2147483647 h 2826"/>
                <a:gd name="T70" fmla="*/ 2147483647 w 3660"/>
                <a:gd name="T71" fmla="*/ 2147483647 h 2826"/>
                <a:gd name="T72" fmla="*/ 2147483647 w 3660"/>
                <a:gd name="T73" fmla="*/ 2147483647 h 2826"/>
                <a:gd name="T74" fmla="*/ 2147483647 w 3660"/>
                <a:gd name="T75" fmla="*/ 2147483647 h 2826"/>
                <a:gd name="T76" fmla="*/ 2147483647 w 3660"/>
                <a:gd name="T77" fmla="*/ 2147483647 h 2826"/>
                <a:gd name="T78" fmla="*/ 2147483647 w 3660"/>
                <a:gd name="T79" fmla="*/ 2147483647 h 2826"/>
                <a:gd name="T80" fmla="*/ 2147483647 w 3660"/>
                <a:gd name="T81" fmla="*/ 2147483647 h 2826"/>
                <a:gd name="T82" fmla="*/ 2147483647 w 3660"/>
                <a:gd name="T83" fmla="*/ 2147483647 h 2826"/>
                <a:gd name="T84" fmla="*/ 2147483647 w 3660"/>
                <a:gd name="T85" fmla="*/ 2147483647 h 2826"/>
                <a:gd name="T86" fmla="*/ 2147483647 w 3660"/>
                <a:gd name="T87" fmla="*/ 2147483647 h 2826"/>
                <a:gd name="T88" fmla="*/ 2147483647 w 3660"/>
                <a:gd name="T89" fmla="*/ 2147483647 h 2826"/>
                <a:gd name="T90" fmla="*/ 2147483647 w 3660"/>
                <a:gd name="T91" fmla="*/ 2147483647 h 2826"/>
                <a:gd name="T92" fmla="*/ 2147483647 w 3660"/>
                <a:gd name="T93" fmla="*/ 2147483647 h 2826"/>
                <a:gd name="T94" fmla="*/ 2147483647 w 3660"/>
                <a:gd name="T95" fmla="*/ 2147483647 h 2826"/>
                <a:gd name="T96" fmla="*/ 2147483647 w 3660"/>
                <a:gd name="T97" fmla="*/ 2147483647 h 2826"/>
                <a:gd name="T98" fmla="*/ 2147483647 w 3660"/>
                <a:gd name="T99" fmla="*/ 2147483647 h 2826"/>
                <a:gd name="T100" fmla="*/ 2147483647 w 3660"/>
                <a:gd name="T101" fmla="*/ 2147483647 h 2826"/>
                <a:gd name="T102" fmla="*/ 2147483647 w 3660"/>
                <a:gd name="T103" fmla="*/ 2147483647 h 2826"/>
                <a:gd name="T104" fmla="*/ 2147483647 w 3660"/>
                <a:gd name="T105" fmla="*/ 2147483647 h 2826"/>
                <a:gd name="T106" fmla="*/ 2147483647 w 3660"/>
                <a:gd name="T107" fmla="*/ 2147483647 h 2826"/>
                <a:gd name="T108" fmla="*/ 2147483647 w 3660"/>
                <a:gd name="T109" fmla="*/ 2147483647 h 2826"/>
                <a:gd name="T110" fmla="*/ 2147483647 w 3660"/>
                <a:gd name="T111" fmla="*/ 2147483647 h 2826"/>
                <a:gd name="T112" fmla="*/ 2147483647 w 3660"/>
                <a:gd name="T113" fmla="*/ 2147483647 h 2826"/>
                <a:gd name="T114" fmla="*/ 2147483647 w 3660"/>
                <a:gd name="T115" fmla="*/ 2147483647 h 2826"/>
                <a:gd name="T116" fmla="*/ 2147483647 w 3660"/>
                <a:gd name="T117" fmla="*/ 2147483647 h 2826"/>
                <a:gd name="T118" fmla="*/ 2147483647 w 3660"/>
                <a:gd name="T119" fmla="*/ 2147483647 h 2826"/>
                <a:gd name="T120" fmla="*/ 2147483647 w 3660"/>
                <a:gd name="T121" fmla="*/ 2147483647 h 2826"/>
                <a:gd name="T122" fmla="*/ 2147483647 w 3660"/>
                <a:gd name="T123" fmla="*/ 2147483647 h 282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660"/>
                <a:gd name="T187" fmla="*/ 0 h 2826"/>
                <a:gd name="T188" fmla="*/ 3660 w 3660"/>
                <a:gd name="T189" fmla="*/ 2826 h 282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660" h="2826">
                  <a:moveTo>
                    <a:pt x="2862" y="2688"/>
                  </a:moveTo>
                  <a:lnTo>
                    <a:pt x="2850" y="2682"/>
                  </a:lnTo>
                  <a:lnTo>
                    <a:pt x="2772" y="2682"/>
                  </a:lnTo>
                  <a:lnTo>
                    <a:pt x="2766" y="2700"/>
                  </a:lnTo>
                  <a:lnTo>
                    <a:pt x="2748" y="2694"/>
                  </a:lnTo>
                  <a:lnTo>
                    <a:pt x="2736" y="2718"/>
                  </a:lnTo>
                  <a:lnTo>
                    <a:pt x="2730" y="2724"/>
                  </a:lnTo>
                  <a:lnTo>
                    <a:pt x="2712" y="2760"/>
                  </a:lnTo>
                  <a:lnTo>
                    <a:pt x="2718" y="2772"/>
                  </a:lnTo>
                  <a:lnTo>
                    <a:pt x="2724" y="2790"/>
                  </a:lnTo>
                  <a:lnTo>
                    <a:pt x="2754" y="2820"/>
                  </a:lnTo>
                  <a:lnTo>
                    <a:pt x="2766" y="2826"/>
                  </a:lnTo>
                  <a:lnTo>
                    <a:pt x="2772" y="2826"/>
                  </a:lnTo>
                  <a:lnTo>
                    <a:pt x="2802" y="2820"/>
                  </a:lnTo>
                  <a:lnTo>
                    <a:pt x="2820" y="2820"/>
                  </a:lnTo>
                  <a:lnTo>
                    <a:pt x="2844" y="2808"/>
                  </a:lnTo>
                  <a:lnTo>
                    <a:pt x="2850" y="2802"/>
                  </a:lnTo>
                  <a:lnTo>
                    <a:pt x="2850" y="2754"/>
                  </a:lnTo>
                  <a:lnTo>
                    <a:pt x="2856" y="2742"/>
                  </a:lnTo>
                  <a:lnTo>
                    <a:pt x="2862" y="2736"/>
                  </a:lnTo>
                  <a:lnTo>
                    <a:pt x="2868" y="2724"/>
                  </a:lnTo>
                  <a:lnTo>
                    <a:pt x="2868" y="2700"/>
                  </a:lnTo>
                  <a:lnTo>
                    <a:pt x="2862" y="2688"/>
                  </a:lnTo>
                  <a:close/>
                  <a:moveTo>
                    <a:pt x="3660" y="624"/>
                  </a:moveTo>
                  <a:lnTo>
                    <a:pt x="3654" y="600"/>
                  </a:lnTo>
                  <a:lnTo>
                    <a:pt x="3660" y="570"/>
                  </a:lnTo>
                  <a:lnTo>
                    <a:pt x="3642" y="564"/>
                  </a:lnTo>
                  <a:lnTo>
                    <a:pt x="3642" y="540"/>
                  </a:lnTo>
                  <a:lnTo>
                    <a:pt x="3630" y="528"/>
                  </a:lnTo>
                  <a:lnTo>
                    <a:pt x="3630" y="510"/>
                  </a:lnTo>
                  <a:lnTo>
                    <a:pt x="3618" y="492"/>
                  </a:lnTo>
                  <a:lnTo>
                    <a:pt x="3636" y="486"/>
                  </a:lnTo>
                  <a:lnTo>
                    <a:pt x="3636" y="456"/>
                  </a:lnTo>
                  <a:lnTo>
                    <a:pt x="3612" y="444"/>
                  </a:lnTo>
                  <a:lnTo>
                    <a:pt x="3612" y="426"/>
                  </a:lnTo>
                  <a:lnTo>
                    <a:pt x="3606" y="414"/>
                  </a:lnTo>
                  <a:lnTo>
                    <a:pt x="3594" y="408"/>
                  </a:lnTo>
                  <a:lnTo>
                    <a:pt x="3552" y="408"/>
                  </a:lnTo>
                  <a:lnTo>
                    <a:pt x="3546" y="432"/>
                  </a:lnTo>
                  <a:lnTo>
                    <a:pt x="3516" y="432"/>
                  </a:lnTo>
                  <a:lnTo>
                    <a:pt x="3504" y="438"/>
                  </a:lnTo>
                  <a:lnTo>
                    <a:pt x="3498" y="438"/>
                  </a:lnTo>
                  <a:lnTo>
                    <a:pt x="3492" y="444"/>
                  </a:lnTo>
                  <a:lnTo>
                    <a:pt x="3492" y="462"/>
                  </a:lnTo>
                  <a:lnTo>
                    <a:pt x="3462" y="456"/>
                  </a:lnTo>
                  <a:lnTo>
                    <a:pt x="3462" y="468"/>
                  </a:lnTo>
                  <a:lnTo>
                    <a:pt x="3444" y="468"/>
                  </a:lnTo>
                  <a:lnTo>
                    <a:pt x="3432" y="456"/>
                  </a:lnTo>
                  <a:lnTo>
                    <a:pt x="3408" y="462"/>
                  </a:lnTo>
                  <a:lnTo>
                    <a:pt x="3366" y="432"/>
                  </a:lnTo>
                  <a:lnTo>
                    <a:pt x="3366" y="420"/>
                  </a:lnTo>
                  <a:lnTo>
                    <a:pt x="3360" y="408"/>
                  </a:lnTo>
                  <a:lnTo>
                    <a:pt x="3360" y="402"/>
                  </a:lnTo>
                  <a:lnTo>
                    <a:pt x="3354" y="396"/>
                  </a:lnTo>
                  <a:lnTo>
                    <a:pt x="3336" y="396"/>
                  </a:lnTo>
                  <a:lnTo>
                    <a:pt x="3318" y="366"/>
                  </a:lnTo>
                  <a:lnTo>
                    <a:pt x="3276" y="366"/>
                  </a:lnTo>
                  <a:lnTo>
                    <a:pt x="3258" y="348"/>
                  </a:lnTo>
                  <a:lnTo>
                    <a:pt x="3246" y="342"/>
                  </a:lnTo>
                  <a:lnTo>
                    <a:pt x="3228" y="324"/>
                  </a:lnTo>
                  <a:lnTo>
                    <a:pt x="3216" y="324"/>
                  </a:lnTo>
                  <a:lnTo>
                    <a:pt x="3204" y="336"/>
                  </a:lnTo>
                  <a:lnTo>
                    <a:pt x="3192" y="330"/>
                  </a:lnTo>
                  <a:lnTo>
                    <a:pt x="3186" y="324"/>
                  </a:lnTo>
                  <a:lnTo>
                    <a:pt x="3174" y="318"/>
                  </a:lnTo>
                  <a:lnTo>
                    <a:pt x="3126" y="318"/>
                  </a:lnTo>
                  <a:lnTo>
                    <a:pt x="3114" y="312"/>
                  </a:lnTo>
                  <a:lnTo>
                    <a:pt x="3108" y="306"/>
                  </a:lnTo>
                  <a:lnTo>
                    <a:pt x="3084" y="294"/>
                  </a:lnTo>
                  <a:lnTo>
                    <a:pt x="3078" y="288"/>
                  </a:lnTo>
                  <a:lnTo>
                    <a:pt x="3072" y="288"/>
                  </a:lnTo>
                  <a:lnTo>
                    <a:pt x="3066" y="264"/>
                  </a:lnTo>
                  <a:lnTo>
                    <a:pt x="3054" y="264"/>
                  </a:lnTo>
                  <a:lnTo>
                    <a:pt x="3048" y="252"/>
                  </a:lnTo>
                  <a:lnTo>
                    <a:pt x="3030" y="234"/>
                  </a:lnTo>
                  <a:lnTo>
                    <a:pt x="3024" y="222"/>
                  </a:lnTo>
                  <a:lnTo>
                    <a:pt x="2976" y="198"/>
                  </a:lnTo>
                  <a:lnTo>
                    <a:pt x="2964" y="198"/>
                  </a:lnTo>
                  <a:lnTo>
                    <a:pt x="2952" y="168"/>
                  </a:lnTo>
                  <a:lnTo>
                    <a:pt x="2904" y="144"/>
                  </a:lnTo>
                  <a:lnTo>
                    <a:pt x="2898" y="114"/>
                  </a:lnTo>
                  <a:lnTo>
                    <a:pt x="2892" y="114"/>
                  </a:lnTo>
                  <a:lnTo>
                    <a:pt x="2886" y="108"/>
                  </a:lnTo>
                  <a:lnTo>
                    <a:pt x="2874" y="108"/>
                  </a:lnTo>
                  <a:lnTo>
                    <a:pt x="2862" y="96"/>
                  </a:lnTo>
                  <a:lnTo>
                    <a:pt x="2850" y="90"/>
                  </a:lnTo>
                  <a:lnTo>
                    <a:pt x="2838" y="78"/>
                  </a:lnTo>
                  <a:lnTo>
                    <a:pt x="2832" y="78"/>
                  </a:lnTo>
                  <a:lnTo>
                    <a:pt x="2832" y="66"/>
                  </a:lnTo>
                  <a:lnTo>
                    <a:pt x="2820" y="60"/>
                  </a:lnTo>
                  <a:lnTo>
                    <a:pt x="2814" y="54"/>
                  </a:lnTo>
                  <a:lnTo>
                    <a:pt x="2802" y="48"/>
                  </a:lnTo>
                  <a:lnTo>
                    <a:pt x="2796" y="42"/>
                  </a:lnTo>
                  <a:lnTo>
                    <a:pt x="2724" y="42"/>
                  </a:lnTo>
                  <a:lnTo>
                    <a:pt x="2688" y="18"/>
                  </a:lnTo>
                  <a:lnTo>
                    <a:pt x="2652" y="0"/>
                  </a:lnTo>
                  <a:lnTo>
                    <a:pt x="2598" y="12"/>
                  </a:lnTo>
                  <a:lnTo>
                    <a:pt x="2556" y="6"/>
                  </a:lnTo>
                  <a:lnTo>
                    <a:pt x="2550" y="18"/>
                  </a:lnTo>
                  <a:lnTo>
                    <a:pt x="2514" y="24"/>
                  </a:lnTo>
                  <a:lnTo>
                    <a:pt x="2472" y="66"/>
                  </a:lnTo>
                  <a:lnTo>
                    <a:pt x="2466" y="66"/>
                  </a:lnTo>
                  <a:lnTo>
                    <a:pt x="2466" y="78"/>
                  </a:lnTo>
                  <a:lnTo>
                    <a:pt x="2472" y="78"/>
                  </a:lnTo>
                  <a:lnTo>
                    <a:pt x="2490" y="84"/>
                  </a:lnTo>
                  <a:lnTo>
                    <a:pt x="2502" y="84"/>
                  </a:lnTo>
                  <a:lnTo>
                    <a:pt x="2508" y="90"/>
                  </a:lnTo>
                  <a:lnTo>
                    <a:pt x="2520" y="90"/>
                  </a:lnTo>
                  <a:lnTo>
                    <a:pt x="2532" y="102"/>
                  </a:lnTo>
                  <a:lnTo>
                    <a:pt x="2544" y="108"/>
                  </a:lnTo>
                  <a:lnTo>
                    <a:pt x="2550" y="114"/>
                  </a:lnTo>
                  <a:lnTo>
                    <a:pt x="2550" y="126"/>
                  </a:lnTo>
                  <a:lnTo>
                    <a:pt x="2532" y="144"/>
                  </a:lnTo>
                  <a:lnTo>
                    <a:pt x="2532" y="216"/>
                  </a:lnTo>
                  <a:lnTo>
                    <a:pt x="2538" y="258"/>
                  </a:lnTo>
                  <a:lnTo>
                    <a:pt x="2544" y="264"/>
                  </a:lnTo>
                  <a:lnTo>
                    <a:pt x="2556" y="264"/>
                  </a:lnTo>
                  <a:lnTo>
                    <a:pt x="2556" y="276"/>
                  </a:lnTo>
                  <a:lnTo>
                    <a:pt x="2550" y="282"/>
                  </a:lnTo>
                  <a:lnTo>
                    <a:pt x="2538" y="288"/>
                  </a:lnTo>
                  <a:lnTo>
                    <a:pt x="2514" y="288"/>
                  </a:lnTo>
                  <a:lnTo>
                    <a:pt x="2514" y="300"/>
                  </a:lnTo>
                  <a:lnTo>
                    <a:pt x="2496" y="318"/>
                  </a:lnTo>
                  <a:lnTo>
                    <a:pt x="2484" y="318"/>
                  </a:lnTo>
                  <a:lnTo>
                    <a:pt x="2478" y="312"/>
                  </a:lnTo>
                  <a:lnTo>
                    <a:pt x="2442" y="312"/>
                  </a:lnTo>
                  <a:lnTo>
                    <a:pt x="2406" y="288"/>
                  </a:lnTo>
                  <a:lnTo>
                    <a:pt x="2406" y="372"/>
                  </a:lnTo>
                  <a:lnTo>
                    <a:pt x="2412" y="384"/>
                  </a:lnTo>
                  <a:lnTo>
                    <a:pt x="2418" y="408"/>
                  </a:lnTo>
                  <a:lnTo>
                    <a:pt x="2424" y="420"/>
                  </a:lnTo>
                  <a:lnTo>
                    <a:pt x="2418" y="420"/>
                  </a:lnTo>
                  <a:lnTo>
                    <a:pt x="2418" y="438"/>
                  </a:lnTo>
                  <a:lnTo>
                    <a:pt x="2424" y="450"/>
                  </a:lnTo>
                  <a:lnTo>
                    <a:pt x="2436" y="456"/>
                  </a:lnTo>
                  <a:lnTo>
                    <a:pt x="2442" y="462"/>
                  </a:lnTo>
                  <a:lnTo>
                    <a:pt x="2460" y="462"/>
                  </a:lnTo>
                  <a:lnTo>
                    <a:pt x="2460" y="456"/>
                  </a:lnTo>
                  <a:lnTo>
                    <a:pt x="2454" y="456"/>
                  </a:lnTo>
                  <a:lnTo>
                    <a:pt x="2460" y="450"/>
                  </a:lnTo>
                  <a:lnTo>
                    <a:pt x="2514" y="450"/>
                  </a:lnTo>
                  <a:lnTo>
                    <a:pt x="2526" y="462"/>
                  </a:lnTo>
                  <a:lnTo>
                    <a:pt x="2538" y="468"/>
                  </a:lnTo>
                  <a:lnTo>
                    <a:pt x="2544" y="468"/>
                  </a:lnTo>
                  <a:lnTo>
                    <a:pt x="2550" y="462"/>
                  </a:lnTo>
                  <a:lnTo>
                    <a:pt x="2550" y="438"/>
                  </a:lnTo>
                  <a:lnTo>
                    <a:pt x="2616" y="438"/>
                  </a:lnTo>
                  <a:lnTo>
                    <a:pt x="2616" y="450"/>
                  </a:lnTo>
                  <a:lnTo>
                    <a:pt x="2622" y="456"/>
                  </a:lnTo>
                  <a:lnTo>
                    <a:pt x="2634" y="462"/>
                  </a:lnTo>
                  <a:lnTo>
                    <a:pt x="2652" y="462"/>
                  </a:lnTo>
                  <a:lnTo>
                    <a:pt x="2658" y="468"/>
                  </a:lnTo>
                  <a:lnTo>
                    <a:pt x="2670" y="474"/>
                  </a:lnTo>
                  <a:lnTo>
                    <a:pt x="2682" y="486"/>
                  </a:lnTo>
                  <a:lnTo>
                    <a:pt x="2706" y="498"/>
                  </a:lnTo>
                  <a:lnTo>
                    <a:pt x="2718" y="498"/>
                  </a:lnTo>
                  <a:lnTo>
                    <a:pt x="2724" y="510"/>
                  </a:lnTo>
                  <a:lnTo>
                    <a:pt x="2748" y="534"/>
                  </a:lnTo>
                  <a:lnTo>
                    <a:pt x="2748" y="540"/>
                  </a:lnTo>
                  <a:lnTo>
                    <a:pt x="2742" y="546"/>
                  </a:lnTo>
                  <a:lnTo>
                    <a:pt x="2706" y="546"/>
                  </a:lnTo>
                  <a:lnTo>
                    <a:pt x="2700" y="540"/>
                  </a:lnTo>
                  <a:lnTo>
                    <a:pt x="2688" y="534"/>
                  </a:lnTo>
                  <a:lnTo>
                    <a:pt x="2658" y="534"/>
                  </a:lnTo>
                  <a:lnTo>
                    <a:pt x="2652" y="540"/>
                  </a:lnTo>
                  <a:lnTo>
                    <a:pt x="2646" y="540"/>
                  </a:lnTo>
                  <a:lnTo>
                    <a:pt x="2628" y="558"/>
                  </a:lnTo>
                  <a:lnTo>
                    <a:pt x="2598" y="552"/>
                  </a:lnTo>
                  <a:lnTo>
                    <a:pt x="2598" y="570"/>
                  </a:lnTo>
                  <a:lnTo>
                    <a:pt x="2586" y="570"/>
                  </a:lnTo>
                  <a:lnTo>
                    <a:pt x="2550" y="588"/>
                  </a:lnTo>
                  <a:lnTo>
                    <a:pt x="2544" y="594"/>
                  </a:lnTo>
                  <a:lnTo>
                    <a:pt x="2550" y="606"/>
                  </a:lnTo>
                  <a:lnTo>
                    <a:pt x="2562" y="618"/>
                  </a:lnTo>
                  <a:lnTo>
                    <a:pt x="2538" y="642"/>
                  </a:lnTo>
                  <a:lnTo>
                    <a:pt x="2466" y="642"/>
                  </a:lnTo>
                  <a:lnTo>
                    <a:pt x="2466" y="666"/>
                  </a:lnTo>
                  <a:lnTo>
                    <a:pt x="2460" y="672"/>
                  </a:lnTo>
                  <a:lnTo>
                    <a:pt x="2454" y="684"/>
                  </a:lnTo>
                  <a:lnTo>
                    <a:pt x="2442" y="690"/>
                  </a:lnTo>
                  <a:lnTo>
                    <a:pt x="2424" y="690"/>
                  </a:lnTo>
                  <a:lnTo>
                    <a:pt x="2412" y="696"/>
                  </a:lnTo>
                  <a:lnTo>
                    <a:pt x="2388" y="696"/>
                  </a:lnTo>
                  <a:lnTo>
                    <a:pt x="2376" y="690"/>
                  </a:lnTo>
                  <a:lnTo>
                    <a:pt x="2370" y="684"/>
                  </a:lnTo>
                  <a:lnTo>
                    <a:pt x="2358" y="678"/>
                  </a:lnTo>
                  <a:lnTo>
                    <a:pt x="2352" y="672"/>
                  </a:lnTo>
                  <a:lnTo>
                    <a:pt x="2346" y="672"/>
                  </a:lnTo>
                  <a:lnTo>
                    <a:pt x="2340" y="666"/>
                  </a:lnTo>
                  <a:lnTo>
                    <a:pt x="2316" y="666"/>
                  </a:lnTo>
                  <a:lnTo>
                    <a:pt x="2304" y="672"/>
                  </a:lnTo>
                  <a:lnTo>
                    <a:pt x="2304" y="684"/>
                  </a:lnTo>
                  <a:lnTo>
                    <a:pt x="2298" y="696"/>
                  </a:lnTo>
                  <a:lnTo>
                    <a:pt x="2298" y="708"/>
                  </a:lnTo>
                  <a:lnTo>
                    <a:pt x="2304" y="720"/>
                  </a:lnTo>
                  <a:lnTo>
                    <a:pt x="2322" y="738"/>
                  </a:lnTo>
                  <a:lnTo>
                    <a:pt x="2334" y="744"/>
                  </a:lnTo>
                  <a:lnTo>
                    <a:pt x="2352" y="762"/>
                  </a:lnTo>
                  <a:lnTo>
                    <a:pt x="2364" y="768"/>
                  </a:lnTo>
                  <a:lnTo>
                    <a:pt x="2364" y="774"/>
                  </a:lnTo>
                  <a:lnTo>
                    <a:pt x="2358" y="780"/>
                  </a:lnTo>
                  <a:lnTo>
                    <a:pt x="2352" y="792"/>
                  </a:lnTo>
                  <a:lnTo>
                    <a:pt x="2340" y="804"/>
                  </a:lnTo>
                  <a:lnTo>
                    <a:pt x="2316" y="804"/>
                  </a:lnTo>
                  <a:lnTo>
                    <a:pt x="2316" y="810"/>
                  </a:lnTo>
                  <a:lnTo>
                    <a:pt x="2310" y="822"/>
                  </a:lnTo>
                  <a:lnTo>
                    <a:pt x="2310" y="828"/>
                  </a:lnTo>
                  <a:lnTo>
                    <a:pt x="2298" y="852"/>
                  </a:lnTo>
                  <a:lnTo>
                    <a:pt x="2286" y="858"/>
                  </a:lnTo>
                  <a:lnTo>
                    <a:pt x="2262" y="858"/>
                  </a:lnTo>
                  <a:lnTo>
                    <a:pt x="2244" y="882"/>
                  </a:lnTo>
                  <a:lnTo>
                    <a:pt x="2088" y="882"/>
                  </a:lnTo>
                  <a:lnTo>
                    <a:pt x="2070" y="894"/>
                  </a:lnTo>
                  <a:lnTo>
                    <a:pt x="2010" y="930"/>
                  </a:lnTo>
                  <a:lnTo>
                    <a:pt x="1992" y="942"/>
                  </a:lnTo>
                  <a:lnTo>
                    <a:pt x="1986" y="948"/>
                  </a:lnTo>
                  <a:lnTo>
                    <a:pt x="1968" y="948"/>
                  </a:lnTo>
                  <a:lnTo>
                    <a:pt x="1962" y="942"/>
                  </a:lnTo>
                  <a:lnTo>
                    <a:pt x="1956" y="942"/>
                  </a:lnTo>
                  <a:lnTo>
                    <a:pt x="1950" y="930"/>
                  </a:lnTo>
                  <a:lnTo>
                    <a:pt x="1950" y="924"/>
                  </a:lnTo>
                  <a:lnTo>
                    <a:pt x="1938" y="924"/>
                  </a:lnTo>
                  <a:lnTo>
                    <a:pt x="1926" y="930"/>
                  </a:lnTo>
                  <a:lnTo>
                    <a:pt x="1914" y="930"/>
                  </a:lnTo>
                  <a:lnTo>
                    <a:pt x="1908" y="936"/>
                  </a:lnTo>
                  <a:lnTo>
                    <a:pt x="1896" y="936"/>
                  </a:lnTo>
                  <a:lnTo>
                    <a:pt x="1890" y="930"/>
                  </a:lnTo>
                  <a:lnTo>
                    <a:pt x="1866" y="918"/>
                  </a:lnTo>
                  <a:lnTo>
                    <a:pt x="1848" y="912"/>
                  </a:lnTo>
                  <a:lnTo>
                    <a:pt x="1800" y="912"/>
                  </a:lnTo>
                  <a:lnTo>
                    <a:pt x="1776" y="906"/>
                  </a:lnTo>
                  <a:lnTo>
                    <a:pt x="1764" y="900"/>
                  </a:lnTo>
                  <a:lnTo>
                    <a:pt x="1758" y="888"/>
                  </a:lnTo>
                  <a:lnTo>
                    <a:pt x="1740" y="870"/>
                  </a:lnTo>
                  <a:lnTo>
                    <a:pt x="1728" y="870"/>
                  </a:lnTo>
                  <a:lnTo>
                    <a:pt x="1710" y="864"/>
                  </a:lnTo>
                  <a:lnTo>
                    <a:pt x="1656" y="864"/>
                  </a:lnTo>
                  <a:lnTo>
                    <a:pt x="1650" y="858"/>
                  </a:lnTo>
                  <a:lnTo>
                    <a:pt x="1644" y="858"/>
                  </a:lnTo>
                  <a:lnTo>
                    <a:pt x="1632" y="852"/>
                  </a:lnTo>
                  <a:lnTo>
                    <a:pt x="1620" y="852"/>
                  </a:lnTo>
                  <a:lnTo>
                    <a:pt x="1614" y="858"/>
                  </a:lnTo>
                  <a:lnTo>
                    <a:pt x="1602" y="864"/>
                  </a:lnTo>
                  <a:lnTo>
                    <a:pt x="1596" y="870"/>
                  </a:lnTo>
                  <a:lnTo>
                    <a:pt x="1560" y="864"/>
                  </a:lnTo>
                  <a:lnTo>
                    <a:pt x="1512" y="864"/>
                  </a:lnTo>
                  <a:lnTo>
                    <a:pt x="1458" y="858"/>
                  </a:lnTo>
                  <a:lnTo>
                    <a:pt x="1398" y="864"/>
                  </a:lnTo>
                  <a:lnTo>
                    <a:pt x="1386" y="858"/>
                  </a:lnTo>
                  <a:lnTo>
                    <a:pt x="1380" y="846"/>
                  </a:lnTo>
                  <a:lnTo>
                    <a:pt x="1368" y="840"/>
                  </a:lnTo>
                  <a:lnTo>
                    <a:pt x="1338" y="810"/>
                  </a:lnTo>
                  <a:lnTo>
                    <a:pt x="1332" y="798"/>
                  </a:lnTo>
                  <a:lnTo>
                    <a:pt x="1290" y="756"/>
                  </a:lnTo>
                  <a:lnTo>
                    <a:pt x="1278" y="732"/>
                  </a:lnTo>
                  <a:lnTo>
                    <a:pt x="1242" y="732"/>
                  </a:lnTo>
                  <a:lnTo>
                    <a:pt x="1236" y="726"/>
                  </a:lnTo>
                  <a:lnTo>
                    <a:pt x="1224" y="726"/>
                  </a:lnTo>
                  <a:lnTo>
                    <a:pt x="1200" y="714"/>
                  </a:lnTo>
                  <a:lnTo>
                    <a:pt x="1194" y="714"/>
                  </a:lnTo>
                  <a:lnTo>
                    <a:pt x="1188" y="708"/>
                  </a:lnTo>
                  <a:lnTo>
                    <a:pt x="1182" y="708"/>
                  </a:lnTo>
                  <a:lnTo>
                    <a:pt x="1176" y="696"/>
                  </a:lnTo>
                  <a:lnTo>
                    <a:pt x="1164" y="690"/>
                  </a:lnTo>
                  <a:lnTo>
                    <a:pt x="1158" y="690"/>
                  </a:lnTo>
                  <a:lnTo>
                    <a:pt x="1146" y="684"/>
                  </a:lnTo>
                  <a:lnTo>
                    <a:pt x="1140" y="684"/>
                  </a:lnTo>
                  <a:lnTo>
                    <a:pt x="1134" y="678"/>
                  </a:lnTo>
                  <a:lnTo>
                    <a:pt x="1038" y="678"/>
                  </a:lnTo>
                  <a:lnTo>
                    <a:pt x="1014" y="672"/>
                  </a:lnTo>
                  <a:lnTo>
                    <a:pt x="996" y="666"/>
                  </a:lnTo>
                  <a:lnTo>
                    <a:pt x="990" y="666"/>
                  </a:lnTo>
                  <a:lnTo>
                    <a:pt x="978" y="660"/>
                  </a:lnTo>
                  <a:lnTo>
                    <a:pt x="966" y="660"/>
                  </a:lnTo>
                  <a:lnTo>
                    <a:pt x="954" y="654"/>
                  </a:lnTo>
                  <a:lnTo>
                    <a:pt x="948" y="648"/>
                  </a:lnTo>
                  <a:lnTo>
                    <a:pt x="942" y="636"/>
                  </a:lnTo>
                  <a:lnTo>
                    <a:pt x="936" y="618"/>
                  </a:lnTo>
                  <a:lnTo>
                    <a:pt x="936" y="606"/>
                  </a:lnTo>
                  <a:lnTo>
                    <a:pt x="948" y="594"/>
                  </a:lnTo>
                  <a:lnTo>
                    <a:pt x="948" y="588"/>
                  </a:lnTo>
                  <a:lnTo>
                    <a:pt x="942" y="582"/>
                  </a:lnTo>
                  <a:lnTo>
                    <a:pt x="936" y="570"/>
                  </a:lnTo>
                  <a:lnTo>
                    <a:pt x="930" y="564"/>
                  </a:lnTo>
                  <a:lnTo>
                    <a:pt x="930" y="552"/>
                  </a:lnTo>
                  <a:lnTo>
                    <a:pt x="924" y="540"/>
                  </a:lnTo>
                  <a:lnTo>
                    <a:pt x="912" y="528"/>
                  </a:lnTo>
                  <a:lnTo>
                    <a:pt x="888" y="510"/>
                  </a:lnTo>
                  <a:lnTo>
                    <a:pt x="876" y="492"/>
                  </a:lnTo>
                  <a:lnTo>
                    <a:pt x="870" y="480"/>
                  </a:lnTo>
                  <a:lnTo>
                    <a:pt x="852" y="462"/>
                  </a:lnTo>
                  <a:lnTo>
                    <a:pt x="834" y="456"/>
                  </a:lnTo>
                  <a:lnTo>
                    <a:pt x="822" y="450"/>
                  </a:lnTo>
                  <a:lnTo>
                    <a:pt x="810" y="450"/>
                  </a:lnTo>
                  <a:lnTo>
                    <a:pt x="804" y="444"/>
                  </a:lnTo>
                  <a:lnTo>
                    <a:pt x="786" y="432"/>
                  </a:lnTo>
                  <a:lnTo>
                    <a:pt x="750" y="444"/>
                  </a:lnTo>
                  <a:lnTo>
                    <a:pt x="726" y="420"/>
                  </a:lnTo>
                  <a:lnTo>
                    <a:pt x="720" y="408"/>
                  </a:lnTo>
                  <a:lnTo>
                    <a:pt x="708" y="408"/>
                  </a:lnTo>
                  <a:lnTo>
                    <a:pt x="696" y="402"/>
                  </a:lnTo>
                  <a:lnTo>
                    <a:pt x="684" y="402"/>
                  </a:lnTo>
                  <a:lnTo>
                    <a:pt x="672" y="396"/>
                  </a:lnTo>
                  <a:lnTo>
                    <a:pt x="672" y="378"/>
                  </a:lnTo>
                  <a:lnTo>
                    <a:pt x="648" y="378"/>
                  </a:lnTo>
                  <a:lnTo>
                    <a:pt x="654" y="372"/>
                  </a:lnTo>
                  <a:lnTo>
                    <a:pt x="654" y="360"/>
                  </a:lnTo>
                  <a:lnTo>
                    <a:pt x="648" y="354"/>
                  </a:lnTo>
                  <a:lnTo>
                    <a:pt x="612" y="354"/>
                  </a:lnTo>
                  <a:lnTo>
                    <a:pt x="600" y="348"/>
                  </a:lnTo>
                  <a:lnTo>
                    <a:pt x="582" y="348"/>
                  </a:lnTo>
                  <a:lnTo>
                    <a:pt x="576" y="354"/>
                  </a:lnTo>
                  <a:lnTo>
                    <a:pt x="576" y="360"/>
                  </a:lnTo>
                  <a:lnTo>
                    <a:pt x="594" y="378"/>
                  </a:lnTo>
                  <a:lnTo>
                    <a:pt x="594" y="390"/>
                  </a:lnTo>
                  <a:lnTo>
                    <a:pt x="588" y="396"/>
                  </a:lnTo>
                  <a:lnTo>
                    <a:pt x="546" y="396"/>
                  </a:lnTo>
                  <a:lnTo>
                    <a:pt x="534" y="408"/>
                  </a:lnTo>
                  <a:lnTo>
                    <a:pt x="534" y="426"/>
                  </a:lnTo>
                  <a:lnTo>
                    <a:pt x="546" y="450"/>
                  </a:lnTo>
                  <a:lnTo>
                    <a:pt x="558" y="462"/>
                  </a:lnTo>
                  <a:lnTo>
                    <a:pt x="570" y="486"/>
                  </a:lnTo>
                  <a:lnTo>
                    <a:pt x="570" y="504"/>
                  </a:lnTo>
                  <a:lnTo>
                    <a:pt x="564" y="510"/>
                  </a:lnTo>
                  <a:lnTo>
                    <a:pt x="546" y="510"/>
                  </a:lnTo>
                  <a:lnTo>
                    <a:pt x="528" y="528"/>
                  </a:lnTo>
                  <a:lnTo>
                    <a:pt x="516" y="516"/>
                  </a:lnTo>
                  <a:lnTo>
                    <a:pt x="468" y="516"/>
                  </a:lnTo>
                  <a:lnTo>
                    <a:pt x="444" y="504"/>
                  </a:lnTo>
                  <a:lnTo>
                    <a:pt x="432" y="504"/>
                  </a:lnTo>
                  <a:lnTo>
                    <a:pt x="420" y="498"/>
                  </a:lnTo>
                  <a:lnTo>
                    <a:pt x="408" y="498"/>
                  </a:lnTo>
                  <a:lnTo>
                    <a:pt x="408" y="636"/>
                  </a:lnTo>
                  <a:lnTo>
                    <a:pt x="414" y="636"/>
                  </a:lnTo>
                  <a:lnTo>
                    <a:pt x="420" y="642"/>
                  </a:lnTo>
                  <a:lnTo>
                    <a:pt x="426" y="642"/>
                  </a:lnTo>
                  <a:lnTo>
                    <a:pt x="432" y="648"/>
                  </a:lnTo>
                  <a:lnTo>
                    <a:pt x="432" y="660"/>
                  </a:lnTo>
                  <a:lnTo>
                    <a:pt x="426" y="666"/>
                  </a:lnTo>
                  <a:lnTo>
                    <a:pt x="420" y="666"/>
                  </a:lnTo>
                  <a:lnTo>
                    <a:pt x="408" y="654"/>
                  </a:lnTo>
                  <a:lnTo>
                    <a:pt x="390" y="666"/>
                  </a:lnTo>
                  <a:lnTo>
                    <a:pt x="384" y="660"/>
                  </a:lnTo>
                  <a:lnTo>
                    <a:pt x="378" y="648"/>
                  </a:lnTo>
                  <a:lnTo>
                    <a:pt x="372" y="642"/>
                  </a:lnTo>
                  <a:lnTo>
                    <a:pt x="360" y="642"/>
                  </a:lnTo>
                  <a:lnTo>
                    <a:pt x="324" y="660"/>
                  </a:lnTo>
                  <a:lnTo>
                    <a:pt x="312" y="660"/>
                  </a:lnTo>
                  <a:lnTo>
                    <a:pt x="300" y="666"/>
                  </a:lnTo>
                  <a:lnTo>
                    <a:pt x="288" y="666"/>
                  </a:lnTo>
                  <a:lnTo>
                    <a:pt x="276" y="672"/>
                  </a:lnTo>
                  <a:lnTo>
                    <a:pt x="270" y="678"/>
                  </a:lnTo>
                  <a:lnTo>
                    <a:pt x="270" y="684"/>
                  </a:lnTo>
                  <a:lnTo>
                    <a:pt x="276" y="690"/>
                  </a:lnTo>
                  <a:lnTo>
                    <a:pt x="288" y="696"/>
                  </a:lnTo>
                  <a:lnTo>
                    <a:pt x="306" y="696"/>
                  </a:lnTo>
                  <a:lnTo>
                    <a:pt x="306" y="726"/>
                  </a:lnTo>
                  <a:lnTo>
                    <a:pt x="318" y="750"/>
                  </a:lnTo>
                  <a:lnTo>
                    <a:pt x="360" y="792"/>
                  </a:lnTo>
                  <a:lnTo>
                    <a:pt x="366" y="804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60" y="822"/>
                  </a:lnTo>
                  <a:lnTo>
                    <a:pt x="354" y="828"/>
                  </a:lnTo>
                  <a:lnTo>
                    <a:pt x="354" y="834"/>
                  </a:lnTo>
                  <a:lnTo>
                    <a:pt x="372" y="852"/>
                  </a:lnTo>
                  <a:lnTo>
                    <a:pt x="348" y="852"/>
                  </a:lnTo>
                  <a:lnTo>
                    <a:pt x="348" y="864"/>
                  </a:lnTo>
                  <a:lnTo>
                    <a:pt x="354" y="870"/>
                  </a:lnTo>
                  <a:lnTo>
                    <a:pt x="354" y="882"/>
                  </a:lnTo>
                  <a:lnTo>
                    <a:pt x="372" y="900"/>
                  </a:lnTo>
                  <a:lnTo>
                    <a:pt x="372" y="912"/>
                  </a:lnTo>
                  <a:lnTo>
                    <a:pt x="366" y="918"/>
                  </a:lnTo>
                  <a:lnTo>
                    <a:pt x="342" y="918"/>
                  </a:lnTo>
                  <a:lnTo>
                    <a:pt x="294" y="936"/>
                  </a:lnTo>
                  <a:lnTo>
                    <a:pt x="282" y="948"/>
                  </a:lnTo>
                  <a:lnTo>
                    <a:pt x="270" y="954"/>
                  </a:lnTo>
                  <a:lnTo>
                    <a:pt x="264" y="960"/>
                  </a:lnTo>
                  <a:lnTo>
                    <a:pt x="264" y="978"/>
                  </a:lnTo>
                  <a:lnTo>
                    <a:pt x="258" y="990"/>
                  </a:lnTo>
                  <a:lnTo>
                    <a:pt x="252" y="996"/>
                  </a:lnTo>
                  <a:lnTo>
                    <a:pt x="234" y="996"/>
                  </a:lnTo>
                  <a:lnTo>
                    <a:pt x="216" y="990"/>
                  </a:lnTo>
                  <a:lnTo>
                    <a:pt x="186" y="990"/>
                  </a:lnTo>
                  <a:lnTo>
                    <a:pt x="168" y="1008"/>
                  </a:lnTo>
                  <a:lnTo>
                    <a:pt x="162" y="1020"/>
                  </a:lnTo>
                  <a:lnTo>
                    <a:pt x="162" y="1044"/>
                  </a:lnTo>
                  <a:lnTo>
                    <a:pt x="156" y="1050"/>
                  </a:lnTo>
                  <a:lnTo>
                    <a:pt x="126" y="1044"/>
                  </a:lnTo>
                  <a:lnTo>
                    <a:pt x="114" y="1050"/>
                  </a:lnTo>
                  <a:lnTo>
                    <a:pt x="108" y="1044"/>
                  </a:lnTo>
                  <a:lnTo>
                    <a:pt x="102" y="1032"/>
                  </a:lnTo>
                  <a:lnTo>
                    <a:pt x="96" y="1026"/>
                  </a:lnTo>
                  <a:lnTo>
                    <a:pt x="84" y="1026"/>
                  </a:lnTo>
                  <a:lnTo>
                    <a:pt x="72" y="1038"/>
                  </a:lnTo>
                  <a:lnTo>
                    <a:pt x="48" y="1038"/>
                  </a:lnTo>
                  <a:lnTo>
                    <a:pt x="48" y="1056"/>
                  </a:lnTo>
                  <a:lnTo>
                    <a:pt x="36" y="1062"/>
                  </a:lnTo>
                  <a:lnTo>
                    <a:pt x="30" y="1068"/>
                  </a:lnTo>
                  <a:lnTo>
                    <a:pt x="18" y="1068"/>
                  </a:lnTo>
                  <a:lnTo>
                    <a:pt x="6" y="1074"/>
                  </a:lnTo>
                  <a:lnTo>
                    <a:pt x="0" y="1080"/>
                  </a:lnTo>
                  <a:lnTo>
                    <a:pt x="0" y="1086"/>
                  </a:lnTo>
                  <a:lnTo>
                    <a:pt x="12" y="1092"/>
                  </a:lnTo>
                  <a:lnTo>
                    <a:pt x="18" y="1104"/>
                  </a:lnTo>
                  <a:lnTo>
                    <a:pt x="18" y="1116"/>
                  </a:lnTo>
                  <a:lnTo>
                    <a:pt x="0" y="1116"/>
                  </a:lnTo>
                  <a:lnTo>
                    <a:pt x="0" y="1140"/>
                  </a:lnTo>
                  <a:lnTo>
                    <a:pt x="18" y="1140"/>
                  </a:lnTo>
                  <a:lnTo>
                    <a:pt x="18" y="1152"/>
                  </a:lnTo>
                  <a:lnTo>
                    <a:pt x="12" y="1164"/>
                  </a:lnTo>
                  <a:lnTo>
                    <a:pt x="12" y="1176"/>
                  </a:lnTo>
                  <a:lnTo>
                    <a:pt x="24" y="1188"/>
                  </a:lnTo>
                  <a:lnTo>
                    <a:pt x="36" y="1188"/>
                  </a:lnTo>
                  <a:lnTo>
                    <a:pt x="42" y="1182"/>
                  </a:lnTo>
                  <a:lnTo>
                    <a:pt x="66" y="1182"/>
                  </a:lnTo>
                  <a:lnTo>
                    <a:pt x="78" y="1188"/>
                  </a:lnTo>
                  <a:lnTo>
                    <a:pt x="84" y="1188"/>
                  </a:lnTo>
                  <a:lnTo>
                    <a:pt x="96" y="1194"/>
                  </a:lnTo>
                  <a:lnTo>
                    <a:pt x="102" y="1200"/>
                  </a:lnTo>
                  <a:lnTo>
                    <a:pt x="102" y="1242"/>
                  </a:lnTo>
                  <a:lnTo>
                    <a:pt x="114" y="1266"/>
                  </a:lnTo>
                  <a:lnTo>
                    <a:pt x="120" y="1272"/>
                  </a:lnTo>
                  <a:lnTo>
                    <a:pt x="126" y="1272"/>
                  </a:lnTo>
                  <a:lnTo>
                    <a:pt x="138" y="1284"/>
                  </a:lnTo>
                  <a:lnTo>
                    <a:pt x="132" y="1290"/>
                  </a:lnTo>
                  <a:lnTo>
                    <a:pt x="102" y="1290"/>
                  </a:lnTo>
                  <a:lnTo>
                    <a:pt x="96" y="1296"/>
                  </a:lnTo>
                  <a:lnTo>
                    <a:pt x="96" y="1308"/>
                  </a:lnTo>
                  <a:lnTo>
                    <a:pt x="108" y="1314"/>
                  </a:lnTo>
                  <a:lnTo>
                    <a:pt x="114" y="1320"/>
                  </a:lnTo>
                  <a:lnTo>
                    <a:pt x="162" y="1320"/>
                  </a:lnTo>
                  <a:lnTo>
                    <a:pt x="168" y="1332"/>
                  </a:lnTo>
                  <a:lnTo>
                    <a:pt x="180" y="1332"/>
                  </a:lnTo>
                  <a:lnTo>
                    <a:pt x="192" y="1338"/>
                  </a:lnTo>
                  <a:lnTo>
                    <a:pt x="204" y="1350"/>
                  </a:lnTo>
                  <a:lnTo>
                    <a:pt x="216" y="1374"/>
                  </a:lnTo>
                  <a:lnTo>
                    <a:pt x="216" y="1398"/>
                  </a:lnTo>
                  <a:lnTo>
                    <a:pt x="252" y="1410"/>
                  </a:lnTo>
                  <a:lnTo>
                    <a:pt x="264" y="1404"/>
                  </a:lnTo>
                  <a:lnTo>
                    <a:pt x="264" y="1410"/>
                  </a:lnTo>
                  <a:lnTo>
                    <a:pt x="270" y="1416"/>
                  </a:lnTo>
                  <a:lnTo>
                    <a:pt x="276" y="1428"/>
                  </a:lnTo>
                  <a:lnTo>
                    <a:pt x="288" y="1434"/>
                  </a:lnTo>
                  <a:lnTo>
                    <a:pt x="366" y="1434"/>
                  </a:lnTo>
                  <a:lnTo>
                    <a:pt x="378" y="1428"/>
                  </a:lnTo>
                  <a:lnTo>
                    <a:pt x="384" y="1416"/>
                  </a:lnTo>
                  <a:lnTo>
                    <a:pt x="402" y="1410"/>
                  </a:lnTo>
                  <a:lnTo>
                    <a:pt x="426" y="1398"/>
                  </a:lnTo>
                  <a:lnTo>
                    <a:pt x="438" y="1398"/>
                  </a:lnTo>
                  <a:lnTo>
                    <a:pt x="456" y="1410"/>
                  </a:lnTo>
                  <a:lnTo>
                    <a:pt x="480" y="1434"/>
                  </a:lnTo>
                  <a:lnTo>
                    <a:pt x="522" y="1434"/>
                  </a:lnTo>
                  <a:lnTo>
                    <a:pt x="522" y="1494"/>
                  </a:lnTo>
                  <a:lnTo>
                    <a:pt x="516" y="1500"/>
                  </a:lnTo>
                  <a:lnTo>
                    <a:pt x="498" y="1500"/>
                  </a:lnTo>
                  <a:lnTo>
                    <a:pt x="498" y="1506"/>
                  </a:lnTo>
                  <a:lnTo>
                    <a:pt x="504" y="1512"/>
                  </a:lnTo>
                  <a:lnTo>
                    <a:pt x="504" y="1536"/>
                  </a:lnTo>
                  <a:lnTo>
                    <a:pt x="498" y="1548"/>
                  </a:lnTo>
                  <a:lnTo>
                    <a:pt x="486" y="1554"/>
                  </a:lnTo>
                  <a:lnTo>
                    <a:pt x="456" y="1554"/>
                  </a:lnTo>
                  <a:lnTo>
                    <a:pt x="474" y="1578"/>
                  </a:lnTo>
                  <a:lnTo>
                    <a:pt x="456" y="1584"/>
                  </a:lnTo>
                  <a:lnTo>
                    <a:pt x="456" y="1608"/>
                  </a:lnTo>
                  <a:lnTo>
                    <a:pt x="480" y="1620"/>
                  </a:lnTo>
                  <a:lnTo>
                    <a:pt x="492" y="1620"/>
                  </a:lnTo>
                  <a:lnTo>
                    <a:pt x="498" y="1626"/>
                  </a:lnTo>
                  <a:lnTo>
                    <a:pt x="504" y="1638"/>
                  </a:lnTo>
                  <a:lnTo>
                    <a:pt x="522" y="1656"/>
                  </a:lnTo>
                  <a:lnTo>
                    <a:pt x="522" y="1668"/>
                  </a:lnTo>
                  <a:lnTo>
                    <a:pt x="510" y="1674"/>
                  </a:lnTo>
                  <a:lnTo>
                    <a:pt x="504" y="1680"/>
                  </a:lnTo>
                  <a:lnTo>
                    <a:pt x="498" y="1680"/>
                  </a:lnTo>
                  <a:lnTo>
                    <a:pt x="486" y="1698"/>
                  </a:lnTo>
                  <a:lnTo>
                    <a:pt x="474" y="1686"/>
                  </a:lnTo>
                  <a:lnTo>
                    <a:pt x="474" y="1668"/>
                  </a:lnTo>
                  <a:lnTo>
                    <a:pt x="462" y="1668"/>
                  </a:lnTo>
                  <a:lnTo>
                    <a:pt x="456" y="1674"/>
                  </a:lnTo>
                  <a:lnTo>
                    <a:pt x="450" y="1674"/>
                  </a:lnTo>
                  <a:lnTo>
                    <a:pt x="450" y="1692"/>
                  </a:lnTo>
                  <a:lnTo>
                    <a:pt x="456" y="1698"/>
                  </a:lnTo>
                  <a:lnTo>
                    <a:pt x="462" y="1710"/>
                  </a:lnTo>
                  <a:lnTo>
                    <a:pt x="474" y="1722"/>
                  </a:lnTo>
                  <a:lnTo>
                    <a:pt x="480" y="1722"/>
                  </a:lnTo>
                  <a:lnTo>
                    <a:pt x="480" y="1734"/>
                  </a:lnTo>
                  <a:lnTo>
                    <a:pt x="474" y="1740"/>
                  </a:lnTo>
                  <a:lnTo>
                    <a:pt x="474" y="1758"/>
                  </a:lnTo>
                  <a:lnTo>
                    <a:pt x="480" y="1764"/>
                  </a:lnTo>
                  <a:lnTo>
                    <a:pt x="510" y="1764"/>
                  </a:lnTo>
                  <a:lnTo>
                    <a:pt x="516" y="1776"/>
                  </a:lnTo>
                  <a:lnTo>
                    <a:pt x="528" y="1788"/>
                  </a:lnTo>
                  <a:lnTo>
                    <a:pt x="540" y="1794"/>
                  </a:lnTo>
                  <a:lnTo>
                    <a:pt x="552" y="1794"/>
                  </a:lnTo>
                  <a:lnTo>
                    <a:pt x="558" y="1800"/>
                  </a:lnTo>
                  <a:lnTo>
                    <a:pt x="564" y="1800"/>
                  </a:lnTo>
                  <a:lnTo>
                    <a:pt x="582" y="1818"/>
                  </a:lnTo>
                  <a:lnTo>
                    <a:pt x="600" y="1812"/>
                  </a:lnTo>
                  <a:lnTo>
                    <a:pt x="600" y="1830"/>
                  </a:lnTo>
                  <a:lnTo>
                    <a:pt x="612" y="1836"/>
                  </a:lnTo>
                  <a:lnTo>
                    <a:pt x="624" y="1836"/>
                  </a:lnTo>
                  <a:lnTo>
                    <a:pt x="666" y="1872"/>
                  </a:lnTo>
                  <a:lnTo>
                    <a:pt x="690" y="1854"/>
                  </a:lnTo>
                  <a:lnTo>
                    <a:pt x="696" y="1848"/>
                  </a:lnTo>
                  <a:lnTo>
                    <a:pt x="708" y="1842"/>
                  </a:lnTo>
                  <a:lnTo>
                    <a:pt x="720" y="1842"/>
                  </a:lnTo>
                  <a:lnTo>
                    <a:pt x="732" y="1848"/>
                  </a:lnTo>
                  <a:lnTo>
                    <a:pt x="744" y="1860"/>
                  </a:lnTo>
                  <a:lnTo>
                    <a:pt x="750" y="1872"/>
                  </a:lnTo>
                  <a:lnTo>
                    <a:pt x="762" y="1878"/>
                  </a:lnTo>
                  <a:lnTo>
                    <a:pt x="780" y="1896"/>
                  </a:lnTo>
                  <a:lnTo>
                    <a:pt x="822" y="1902"/>
                  </a:lnTo>
                  <a:lnTo>
                    <a:pt x="828" y="1914"/>
                  </a:lnTo>
                  <a:lnTo>
                    <a:pt x="834" y="1920"/>
                  </a:lnTo>
                  <a:lnTo>
                    <a:pt x="840" y="1932"/>
                  </a:lnTo>
                  <a:lnTo>
                    <a:pt x="846" y="1938"/>
                  </a:lnTo>
                  <a:lnTo>
                    <a:pt x="846" y="1950"/>
                  </a:lnTo>
                  <a:lnTo>
                    <a:pt x="858" y="1950"/>
                  </a:lnTo>
                  <a:lnTo>
                    <a:pt x="858" y="1944"/>
                  </a:lnTo>
                  <a:lnTo>
                    <a:pt x="864" y="1938"/>
                  </a:lnTo>
                  <a:lnTo>
                    <a:pt x="870" y="1926"/>
                  </a:lnTo>
                  <a:lnTo>
                    <a:pt x="882" y="1926"/>
                  </a:lnTo>
                  <a:lnTo>
                    <a:pt x="888" y="1932"/>
                  </a:lnTo>
                  <a:lnTo>
                    <a:pt x="894" y="1944"/>
                  </a:lnTo>
                  <a:lnTo>
                    <a:pt x="894" y="1962"/>
                  </a:lnTo>
                  <a:lnTo>
                    <a:pt x="924" y="1992"/>
                  </a:lnTo>
                  <a:lnTo>
                    <a:pt x="936" y="1998"/>
                  </a:lnTo>
                  <a:lnTo>
                    <a:pt x="942" y="1992"/>
                  </a:lnTo>
                  <a:lnTo>
                    <a:pt x="954" y="1986"/>
                  </a:lnTo>
                  <a:lnTo>
                    <a:pt x="960" y="1986"/>
                  </a:lnTo>
                  <a:lnTo>
                    <a:pt x="966" y="1992"/>
                  </a:lnTo>
                  <a:lnTo>
                    <a:pt x="966" y="1998"/>
                  </a:lnTo>
                  <a:lnTo>
                    <a:pt x="960" y="2004"/>
                  </a:lnTo>
                  <a:lnTo>
                    <a:pt x="960" y="2010"/>
                  </a:lnTo>
                  <a:lnTo>
                    <a:pt x="966" y="2010"/>
                  </a:lnTo>
                  <a:lnTo>
                    <a:pt x="972" y="2016"/>
                  </a:lnTo>
                  <a:lnTo>
                    <a:pt x="990" y="2022"/>
                  </a:lnTo>
                  <a:lnTo>
                    <a:pt x="1002" y="2022"/>
                  </a:lnTo>
                  <a:lnTo>
                    <a:pt x="1008" y="2016"/>
                  </a:lnTo>
                  <a:lnTo>
                    <a:pt x="1014" y="2016"/>
                  </a:lnTo>
                  <a:lnTo>
                    <a:pt x="1014" y="2034"/>
                  </a:lnTo>
                  <a:lnTo>
                    <a:pt x="1020" y="2040"/>
                  </a:lnTo>
                  <a:lnTo>
                    <a:pt x="1032" y="2040"/>
                  </a:lnTo>
                  <a:lnTo>
                    <a:pt x="1044" y="2028"/>
                  </a:lnTo>
                  <a:lnTo>
                    <a:pt x="1044" y="2022"/>
                  </a:lnTo>
                  <a:lnTo>
                    <a:pt x="1044" y="2034"/>
                  </a:lnTo>
                  <a:lnTo>
                    <a:pt x="1050" y="2040"/>
                  </a:lnTo>
                  <a:lnTo>
                    <a:pt x="1068" y="2040"/>
                  </a:lnTo>
                  <a:lnTo>
                    <a:pt x="1074" y="2034"/>
                  </a:lnTo>
                  <a:lnTo>
                    <a:pt x="1074" y="2028"/>
                  </a:lnTo>
                  <a:lnTo>
                    <a:pt x="1086" y="2034"/>
                  </a:lnTo>
                  <a:lnTo>
                    <a:pt x="1092" y="2040"/>
                  </a:lnTo>
                  <a:lnTo>
                    <a:pt x="1110" y="2046"/>
                  </a:lnTo>
                  <a:lnTo>
                    <a:pt x="1134" y="2058"/>
                  </a:lnTo>
                  <a:lnTo>
                    <a:pt x="1158" y="2058"/>
                  </a:lnTo>
                  <a:lnTo>
                    <a:pt x="1176" y="2040"/>
                  </a:lnTo>
                  <a:lnTo>
                    <a:pt x="1194" y="2034"/>
                  </a:lnTo>
                  <a:lnTo>
                    <a:pt x="1206" y="2028"/>
                  </a:lnTo>
                  <a:lnTo>
                    <a:pt x="1212" y="2028"/>
                  </a:lnTo>
                  <a:lnTo>
                    <a:pt x="1224" y="2034"/>
                  </a:lnTo>
                  <a:lnTo>
                    <a:pt x="1230" y="2040"/>
                  </a:lnTo>
                  <a:lnTo>
                    <a:pt x="1230" y="2088"/>
                  </a:lnTo>
                  <a:lnTo>
                    <a:pt x="1236" y="2094"/>
                  </a:lnTo>
                  <a:lnTo>
                    <a:pt x="1242" y="2094"/>
                  </a:lnTo>
                  <a:lnTo>
                    <a:pt x="1242" y="2088"/>
                  </a:lnTo>
                  <a:lnTo>
                    <a:pt x="1248" y="2082"/>
                  </a:lnTo>
                  <a:lnTo>
                    <a:pt x="1254" y="2070"/>
                  </a:lnTo>
                  <a:lnTo>
                    <a:pt x="1266" y="2052"/>
                  </a:lnTo>
                  <a:lnTo>
                    <a:pt x="1272" y="2040"/>
                  </a:lnTo>
                  <a:lnTo>
                    <a:pt x="1284" y="2028"/>
                  </a:lnTo>
                  <a:lnTo>
                    <a:pt x="1290" y="2016"/>
                  </a:lnTo>
                  <a:lnTo>
                    <a:pt x="1302" y="2016"/>
                  </a:lnTo>
                  <a:lnTo>
                    <a:pt x="1314" y="2022"/>
                  </a:lnTo>
                  <a:lnTo>
                    <a:pt x="1338" y="2022"/>
                  </a:lnTo>
                  <a:lnTo>
                    <a:pt x="1338" y="2046"/>
                  </a:lnTo>
                  <a:lnTo>
                    <a:pt x="1344" y="2046"/>
                  </a:lnTo>
                  <a:lnTo>
                    <a:pt x="1350" y="2040"/>
                  </a:lnTo>
                  <a:lnTo>
                    <a:pt x="1362" y="2034"/>
                  </a:lnTo>
                  <a:lnTo>
                    <a:pt x="1374" y="2034"/>
                  </a:lnTo>
                  <a:lnTo>
                    <a:pt x="1386" y="2028"/>
                  </a:lnTo>
                  <a:lnTo>
                    <a:pt x="1398" y="2028"/>
                  </a:lnTo>
                  <a:lnTo>
                    <a:pt x="1410" y="2034"/>
                  </a:lnTo>
                  <a:lnTo>
                    <a:pt x="1422" y="2046"/>
                  </a:lnTo>
                  <a:lnTo>
                    <a:pt x="1428" y="2058"/>
                  </a:lnTo>
                  <a:lnTo>
                    <a:pt x="1428" y="2064"/>
                  </a:lnTo>
                  <a:lnTo>
                    <a:pt x="1482" y="2064"/>
                  </a:lnTo>
                  <a:lnTo>
                    <a:pt x="1494" y="2052"/>
                  </a:lnTo>
                  <a:lnTo>
                    <a:pt x="1494" y="2034"/>
                  </a:lnTo>
                  <a:lnTo>
                    <a:pt x="1488" y="2022"/>
                  </a:lnTo>
                  <a:lnTo>
                    <a:pt x="1518" y="2022"/>
                  </a:lnTo>
                  <a:lnTo>
                    <a:pt x="1524" y="2016"/>
                  </a:lnTo>
                  <a:lnTo>
                    <a:pt x="1524" y="1992"/>
                  </a:lnTo>
                  <a:lnTo>
                    <a:pt x="1518" y="1986"/>
                  </a:lnTo>
                  <a:lnTo>
                    <a:pt x="1518" y="1980"/>
                  </a:lnTo>
                  <a:lnTo>
                    <a:pt x="1554" y="1980"/>
                  </a:lnTo>
                  <a:lnTo>
                    <a:pt x="1578" y="1956"/>
                  </a:lnTo>
                  <a:lnTo>
                    <a:pt x="1590" y="1950"/>
                  </a:lnTo>
                  <a:lnTo>
                    <a:pt x="1602" y="1938"/>
                  </a:lnTo>
                  <a:lnTo>
                    <a:pt x="1620" y="1938"/>
                  </a:lnTo>
                  <a:lnTo>
                    <a:pt x="1632" y="1944"/>
                  </a:lnTo>
                  <a:lnTo>
                    <a:pt x="1650" y="1956"/>
                  </a:lnTo>
                  <a:lnTo>
                    <a:pt x="1668" y="1956"/>
                  </a:lnTo>
                  <a:lnTo>
                    <a:pt x="1668" y="1932"/>
                  </a:lnTo>
                  <a:lnTo>
                    <a:pt x="1680" y="1920"/>
                  </a:lnTo>
                  <a:lnTo>
                    <a:pt x="1716" y="1938"/>
                  </a:lnTo>
                  <a:lnTo>
                    <a:pt x="1722" y="1944"/>
                  </a:lnTo>
                  <a:lnTo>
                    <a:pt x="1710" y="1956"/>
                  </a:lnTo>
                  <a:lnTo>
                    <a:pt x="1704" y="1956"/>
                  </a:lnTo>
                  <a:lnTo>
                    <a:pt x="1710" y="1962"/>
                  </a:lnTo>
                  <a:lnTo>
                    <a:pt x="1740" y="1962"/>
                  </a:lnTo>
                  <a:lnTo>
                    <a:pt x="1758" y="1992"/>
                  </a:lnTo>
                  <a:lnTo>
                    <a:pt x="1752" y="1992"/>
                  </a:lnTo>
                  <a:lnTo>
                    <a:pt x="1740" y="2004"/>
                  </a:lnTo>
                  <a:lnTo>
                    <a:pt x="1740" y="2010"/>
                  </a:lnTo>
                  <a:lnTo>
                    <a:pt x="1806" y="2010"/>
                  </a:lnTo>
                  <a:lnTo>
                    <a:pt x="1812" y="2016"/>
                  </a:lnTo>
                  <a:lnTo>
                    <a:pt x="1818" y="2016"/>
                  </a:lnTo>
                  <a:lnTo>
                    <a:pt x="1824" y="1998"/>
                  </a:lnTo>
                  <a:lnTo>
                    <a:pt x="1830" y="1998"/>
                  </a:lnTo>
                  <a:lnTo>
                    <a:pt x="1836" y="2004"/>
                  </a:lnTo>
                  <a:lnTo>
                    <a:pt x="1842" y="2016"/>
                  </a:lnTo>
                  <a:lnTo>
                    <a:pt x="1854" y="2022"/>
                  </a:lnTo>
                  <a:lnTo>
                    <a:pt x="1872" y="2058"/>
                  </a:lnTo>
                  <a:lnTo>
                    <a:pt x="1878" y="2064"/>
                  </a:lnTo>
                  <a:lnTo>
                    <a:pt x="1878" y="2070"/>
                  </a:lnTo>
                  <a:lnTo>
                    <a:pt x="1914" y="2070"/>
                  </a:lnTo>
                  <a:lnTo>
                    <a:pt x="1920" y="2076"/>
                  </a:lnTo>
                  <a:lnTo>
                    <a:pt x="1920" y="2106"/>
                  </a:lnTo>
                  <a:lnTo>
                    <a:pt x="1932" y="2130"/>
                  </a:lnTo>
                  <a:lnTo>
                    <a:pt x="1944" y="2190"/>
                  </a:lnTo>
                  <a:lnTo>
                    <a:pt x="1932" y="2190"/>
                  </a:lnTo>
                  <a:lnTo>
                    <a:pt x="1926" y="2196"/>
                  </a:lnTo>
                  <a:lnTo>
                    <a:pt x="1914" y="2196"/>
                  </a:lnTo>
                  <a:lnTo>
                    <a:pt x="1932" y="2214"/>
                  </a:lnTo>
                  <a:lnTo>
                    <a:pt x="1932" y="2220"/>
                  </a:lnTo>
                  <a:lnTo>
                    <a:pt x="1926" y="2232"/>
                  </a:lnTo>
                  <a:lnTo>
                    <a:pt x="1920" y="2238"/>
                  </a:lnTo>
                  <a:lnTo>
                    <a:pt x="1908" y="2238"/>
                  </a:lnTo>
                  <a:lnTo>
                    <a:pt x="1902" y="2232"/>
                  </a:lnTo>
                  <a:lnTo>
                    <a:pt x="1902" y="2268"/>
                  </a:lnTo>
                  <a:lnTo>
                    <a:pt x="1896" y="2274"/>
                  </a:lnTo>
                  <a:lnTo>
                    <a:pt x="1884" y="2274"/>
                  </a:lnTo>
                  <a:lnTo>
                    <a:pt x="1890" y="2304"/>
                  </a:lnTo>
                  <a:lnTo>
                    <a:pt x="1878" y="2304"/>
                  </a:lnTo>
                  <a:lnTo>
                    <a:pt x="1878" y="2322"/>
                  </a:lnTo>
                  <a:lnTo>
                    <a:pt x="1896" y="2340"/>
                  </a:lnTo>
                  <a:lnTo>
                    <a:pt x="1902" y="2352"/>
                  </a:lnTo>
                  <a:lnTo>
                    <a:pt x="1890" y="2370"/>
                  </a:lnTo>
                  <a:lnTo>
                    <a:pt x="1902" y="2364"/>
                  </a:lnTo>
                  <a:lnTo>
                    <a:pt x="1908" y="2358"/>
                  </a:lnTo>
                  <a:lnTo>
                    <a:pt x="1920" y="2358"/>
                  </a:lnTo>
                  <a:lnTo>
                    <a:pt x="1926" y="2352"/>
                  </a:lnTo>
                  <a:lnTo>
                    <a:pt x="1986" y="2352"/>
                  </a:lnTo>
                  <a:lnTo>
                    <a:pt x="1956" y="2376"/>
                  </a:lnTo>
                  <a:lnTo>
                    <a:pt x="1980" y="2394"/>
                  </a:lnTo>
                  <a:lnTo>
                    <a:pt x="1992" y="2436"/>
                  </a:lnTo>
                  <a:lnTo>
                    <a:pt x="2022" y="2436"/>
                  </a:lnTo>
                  <a:lnTo>
                    <a:pt x="2034" y="2442"/>
                  </a:lnTo>
                  <a:lnTo>
                    <a:pt x="2040" y="2448"/>
                  </a:lnTo>
                  <a:lnTo>
                    <a:pt x="2040" y="2454"/>
                  </a:lnTo>
                  <a:lnTo>
                    <a:pt x="2034" y="2460"/>
                  </a:lnTo>
                  <a:lnTo>
                    <a:pt x="2022" y="2460"/>
                  </a:lnTo>
                  <a:lnTo>
                    <a:pt x="2016" y="2466"/>
                  </a:lnTo>
                  <a:lnTo>
                    <a:pt x="2028" y="2478"/>
                  </a:lnTo>
                  <a:lnTo>
                    <a:pt x="2028" y="2490"/>
                  </a:lnTo>
                  <a:lnTo>
                    <a:pt x="2022" y="2496"/>
                  </a:lnTo>
                  <a:lnTo>
                    <a:pt x="2022" y="2502"/>
                  </a:lnTo>
                  <a:lnTo>
                    <a:pt x="2016" y="2514"/>
                  </a:lnTo>
                  <a:lnTo>
                    <a:pt x="2070" y="2520"/>
                  </a:lnTo>
                  <a:lnTo>
                    <a:pt x="2082" y="2550"/>
                  </a:lnTo>
                  <a:lnTo>
                    <a:pt x="2094" y="2550"/>
                  </a:lnTo>
                  <a:lnTo>
                    <a:pt x="2094" y="2568"/>
                  </a:lnTo>
                  <a:lnTo>
                    <a:pt x="2136" y="2568"/>
                  </a:lnTo>
                  <a:lnTo>
                    <a:pt x="2136" y="2562"/>
                  </a:lnTo>
                  <a:lnTo>
                    <a:pt x="2154" y="2544"/>
                  </a:lnTo>
                  <a:lnTo>
                    <a:pt x="2166" y="2544"/>
                  </a:lnTo>
                  <a:lnTo>
                    <a:pt x="2172" y="2550"/>
                  </a:lnTo>
                  <a:lnTo>
                    <a:pt x="2172" y="2592"/>
                  </a:lnTo>
                  <a:lnTo>
                    <a:pt x="2214" y="2592"/>
                  </a:lnTo>
                  <a:lnTo>
                    <a:pt x="2214" y="2556"/>
                  </a:lnTo>
                  <a:lnTo>
                    <a:pt x="2190" y="2532"/>
                  </a:lnTo>
                  <a:lnTo>
                    <a:pt x="2190" y="2490"/>
                  </a:lnTo>
                  <a:lnTo>
                    <a:pt x="2196" y="2484"/>
                  </a:lnTo>
                  <a:lnTo>
                    <a:pt x="2232" y="2490"/>
                  </a:lnTo>
                  <a:lnTo>
                    <a:pt x="2232" y="2472"/>
                  </a:lnTo>
                  <a:lnTo>
                    <a:pt x="2238" y="2460"/>
                  </a:lnTo>
                  <a:lnTo>
                    <a:pt x="2250" y="2460"/>
                  </a:lnTo>
                  <a:lnTo>
                    <a:pt x="2274" y="2484"/>
                  </a:lnTo>
                  <a:lnTo>
                    <a:pt x="2286" y="2484"/>
                  </a:lnTo>
                  <a:lnTo>
                    <a:pt x="2292" y="2478"/>
                  </a:lnTo>
                  <a:lnTo>
                    <a:pt x="2298" y="2466"/>
                  </a:lnTo>
                  <a:lnTo>
                    <a:pt x="2304" y="2460"/>
                  </a:lnTo>
                  <a:lnTo>
                    <a:pt x="2322" y="2478"/>
                  </a:lnTo>
                  <a:lnTo>
                    <a:pt x="2322" y="2460"/>
                  </a:lnTo>
                  <a:lnTo>
                    <a:pt x="2328" y="2460"/>
                  </a:lnTo>
                  <a:lnTo>
                    <a:pt x="2340" y="2478"/>
                  </a:lnTo>
                  <a:lnTo>
                    <a:pt x="2346" y="2484"/>
                  </a:lnTo>
                  <a:lnTo>
                    <a:pt x="2364" y="2484"/>
                  </a:lnTo>
                  <a:lnTo>
                    <a:pt x="2364" y="2472"/>
                  </a:lnTo>
                  <a:lnTo>
                    <a:pt x="2352" y="2460"/>
                  </a:lnTo>
                  <a:lnTo>
                    <a:pt x="2370" y="2460"/>
                  </a:lnTo>
                  <a:lnTo>
                    <a:pt x="2376" y="2466"/>
                  </a:lnTo>
                  <a:lnTo>
                    <a:pt x="2382" y="2460"/>
                  </a:lnTo>
                  <a:lnTo>
                    <a:pt x="2400" y="2460"/>
                  </a:lnTo>
                  <a:lnTo>
                    <a:pt x="2400" y="2454"/>
                  </a:lnTo>
                  <a:lnTo>
                    <a:pt x="2406" y="2442"/>
                  </a:lnTo>
                  <a:lnTo>
                    <a:pt x="2406" y="2430"/>
                  </a:lnTo>
                  <a:lnTo>
                    <a:pt x="2412" y="2424"/>
                  </a:lnTo>
                  <a:lnTo>
                    <a:pt x="2424" y="2418"/>
                  </a:lnTo>
                  <a:lnTo>
                    <a:pt x="2430" y="2412"/>
                  </a:lnTo>
                  <a:lnTo>
                    <a:pt x="2436" y="2412"/>
                  </a:lnTo>
                  <a:lnTo>
                    <a:pt x="2466" y="2448"/>
                  </a:lnTo>
                  <a:lnTo>
                    <a:pt x="2496" y="2442"/>
                  </a:lnTo>
                  <a:lnTo>
                    <a:pt x="2508" y="2454"/>
                  </a:lnTo>
                  <a:lnTo>
                    <a:pt x="2538" y="2454"/>
                  </a:lnTo>
                  <a:lnTo>
                    <a:pt x="2544" y="2460"/>
                  </a:lnTo>
                  <a:lnTo>
                    <a:pt x="2544" y="2466"/>
                  </a:lnTo>
                  <a:lnTo>
                    <a:pt x="2526" y="2484"/>
                  </a:lnTo>
                  <a:lnTo>
                    <a:pt x="2532" y="2502"/>
                  </a:lnTo>
                  <a:lnTo>
                    <a:pt x="2544" y="2508"/>
                  </a:lnTo>
                  <a:lnTo>
                    <a:pt x="2544" y="2526"/>
                  </a:lnTo>
                  <a:lnTo>
                    <a:pt x="2562" y="2526"/>
                  </a:lnTo>
                  <a:lnTo>
                    <a:pt x="2568" y="2532"/>
                  </a:lnTo>
                  <a:lnTo>
                    <a:pt x="2574" y="2544"/>
                  </a:lnTo>
                  <a:lnTo>
                    <a:pt x="2586" y="2550"/>
                  </a:lnTo>
                  <a:lnTo>
                    <a:pt x="2616" y="2550"/>
                  </a:lnTo>
                  <a:lnTo>
                    <a:pt x="2622" y="2556"/>
                  </a:lnTo>
                  <a:lnTo>
                    <a:pt x="2628" y="2556"/>
                  </a:lnTo>
                  <a:lnTo>
                    <a:pt x="2676" y="2526"/>
                  </a:lnTo>
                  <a:lnTo>
                    <a:pt x="2694" y="2538"/>
                  </a:lnTo>
                  <a:lnTo>
                    <a:pt x="2718" y="2538"/>
                  </a:lnTo>
                  <a:lnTo>
                    <a:pt x="2736" y="2544"/>
                  </a:lnTo>
                  <a:lnTo>
                    <a:pt x="2748" y="2544"/>
                  </a:lnTo>
                  <a:lnTo>
                    <a:pt x="2760" y="2550"/>
                  </a:lnTo>
                  <a:lnTo>
                    <a:pt x="2766" y="2556"/>
                  </a:lnTo>
                  <a:lnTo>
                    <a:pt x="2772" y="2568"/>
                  </a:lnTo>
                  <a:lnTo>
                    <a:pt x="2766" y="2580"/>
                  </a:lnTo>
                  <a:lnTo>
                    <a:pt x="2766" y="2604"/>
                  </a:lnTo>
                  <a:lnTo>
                    <a:pt x="2760" y="2616"/>
                  </a:lnTo>
                  <a:lnTo>
                    <a:pt x="2766" y="2628"/>
                  </a:lnTo>
                  <a:lnTo>
                    <a:pt x="2772" y="2634"/>
                  </a:lnTo>
                  <a:lnTo>
                    <a:pt x="2784" y="2640"/>
                  </a:lnTo>
                  <a:lnTo>
                    <a:pt x="2790" y="2652"/>
                  </a:lnTo>
                  <a:lnTo>
                    <a:pt x="2802" y="2658"/>
                  </a:lnTo>
                  <a:lnTo>
                    <a:pt x="2808" y="2664"/>
                  </a:lnTo>
                  <a:lnTo>
                    <a:pt x="2826" y="2664"/>
                  </a:lnTo>
                  <a:lnTo>
                    <a:pt x="2832" y="2640"/>
                  </a:lnTo>
                  <a:lnTo>
                    <a:pt x="2832" y="2634"/>
                  </a:lnTo>
                  <a:lnTo>
                    <a:pt x="2826" y="2628"/>
                  </a:lnTo>
                  <a:lnTo>
                    <a:pt x="2826" y="2586"/>
                  </a:lnTo>
                  <a:lnTo>
                    <a:pt x="2832" y="2568"/>
                  </a:lnTo>
                  <a:lnTo>
                    <a:pt x="2844" y="2556"/>
                  </a:lnTo>
                  <a:lnTo>
                    <a:pt x="2856" y="2550"/>
                  </a:lnTo>
                  <a:lnTo>
                    <a:pt x="2886" y="2550"/>
                  </a:lnTo>
                  <a:lnTo>
                    <a:pt x="2898" y="2544"/>
                  </a:lnTo>
                  <a:lnTo>
                    <a:pt x="2910" y="2544"/>
                  </a:lnTo>
                  <a:lnTo>
                    <a:pt x="2922" y="2538"/>
                  </a:lnTo>
                  <a:lnTo>
                    <a:pt x="2940" y="2538"/>
                  </a:lnTo>
                  <a:lnTo>
                    <a:pt x="2964" y="2532"/>
                  </a:lnTo>
                  <a:lnTo>
                    <a:pt x="2982" y="2526"/>
                  </a:lnTo>
                  <a:lnTo>
                    <a:pt x="3000" y="2508"/>
                  </a:lnTo>
                  <a:lnTo>
                    <a:pt x="3000" y="2466"/>
                  </a:lnTo>
                  <a:lnTo>
                    <a:pt x="3006" y="2454"/>
                  </a:lnTo>
                  <a:lnTo>
                    <a:pt x="3012" y="2448"/>
                  </a:lnTo>
                  <a:lnTo>
                    <a:pt x="3024" y="2460"/>
                  </a:lnTo>
                  <a:lnTo>
                    <a:pt x="3036" y="2484"/>
                  </a:lnTo>
                  <a:lnTo>
                    <a:pt x="3042" y="2490"/>
                  </a:lnTo>
                  <a:lnTo>
                    <a:pt x="3048" y="2490"/>
                  </a:lnTo>
                  <a:lnTo>
                    <a:pt x="3054" y="2484"/>
                  </a:lnTo>
                  <a:lnTo>
                    <a:pt x="3066" y="2478"/>
                  </a:lnTo>
                  <a:lnTo>
                    <a:pt x="3072" y="2466"/>
                  </a:lnTo>
                  <a:lnTo>
                    <a:pt x="3090" y="2448"/>
                  </a:lnTo>
                  <a:lnTo>
                    <a:pt x="3096" y="2436"/>
                  </a:lnTo>
                  <a:lnTo>
                    <a:pt x="3114" y="2454"/>
                  </a:lnTo>
                  <a:lnTo>
                    <a:pt x="3144" y="2442"/>
                  </a:lnTo>
                  <a:lnTo>
                    <a:pt x="3150" y="2442"/>
                  </a:lnTo>
                  <a:lnTo>
                    <a:pt x="3156" y="2448"/>
                  </a:lnTo>
                  <a:lnTo>
                    <a:pt x="3186" y="2448"/>
                  </a:lnTo>
                  <a:lnTo>
                    <a:pt x="3234" y="2424"/>
                  </a:lnTo>
                  <a:lnTo>
                    <a:pt x="3288" y="2370"/>
                  </a:lnTo>
                  <a:lnTo>
                    <a:pt x="3294" y="2358"/>
                  </a:lnTo>
                  <a:lnTo>
                    <a:pt x="3300" y="2352"/>
                  </a:lnTo>
                  <a:lnTo>
                    <a:pt x="3294" y="2340"/>
                  </a:lnTo>
                  <a:lnTo>
                    <a:pt x="3294" y="2334"/>
                  </a:lnTo>
                  <a:lnTo>
                    <a:pt x="3288" y="2322"/>
                  </a:lnTo>
                  <a:lnTo>
                    <a:pt x="3282" y="2316"/>
                  </a:lnTo>
                  <a:lnTo>
                    <a:pt x="3300" y="2316"/>
                  </a:lnTo>
                  <a:lnTo>
                    <a:pt x="3312" y="2286"/>
                  </a:lnTo>
                  <a:lnTo>
                    <a:pt x="3336" y="2286"/>
                  </a:lnTo>
                  <a:lnTo>
                    <a:pt x="3348" y="2250"/>
                  </a:lnTo>
                  <a:lnTo>
                    <a:pt x="3360" y="2250"/>
                  </a:lnTo>
                  <a:lnTo>
                    <a:pt x="3360" y="2208"/>
                  </a:lnTo>
                  <a:lnTo>
                    <a:pt x="3372" y="2208"/>
                  </a:lnTo>
                  <a:lnTo>
                    <a:pt x="3384" y="2196"/>
                  </a:lnTo>
                  <a:lnTo>
                    <a:pt x="3384" y="2172"/>
                  </a:lnTo>
                  <a:lnTo>
                    <a:pt x="3378" y="2160"/>
                  </a:lnTo>
                  <a:lnTo>
                    <a:pt x="3372" y="2154"/>
                  </a:lnTo>
                  <a:lnTo>
                    <a:pt x="3372" y="2142"/>
                  </a:lnTo>
                  <a:lnTo>
                    <a:pt x="3378" y="2136"/>
                  </a:lnTo>
                  <a:lnTo>
                    <a:pt x="3384" y="2136"/>
                  </a:lnTo>
                  <a:lnTo>
                    <a:pt x="3390" y="2130"/>
                  </a:lnTo>
                  <a:lnTo>
                    <a:pt x="3402" y="2124"/>
                  </a:lnTo>
                  <a:lnTo>
                    <a:pt x="3408" y="2118"/>
                  </a:lnTo>
                  <a:lnTo>
                    <a:pt x="3408" y="2094"/>
                  </a:lnTo>
                  <a:lnTo>
                    <a:pt x="3390" y="2076"/>
                  </a:lnTo>
                  <a:lnTo>
                    <a:pt x="3390" y="2064"/>
                  </a:lnTo>
                  <a:lnTo>
                    <a:pt x="3402" y="2058"/>
                  </a:lnTo>
                  <a:lnTo>
                    <a:pt x="3408" y="2052"/>
                  </a:lnTo>
                  <a:lnTo>
                    <a:pt x="3408" y="2016"/>
                  </a:lnTo>
                  <a:lnTo>
                    <a:pt x="3414" y="2016"/>
                  </a:lnTo>
                  <a:lnTo>
                    <a:pt x="3420" y="2010"/>
                  </a:lnTo>
                  <a:lnTo>
                    <a:pt x="3456" y="1992"/>
                  </a:lnTo>
                  <a:lnTo>
                    <a:pt x="3462" y="1980"/>
                  </a:lnTo>
                  <a:lnTo>
                    <a:pt x="3462" y="1962"/>
                  </a:lnTo>
                  <a:lnTo>
                    <a:pt x="3456" y="1956"/>
                  </a:lnTo>
                  <a:lnTo>
                    <a:pt x="3444" y="1956"/>
                  </a:lnTo>
                  <a:lnTo>
                    <a:pt x="3450" y="1956"/>
                  </a:lnTo>
                  <a:lnTo>
                    <a:pt x="3456" y="1950"/>
                  </a:lnTo>
                  <a:lnTo>
                    <a:pt x="3468" y="1950"/>
                  </a:lnTo>
                  <a:lnTo>
                    <a:pt x="3480" y="1944"/>
                  </a:lnTo>
                  <a:lnTo>
                    <a:pt x="3492" y="1932"/>
                  </a:lnTo>
                  <a:lnTo>
                    <a:pt x="3474" y="1914"/>
                  </a:lnTo>
                  <a:lnTo>
                    <a:pt x="3468" y="1914"/>
                  </a:lnTo>
                  <a:lnTo>
                    <a:pt x="3486" y="1896"/>
                  </a:lnTo>
                  <a:lnTo>
                    <a:pt x="3498" y="1872"/>
                  </a:lnTo>
                  <a:lnTo>
                    <a:pt x="3504" y="1866"/>
                  </a:lnTo>
                  <a:lnTo>
                    <a:pt x="3504" y="1854"/>
                  </a:lnTo>
                  <a:lnTo>
                    <a:pt x="3498" y="1848"/>
                  </a:lnTo>
                  <a:lnTo>
                    <a:pt x="3474" y="1842"/>
                  </a:lnTo>
                  <a:lnTo>
                    <a:pt x="3438" y="1848"/>
                  </a:lnTo>
                  <a:lnTo>
                    <a:pt x="3396" y="1854"/>
                  </a:lnTo>
                  <a:lnTo>
                    <a:pt x="3366" y="1860"/>
                  </a:lnTo>
                  <a:lnTo>
                    <a:pt x="3354" y="1866"/>
                  </a:lnTo>
                  <a:lnTo>
                    <a:pt x="3336" y="1848"/>
                  </a:lnTo>
                  <a:lnTo>
                    <a:pt x="3378" y="1848"/>
                  </a:lnTo>
                  <a:lnTo>
                    <a:pt x="3378" y="1836"/>
                  </a:lnTo>
                  <a:lnTo>
                    <a:pt x="3384" y="1824"/>
                  </a:lnTo>
                  <a:lnTo>
                    <a:pt x="3390" y="1818"/>
                  </a:lnTo>
                  <a:lnTo>
                    <a:pt x="3402" y="1812"/>
                  </a:lnTo>
                  <a:lnTo>
                    <a:pt x="3432" y="1812"/>
                  </a:lnTo>
                  <a:lnTo>
                    <a:pt x="3426" y="1800"/>
                  </a:lnTo>
                  <a:lnTo>
                    <a:pt x="3420" y="1794"/>
                  </a:lnTo>
                  <a:lnTo>
                    <a:pt x="3414" y="1782"/>
                  </a:lnTo>
                  <a:lnTo>
                    <a:pt x="3414" y="1776"/>
                  </a:lnTo>
                  <a:lnTo>
                    <a:pt x="3408" y="1770"/>
                  </a:lnTo>
                  <a:lnTo>
                    <a:pt x="3390" y="1770"/>
                  </a:lnTo>
                  <a:lnTo>
                    <a:pt x="3378" y="1764"/>
                  </a:lnTo>
                  <a:lnTo>
                    <a:pt x="3366" y="1764"/>
                  </a:lnTo>
                  <a:lnTo>
                    <a:pt x="3354" y="1746"/>
                  </a:lnTo>
                  <a:lnTo>
                    <a:pt x="3342" y="1746"/>
                  </a:lnTo>
                  <a:lnTo>
                    <a:pt x="3336" y="1734"/>
                  </a:lnTo>
                  <a:lnTo>
                    <a:pt x="3324" y="1728"/>
                  </a:lnTo>
                  <a:lnTo>
                    <a:pt x="3294" y="1728"/>
                  </a:lnTo>
                  <a:lnTo>
                    <a:pt x="3288" y="1734"/>
                  </a:lnTo>
                  <a:lnTo>
                    <a:pt x="3282" y="1734"/>
                  </a:lnTo>
                  <a:lnTo>
                    <a:pt x="3246" y="1686"/>
                  </a:lnTo>
                  <a:lnTo>
                    <a:pt x="3252" y="1698"/>
                  </a:lnTo>
                  <a:lnTo>
                    <a:pt x="3264" y="1704"/>
                  </a:lnTo>
                  <a:lnTo>
                    <a:pt x="3270" y="1710"/>
                  </a:lnTo>
                  <a:lnTo>
                    <a:pt x="3282" y="1716"/>
                  </a:lnTo>
                  <a:lnTo>
                    <a:pt x="3294" y="1716"/>
                  </a:lnTo>
                  <a:lnTo>
                    <a:pt x="3300" y="1710"/>
                  </a:lnTo>
                  <a:lnTo>
                    <a:pt x="3306" y="1710"/>
                  </a:lnTo>
                  <a:lnTo>
                    <a:pt x="3336" y="1716"/>
                  </a:lnTo>
                  <a:lnTo>
                    <a:pt x="3348" y="1734"/>
                  </a:lnTo>
                  <a:lnTo>
                    <a:pt x="3366" y="1728"/>
                  </a:lnTo>
                  <a:lnTo>
                    <a:pt x="3408" y="1740"/>
                  </a:lnTo>
                  <a:lnTo>
                    <a:pt x="3390" y="1716"/>
                  </a:lnTo>
                  <a:lnTo>
                    <a:pt x="3372" y="1710"/>
                  </a:lnTo>
                  <a:lnTo>
                    <a:pt x="3372" y="1692"/>
                  </a:lnTo>
                  <a:lnTo>
                    <a:pt x="3360" y="1680"/>
                  </a:lnTo>
                  <a:lnTo>
                    <a:pt x="3348" y="1674"/>
                  </a:lnTo>
                  <a:lnTo>
                    <a:pt x="3330" y="1674"/>
                  </a:lnTo>
                  <a:lnTo>
                    <a:pt x="3318" y="1662"/>
                  </a:lnTo>
                  <a:lnTo>
                    <a:pt x="3318" y="1650"/>
                  </a:lnTo>
                  <a:lnTo>
                    <a:pt x="3312" y="1644"/>
                  </a:lnTo>
                  <a:lnTo>
                    <a:pt x="3312" y="1632"/>
                  </a:lnTo>
                  <a:lnTo>
                    <a:pt x="3234" y="1530"/>
                  </a:lnTo>
                  <a:lnTo>
                    <a:pt x="3198" y="1524"/>
                  </a:lnTo>
                  <a:lnTo>
                    <a:pt x="3162" y="1494"/>
                  </a:lnTo>
                  <a:lnTo>
                    <a:pt x="3144" y="1500"/>
                  </a:lnTo>
                  <a:lnTo>
                    <a:pt x="3138" y="1488"/>
                  </a:lnTo>
                  <a:lnTo>
                    <a:pt x="3132" y="1482"/>
                  </a:lnTo>
                  <a:lnTo>
                    <a:pt x="3132" y="1470"/>
                  </a:lnTo>
                  <a:lnTo>
                    <a:pt x="3126" y="1464"/>
                  </a:lnTo>
                  <a:lnTo>
                    <a:pt x="3138" y="1452"/>
                  </a:lnTo>
                  <a:lnTo>
                    <a:pt x="3150" y="1446"/>
                  </a:lnTo>
                  <a:lnTo>
                    <a:pt x="3156" y="1434"/>
                  </a:lnTo>
                  <a:lnTo>
                    <a:pt x="3162" y="1428"/>
                  </a:lnTo>
                  <a:lnTo>
                    <a:pt x="3168" y="1416"/>
                  </a:lnTo>
                  <a:lnTo>
                    <a:pt x="3168" y="1410"/>
                  </a:lnTo>
                  <a:lnTo>
                    <a:pt x="3162" y="1398"/>
                  </a:lnTo>
                  <a:lnTo>
                    <a:pt x="3162" y="1392"/>
                  </a:lnTo>
                  <a:lnTo>
                    <a:pt x="3156" y="1380"/>
                  </a:lnTo>
                  <a:lnTo>
                    <a:pt x="3168" y="1386"/>
                  </a:lnTo>
                  <a:lnTo>
                    <a:pt x="3174" y="1392"/>
                  </a:lnTo>
                  <a:lnTo>
                    <a:pt x="3186" y="1398"/>
                  </a:lnTo>
                  <a:lnTo>
                    <a:pt x="3198" y="1386"/>
                  </a:lnTo>
                  <a:lnTo>
                    <a:pt x="3198" y="1368"/>
                  </a:lnTo>
                  <a:lnTo>
                    <a:pt x="3192" y="1356"/>
                  </a:lnTo>
                  <a:lnTo>
                    <a:pt x="3192" y="1344"/>
                  </a:lnTo>
                  <a:lnTo>
                    <a:pt x="3216" y="1344"/>
                  </a:lnTo>
                  <a:lnTo>
                    <a:pt x="3252" y="1320"/>
                  </a:lnTo>
                  <a:lnTo>
                    <a:pt x="3264" y="1320"/>
                  </a:lnTo>
                  <a:lnTo>
                    <a:pt x="3270" y="1326"/>
                  </a:lnTo>
                  <a:lnTo>
                    <a:pt x="3294" y="1326"/>
                  </a:lnTo>
                  <a:lnTo>
                    <a:pt x="3294" y="1320"/>
                  </a:lnTo>
                  <a:lnTo>
                    <a:pt x="3288" y="1314"/>
                  </a:lnTo>
                  <a:lnTo>
                    <a:pt x="3288" y="1308"/>
                  </a:lnTo>
                  <a:lnTo>
                    <a:pt x="3282" y="1302"/>
                  </a:lnTo>
                  <a:lnTo>
                    <a:pt x="3288" y="1278"/>
                  </a:lnTo>
                  <a:lnTo>
                    <a:pt x="3258" y="1278"/>
                  </a:lnTo>
                  <a:lnTo>
                    <a:pt x="3246" y="1266"/>
                  </a:lnTo>
                  <a:lnTo>
                    <a:pt x="3240" y="1278"/>
                  </a:lnTo>
                  <a:lnTo>
                    <a:pt x="3204" y="1278"/>
                  </a:lnTo>
                  <a:lnTo>
                    <a:pt x="3198" y="1272"/>
                  </a:lnTo>
                  <a:lnTo>
                    <a:pt x="3192" y="1260"/>
                  </a:lnTo>
                  <a:lnTo>
                    <a:pt x="3180" y="1254"/>
                  </a:lnTo>
                  <a:lnTo>
                    <a:pt x="3174" y="1248"/>
                  </a:lnTo>
                  <a:lnTo>
                    <a:pt x="3150" y="1248"/>
                  </a:lnTo>
                  <a:lnTo>
                    <a:pt x="3144" y="1260"/>
                  </a:lnTo>
                  <a:lnTo>
                    <a:pt x="3132" y="1266"/>
                  </a:lnTo>
                  <a:lnTo>
                    <a:pt x="3114" y="1284"/>
                  </a:lnTo>
                  <a:lnTo>
                    <a:pt x="3114" y="1296"/>
                  </a:lnTo>
                  <a:lnTo>
                    <a:pt x="3108" y="1302"/>
                  </a:lnTo>
                  <a:lnTo>
                    <a:pt x="3108" y="1308"/>
                  </a:lnTo>
                  <a:lnTo>
                    <a:pt x="3078" y="1308"/>
                  </a:lnTo>
                  <a:lnTo>
                    <a:pt x="3054" y="1296"/>
                  </a:lnTo>
                  <a:lnTo>
                    <a:pt x="3048" y="1290"/>
                  </a:lnTo>
                  <a:lnTo>
                    <a:pt x="3042" y="1278"/>
                  </a:lnTo>
                  <a:lnTo>
                    <a:pt x="3030" y="1242"/>
                  </a:lnTo>
                  <a:lnTo>
                    <a:pt x="3024" y="1230"/>
                  </a:lnTo>
                  <a:lnTo>
                    <a:pt x="3018" y="1224"/>
                  </a:lnTo>
                  <a:lnTo>
                    <a:pt x="3006" y="1224"/>
                  </a:lnTo>
                  <a:lnTo>
                    <a:pt x="3000" y="1230"/>
                  </a:lnTo>
                  <a:lnTo>
                    <a:pt x="3000" y="1242"/>
                  </a:lnTo>
                  <a:lnTo>
                    <a:pt x="2988" y="1224"/>
                  </a:lnTo>
                  <a:lnTo>
                    <a:pt x="2952" y="1224"/>
                  </a:lnTo>
                  <a:lnTo>
                    <a:pt x="2940" y="1218"/>
                  </a:lnTo>
                  <a:lnTo>
                    <a:pt x="2934" y="1212"/>
                  </a:lnTo>
                  <a:lnTo>
                    <a:pt x="2928" y="1200"/>
                  </a:lnTo>
                  <a:lnTo>
                    <a:pt x="2916" y="1194"/>
                  </a:lnTo>
                  <a:lnTo>
                    <a:pt x="2910" y="1182"/>
                  </a:lnTo>
                  <a:lnTo>
                    <a:pt x="2910" y="1140"/>
                  </a:lnTo>
                  <a:lnTo>
                    <a:pt x="2928" y="1140"/>
                  </a:lnTo>
                  <a:lnTo>
                    <a:pt x="2940" y="1152"/>
                  </a:lnTo>
                  <a:lnTo>
                    <a:pt x="2946" y="1152"/>
                  </a:lnTo>
                  <a:lnTo>
                    <a:pt x="2952" y="1146"/>
                  </a:lnTo>
                  <a:lnTo>
                    <a:pt x="2952" y="1140"/>
                  </a:lnTo>
                  <a:lnTo>
                    <a:pt x="2958" y="1134"/>
                  </a:lnTo>
                  <a:lnTo>
                    <a:pt x="2964" y="1134"/>
                  </a:lnTo>
                  <a:lnTo>
                    <a:pt x="2970" y="1140"/>
                  </a:lnTo>
                  <a:lnTo>
                    <a:pt x="2982" y="1140"/>
                  </a:lnTo>
                  <a:lnTo>
                    <a:pt x="2994" y="1134"/>
                  </a:lnTo>
                  <a:lnTo>
                    <a:pt x="3000" y="1128"/>
                  </a:lnTo>
                  <a:lnTo>
                    <a:pt x="3000" y="1116"/>
                  </a:lnTo>
                  <a:lnTo>
                    <a:pt x="2994" y="1110"/>
                  </a:lnTo>
                  <a:lnTo>
                    <a:pt x="2994" y="1086"/>
                  </a:lnTo>
                  <a:lnTo>
                    <a:pt x="3000" y="1074"/>
                  </a:lnTo>
                  <a:lnTo>
                    <a:pt x="3000" y="1068"/>
                  </a:lnTo>
                  <a:lnTo>
                    <a:pt x="3036" y="1068"/>
                  </a:lnTo>
                  <a:lnTo>
                    <a:pt x="3042" y="1062"/>
                  </a:lnTo>
                  <a:lnTo>
                    <a:pt x="3048" y="1050"/>
                  </a:lnTo>
                  <a:lnTo>
                    <a:pt x="3048" y="1038"/>
                  </a:lnTo>
                  <a:lnTo>
                    <a:pt x="3054" y="1032"/>
                  </a:lnTo>
                  <a:lnTo>
                    <a:pt x="3054" y="1026"/>
                  </a:lnTo>
                  <a:lnTo>
                    <a:pt x="3072" y="1014"/>
                  </a:lnTo>
                  <a:lnTo>
                    <a:pt x="3060" y="1002"/>
                  </a:lnTo>
                  <a:lnTo>
                    <a:pt x="3096" y="1014"/>
                  </a:lnTo>
                  <a:lnTo>
                    <a:pt x="3114" y="996"/>
                  </a:lnTo>
                  <a:lnTo>
                    <a:pt x="3126" y="1002"/>
                  </a:lnTo>
                  <a:lnTo>
                    <a:pt x="3132" y="1014"/>
                  </a:lnTo>
                  <a:lnTo>
                    <a:pt x="3144" y="1020"/>
                  </a:lnTo>
                  <a:lnTo>
                    <a:pt x="3156" y="1044"/>
                  </a:lnTo>
                  <a:lnTo>
                    <a:pt x="3156" y="1050"/>
                  </a:lnTo>
                  <a:lnTo>
                    <a:pt x="3144" y="1074"/>
                  </a:lnTo>
                  <a:lnTo>
                    <a:pt x="3126" y="1092"/>
                  </a:lnTo>
                  <a:lnTo>
                    <a:pt x="3126" y="1104"/>
                  </a:lnTo>
                  <a:lnTo>
                    <a:pt x="3132" y="1116"/>
                  </a:lnTo>
                  <a:lnTo>
                    <a:pt x="3144" y="1128"/>
                  </a:lnTo>
                  <a:lnTo>
                    <a:pt x="3150" y="1128"/>
                  </a:lnTo>
                  <a:lnTo>
                    <a:pt x="3162" y="1122"/>
                  </a:lnTo>
                  <a:lnTo>
                    <a:pt x="3168" y="1122"/>
                  </a:lnTo>
                  <a:lnTo>
                    <a:pt x="3162" y="1152"/>
                  </a:lnTo>
                  <a:lnTo>
                    <a:pt x="3144" y="1170"/>
                  </a:lnTo>
                  <a:lnTo>
                    <a:pt x="3144" y="1176"/>
                  </a:lnTo>
                  <a:lnTo>
                    <a:pt x="3150" y="1176"/>
                  </a:lnTo>
                  <a:lnTo>
                    <a:pt x="3162" y="1170"/>
                  </a:lnTo>
                  <a:lnTo>
                    <a:pt x="3168" y="1164"/>
                  </a:lnTo>
                  <a:lnTo>
                    <a:pt x="3180" y="1158"/>
                  </a:lnTo>
                  <a:lnTo>
                    <a:pt x="3186" y="1158"/>
                  </a:lnTo>
                  <a:lnTo>
                    <a:pt x="3198" y="1146"/>
                  </a:lnTo>
                  <a:lnTo>
                    <a:pt x="3198" y="1122"/>
                  </a:lnTo>
                  <a:lnTo>
                    <a:pt x="3204" y="1122"/>
                  </a:lnTo>
                  <a:lnTo>
                    <a:pt x="3210" y="1116"/>
                  </a:lnTo>
                  <a:lnTo>
                    <a:pt x="3258" y="1092"/>
                  </a:lnTo>
                  <a:lnTo>
                    <a:pt x="3264" y="1086"/>
                  </a:lnTo>
                  <a:lnTo>
                    <a:pt x="3306" y="1086"/>
                  </a:lnTo>
                  <a:lnTo>
                    <a:pt x="3312" y="1074"/>
                  </a:lnTo>
                  <a:lnTo>
                    <a:pt x="3312" y="1062"/>
                  </a:lnTo>
                  <a:lnTo>
                    <a:pt x="3318" y="1056"/>
                  </a:lnTo>
                  <a:lnTo>
                    <a:pt x="3324" y="1044"/>
                  </a:lnTo>
                  <a:lnTo>
                    <a:pt x="3360" y="1026"/>
                  </a:lnTo>
                  <a:lnTo>
                    <a:pt x="3372" y="1014"/>
                  </a:lnTo>
                  <a:lnTo>
                    <a:pt x="3390" y="978"/>
                  </a:lnTo>
                  <a:lnTo>
                    <a:pt x="3390" y="948"/>
                  </a:lnTo>
                  <a:lnTo>
                    <a:pt x="3396" y="942"/>
                  </a:lnTo>
                  <a:lnTo>
                    <a:pt x="3396" y="936"/>
                  </a:lnTo>
                  <a:lnTo>
                    <a:pt x="3408" y="936"/>
                  </a:lnTo>
                  <a:lnTo>
                    <a:pt x="3420" y="942"/>
                  </a:lnTo>
                  <a:lnTo>
                    <a:pt x="3432" y="954"/>
                  </a:lnTo>
                  <a:lnTo>
                    <a:pt x="3444" y="954"/>
                  </a:lnTo>
                  <a:lnTo>
                    <a:pt x="3456" y="960"/>
                  </a:lnTo>
                  <a:lnTo>
                    <a:pt x="3504" y="960"/>
                  </a:lnTo>
                  <a:lnTo>
                    <a:pt x="3504" y="948"/>
                  </a:lnTo>
                  <a:lnTo>
                    <a:pt x="3498" y="948"/>
                  </a:lnTo>
                  <a:lnTo>
                    <a:pt x="3474" y="924"/>
                  </a:lnTo>
                  <a:lnTo>
                    <a:pt x="3474" y="912"/>
                  </a:lnTo>
                  <a:lnTo>
                    <a:pt x="3480" y="906"/>
                  </a:lnTo>
                  <a:lnTo>
                    <a:pt x="3486" y="912"/>
                  </a:lnTo>
                  <a:lnTo>
                    <a:pt x="3510" y="912"/>
                  </a:lnTo>
                  <a:lnTo>
                    <a:pt x="3522" y="918"/>
                  </a:lnTo>
                  <a:lnTo>
                    <a:pt x="3534" y="912"/>
                  </a:lnTo>
                  <a:lnTo>
                    <a:pt x="3540" y="900"/>
                  </a:lnTo>
                  <a:lnTo>
                    <a:pt x="3540" y="894"/>
                  </a:lnTo>
                  <a:lnTo>
                    <a:pt x="3534" y="882"/>
                  </a:lnTo>
                  <a:lnTo>
                    <a:pt x="3558" y="882"/>
                  </a:lnTo>
                  <a:lnTo>
                    <a:pt x="3558" y="864"/>
                  </a:lnTo>
                  <a:lnTo>
                    <a:pt x="3552" y="852"/>
                  </a:lnTo>
                  <a:lnTo>
                    <a:pt x="3546" y="846"/>
                  </a:lnTo>
                  <a:lnTo>
                    <a:pt x="3546" y="840"/>
                  </a:lnTo>
                  <a:lnTo>
                    <a:pt x="3576" y="840"/>
                  </a:lnTo>
                  <a:lnTo>
                    <a:pt x="3594" y="864"/>
                  </a:lnTo>
                  <a:lnTo>
                    <a:pt x="3600" y="840"/>
                  </a:lnTo>
                  <a:lnTo>
                    <a:pt x="3630" y="846"/>
                  </a:lnTo>
                  <a:lnTo>
                    <a:pt x="3624" y="810"/>
                  </a:lnTo>
                  <a:lnTo>
                    <a:pt x="3618" y="798"/>
                  </a:lnTo>
                  <a:lnTo>
                    <a:pt x="3606" y="786"/>
                  </a:lnTo>
                  <a:lnTo>
                    <a:pt x="3606" y="774"/>
                  </a:lnTo>
                  <a:lnTo>
                    <a:pt x="3600" y="756"/>
                  </a:lnTo>
                  <a:lnTo>
                    <a:pt x="3588" y="744"/>
                  </a:lnTo>
                  <a:lnTo>
                    <a:pt x="3576" y="726"/>
                  </a:lnTo>
                  <a:lnTo>
                    <a:pt x="3564" y="720"/>
                  </a:lnTo>
                  <a:lnTo>
                    <a:pt x="3552" y="708"/>
                  </a:lnTo>
                  <a:lnTo>
                    <a:pt x="3546" y="708"/>
                  </a:lnTo>
                  <a:lnTo>
                    <a:pt x="3540" y="696"/>
                  </a:lnTo>
                  <a:lnTo>
                    <a:pt x="3540" y="684"/>
                  </a:lnTo>
                  <a:lnTo>
                    <a:pt x="3564" y="684"/>
                  </a:lnTo>
                  <a:lnTo>
                    <a:pt x="3564" y="672"/>
                  </a:lnTo>
                  <a:lnTo>
                    <a:pt x="3558" y="666"/>
                  </a:lnTo>
                  <a:lnTo>
                    <a:pt x="3564" y="660"/>
                  </a:lnTo>
                  <a:lnTo>
                    <a:pt x="3588" y="660"/>
                  </a:lnTo>
                  <a:lnTo>
                    <a:pt x="3600" y="666"/>
                  </a:lnTo>
                  <a:lnTo>
                    <a:pt x="3618" y="672"/>
                  </a:lnTo>
                  <a:lnTo>
                    <a:pt x="3630" y="672"/>
                  </a:lnTo>
                  <a:lnTo>
                    <a:pt x="3642" y="678"/>
                  </a:lnTo>
                  <a:lnTo>
                    <a:pt x="3648" y="678"/>
                  </a:lnTo>
                  <a:lnTo>
                    <a:pt x="3654" y="672"/>
                  </a:lnTo>
                  <a:lnTo>
                    <a:pt x="3654" y="660"/>
                  </a:lnTo>
                  <a:lnTo>
                    <a:pt x="3648" y="648"/>
                  </a:lnTo>
                  <a:lnTo>
                    <a:pt x="3648" y="630"/>
                  </a:lnTo>
                  <a:lnTo>
                    <a:pt x="3654" y="630"/>
                  </a:lnTo>
                  <a:lnTo>
                    <a:pt x="366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1" name="Chil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03540" y="3468256"/>
              <a:ext cx="382556" cy="995441"/>
            </a:xfrm>
            <a:custGeom>
              <a:avLst/>
              <a:gdLst>
                <a:gd name="T0" fmla="*/ 2147483647 w 1158"/>
                <a:gd name="T1" fmla="*/ 2147483647 h 3030"/>
                <a:gd name="T2" fmla="*/ 2147483647 w 1158"/>
                <a:gd name="T3" fmla="*/ 2147483647 h 3030"/>
                <a:gd name="T4" fmla="*/ 2147483647 w 1158"/>
                <a:gd name="T5" fmla="*/ 2147483647 h 3030"/>
                <a:gd name="T6" fmla="*/ 2147483647 w 1158"/>
                <a:gd name="T7" fmla="*/ 2147483647 h 3030"/>
                <a:gd name="T8" fmla="*/ 2147483647 w 1158"/>
                <a:gd name="T9" fmla="*/ 2147483647 h 3030"/>
                <a:gd name="T10" fmla="*/ 2147483647 w 1158"/>
                <a:gd name="T11" fmla="*/ 2147483647 h 3030"/>
                <a:gd name="T12" fmla="*/ 2147483647 w 1158"/>
                <a:gd name="T13" fmla="*/ 2147483647 h 3030"/>
                <a:gd name="T14" fmla="*/ 2147483647 w 1158"/>
                <a:gd name="T15" fmla="*/ 2147483647 h 3030"/>
                <a:gd name="T16" fmla="*/ 2147483647 w 1158"/>
                <a:gd name="T17" fmla="*/ 2147483647 h 3030"/>
                <a:gd name="T18" fmla="*/ 2147483647 w 1158"/>
                <a:gd name="T19" fmla="*/ 2147483647 h 3030"/>
                <a:gd name="T20" fmla="*/ 2147483647 w 1158"/>
                <a:gd name="T21" fmla="*/ 2147483647 h 3030"/>
                <a:gd name="T22" fmla="*/ 2147483647 w 1158"/>
                <a:gd name="T23" fmla="*/ 2147483647 h 3030"/>
                <a:gd name="T24" fmla="*/ 2147483647 w 1158"/>
                <a:gd name="T25" fmla="*/ 2147483647 h 3030"/>
                <a:gd name="T26" fmla="*/ 2147483647 w 1158"/>
                <a:gd name="T27" fmla="*/ 2147483647 h 3030"/>
                <a:gd name="T28" fmla="*/ 2147483647 w 1158"/>
                <a:gd name="T29" fmla="*/ 2147483647 h 3030"/>
                <a:gd name="T30" fmla="*/ 2147483647 w 1158"/>
                <a:gd name="T31" fmla="*/ 2147483647 h 3030"/>
                <a:gd name="T32" fmla="*/ 2147483647 w 1158"/>
                <a:gd name="T33" fmla="*/ 2147483647 h 3030"/>
                <a:gd name="T34" fmla="*/ 2147483647 w 1158"/>
                <a:gd name="T35" fmla="*/ 2147483647 h 3030"/>
                <a:gd name="T36" fmla="*/ 2147483647 w 1158"/>
                <a:gd name="T37" fmla="*/ 2147483647 h 3030"/>
                <a:gd name="T38" fmla="*/ 2147483647 w 1158"/>
                <a:gd name="T39" fmla="*/ 2147483647 h 3030"/>
                <a:gd name="T40" fmla="*/ 2147483647 w 1158"/>
                <a:gd name="T41" fmla="*/ 2147483647 h 3030"/>
                <a:gd name="T42" fmla="*/ 2147483647 w 1158"/>
                <a:gd name="T43" fmla="*/ 2147483647 h 3030"/>
                <a:gd name="T44" fmla="*/ 2147483647 w 1158"/>
                <a:gd name="T45" fmla="*/ 2147483647 h 3030"/>
                <a:gd name="T46" fmla="*/ 2147483647 w 1158"/>
                <a:gd name="T47" fmla="*/ 2147483647 h 3030"/>
                <a:gd name="T48" fmla="*/ 2147483647 w 1158"/>
                <a:gd name="T49" fmla="*/ 2147483647 h 3030"/>
                <a:gd name="T50" fmla="*/ 2147483647 w 1158"/>
                <a:gd name="T51" fmla="*/ 2147483647 h 3030"/>
                <a:gd name="T52" fmla="*/ 2147483647 w 1158"/>
                <a:gd name="T53" fmla="*/ 2147483647 h 3030"/>
                <a:gd name="T54" fmla="*/ 2147483647 w 1158"/>
                <a:gd name="T55" fmla="*/ 2147483647 h 3030"/>
                <a:gd name="T56" fmla="*/ 2147483647 w 1158"/>
                <a:gd name="T57" fmla="*/ 2147483647 h 3030"/>
                <a:gd name="T58" fmla="*/ 2147483647 w 1158"/>
                <a:gd name="T59" fmla="*/ 2147483647 h 3030"/>
                <a:gd name="T60" fmla="*/ 2147483647 w 1158"/>
                <a:gd name="T61" fmla="*/ 2147483647 h 3030"/>
                <a:gd name="T62" fmla="*/ 2147483647 w 1158"/>
                <a:gd name="T63" fmla="*/ 2147483647 h 3030"/>
                <a:gd name="T64" fmla="*/ 2147483647 w 1158"/>
                <a:gd name="T65" fmla="*/ 2147483647 h 3030"/>
                <a:gd name="T66" fmla="*/ 2147483647 w 1158"/>
                <a:gd name="T67" fmla="*/ 2147483647 h 3030"/>
                <a:gd name="T68" fmla="*/ 2147483647 w 1158"/>
                <a:gd name="T69" fmla="*/ 2147483647 h 3030"/>
                <a:gd name="T70" fmla="*/ 2147483647 w 1158"/>
                <a:gd name="T71" fmla="*/ 2147483647 h 3030"/>
                <a:gd name="T72" fmla="*/ 2147483647 w 1158"/>
                <a:gd name="T73" fmla="*/ 2147483647 h 3030"/>
                <a:gd name="T74" fmla="*/ 2147483647 w 1158"/>
                <a:gd name="T75" fmla="*/ 2147483647 h 3030"/>
                <a:gd name="T76" fmla="*/ 2147483647 w 1158"/>
                <a:gd name="T77" fmla="*/ 2147483647 h 3030"/>
                <a:gd name="T78" fmla="*/ 0 w 1158"/>
                <a:gd name="T79" fmla="*/ 2147483647 h 3030"/>
                <a:gd name="T80" fmla="*/ 2147483647 w 1158"/>
                <a:gd name="T81" fmla="*/ 2147483647 h 3030"/>
                <a:gd name="T82" fmla="*/ 2147483647 w 1158"/>
                <a:gd name="T83" fmla="*/ 2147483647 h 3030"/>
                <a:gd name="T84" fmla="*/ 2147483647 w 1158"/>
                <a:gd name="T85" fmla="*/ 2147483647 h 3030"/>
                <a:gd name="T86" fmla="*/ 2147483647 w 1158"/>
                <a:gd name="T87" fmla="*/ 2147483647 h 3030"/>
                <a:gd name="T88" fmla="*/ 2147483647 w 1158"/>
                <a:gd name="T89" fmla="*/ 2147483647 h 3030"/>
                <a:gd name="T90" fmla="*/ 2147483647 w 1158"/>
                <a:gd name="T91" fmla="*/ 2147483647 h 3030"/>
                <a:gd name="T92" fmla="*/ 2147483647 w 1158"/>
                <a:gd name="T93" fmla="*/ 2147483647 h 3030"/>
                <a:gd name="T94" fmla="*/ 2147483647 w 1158"/>
                <a:gd name="T95" fmla="*/ 2147483647 h 3030"/>
                <a:gd name="T96" fmla="*/ 2147483647 w 1158"/>
                <a:gd name="T97" fmla="*/ 2147483647 h 3030"/>
                <a:gd name="T98" fmla="*/ 2147483647 w 1158"/>
                <a:gd name="T99" fmla="*/ 2147483647 h 3030"/>
                <a:gd name="T100" fmla="*/ 2147483647 w 1158"/>
                <a:gd name="T101" fmla="*/ 2147483647 h 3030"/>
                <a:gd name="T102" fmla="*/ 2147483647 w 1158"/>
                <a:gd name="T103" fmla="*/ 2147483647 h 3030"/>
                <a:gd name="T104" fmla="*/ 2147483647 w 1158"/>
                <a:gd name="T105" fmla="*/ 2147483647 h 3030"/>
                <a:gd name="T106" fmla="*/ 2147483647 w 1158"/>
                <a:gd name="T107" fmla="*/ 2147483647 h 3030"/>
                <a:gd name="T108" fmla="*/ 2147483647 w 1158"/>
                <a:gd name="T109" fmla="*/ 2147483647 h 3030"/>
                <a:gd name="T110" fmla="*/ 2147483647 w 1158"/>
                <a:gd name="T111" fmla="*/ 2147483647 h 3030"/>
                <a:gd name="T112" fmla="*/ 2147483647 w 1158"/>
                <a:gd name="T113" fmla="*/ 2147483647 h 3030"/>
                <a:gd name="T114" fmla="*/ 2147483647 w 1158"/>
                <a:gd name="T115" fmla="*/ 2147483647 h 3030"/>
                <a:gd name="T116" fmla="*/ 2147483647 w 1158"/>
                <a:gd name="T117" fmla="*/ 2147483647 h 3030"/>
                <a:gd name="T118" fmla="*/ 2147483647 w 1158"/>
                <a:gd name="T119" fmla="*/ 2147483647 h 3030"/>
                <a:gd name="T120" fmla="*/ 2147483647 w 1158"/>
                <a:gd name="T121" fmla="*/ 2147483647 h 3030"/>
                <a:gd name="T122" fmla="*/ 2147483647 w 1158"/>
                <a:gd name="T123" fmla="*/ 2147483647 h 30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58"/>
                <a:gd name="T187" fmla="*/ 0 h 3030"/>
                <a:gd name="T188" fmla="*/ 1158 w 1158"/>
                <a:gd name="T189" fmla="*/ 3030 h 303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58" h="3030">
                  <a:moveTo>
                    <a:pt x="1014" y="2910"/>
                  </a:moveTo>
                  <a:lnTo>
                    <a:pt x="984" y="2898"/>
                  </a:lnTo>
                  <a:lnTo>
                    <a:pt x="966" y="2880"/>
                  </a:lnTo>
                  <a:lnTo>
                    <a:pt x="948" y="2874"/>
                  </a:lnTo>
                  <a:lnTo>
                    <a:pt x="942" y="2862"/>
                  </a:lnTo>
                  <a:lnTo>
                    <a:pt x="936" y="2856"/>
                  </a:lnTo>
                  <a:lnTo>
                    <a:pt x="936" y="2850"/>
                  </a:lnTo>
                  <a:lnTo>
                    <a:pt x="906" y="2850"/>
                  </a:lnTo>
                  <a:lnTo>
                    <a:pt x="912" y="2832"/>
                  </a:lnTo>
                  <a:lnTo>
                    <a:pt x="870" y="2796"/>
                  </a:lnTo>
                  <a:lnTo>
                    <a:pt x="840" y="2802"/>
                  </a:lnTo>
                  <a:lnTo>
                    <a:pt x="828" y="2796"/>
                  </a:lnTo>
                  <a:lnTo>
                    <a:pt x="816" y="2808"/>
                  </a:lnTo>
                  <a:lnTo>
                    <a:pt x="792" y="2814"/>
                  </a:lnTo>
                  <a:lnTo>
                    <a:pt x="798" y="2832"/>
                  </a:lnTo>
                  <a:lnTo>
                    <a:pt x="780" y="2832"/>
                  </a:lnTo>
                  <a:lnTo>
                    <a:pt x="780" y="2862"/>
                  </a:lnTo>
                  <a:lnTo>
                    <a:pt x="786" y="2868"/>
                  </a:lnTo>
                  <a:lnTo>
                    <a:pt x="798" y="2868"/>
                  </a:lnTo>
                  <a:lnTo>
                    <a:pt x="810" y="2862"/>
                  </a:lnTo>
                  <a:lnTo>
                    <a:pt x="816" y="2856"/>
                  </a:lnTo>
                  <a:lnTo>
                    <a:pt x="828" y="2850"/>
                  </a:lnTo>
                  <a:lnTo>
                    <a:pt x="834" y="2844"/>
                  </a:lnTo>
                  <a:lnTo>
                    <a:pt x="858" y="2856"/>
                  </a:lnTo>
                  <a:lnTo>
                    <a:pt x="858" y="2874"/>
                  </a:lnTo>
                  <a:lnTo>
                    <a:pt x="846" y="2880"/>
                  </a:lnTo>
                  <a:lnTo>
                    <a:pt x="828" y="2898"/>
                  </a:lnTo>
                  <a:lnTo>
                    <a:pt x="822" y="2898"/>
                  </a:lnTo>
                  <a:lnTo>
                    <a:pt x="828" y="2904"/>
                  </a:lnTo>
                  <a:lnTo>
                    <a:pt x="882" y="2922"/>
                  </a:lnTo>
                  <a:lnTo>
                    <a:pt x="912" y="2928"/>
                  </a:lnTo>
                  <a:lnTo>
                    <a:pt x="924" y="2934"/>
                  </a:lnTo>
                  <a:lnTo>
                    <a:pt x="906" y="2958"/>
                  </a:lnTo>
                  <a:lnTo>
                    <a:pt x="906" y="2952"/>
                  </a:lnTo>
                  <a:lnTo>
                    <a:pt x="894" y="2940"/>
                  </a:lnTo>
                  <a:lnTo>
                    <a:pt x="876" y="2940"/>
                  </a:lnTo>
                  <a:lnTo>
                    <a:pt x="870" y="2946"/>
                  </a:lnTo>
                  <a:lnTo>
                    <a:pt x="870" y="2952"/>
                  </a:lnTo>
                  <a:lnTo>
                    <a:pt x="852" y="2928"/>
                  </a:lnTo>
                  <a:lnTo>
                    <a:pt x="834" y="2934"/>
                  </a:lnTo>
                  <a:lnTo>
                    <a:pt x="846" y="2946"/>
                  </a:lnTo>
                  <a:lnTo>
                    <a:pt x="816" y="2940"/>
                  </a:lnTo>
                  <a:lnTo>
                    <a:pt x="822" y="2946"/>
                  </a:lnTo>
                  <a:lnTo>
                    <a:pt x="828" y="2958"/>
                  </a:lnTo>
                  <a:lnTo>
                    <a:pt x="834" y="2964"/>
                  </a:lnTo>
                  <a:lnTo>
                    <a:pt x="894" y="2964"/>
                  </a:lnTo>
                  <a:lnTo>
                    <a:pt x="906" y="2970"/>
                  </a:lnTo>
                  <a:lnTo>
                    <a:pt x="1050" y="2970"/>
                  </a:lnTo>
                  <a:lnTo>
                    <a:pt x="1074" y="2982"/>
                  </a:lnTo>
                  <a:lnTo>
                    <a:pt x="1080" y="2988"/>
                  </a:lnTo>
                  <a:lnTo>
                    <a:pt x="1086" y="2988"/>
                  </a:lnTo>
                  <a:lnTo>
                    <a:pt x="1122" y="2970"/>
                  </a:lnTo>
                  <a:lnTo>
                    <a:pt x="1140" y="2976"/>
                  </a:lnTo>
                  <a:lnTo>
                    <a:pt x="1152" y="2976"/>
                  </a:lnTo>
                  <a:lnTo>
                    <a:pt x="1158" y="2952"/>
                  </a:lnTo>
                  <a:lnTo>
                    <a:pt x="1140" y="2952"/>
                  </a:lnTo>
                  <a:lnTo>
                    <a:pt x="1086" y="2940"/>
                  </a:lnTo>
                  <a:lnTo>
                    <a:pt x="1014" y="2910"/>
                  </a:lnTo>
                  <a:close/>
                  <a:moveTo>
                    <a:pt x="990" y="2988"/>
                  </a:moveTo>
                  <a:lnTo>
                    <a:pt x="1014" y="3000"/>
                  </a:lnTo>
                  <a:lnTo>
                    <a:pt x="1068" y="3006"/>
                  </a:lnTo>
                  <a:lnTo>
                    <a:pt x="1038" y="2982"/>
                  </a:lnTo>
                  <a:lnTo>
                    <a:pt x="990" y="2988"/>
                  </a:lnTo>
                  <a:close/>
                  <a:moveTo>
                    <a:pt x="960" y="2994"/>
                  </a:moveTo>
                  <a:lnTo>
                    <a:pt x="966" y="2982"/>
                  </a:lnTo>
                  <a:lnTo>
                    <a:pt x="888" y="2982"/>
                  </a:lnTo>
                  <a:lnTo>
                    <a:pt x="906" y="3012"/>
                  </a:lnTo>
                  <a:lnTo>
                    <a:pt x="936" y="3018"/>
                  </a:lnTo>
                  <a:lnTo>
                    <a:pt x="930" y="3006"/>
                  </a:lnTo>
                  <a:lnTo>
                    <a:pt x="936" y="3000"/>
                  </a:lnTo>
                  <a:lnTo>
                    <a:pt x="948" y="3012"/>
                  </a:lnTo>
                  <a:lnTo>
                    <a:pt x="996" y="3012"/>
                  </a:lnTo>
                  <a:lnTo>
                    <a:pt x="1008" y="3030"/>
                  </a:lnTo>
                  <a:lnTo>
                    <a:pt x="1026" y="3030"/>
                  </a:lnTo>
                  <a:lnTo>
                    <a:pt x="996" y="3000"/>
                  </a:lnTo>
                  <a:lnTo>
                    <a:pt x="960" y="2994"/>
                  </a:lnTo>
                  <a:close/>
                  <a:moveTo>
                    <a:pt x="804" y="2946"/>
                  </a:moveTo>
                  <a:lnTo>
                    <a:pt x="744" y="2940"/>
                  </a:lnTo>
                  <a:lnTo>
                    <a:pt x="750" y="2958"/>
                  </a:lnTo>
                  <a:lnTo>
                    <a:pt x="792" y="2958"/>
                  </a:lnTo>
                  <a:lnTo>
                    <a:pt x="804" y="2976"/>
                  </a:lnTo>
                  <a:lnTo>
                    <a:pt x="864" y="3000"/>
                  </a:lnTo>
                  <a:lnTo>
                    <a:pt x="828" y="2970"/>
                  </a:lnTo>
                  <a:lnTo>
                    <a:pt x="804" y="2946"/>
                  </a:lnTo>
                  <a:close/>
                  <a:moveTo>
                    <a:pt x="804" y="2880"/>
                  </a:moveTo>
                  <a:lnTo>
                    <a:pt x="786" y="2898"/>
                  </a:lnTo>
                  <a:lnTo>
                    <a:pt x="792" y="2928"/>
                  </a:lnTo>
                  <a:lnTo>
                    <a:pt x="816" y="2922"/>
                  </a:lnTo>
                  <a:lnTo>
                    <a:pt x="804" y="2880"/>
                  </a:lnTo>
                  <a:close/>
                  <a:moveTo>
                    <a:pt x="774" y="2928"/>
                  </a:moveTo>
                  <a:lnTo>
                    <a:pt x="768" y="2910"/>
                  </a:lnTo>
                  <a:lnTo>
                    <a:pt x="720" y="2898"/>
                  </a:lnTo>
                  <a:lnTo>
                    <a:pt x="708" y="2916"/>
                  </a:lnTo>
                  <a:lnTo>
                    <a:pt x="708" y="2934"/>
                  </a:lnTo>
                  <a:lnTo>
                    <a:pt x="744" y="2922"/>
                  </a:lnTo>
                  <a:lnTo>
                    <a:pt x="774" y="2928"/>
                  </a:lnTo>
                  <a:close/>
                  <a:moveTo>
                    <a:pt x="612" y="2772"/>
                  </a:moveTo>
                  <a:lnTo>
                    <a:pt x="606" y="2766"/>
                  </a:lnTo>
                  <a:lnTo>
                    <a:pt x="594" y="2766"/>
                  </a:lnTo>
                  <a:lnTo>
                    <a:pt x="588" y="2760"/>
                  </a:lnTo>
                  <a:lnTo>
                    <a:pt x="570" y="2760"/>
                  </a:lnTo>
                  <a:lnTo>
                    <a:pt x="570" y="2766"/>
                  </a:lnTo>
                  <a:lnTo>
                    <a:pt x="564" y="2778"/>
                  </a:lnTo>
                  <a:lnTo>
                    <a:pt x="564" y="2808"/>
                  </a:lnTo>
                  <a:lnTo>
                    <a:pt x="570" y="2808"/>
                  </a:lnTo>
                  <a:lnTo>
                    <a:pt x="576" y="2802"/>
                  </a:lnTo>
                  <a:lnTo>
                    <a:pt x="588" y="2802"/>
                  </a:lnTo>
                  <a:lnTo>
                    <a:pt x="594" y="2796"/>
                  </a:lnTo>
                  <a:lnTo>
                    <a:pt x="600" y="2820"/>
                  </a:lnTo>
                  <a:lnTo>
                    <a:pt x="630" y="2808"/>
                  </a:lnTo>
                  <a:lnTo>
                    <a:pt x="612" y="2790"/>
                  </a:lnTo>
                  <a:lnTo>
                    <a:pt x="618" y="2772"/>
                  </a:lnTo>
                  <a:lnTo>
                    <a:pt x="612" y="2772"/>
                  </a:lnTo>
                  <a:close/>
                  <a:moveTo>
                    <a:pt x="552" y="2826"/>
                  </a:moveTo>
                  <a:lnTo>
                    <a:pt x="516" y="2808"/>
                  </a:lnTo>
                  <a:lnTo>
                    <a:pt x="546" y="2832"/>
                  </a:lnTo>
                  <a:lnTo>
                    <a:pt x="588" y="2844"/>
                  </a:lnTo>
                  <a:lnTo>
                    <a:pt x="606" y="2850"/>
                  </a:lnTo>
                  <a:lnTo>
                    <a:pt x="588" y="2832"/>
                  </a:lnTo>
                  <a:lnTo>
                    <a:pt x="552" y="2826"/>
                  </a:lnTo>
                  <a:close/>
                  <a:moveTo>
                    <a:pt x="552" y="2748"/>
                  </a:moveTo>
                  <a:lnTo>
                    <a:pt x="534" y="2730"/>
                  </a:lnTo>
                  <a:lnTo>
                    <a:pt x="528" y="2766"/>
                  </a:lnTo>
                  <a:lnTo>
                    <a:pt x="504" y="2772"/>
                  </a:lnTo>
                  <a:lnTo>
                    <a:pt x="546" y="2784"/>
                  </a:lnTo>
                  <a:lnTo>
                    <a:pt x="552" y="2748"/>
                  </a:lnTo>
                  <a:close/>
                  <a:moveTo>
                    <a:pt x="444" y="2736"/>
                  </a:moveTo>
                  <a:lnTo>
                    <a:pt x="480" y="2772"/>
                  </a:lnTo>
                  <a:lnTo>
                    <a:pt x="492" y="2760"/>
                  </a:lnTo>
                  <a:lnTo>
                    <a:pt x="462" y="2724"/>
                  </a:lnTo>
                  <a:lnTo>
                    <a:pt x="444" y="2736"/>
                  </a:lnTo>
                  <a:close/>
                  <a:moveTo>
                    <a:pt x="516" y="2724"/>
                  </a:moveTo>
                  <a:lnTo>
                    <a:pt x="504" y="2718"/>
                  </a:lnTo>
                  <a:lnTo>
                    <a:pt x="492" y="2730"/>
                  </a:lnTo>
                  <a:lnTo>
                    <a:pt x="504" y="2748"/>
                  </a:lnTo>
                  <a:lnTo>
                    <a:pt x="516" y="2724"/>
                  </a:lnTo>
                  <a:close/>
                  <a:moveTo>
                    <a:pt x="456" y="2706"/>
                  </a:moveTo>
                  <a:lnTo>
                    <a:pt x="462" y="2676"/>
                  </a:lnTo>
                  <a:lnTo>
                    <a:pt x="456" y="2640"/>
                  </a:lnTo>
                  <a:lnTo>
                    <a:pt x="438" y="2634"/>
                  </a:lnTo>
                  <a:lnTo>
                    <a:pt x="438" y="2652"/>
                  </a:lnTo>
                  <a:lnTo>
                    <a:pt x="408" y="2646"/>
                  </a:lnTo>
                  <a:lnTo>
                    <a:pt x="432" y="2682"/>
                  </a:lnTo>
                  <a:lnTo>
                    <a:pt x="426" y="2724"/>
                  </a:lnTo>
                  <a:lnTo>
                    <a:pt x="456" y="2706"/>
                  </a:lnTo>
                  <a:close/>
                  <a:moveTo>
                    <a:pt x="366" y="2622"/>
                  </a:moveTo>
                  <a:lnTo>
                    <a:pt x="384" y="2628"/>
                  </a:lnTo>
                  <a:lnTo>
                    <a:pt x="390" y="2658"/>
                  </a:lnTo>
                  <a:lnTo>
                    <a:pt x="396" y="2628"/>
                  </a:lnTo>
                  <a:lnTo>
                    <a:pt x="402" y="2604"/>
                  </a:lnTo>
                  <a:lnTo>
                    <a:pt x="372" y="2598"/>
                  </a:lnTo>
                  <a:lnTo>
                    <a:pt x="366" y="2622"/>
                  </a:lnTo>
                  <a:close/>
                  <a:moveTo>
                    <a:pt x="372" y="2586"/>
                  </a:moveTo>
                  <a:lnTo>
                    <a:pt x="378" y="2586"/>
                  </a:lnTo>
                  <a:lnTo>
                    <a:pt x="378" y="2580"/>
                  </a:lnTo>
                  <a:lnTo>
                    <a:pt x="384" y="2574"/>
                  </a:lnTo>
                  <a:lnTo>
                    <a:pt x="414" y="2598"/>
                  </a:lnTo>
                  <a:lnTo>
                    <a:pt x="414" y="2574"/>
                  </a:lnTo>
                  <a:lnTo>
                    <a:pt x="384" y="2544"/>
                  </a:lnTo>
                  <a:lnTo>
                    <a:pt x="378" y="2532"/>
                  </a:lnTo>
                  <a:lnTo>
                    <a:pt x="372" y="2526"/>
                  </a:lnTo>
                  <a:lnTo>
                    <a:pt x="360" y="2502"/>
                  </a:lnTo>
                  <a:lnTo>
                    <a:pt x="360" y="2490"/>
                  </a:lnTo>
                  <a:lnTo>
                    <a:pt x="342" y="2454"/>
                  </a:lnTo>
                  <a:lnTo>
                    <a:pt x="330" y="2448"/>
                  </a:lnTo>
                  <a:lnTo>
                    <a:pt x="324" y="2442"/>
                  </a:lnTo>
                  <a:lnTo>
                    <a:pt x="318" y="2442"/>
                  </a:lnTo>
                  <a:lnTo>
                    <a:pt x="312" y="2448"/>
                  </a:lnTo>
                  <a:lnTo>
                    <a:pt x="312" y="2454"/>
                  </a:lnTo>
                  <a:lnTo>
                    <a:pt x="294" y="2448"/>
                  </a:lnTo>
                  <a:lnTo>
                    <a:pt x="288" y="2454"/>
                  </a:lnTo>
                  <a:lnTo>
                    <a:pt x="288" y="2466"/>
                  </a:lnTo>
                  <a:lnTo>
                    <a:pt x="282" y="2472"/>
                  </a:lnTo>
                  <a:lnTo>
                    <a:pt x="282" y="2490"/>
                  </a:lnTo>
                  <a:lnTo>
                    <a:pt x="330" y="2490"/>
                  </a:lnTo>
                  <a:lnTo>
                    <a:pt x="312" y="2532"/>
                  </a:lnTo>
                  <a:lnTo>
                    <a:pt x="324" y="2532"/>
                  </a:lnTo>
                  <a:lnTo>
                    <a:pt x="348" y="2508"/>
                  </a:lnTo>
                  <a:lnTo>
                    <a:pt x="342" y="2532"/>
                  </a:lnTo>
                  <a:lnTo>
                    <a:pt x="342" y="2538"/>
                  </a:lnTo>
                  <a:lnTo>
                    <a:pt x="348" y="2544"/>
                  </a:lnTo>
                  <a:lnTo>
                    <a:pt x="366" y="2580"/>
                  </a:lnTo>
                  <a:lnTo>
                    <a:pt x="366" y="2586"/>
                  </a:lnTo>
                  <a:lnTo>
                    <a:pt x="372" y="2586"/>
                  </a:lnTo>
                  <a:close/>
                  <a:moveTo>
                    <a:pt x="246" y="2082"/>
                  </a:moveTo>
                  <a:lnTo>
                    <a:pt x="246" y="2034"/>
                  </a:lnTo>
                  <a:lnTo>
                    <a:pt x="216" y="2004"/>
                  </a:lnTo>
                  <a:lnTo>
                    <a:pt x="234" y="1992"/>
                  </a:lnTo>
                  <a:lnTo>
                    <a:pt x="210" y="1968"/>
                  </a:lnTo>
                  <a:lnTo>
                    <a:pt x="174" y="1956"/>
                  </a:lnTo>
                  <a:lnTo>
                    <a:pt x="174" y="1986"/>
                  </a:lnTo>
                  <a:lnTo>
                    <a:pt x="180" y="1998"/>
                  </a:lnTo>
                  <a:lnTo>
                    <a:pt x="180" y="2004"/>
                  </a:lnTo>
                  <a:lnTo>
                    <a:pt x="192" y="2016"/>
                  </a:lnTo>
                  <a:lnTo>
                    <a:pt x="198" y="2028"/>
                  </a:lnTo>
                  <a:lnTo>
                    <a:pt x="204" y="2034"/>
                  </a:lnTo>
                  <a:lnTo>
                    <a:pt x="204" y="2046"/>
                  </a:lnTo>
                  <a:lnTo>
                    <a:pt x="198" y="2064"/>
                  </a:lnTo>
                  <a:lnTo>
                    <a:pt x="246" y="2082"/>
                  </a:lnTo>
                  <a:close/>
                  <a:moveTo>
                    <a:pt x="246" y="2178"/>
                  </a:moveTo>
                  <a:lnTo>
                    <a:pt x="258" y="2190"/>
                  </a:lnTo>
                  <a:lnTo>
                    <a:pt x="282" y="2190"/>
                  </a:lnTo>
                  <a:lnTo>
                    <a:pt x="294" y="2172"/>
                  </a:lnTo>
                  <a:lnTo>
                    <a:pt x="264" y="2178"/>
                  </a:lnTo>
                  <a:lnTo>
                    <a:pt x="246" y="2178"/>
                  </a:lnTo>
                  <a:close/>
                  <a:moveTo>
                    <a:pt x="282" y="2220"/>
                  </a:moveTo>
                  <a:lnTo>
                    <a:pt x="282" y="2238"/>
                  </a:lnTo>
                  <a:lnTo>
                    <a:pt x="306" y="2256"/>
                  </a:lnTo>
                  <a:lnTo>
                    <a:pt x="306" y="2232"/>
                  </a:lnTo>
                  <a:lnTo>
                    <a:pt x="294" y="2208"/>
                  </a:lnTo>
                  <a:lnTo>
                    <a:pt x="258" y="2208"/>
                  </a:lnTo>
                  <a:lnTo>
                    <a:pt x="282" y="2220"/>
                  </a:lnTo>
                  <a:close/>
                  <a:moveTo>
                    <a:pt x="318" y="2190"/>
                  </a:moveTo>
                  <a:lnTo>
                    <a:pt x="324" y="2184"/>
                  </a:lnTo>
                  <a:lnTo>
                    <a:pt x="336" y="2178"/>
                  </a:lnTo>
                  <a:lnTo>
                    <a:pt x="348" y="2166"/>
                  </a:lnTo>
                  <a:lnTo>
                    <a:pt x="336" y="2154"/>
                  </a:lnTo>
                  <a:lnTo>
                    <a:pt x="324" y="2154"/>
                  </a:lnTo>
                  <a:lnTo>
                    <a:pt x="312" y="2160"/>
                  </a:lnTo>
                  <a:lnTo>
                    <a:pt x="306" y="2166"/>
                  </a:lnTo>
                  <a:lnTo>
                    <a:pt x="306" y="2184"/>
                  </a:lnTo>
                  <a:lnTo>
                    <a:pt x="312" y="2190"/>
                  </a:lnTo>
                  <a:lnTo>
                    <a:pt x="318" y="2190"/>
                  </a:lnTo>
                  <a:close/>
                  <a:moveTo>
                    <a:pt x="252" y="2112"/>
                  </a:moveTo>
                  <a:lnTo>
                    <a:pt x="240" y="2118"/>
                  </a:lnTo>
                  <a:lnTo>
                    <a:pt x="240" y="2136"/>
                  </a:lnTo>
                  <a:lnTo>
                    <a:pt x="252" y="2136"/>
                  </a:lnTo>
                  <a:lnTo>
                    <a:pt x="264" y="2124"/>
                  </a:lnTo>
                  <a:lnTo>
                    <a:pt x="264" y="2106"/>
                  </a:lnTo>
                  <a:lnTo>
                    <a:pt x="258" y="2106"/>
                  </a:lnTo>
                  <a:lnTo>
                    <a:pt x="252" y="2112"/>
                  </a:lnTo>
                  <a:close/>
                  <a:moveTo>
                    <a:pt x="234" y="2154"/>
                  </a:moveTo>
                  <a:lnTo>
                    <a:pt x="216" y="2154"/>
                  </a:lnTo>
                  <a:lnTo>
                    <a:pt x="228" y="2178"/>
                  </a:lnTo>
                  <a:lnTo>
                    <a:pt x="234" y="2154"/>
                  </a:lnTo>
                  <a:close/>
                  <a:moveTo>
                    <a:pt x="714" y="2874"/>
                  </a:moveTo>
                  <a:lnTo>
                    <a:pt x="726" y="2874"/>
                  </a:lnTo>
                  <a:lnTo>
                    <a:pt x="726" y="2886"/>
                  </a:lnTo>
                  <a:lnTo>
                    <a:pt x="768" y="2886"/>
                  </a:lnTo>
                  <a:lnTo>
                    <a:pt x="774" y="2880"/>
                  </a:lnTo>
                  <a:lnTo>
                    <a:pt x="774" y="2874"/>
                  </a:lnTo>
                  <a:lnTo>
                    <a:pt x="744" y="2844"/>
                  </a:lnTo>
                  <a:lnTo>
                    <a:pt x="744" y="2808"/>
                  </a:lnTo>
                  <a:lnTo>
                    <a:pt x="786" y="2802"/>
                  </a:lnTo>
                  <a:lnTo>
                    <a:pt x="780" y="2790"/>
                  </a:lnTo>
                  <a:lnTo>
                    <a:pt x="804" y="2790"/>
                  </a:lnTo>
                  <a:lnTo>
                    <a:pt x="816" y="2772"/>
                  </a:lnTo>
                  <a:lnTo>
                    <a:pt x="792" y="2754"/>
                  </a:lnTo>
                  <a:lnTo>
                    <a:pt x="696" y="2754"/>
                  </a:lnTo>
                  <a:lnTo>
                    <a:pt x="684" y="2760"/>
                  </a:lnTo>
                  <a:lnTo>
                    <a:pt x="672" y="2760"/>
                  </a:lnTo>
                  <a:lnTo>
                    <a:pt x="654" y="2742"/>
                  </a:lnTo>
                  <a:lnTo>
                    <a:pt x="618" y="2724"/>
                  </a:lnTo>
                  <a:lnTo>
                    <a:pt x="606" y="2706"/>
                  </a:lnTo>
                  <a:lnTo>
                    <a:pt x="588" y="2682"/>
                  </a:lnTo>
                  <a:lnTo>
                    <a:pt x="588" y="2658"/>
                  </a:lnTo>
                  <a:lnTo>
                    <a:pt x="576" y="2646"/>
                  </a:lnTo>
                  <a:lnTo>
                    <a:pt x="564" y="2640"/>
                  </a:lnTo>
                  <a:lnTo>
                    <a:pt x="546" y="2640"/>
                  </a:lnTo>
                  <a:lnTo>
                    <a:pt x="534" y="2652"/>
                  </a:lnTo>
                  <a:lnTo>
                    <a:pt x="528" y="2652"/>
                  </a:lnTo>
                  <a:lnTo>
                    <a:pt x="516" y="2646"/>
                  </a:lnTo>
                  <a:lnTo>
                    <a:pt x="510" y="2640"/>
                  </a:lnTo>
                  <a:lnTo>
                    <a:pt x="510" y="2628"/>
                  </a:lnTo>
                  <a:lnTo>
                    <a:pt x="504" y="2622"/>
                  </a:lnTo>
                  <a:lnTo>
                    <a:pt x="504" y="2616"/>
                  </a:lnTo>
                  <a:lnTo>
                    <a:pt x="474" y="2610"/>
                  </a:lnTo>
                  <a:lnTo>
                    <a:pt x="474" y="2574"/>
                  </a:lnTo>
                  <a:lnTo>
                    <a:pt x="468" y="2568"/>
                  </a:lnTo>
                  <a:lnTo>
                    <a:pt x="462" y="2556"/>
                  </a:lnTo>
                  <a:lnTo>
                    <a:pt x="462" y="2544"/>
                  </a:lnTo>
                  <a:lnTo>
                    <a:pt x="474" y="2538"/>
                  </a:lnTo>
                  <a:lnTo>
                    <a:pt x="474" y="2514"/>
                  </a:lnTo>
                  <a:lnTo>
                    <a:pt x="480" y="2514"/>
                  </a:lnTo>
                  <a:lnTo>
                    <a:pt x="486" y="2508"/>
                  </a:lnTo>
                  <a:lnTo>
                    <a:pt x="492" y="2508"/>
                  </a:lnTo>
                  <a:lnTo>
                    <a:pt x="498" y="2502"/>
                  </a:lnTo>
                  <a:lnTo>
                    <a:pt x="498" y="2496"/>
                  </a:lnTo>
                  <a:lnTo>
                    <a:pt x="474" y="2472"/>
                  </a:lnTo>
                  <a:lnTo>
                    <a:pt x="480" y="2466"/>
                  </a:lnTo>
                  <a:lnTo>
                    <a:pt x="492" y="2460"/>
                  </a:lnTo>
                  <a:lnTo>
                    <a:pt x="498" y="2460"/>
                  </a:lnTo>
                  <a:lnTo>
                    <a:pt x="498" y="2454"/>
                  </a:lnTo>
                  <a:lnTo>
                    <a:pt x="474" y="2430"/>
                  </a:lnTo>
                  <a:lnTo>
                    <a:pt x="468" y="2430"/>
                  </a:lnTo>
                  <a:lnTo>
                    <a:pt x="474" y="2388"/>
                  </a:lnTo>
                  <a:lnTo>
                    <a:pt x="486" y="2382"/>
                  </a:lnTo>
                  <a:lnTo>
                    <a:pt x="474" y="2358"/>
                  </a:lnTo>
                  <a:lnTo>
                    <a:pt x="480" y="2322"/>
                  </a:lnTo>
                  <a:lnTo>
                    <a:pt x="456" y="2298"/>
                  </a:lnTo>
                  <a:lnTo>
                    <a:pt x="462" y="2274"/>
                  </a:lnTo>
                  <a:lnTo>
                    <a:pt x="438" y="2256"/>
                  </a:lnTo>
                  <a:lnTo>
                    <a:pt x="450" y="2244"/>
                  </a:lnTo>
                  <a:lnTo>
                    <a:pt x="456" y="2232"/>
                  </a:lnTo>
                  <a:lnTo>
                    <a:pt x="462" y="2226"/>
                  </a:lnTo>
                  <a:lnTo>
                    <a:pt x="438" y="2202"/>
                  </a:lnTo>
                  <a:lnTo>
                    <a:pt x="426" y="2202"/>
                  </a:lnTo>
                  <a:lnTo>
                    <a:pt x="420" y="2196"/>
                  </a:lnTo>
                  <a:lnTo>
                    <a:pt x="408" y="2190"/>
                  </a:lnTo>
                  <a:lnTo>
                    <a:pt x="402" y="2190"/>
                  </a:lnTo>
                  <a:lnTo>
                    <a:pt x="396" y="2184"/>
                  </a:lnTo>
                  <a:lnTo>
                    <a:pt x="414" y="2184"/>
                  </a:lnTo>
                  <a:lnTo>
                    <a:pt x="426" y="2178"/>
                  </a:lnTo>
                  <a:lnTo>
                    <a:pt x="438" y="2178"/>
                  </a:lnTo>
                  <a:lnTo>
                    <a:pt x="444" y="2172"/>
                  </a:lnTo>
                  <a:lnTo>
                    <a:pt x="444" y="2166"/>
                  </a:lnTo>
                  <a:lnTo>
                    <a:pt x="432" y="2160"/>
                  </a:lnTo>
                  <a:lnTo>
                    <a:pt x="402" y="2160"/>
                  </a:lnTo>
                  <a:lnTo>
                    <a:pt x="390" y="2148"/>
                  </a:lnTo>
                  <a:lnTo>
                    <a:pt x="390" y="2118"/>
                  </a:lnTo>
                  <a:lnTo>
                    <a:pt x="384" y="2106"/>
                  </a:lnTo>
                  <a:lnTo>
                    <a:pt x="384" y="2100"/>
                  </a:lnTo>
                  <a:lnTo>
                    <a:pt x="378" y="2094"/>
                  </a:lnTo>
                  <a:lnTo>
                    <a:pt x="366" y="2088"/>
                  </a:lnTo>
                  <a:lnTo>
                    <a:pt x="360" y="2088"/>
                  </a:lnTo>
                  <a:lnTo>
                    <a:pt x="366" y="2058"/>
                  </a:lnTo>
                  <a:lnTo>
                    <a:pt x="342" y="2046"/>
                  </a:lnTo>
                  <a:lnTo>
                    <a:pt x="336" y="2040"/>
                  </a:lnTo>
                  <a:lnTo>
                    <a:pt x="336" y="2028"/>
                  </a:lnTo>
                  <a:lnTo>
                    <a:pt x="330" y="2016"/>
                  </a:lnTo>
                  <a:lnTo>
                    <a:pt x="330" y="1998"/>
                  </a:lnTo>
                  <a:lnTo>
                    <a:pt x="324" y="1986"/>
                  </a:lnTo>
                  <a:lnTo>
                    <a:pt x="324" y="1974"/>
                  </a:lnTo>
                  <a:lnTo>
                    <a:pt x="330" y="1968"/>
                  </a:lnTo>
                  <a:lnTo>
                    <a:pt x="342" y="1962"/>
                  </a:lnTo>
                  <a:lnTo>
                    <a:pt x="348" y="1962"/>
                  </a:lnTo>
                  <a:lnTo>
                    <a:pt x="336" y="1950"/>
                  </a:lnTo>
                  <a:lnTo>
                    <a:pt x="324" y="1944"/>
                  </a:lnTo>
                  <a:lnTo>
                    <a:pt x="306" y="1926"/>
                  </a:lnTo>
                  <a:lnTo>
                    <a:pt x="300" y="1914"/>
                  </a:lnTo>
                  <a:lnTo>
                    <a:pt x="300" y="1890"/>
                  </a:lnTo>
                  <a:lnTo>
                    <a:pt x="294" y="1878"/>
                  </a:lnTo>
                  <a:lnTo>
                    <a:pt x="288" y="1872"/>
                  </a:lnTo>
                  <a:lnTo>
                    <a:pt x="288" y="1842"/>
                  </a:lnTo>
                  <a:lnTo>
                    <a:pt x="294" y="1836"/>
                  </a:lnTo>
                  <a:lnTo>
                    <a:pt x="294" y="1824"/>
                  </a:lnTo>
                  <a:lnTo>
                    <a:pt x="276" y="1812"/>
                  </a:lnTo>
                  <a:lnTo>
                    <a:pt x="276" y="1806"/>
                  </a:lnTo>
                  <a:lnTo>
                    <a:pt x="282" y="1794"/>
                  </a:lnTo>
                  <a:lnTo>
                    <a:pt x="282" y="1788"/>
                  </a:lnTo>
                  <a:lnTo>
                    <a:pt x="264" y="1770"/>
                  </a:lnTo>
                  <a:lnTo>
                    <a:pt x="282" y="1758"/>
                  </a:lnTo>
                  <a:lnTo>
                    <a:pt x="270" y="1716"/>
                  </a:lnTo>
                  <a:lnTo>
                    <a:pt x="276" y="1716"/>
                  </a:lnTo>
                  <a:lnTo>
                    <a:pt x="282" y="1710"/>
                  </a:lnTo>
                  <a:lnTo>
                    <a:pt x="294" y="1704"/>
                  </a:lnTo>
                  <a:lnTo>
                    <a:pt x="300" y="1692"/>
                  </a:lnTo>
                  <a:lnTo>
                    <a:pt x="300" y="1686"/>
                  </a:lnTo>
                  <a:lnTo>
                    <a:pt x="282" y="1668"/>
                  </a:lnTo>
                  <a:lnTo>
                    <a:pt x="276" y="1668"/>
                  </a:lnTo>
                  <a:lnTo>
                    <a:pt x="276" y="1650"/>
                  </a:lnTo>
                  <a:lnTo>
                    <a:pt x="246" y="1626"/>
                  </a:lnTo>
                  <a:lnTo>
                    <a:pt x="246" y="1578"/>
                  </a:lnTo>
                  <a:lnTo>
                    <a:pt x="240" y="1566"/>
                  </a:lnTo>
                  <a:lnTo>
                    <a:pt x="234" y="1548"/>
                  </a:lnTo>
                  <a:lnTo>
                    <a:pt x="234" y="1536"/>
                  </a:lnTo>
                  <a:lnTo>
                    <a:pt x="228" y="1530"/>
                  </a:lnTo>
                  <a:lnTo>
                    <a:pt x="228" y="1524"/>
                  </a:lnTo>
                  <a:lnTo>
                    <a:pt x="252" y="1518"/>
                  </a:lnTo>
                  <a:lnTo>
                    <a:pt x="258" y="1500"/>
                  </a:lnTo>
                  <a:lnTo>
                    <a:pt x="258" y="1494"/>
                  </a:lnTo>
                  <a:lnTo>
                    <a:pt x="264" y="1482"/>
                  </a:lnTo>
                  <a:lnTo>
                    <a:pt x="264" y="1470"/>
                  </a:lnTo>
                  <a:lnTo>
                    <a:pt x="258" y="1464"/>
                  </a:lnTo>
                  <a:lnTo>
                    <a:pt x="252" y="1452"/>
                  </a:lnTo>
                  <a:lnTo>
                    <a:pt x="246" y="1446"/>
                  </a:lnTo>
                  <a:lnTo>
                    <a:pt x="240" y="1434"/>
                  </a:lnTo>
                  <a:lnTo>
                    <a:pt x="234" y="1428"/>
                  </a:lnTo>
                  <a:lnTo>
                    <a:pt x="246" y="1428"/>
                  </a:lnTo>
                  <a:lnTo>
                    <a:pt x="246" y="1398"/>
                  </a:lnTo>
                  <a:lnTo>
                    <a:pt x="252" y="1380"/>
                  </a:lnTo>
                  <a:lnTo>
                    <a:pt x="252" y="1356"/>
                  </a:lnTo>
                  <a:lnTo>
                    <a:pt x="270" y="1338"/>
                  </a:lnTo>
                  <a:lnTo>
                    <a:pt x="270" y="1332"/>
                  </a:lnTo>
                  <a:lnTo>
                    <a:pt x="264" y="1320"/>
                  </a:lnTo>
                  <a:lnTo>
                    <a:pt x="258" y="1314"/>
                  </a:lnTo>
                  <a:lnTo>
                    <a:pt x="252" y="1302"/>
                  </a:lnTo>
                  <a:lnTo>
                    <a:pt x="246" y="1260"/>
                  </a:lnTo>
                  <a:lnTo>
                    <a:pt x="222" y="1260"/>
                  </a:lnTo>
                  <a:lnTo>
                    <a:pt x="210" y="1248"/>
                  </a:lnTo>
                  <a:lnTo>
                    <a:pt x="210" y="1236"/>
                  </a:lnTo>
                  <a:lnTo>
                    <a:pt x="216" y="1230"/>
                  </a:lnTo>
                  <a:lnTo>
                    <a:pt x="210" y="1218"/>
                  </a:lnTo>
                  <a:lnTo>
                    <a:pt x="198" y="1188"/>
                  </a:lnTo>
                  <a:lnTo>
                    <a:pt x="180" y="1170"/>
                  </a:lnTo>
                  <a:lnTo>
                    <a:pt x="180" y="1164"/>
                  </a:lnTo>
                  <a:lnTo>
                    <a:pt x="186" y="1158"/>
                  </a:lnTo>
                  <a:lnTo>
                    <a:pt x="186" y="1146"/>
                  </a:lnTo>
                  <a:lnTo>
                    <a:pt x="168" y="1128"/>
                  </a:lnTo>
                  <a:lnTo>
                    <a:pt x="156" y="1122"/>
                  </a:lnTo>
                  <a:lnTo>
                    <a:pt x="156" y="1116"/>
                  </a:lnTo>
                  <a:lnTo>
                    <a:pt x="150" y="1110"/>
                  </a:lnTo>
                  <a:lnTo>
                    <a:pt x="150" y="1086"/>
                  </a:lnTo>
                  <a:lnTo>
                    <a:pt x="156" y="1086"/>
                  </a:lnTo>
                  <a:lnTo>
                    <a:pt x="168" y="1080"/>
                  </a:lnTo>
                  <a:lnTo>
                    <a:pt x="162" y="1026"/>
                  </a:lnTo>
                  <a:lnTo>
                    <a:pt x="186" y="1026"/>
                  </a:lnTo>
                  <a:lnTo>
                    <a:pt x="186" y="1020"/>
                  </a:lnTo>
                  <a:lnTo>
                    <a:pt x="180" y="1008"/>
                  </a:lnTo>
                  <a:lnTo>
                    <a:pt x="168" y="972"/>
                  </a:lnTo>
                  <a:lnTo>
                    <a:pt x="156" y="948"/>
                  </a:lnTo>
                  <a:lnTo>
                    <a:pt x="156" y="936"/>
                  </a:lnTo>
                  <a:lnTo>
                    <a:pt x="168" y="924"/>
                  </a:lnTo>
                  <a:lnTo>
                    <a:pt x="168" y="858"/>
                  </a:lnTo>
                  <a:lnTo>
                    <a:pt x="174" y="852"/>
                  </a:lnTo>
                  <a:lnTo>
                    <a:pt x="180" y="840"/>
                  </a:lnTo>
                  <a:lnTo>
                    <a:pt x="192" y="828"/>
                  </a:lnTo>
                  <a:lnTo>
                    <a:pt x="192" y="816"/>
                  </a:lnTo>
                  <a:lnTo>
                    <a:pt x="198" y="804"/>
                  </a:lnTo>
                  <a:lnTo>
                    <a:pt x="198" y="792"/>
                  </a:lnTo>
                  <a:lnTo>
                    <a:pt x="204" y="774"/>
                  </a:lnTo>
                  <a:lnTo>
                    <a:pt x="204" y="762"/>
                  </a:lnTo>
                  <a:lnTo>
                    <a:pt x="222" y="762"/>
                  </a:lnTo>
                  <a:lnTo>
                    <a:pt x="228" y="756"/>
                  </a:lnTo>
                  <a:lnTo>
                    <a:pt x="240" y="750"/>
                  </a:lnTo>
                  <a:lnTo>
                    <a:pt x="240" y="738"/>
                  </a:lnTo>
                  <a:lnTo>
                    <a:pt x="234" y="726"/>
                  </a:lnTo>
                  <a:lnTo>
                    <a:pt x="210" y="714"/>
                  </a:lnTo>
                  <a:lnTo>
                    <a:pt x="204" y="708"/>
                  </a:lnTo>
                  <a:lnTo>
                    <a:pt x="198" y="708"/>
                  </a:lnTo>
                  <a:lnTo>
                    <a:pt x="204" y="708"/>
                  </a:lnTo>
                  <a:lnTo>
                    <a:pt x="216" y="696"/>
                  </a:lnTo>
                  <a:lnTo>
                    <a:pt x="222" y="684"/>
                  </a:lnTo>
                  <a:lnTo>
                    <a:pt x="228" y="678"/>
                  </a:lnTo>
                  <a:lnTo>
                    <a:pt x="222" y="666"/>
                  </a:lnTo>
                  <a:lnTo>
                    <a:pt x="210" y="654"/>
                  </a:lnTo>
                  <a:lnTo>
                    <a:pt x="198" y="648"/>
                  </a:lnTo>
                  <a:lnTo>
                    <a:pt x="192" y="642"/>
                  </a:lnTo>
                  <a:lnTo>
                    <a:pt x="192" y="624"/>
                  </a:lnTo>
                  <a:lnTo>
                    <a:pt x="216" y="600"/>
                  </a:lnTo>
                  <a:lnTo>
                    <a:pt x="216" y="594"/>
                  </a:lnTo>
                  <a:lnTo>
                    <a:pt x="204" y="594"/>
                  </a:lnTo>
                  <a:lnTo>
                    <a:pt x="192" y="588"/>
                  </a:lnTo>
                  <a:lnTo>
                    <a:pt x="186" y="582"/>
                  </a:lnTo>
                  <a:lnTo>
                    <a:pt x="186" y="576"/>
                  </a:lnTo>
                  <a:lnTo>
                    <a:pt x="192" y="570"/>
                  </a:lnTo>
                  <a:lnTo>
                    <a:pt x="198" y="558"/>
                  </a:lnTo>
                  <a:lnTo>
                    <a:pt x="210" y="552"/>
                  </a:lnTo>
                  <a:lnTo>
                    <a:pt x="222" y="540"/>
                  </a:lnTo>
                  <a:lnTo>
                    <a:pt x="240" y="534"/>
                  </a:lnTo>
                  <a:lnTo>
                    <a:pt x="252" y="528"/>
                  </a:lnTo>
                  <a:lnTo>
                    <a:pt x="258" y="522"/>
                  </a:lnTo>
                  <a:lnTo>
                    <a:pt x="264" y="522"/>
                  </a:lnTo>
                  <a:lnTo>
                    <a:pt x="276" y="438"/>
                  </a:lnTo>
                  <a:lnTo>
                    <a:pt x="264" y="420"/>
                  </a:lnTo>
                  <a:lnTo>
                    <a:pt x="222" y="420"/>
                  </a:lnTo>
                  <a:lnTo>
                    <a:pt x="216" y="408"/>
                  </a:lnTo>
                  <a:lnTo>
                    <a:pt x="216" y="384"/>
                  </a:lnTo>
                  <a:lnTo>
                    <a:pt x="192" y="360"/>
                  </a:lnTo>
                  <a:lnTo>
                    <a:pt x="192" y="294"/>
                  </a:lnTo>
                  <a:lnTo>
                    <a:pt x="186" y="288"/>
                  </a:lnTo>
                  <a:lnTo>
                    <a:pt x="174" y="282"/>
                  </a:lnTo>
                  <a:lnTo>
                    <a:pt x="168" y="276"/>
                  </a:lnTo>
                  <a:lnTo>
                    <a:pt x="156" y="270"/>
                  </a:lnTo>
                  <a:lnTo>
                    <a:pt x="150" y="264"/>
                  </a:lnTo>
                  <a:lnTo>
                    <a:pt x="144" y="264"/>
                  </a:lnTo>
                  <a:lnTo>
                    <a:pt x="144" y="240"/>
                  </a:lnTo>
                  <a:lnTo>
                    <a:pt x="138" y="234"/>
                  </a:lnTo>
                  <a:lnTo>
                    <a:pt x="132" y="222"/>
                  </a:lnTo>
                  <a:lnTo>
                    <a:pt x="132" y="210"/>
                  </a:lnTo>
                  <a:lnTo>
                    <a:pt x="138" y="204"/>
                  </a:lnTo>
                  <a:lnTo>
                    <a:pt x="144" y="192"/>
                  </a:lnTo>
                  <a:lnTo>
                    <a:pt x="150" y="186"/>
                  </a:lnTo>
                  <a:lnTo>
                    <a:pt x="132" y="168"/>
                  </a:lnTo>
                  <a:lnTo>
                    <a:pt x="144" y="156"/>
                  </a:lnTo>
                  <a:lnTo>
                    <a:pt x="150" y="144"/>
                  </a:lnTo>
                  <a:lnTo>
                    <a:pt x="150" y="138"/>
                  </a:lnTo>
                  <a:lnTo>
                    <a:pt x="144" y="126"/>
                  </a:lnTo>
                  <a:lnTo>
                    <a:pt x="120" y="114"/>
                  </a:lnTo>
                  <a:lnTo>
                    <a:pt x="114" y="114"/>
                  </a:lnTo>
                  <a:lnTo>
                    <a:pt x="102" y="108"/>
                  </a:lnTo>
                  <a:lnTo>
                    <a:pt x="90" y="30"/>
                  </a:lnTo>
                  <a:lnTo>
                    <a:pt x="66" y="30"/>
                  </a:lnTo>
                  <a:lnTo>
                    <a:pt x="48" y="0"/>
                  </a:lnTo>
                  <a:lnTo>
                    <a:pt x="36" y="6"/>
                  </a:lnTo>
                  <a:lnTo>
                    <a:pt x="42" y="18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0" y="66"/>
                  </a:lnTo>
                  <a:lnTo>
                    <a:pt x="0" y="108"/>
                  </a:lnTo>
                  <a:lnTo>
                    <a:pt x="24" y="156"/>
                  </a:lnTo>
                  <a:lnTo>
                    <a:pt x="30" y="174"/>
                  </a:lnTo>
                  <a:lnTo>
                    <a:pt x="36" y="228"/>
                  </a:lnTo>
                  <a:lnTo>
                    <a:pt x="36" y="282"/>
                  </a:lnTo>
                  <a:lnTo>
                    <a:pt x="48" y="318"/>
                  </a:lnTo>
                  <a:lnTo>
                    <a:pt x="48" y="360"/>
                  </a:lnTo>
                  <a:lnTo>
                    <a:pt x="54" y="384"/>
                  </a:lnTo>
                  <a:lnTo>
                    <a:pt x="54" y="432"/>
                  </a:lnTo>
                  <a:lnTo>
                    <a:pt x="30" y="444"/>
                  </a:lnTo>
                  <a:lnTo>
                    <a:pt x="36" y="474"/>
                  </a:lnTo>
                  <a:lnTo>
                    <a:pt x="54" y="486"/>
                  </a:lnTo>
                  <a:lnTo>
                    <a:pt x="48" y="582"/>
                  </a:lnTo>
                  <a:lnTo>
                    <a:pt x="72" y="624"/>
                  </a:lnTo>
                  <a:lnTo>
                    <a:pt x="54" y="642"/>
                  </a:lnTo>
                  <a:lnTo>
                    <a:pt x="60" y="702"/>
                  </a:lnTo>
                  <a:lnTo>
                    <a:pt x="66" y="708"/>
                  </a:lnTo>
                  <a:lnTo>
                    <a:pt x="78" y="732"/>
                  </a:lnTo>
                  <a:lnTo>
                    <a:pt x="78" y="744"/>
                  </a:lnTo>
                  <a:lnTo>
                    <a:pt x="72" y="756"/>
                  </a:lnTo>
                  <a:lnTo>
                    <a:pt x="66" y="762"/>
                  </a:lnTo>
                  <a:lnTo>
                    <a:pt x="60" y="762"/>
                  </a:lnTo>
                  <a:lnTo>
                    <a:pt x="60" y="792"/>
                  </a:lnTo>
                  <a:lnTo>
                    <a:pt x="72" y="810"/>
                  </a:lnTo>
                  <a:lnTo>
                    <a:pt x="60" y="822"/>
                  </a:lnTo>
                  <a:lnTo>
                    <a:pt x="48" y="846"/>
                  </a:lnTo>
                  <a:lnTo>
                    <a:pt x="48" y="852"/>
                  </a:lnTo>
                  <a:lnTo>
                    <a:pt x="60" y="852"/>
                  </a:lnTo>
                  <a:lnTo>
                    <a:pt x="60" y="864"/>
                  </a:lnTo>
                  <a:lnTo>
                    <a:pt x="66" y="870"/>
                  </a:lnTo>
                  <a:lnTo>
                    <a:pt x="66" y="888"/>
                  </a:lnTo>
                  <a:lnTo>
                    <a:pt x="54" y="900"/>
                  </a:lnTo>
                  <a:lnTo>
                    <a:pt x="54" y="906"/>
                  </a:lnTo>
                  <a:lnTo>
                    <a:pt x="48" y="912"/>
                  </a:lnTo>
                  <a:lnTo>
                    <a:pt x="48" y="936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66" y="954"/>
                  </a:lnTo>
                  <a:lnTo>
                    <a:pt x="78" y="966"/>
                  </a:lnTo>
                  <a:lnTo>
                    <a:pt x="78" y="1020"/>
                  </a:lnTo>
                  <a:lnTo>
                    <a:pt x="60" y="1020"/>
                  </a:lnTo>
                  <a:lnTo>
                    <a:pt x="60" y="1044"/>
                  </a:lnTo>
                  <a:lnTo>
                    <a:pt x="66" y="1056"/>
                  </a:lnTo>
                  <a:lnTo>
                    <a:pt x="90" y="1128"/>
                  </a:lnTo>
                  <a:lnTo>
                    <a:pt x="96" y="1140"/>
                  </a:lnTo>
                  <a:lnTo>
                    <a:pt x="102" y="1146"/>
                  </a:lnTo>
                  <a:lnTo>
                    <a:pt x="102" y="1164"/>
                  </a:lnTo>
                  <a:lnTo>
                    <a:pt x="108" y="1170"/>
                  </a:lnTo>
                  <a:lnTo>
                    <a:pt x="114" y="1182"/>
                  </a:lnTo>
                  <a:lnTo>
                    <a:pt x="120" y="1188"/>
                  </a:lnTo>
                  <a:lnTo>
                    <a:pt x="120" y="1236"/>
                  </a:lnTo>
                  <a:lnTo>
                    <a:pt x="114" y="1266"/>
                  </a:lnTo>
                  <a:lnTo>
                    <a:pt x="138" y="1290"/>
                  </a:lnTo>
                  <a:lnTo>
                    <a:pt x="138" y="1296"/>
                  </a:lnTo>
                  <a:lnTo>
                    <a:pt x="132" y="1302"/>
                  </a:lnTo>
                  <a:lnTo>
                    <a:pt x="126" y="1314"/>
                  </a:lnTo>
                  <a:lnTo>
                    <a:pt x="126" y="1326"/>
                  </a:lnTo>
                  <a:lnTo>
                    <a:pt x="120" y="1338"/>
                  </a:lnTo>
                  <a:lnTo>
                    <a:pt x="120" y="1416"/>
                  </a:lnTo>
                  <a:lnTo>
                    <a:pt x="102" y="1452"/>
                  </a:lnTo>
                  <a:lnTo>
                    <a:pt x="114" y="1464"/>
                  </a:lnTo>
                  <a:lnTo>
                    <a:pt x="114" y="1470"/>
                  </a:lnTo>
                  <a:lnTo>
                    <a:pt x="108" y="1476"/>
                  </a:lnTo>
                  <a:lnTo>
                    <a:pt x="108" y="1536"/>
                  </a:lnTo>
                  <a:lnTo>
                    <a:pt x="102" y="1554"/>
                  </a:lnTo>
                  <a:lnTo>
                    <a:pt x="102" y="1578"/>
                  </a:lnTo>
                  <a:lnTo>
                    <a:pt x="84" y="1584"/>
                  </a:lnTo>
                  <a:lnTo>
                    <a:pt x="84" y="1608"/>
                  </a:lnTo>
                  <a:lnTo>
                    <a:pt x="108" y="1650"/>
                  </a:lnTo>
                  <a:lnTo>
                    <a:pt x="108" y="1692"/>
                  </a:lnTo>
                  <a:lnTo>
                    <a:pt x="114" y="1704"/>
                  </a:lnTo>
                  <a:lnTo>
                    <a:pt x="144" y="1734"/>
                  </a:lnTo>
                  <a:lnTo>
                    <a:pt x="156" y="1758"/>
                  </a:lnTo>
                  <a:lnTo>
                    <a:pt x="156" y="1800"/>
                  </a:lnTo>
                  <a:lnTo>
                    <a:pt x="150" y="1812"/>
                  </a:lnTo>
                  <a:lnTo>
                    <a:pt x="150" y="1824"/>
                  </a:lnTo>
                  <a:lnTo>
                    <a:pt x="162" y="1836"/>
                  </a:lnTo>
                  <a:lnTo>
                    <a:pt x="162" y="1896"/>
                  </a:lnTo>
                  <a:lnTo>
                    <a:pt x="168" y="1908"/>
                  </a:lnTo>
                  <a:lnTo>
                    <a:pt x="174" y="1914"/>
                  </a:lnTo>
                  <a:lnTo>
                    <a:pt x="186" y="1920"/>
                  </a:lnTo>
                  <a:lnTo>
                    <a:pt x="192" y="1926"/>
                  </a:lnTo>
                  <a:lnTo>
                    <a:pt x="198" y="1926"/>
                  </a:lnTo>
                  <a:lnTo>
                    <a:pt x="192" y="1944"/>
                  </a:lnTo>
                  <a:lnTo>
                    <a:pt x="234" y="1944"/>
                  </a:lnTo>
                  <a:lnTo>
                    <a:pt x="234" y="1914"/>
                  </a:lnTo>
                  <a:lnTo>
                    <a:pt x="246" y="1926"/>
                  </a:lnTo>
                  <a:lnTo>
                    <a:pt x="258" y="1932"/>
                  </a:lnTo>
                  <a:lnTo>
                    <a:pt x="270" y="1932"/>
                  </a:lnTo>
                  <a:lnTo>
                    <a:pt x="276" y="1926"/>
                  </a:lnTo>
                  <a:lnTo>
                    <a:pt x="276" y="1914"/>
                  </a:lnTo>
                  <a:lnTo>
                    <a:pt x="288" y="1932"/>
                  </a:lnTo>
                  <a:lnTo>
                    <a:pt x="282" y="1938"/>
                  </a:lnTo>
                  <a:lnTo>
                    <a:pt x="270" y="1944"/>
                  </a:lnTo>
                  <a:lnTo>
                    <a:pt x="264" y="1956"/>
                  </a:lnTo>
                  <a:lnTo>
                    <a:pt x="258" y="1962"/>
                  </a:lnTo>
                  <a:lnTo>
                    <a:pt x="258" y="1968"/>
                  </a:lnTo>
                  <a:lnTo>
                    <a:pt x="288" y="1968"/>
                  </a:lnTo>
                  <a:lnTo>
                    <a:pt x="294" y="1974"/>
                  </a:lnTo>
                  <a:lnTo>
                    <a:pt x="294" y="1992"/>
                  </a:lnTo>
                  <a:lnTo>
                    <a:pt x="270" y="1986"/>
                  </a:lnTo>
                  <a:lnTo>
                    <a:pt x="288" y="2010"/>
                  </a:lnTo>
                  <a:lnTo>
                    <a:pt x="276" y="2022"/>
                  </a:lnTo>
                  <a:lnTo>
                    <a:pt x="294" y="2046"/>
                  </a:lnTo>
                  <a:lnTo>
                    <a:pt x="276" y="2064"/>
                  </a:lnTo>
                  <a:lnTo>
                    <a:pt x="270" y="2076"/>
                  </a:lnTo>
                  <a:lnTo>
                    <a:pt x="270" y="2082"/>
                  </a:lnTo>
                  <a:lnTo>
                    <a:pt x="276" y="2088"/>
                  </a:lnTo>
                  <a:lnTo>
                    <a:pt x="282" y="2088"/>
                  </a:lnTo>
                  <a:lnTo>
                    <a:pt x="306" y="2100"/>
                  </a:lnTo>
                  <a:lnTo>
                    <a:pt x="318" y="2100"/>
                  </a:lnTo>
                  <a:lnTo>
                    <a:pt x="300" y="2118"/>
                  </a:lnTo>
                  <a:lnTo>
                    <a:pt x="300" y="2130"/>
                  </a:lnTo>
                  <a:lnTo>
                    <a:pt x="312" y="2136"/>
                  </a:lnTo>
                  <a:lnTo>
                    <a:pt x="318" y="2142"/>
                  </a:lnTo>
                  <a:lnTo>
                    <a:pt x="330" y="2148"/>
                  </a:lnTo>
                  <a:lnTo>
                    <a:pt x="354" y="2148"/>
                  </a:lnTo>
                  <a:lnTo>
                    <a:pt x="360" y="2184"/>
                  </a:lnTo>
                  <a:lnTo>
                    <a:pt x="354" y="2184"/>
                  </a:lnTo>
                  <a:lnTo>
                    <a:pt x="324" y="2214"/>
                  </a:lnTo>
                  <a:lnTo>
                    <a:pt x="324" y="2220"/>
                  </a:lnTo>
                  <a:lnTo>
                    <a:pt x="330" y="2226"/>
                  </a:lnTo>
                  <a:lnTo>
                    <a:pt x="354" y="2226"/>
                  </a:lnTo>
                  <a:lnTo>
                    <a:pt x="366" y="2232"/>
                  </a:lnTo>
                  <a:lnTo>
                    <a:pt x="378" y="2244"/>
                  </a:lnTo>
                  <a:lnTo>
                    <a:pt x="348" y="2244"/>
                  </a:lnTo>
                  <a:lnTo>
                    <a:pt x="342" y="2238"/>
                  </a:lnTo>
                  <a:lnTo>
                    <a:pt x="330" y="2238"/>
                  </a:lnTo>
                  <a:lnTo>
                    <a:pt x="324" y="2244"/>
                  </a:lnTo>
                  <a:lnTo>
                    <a:pt x="324" y="2250"/>
                  </a:lnTo>
                  <a:lnTo>
                    <a:pt x="354" y="2256"/>
                  </a:lnTo>
                  <a:lnTo>
                    <a:pt x="330" y="2268"/>
                  </a:lnTo>
                  <a:lnTo>
                    <a:pt x="336" y="2292"/>
                  </a:lnTo>
                  <a:lnTo>
                    <a:pt x="348" y="2292"/>
                  </a:lnTo>
                  <a:lnTo>
                    <a:pt x="348" y="2316"/>
                  </a:lnTo>
                  <a:lnTo>
                    <a:pt x="336" y="2328"/>
                  </a:lnTo>
                  <a:lnTo>
                    <a:pt x="336" y="2322"/>
                  </a:lnTo>
                  <a:lnTo>
                    <a:pt x="330" y="2316"/>
                  </a:lnTo>
                  <a:lnTo>
                    <a:pt x="324" y="2304"/>
                  </a:lnTo>
                  <a:lnTo>
                    <a:pt x="324" y="2298"/>
                  </a:lnTo>
                  <a:lnTo>
                    <a:pt x="288" y="2298"/>
                  </a:lnTo>
                  <a:lnTo>
                    <a:pt x="306" y="2292"/>
                  </a:lnTo>
                  <a:lnTo>
                    <a:pt x="282" y="2268"/>
                  </a:lnTo>
                  <a:lnTo>
                    <a:pt x="276" y="2268"/>
                  </a:lnTo>
                  <a:lnTo>
                    <a:pt x="276" y="2280"/>
                  </a:lnTo>
                  <a:lnTo>
                    <a:pt x="270" y="2268"/>
                  </a:lnTo>
                  <a:lnTo>
                    <a:pt x="228" y="2280"/>
                  </a:lnTo>
                  <a:lnTo>
                    <a:pt x="264" y="2286"/>
                  </a:lnTo>
                  <a:lnTo>
                    <a:pt x="258" y="2292"/>
                  </a:lnTo>
                  <a:lnTo>
                    <a:pt x="252" y="2304"/>
                  </a:lnTo>
                  <a:lnTo>
                    <a:pt x="246" y="2310"/>
                  </a:lnTo>
                  <a:lnTo>
                    <a:pt x="234" y="2316"/>
                  </a:lnTo>
                  <a:lnTo>
                    <a:pt x="228" y="2328"/>
                  </a:lnTo>
                  <a:lnTo>
                    <a:pt x="222" y="2334"/>
                  </a:lnTo>
                  <a:lnTo>
                    <a:pt x="222" y="2340"/>
                  </a:lnTo>
                  <a:lnTo>
                    <a:pt x="228" y="2346"/>
                  </a:lnTo>
                  <a:lnTo>
                    <a:pt x="240" y="2352"/>
                  </a:lnTo>
                  <a:lnTo>
                    <a:pt x="252" y="2352"/>
                  </a:lnTo>
                  <a:lnTo>
                    <a:pt x="252" y="2346"/>
                  </a:lnTo>
                  <a:lnTo>
                    <a:pt x="240" y="2334"/>
                  </a:lnTo>
                  <a:lnTo>
                    <a:pt x="264" y="2328"/>
                  </a:lnTo>
                  <a:lnTo>
                    <a:pt x="282" y="2346"/>
                  </a:lnTo>
                  <a:lnTo>
                    <a:pt x="324" y="2346"/>
                  </a:lnTo>
                  <a:lnTo>
                    <a:pt x="336" y="2352"/>
                  </a:lnTo>
                  <a:lnTo>
                    <a:pt x="342" y="2364"/>
                  </a:lnTo>
                  <a:lnTo>
                    <a:pt x="354" y="2370"/>
                  </a:lnTo>
                  <a:lnTo>
                    <a:pt x="354" y="2376"/>
                  </a:lnTo>
                  <a:lnTo>
                    <a:pt x="336" y="2394"/>
                  </a:lnTo>
                  <a:lnTo>
                    <a:pt x="342" y="2406"/>
                  </a:lnTo>
                  <a:lnTo>
                    <a:pt x="360" y="2406"/>
                  </a:lnTo>
                  <a:lnTo>
                    <a:pt x="360" y="2418"/>
                  </a:lnTo>
                  <a:lnTo>
                    <a:pt x="378" y="2424"/>
                  </a:lnTo>
                  <a:lnTo>
                    <a:pt x="384" y="2406"/>
                  </a:lnTo>
                  <a:lnTo>
                    <a:pt x="402" y="2424"/>
                  </a:lnTo>
                  <a:lnTo>
                    <a:pt x="408" y="2424"/>
                  </a:lnTo>
                  <a:lnTo>
                    <a:pt x="420" y="2430"/>
                  </a:lnTo>
                  <a:lnTo>
                    <a:pt x="426" y="2436"/>
                  </a:lnTo>
                  <a:lnTo>
                    <a:pt x="426" y="2448"/>
                  </a:lnTo>
                  <a:lnTo>
                    <a:pt x="414" y="2460"/>
                  </a:lnTo>
                  <a:lnTo>
                    <a:pt x="408" y="2454"/>
                  </a:lnTo>
                  <a:lnTo>
                    <a:pt x="396" y="2454"/>
                  </a:lnTo>
                  <a:lnTo>
                    <a:pt x="384" y="2448"/>
                  </a:lnTo>
                  <a:lnTo>
                    <a:pt x="378" y="2442"/>
                  </a:lnTo>
                  <a:lnTo>
                    <a:pt x="366" y="2442"/>
                  </a:lnTo>
                  <a:lnTo>
                    <a:pt x="366" y="2454"/>
                  </a:lnTo>
                  <a:lnTo>
                    <a:pt x="372" y="2460"/>
                  </a:lnTo>
                  <a:lnTo>
                    <a:pt x="378" y="2460"/>
                  </a:lnTo>
                  <a:lnTo>
                    <a:pt x="390" y="2472"/>
                  </a:lnTo>
                  <a:lnTo>
                    <a:pt x="402" y="2496"/>
                  </a:lnTo>
                  <a:lnTo>
                    <a:pt x="402" y="2508"/>
                  </a:lnTo>
                  <a:lnTo>
                    <a:pt x="384" y="2508"/>
                  </a:lnTo>
                  <a:lnTo>
                    <a:pt x="396" y="2526"/>
                  </a:lnTo>
                  <a:lnTo>
                    <a:pt x="414" y="2562"/>
                  </a:lnTo>
                  <a:lnTo>
                    <a:pt x="426" y="2520"/>
                  </a:lnTo>
                  <a:lnTo>
                    <a:pt x="426" y="2550"/>
                  </a:lnTo>
                  <a:lnTo>
                    <a:pt x="444" y="2574"/>
                  </a:lnTo>
                  <a:lnTo>
                    <a:pt x="420" y="2574"/>
                  </a:lnTo>
                  <a:lnTo>
                    <a:pt x="426" y="2592"/>
                  </a:lnTo>
                  <a:lnTo>
                    <a:pt x="450" y="2592"/>
                  </a:lnTo>
                  <a:lnTo>
                    <a:pt x="432" y="2604"/>
                  </a:lnTo>
                  <a:lnTo>
                    <a:pt x="462" y="2616"/>
                  </a:lnTo>
                  <a:lnTo>
                    <a:pt x="444" y="2628"/>
                  </a:lnTo>
                  <a:lnTo>
                    <a:pt x="474" y="2640"/>
                  </a:lnTo>
                  <a:lnTo>
                    <a:pt x="462" y="2652"/>
                  </a:lnTo>
                  <a:lnTo>
                    <a:pt x="480" y="2658"/>
                  </a:lnTo>
                  <a:lnTo>
                    <a:pt x="480" y="2652"/>
                  </a:lnTo>
                  <a:lnTo>
                    <a:pt x="486" y="2640"/>
                  </a:lnTo>
                  <a:lnTo>
                    <a:pt x="486" y="2634"/>
                  </a:lnTo>
                  <a:lnTo>
                    <a:pt x="492" y="2634"/>
                  </a:lnTo>
                  <a:lnTo>
                    <a:pt x="498" y="2640"/>
                  </a:lnTo>
                  <a:lnTo>
                    <a:pt x="504" y="2652"/>
                  </a:lnTo>
                  <a:lnTo>
                    <a:pt x="498" y="2658"/>
                  </a:lnTo>
                  <a:lnTo>
                    <a:pt x="498" y="2664"/>
                  </a:lnTo>
                  <a:lnTo>
                    <a:pt x="492" y="2664"/>
                  </a:lnTo>
                  <a:lnTo>
                    <a:pt x="480" y="2676"/>
                  </a:lnTo>
                  <a:lnTo>
                    <a:pt x="480" y="2682"/>
                  </a:lnTo>
                  <a:lnTo>
                    <a:pt x="486" y="2688"/>
                  </a:lnTo>
                  <a:lnTo>
                    <a:pt x="516" y="2688"/>
                  </a:lnTo>
                  <a:lnTo>
                    <a:pt x="516" y="2700"/>
                  </a:lnTo>
                  <a:lnTo>
                    <a:pt x="540" y="2724"/>
                  </a:lnTo>
                  <a:lnTo>
                    <a:pt x="552" y="2730"/>
                  </a:lnTo>
                  <a:lnTo>
                    <a:pt x="558" y="2736"/>
                  </a:lnTo>
                  <a:lnTo>
                    <a:pt x="558" y="2700"/>
                  </a:lnTo>
                  <a:lnTo>
                    <a:pt x="564" y="2700"/>
                  </a:lnTo>
                  <a:lnTo>
                    <a:pt x="570" y="2706"/>
                  </a:lnTo>
                  <a:lnTo>
                    <a:pt x="582" y="2712"/>
                  </a:lnTo>
                  <a:lnTo>
                    <a:pt x="600" y="2718"/>
                  </a:lnTo>
                  <a:lnTo>
                    <a:pt x="624" y="2742"/>
                  </a:lnTo>
                  <a:lnTo>
                    <a:pt x="618" y="2748"/>
                  </a:lnTo>
                  <a:lnTo>
                    <a:pt x="618" y="2754"/>
                  </a:lnTo>
                  <a:lnTo>
                    <a:pt x="612" y="2760"/>
                  </a:lnTo>
                  <a:lnTo>
                    <a:pt x="630" y="2766"/>
                  </a:lnTo>
                  <a:lnTo>
                    <a:pt x="630" y="2790"/>
                  </a:lnTo>
                  <a:lnTo>
                    <a:pt x="684" y="2790"/>
                  </a:lnTo>
                  <a:lnTo>
                    <a:pt x="696" y="2802"/>
                  </a:lnTo>
                  <a:lnTo>
                    <a:pt x="666" y="2802"/>
                  </a:lnTo>
                  <a:lnTo>
                    <a:pt x="654" y="2814"/>
                  </a:lnTo>
                  <a:lnTo>
                    <a:pt x="630" y="2814"/>
                  </a:lnTo>
                  <a:lnTo>
                    <a:pt x="618" y="2832"/>
                  </a:lnTo>
                  <a:lnTo>
                    <a:pt x="648" y="2832"/>
                  </a:lnTo>
                  <a:lnTo>
                    <a:pt x="636" y="2850"/>
                  </a:lnTo>
                  <a:lnTo>
                    <a:pt x="666" y="2844"/>
                  </a:lnTo>
                  <a:lnTo>
                    <a:pt x="666" y="2826"/>
                  </a:lnTo>
                  <a:lnTo>
                    <a:pt x="690" y="2838"/>
                  </a:lnTo>
                  <a:lnTo>
                    <a:pt x="696" y="2826"/>
                  </a:lnTo>
                  <a:lnTo>
                    <a:pt x="702" y="2820"/>
                  </a:lnTo>
                  <a:lnTo>
                    <a:pt x="714" y="2814"/>
                  </a:lnTo>
                  <a:lnTo>
                    <a:pt x="720" y="2808"/>
                  </a:lnTo>
                  <a:lnTo>
                    <a:pt x="732" y="2808"/>
                  </a:lnTo>
                  <a:lnTo>
                    <a:pt x="732" y="2820"/>
                  </a:lnTo>
                  <a:lnTo>
                    <a:pt x="726" y="2832"/>
                  </a:lnTo>
                  <a:lnTo>
                    <a:pt x="702" y="2856"/>
                  </a:lnTo>
                  <a:lnTo>
                    <a:pt x="696" y="2850"/>
                  </a:lnTo>
                  <a:lnTo>
                    <a:pt x="678" y="2850"/>
                  </a:lnTo>
                  <a:lnTo>
                    <a:pt x="678" y="2868"/>
                  </a:lnTo>
                  <a:lnTo>
                    <a:pt x="642" y="2868"/>
                  </a:lnTo>
                  <a:lnTo>
                    <a:pt x="630" y="2880"/>
                  </a:lnTo>
                  <a:lnTo>
                    <a:pt x="642" y="2886"/>
                  </a:lnTo>
                  <a:lnTo>
                    <a:pt x="648" y="2916"/>
                  </a:lnTo>
                  <a:lnTo>
                    <a:pt x="678" y="2898"/>
                  </a:lnTo>
                  <a:lnTo>
                    <a:pt x="684" y="2910"/>
                  </a:lnTo>
                  <a:lnTo>
                    <a:pt x="684" y="2916"/>
                  </a:lnTo>
                  <a:lnTo>
                    <a:pt x="690" y="2916"/>
                  </a:lnTo>
                  <a:lnTo>
                    <a:pt x="696" y="2910"/>
                  </a:lnTo>
                  <a:lnTo>
                    <a:pt x="702" y="2898"/>
                  </a:lnTo>
                  <a:lnTo>
                    <a:pt x="702" y="2892"/>
                  </a:lnTo>
                  <a:lnTo>
                    <a:pt x="708" y="2880"/>
                  </a:lnTo>
                  <a:lnTo>
                    <a:pt x="714" y="28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2" name="Chad" descr="© INSCALE GmbH, 05.05.2010&#10;http://www.presentationload.com/"/>
            <p:cNvSpPr>
              <a:spLocks/>
            </p:cNvSpPr>
            <p:nvPr/>
          </p:nvSpPr>
          <p:spPr bwMode="gray">
            <a:xfrm>
              <a:off x="4047335" y="2380335"/>
              <a:ext cx="245560" cy="423865"/>
            </a:xfrm>
            <a:custGeom>
              <a:avLst/>
              <a:gdLst>
                <a:gd name="T0" fmla="*/ 2147483647 w 744"/>
                <a:gd name="T1" fmla="*/ 2147483647 h 1290"/>
                <a:gd name="T2" fmla="*/ 2147483647 w 744"/>
                <a:gd name="T3" fmla="*/ 0 h 1290"/>
                <a:gd name="T4" fmla="*/ 2147483647 w 744"/>
                <a:gd name="T5" fmla="*/ 2147483647 h 1290"/>
                <a:gd name="T6" fmla="*/ 2147483647 w 744"/>
                <a:gd name="T7" fmla="*/ 2147483647 h 1290"/>
                <a:gd name="T8" fmla="*/ 2147483647 w 744"/>
                <a:gd name="T9" fmla="*/ 2147483647 h 1290"/>
                <a:gd name="T10" fmla="*/ 2147483647 w 744"/>
                <a:gd name="T11" fmla="*/ 2147483647 h 1290"/>
                <a:gd name="T12" fmla="*/ 2147483647 w 744"/>
                <a:gd name="T13" fmla="*/ 2147483647 h 1290"/>
                <a:gd name="T14" fmla="*/ 2147483647 w 744"/>
                <a:gd name="T15" fmla="*/ 2147483647 h 1290"/>
                <a:gd name="T16" fmla="*/ 2147483647 w 744"/>
                <a:gd name="T17" fmla="*/ 2147483647 h 1290"/>
                <a:gd name="T18" fmla="*/ 0 w 744"/>
                <a:gd name="T19" fmla="*/ 2147483647 h 1290"/>
                <a:gd name="T20" fmla="*/ 2147483647 w 744"/>
                <a:gd name="T21" fmla="*/ 2147483647 h 1290"/>
                <a:gd name="T22" fmla="*/ 2147483647 w 744"/>
                <a:gd name="T23" fmla="*/ 2147483647 h 1290"/>
                <a:gd name="T24" fmla="*/ 2147483647 w 744"/>
                <a:gd name="T25" fmla="*/ 2147483647 h 1290"/>
                <a:gd name="T26" fmla="*/ 2147483647 w 744"/>
                <a:gd name="T27" fmla="*/ 2147483647 h 1290"/>
                <a:gd name="T28" fmla="*/ 2147483647 w 744"/>
                <a:gd name="T29" fmla="*/ 2147483647 h 1290"/>
                <a:gd name="T30" fmla="*/ 2147483647 w 744"/>
                <a:gd name="T31" fmla="*/ 2147483647 h 1290"/>
                <a:gd name="T32" fmla="*/ 2147483647 w 744"/>
                <a:gd name="T33" fmla="*/ 2147483647 h 1290"/>
                <a:gd name="T34" fmla="*/ 2147483647 w 744"/>
                <a:gd name="T35" fmla="*/ 2147483647 h 1290"/>
                <a:gd name="T36" fmla="*/ 2147483647 w 744"/>
                <a:gd name="T37" fmla="*/ 2147483647 h 1290"/>
                <a:gd name="T38" fmla="*/ 2147483647 w 744"/>
                <a:gd name="T39" fmla="*/ 2147483647 h 1290"/>
                <a:gd name="T40" fmla="*/ 2147483647 w 744"/>
                <a:gd name="T41" fmla="*/ 2147483647 h 1290"/>
                <a:gd name="T42" fmla="*/ 2147483647 w 744"/>
                <a:gd name="T43" fmla="*/ 2147483647 h 1290"/>
                <a:gd name="T44" fmla="*/ 2147483647 w 744"/>
                <a:gd name="T45" fmla="*/ 2147483647 h 1290"/>
                <a:gd name="T46" fmla="*/ 2147483647 w 744"/>
                <a:gd name="T47" fmla="*/ 2147483647 h 1290"/>
                <a:gd name="T48" fmla="*/ 2147483647 w 744"/>
                <a:gd name="T49" fmla="*/ 2147483647 h 1290"/>
                <a:gd name="T50" fmla="*/ 2147483647 w 744"/>
                <a:gd name="T51" fmla="*/ 2147483647 h 1290"/>
                <a:gd name="T52" fmla="*/ 2147483647 w 744"/>
                <a:gd name="T53" fmla="*/ 2147483647 h 1290"/>
                <a:gd name="T54" fmla="*/ 2147483647 w 744"/>
                <a:gd name="T55" fmla="*/ 2147483647 h 1290"/>
                <a:gd name="T56" fmla="*/ 2147483647 w 744"/>
                <a:gd name="T57" fmla="*/ 2147483647 h 1290"/>
                <a:gd name="T58" fmla="*/ 2147483647 w 744"/>
                <a:gd name="T59" fmla="*/ 2147483647 h 1290"/>
                <a:gd name="T60" fmla="*/ 2147483647 w 744"/>
                <a:gd name="T61" fmla="*/ 2147483647 h 1290"/>
                <a:gd name="T62" fmla="*/ 2147483647 w 744"/>
                <a:gd name="T63" fmla="*/ 2147483647 h 1290"/>
                <a:gd name="T64" fmla="*/ 2147483647 w 744"/>
                <a:gd name="T65" fmla="*/ 2147483647 h 1290"/>
                <a:gd name="T66" fmla="*/ 2147483647 w 744"/>
                <a:gd name="T67" fmla="*/ 2147483647 h 1290"/>
                <a:gd name="T68" fmla="*/ 2147483647 w 744"/>
                <a:gd name="T69" fmla="*/ 2147483647 h 1290"/>
                <a:gd name="T70" fmla="*/ 2147483647 w 744"/>
                <a:gd name="T71" fmla="*/ 2147483647 h 1290"/>
                <a:gd name="T72" fmla="*/ 2147483647 w 744"/>
                <a:gd name="T73" fmla="*/ 2147483647 h 1290"/>
                <a:gd name="T74" fmla="*/ 2147483647 w 744"/>
                <a:gd name="T75" fmla="*/ 2147483647 h 1290"/>
                <a:gd name="T76" fmla="*/ 2147483647 w 744"/>
                <a:gd name="T77" fmla="*/ 2147483647 h 1290"/>
                <a:gd name="T78" fmla="*/ 2147483647 w 744"/>
                <a:gd name="T79" fmla="*/ 2147483647 h 1290"/>
                <a:gd name="T80" fmla="*/ 2147483647 w 744"/>
                <a:gd name="T81" fmla="*/ 2147483647 h 1290"/>
                <a:gd name="T82" fmla="*/ 2147483647 w 744"/>
                <a:gd name="T83" fmla="*/ 2147483647 h 1290"/>
                <a:gd name="T84" fmla="*/ 2147483647 w 744"/>
                <a:gd name="T85" fmla="*/ 2147483647 h 1290"/>
                <a:gd name="T86" fmla="*/ 2147483647 w 744"/>
                <a:gd name="T87" fmla="*/ 2147483647 h 1290"/>
                <a:gd name="T88" fmla="*/ 2147483647 w 744"/>
                <a:gd name="T89" fmla="*/ 2147483647 h 1290"/>
                <a:gd name="T90" fmla="*/ 2147483647 w 744"/>
                <a:gd name="T91" fmla="*/ 2147483647 h 1290"/>
                <a:gd name="T92" fmla="*/ 2147483647 w 744"/>
                <a:gd name="T93" fmla="*/ 2147483647 h 12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44"/>
                <a:gd name="T142" fmla="*/ 0 h 1290"/>
                <a:gd name="T143" fmla="*/ 744 w 744"/>
                <a:gd name="T144" fmla="*/ 1290 h 12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44" h="1290">
                  <a:moveTo>
                    <a:pt x="678" y="624"/>
                  </a:moveTo>
                  <a:lnTo>
                    <a:pt x="720" y="624"/>
                  </a:lnTo>
                  <a:lnTo>
                    <a:pt x="732" y="630"/>
                  </a:lnTo>
                  <a:lnTo>
                    <a:pt x="744" y="630"/>
                  </a:lnTo>
                  <a:lnTo>
                    <a:pt x="738" y="324"/>
                  </a:lnTo>
                  <a:lnTo>
                    <a:pt x="180" y="0"/>
                  </a:lnTo>
                  <a:lnTo>
                    <a:pt x="156" y="12"/>
                  </a:lnTo>
                  <a:lnTo>
                    <a:pt x="144" y="24"/>
                  </a:lnTo>
                  <a:lnTo>
                    <a:pt x="126" y="30"/>
                  </a:lnTo>
                  <a:lnTo>
                    <a:pt x="108" y="42"/>
                  </a:lnTo>
                  <a:lnTo>
                    <a:pt x="126" y="108"/>
                  </a:lnTo>
                  <a:lnTo>
                    <a:pt x="114" y="156"/>
                  </a:lnTo>
                  <a:lnTo>
                    <a:pt x="144" y="192"/>
                  </a:lnTo>
                  <a:lnTo>
                    <a:pt x="150" y="216"/>
                  </a:lnTo>
                  <a:lnTo>
                    <a:pt x="180" y="252"/>
                  </a:lnTo>
                  <a:lnTo>
                    <a:pt x="162" y="288"/>
                  </a:lnTo>
                  <a:lnTo>
                    <a:pt x="144" y="534"/>
                  </a:lnTo>
                  <a:lnTo>
                    <a:pt x="138" y="540"/>
                  </a:lnTo>
                  <a:lnTo>
                    <a:pt x="120" y="564"/>
                  </a:lnTo>
                  <a:lnTo>
                    <a:pt x="96" y="588"/>
                  </a:lnTo>
                  <a:lnTo>
                    <a:pt x="72" y="618"/>
                  </a:lnTo>
                  <a:lnTo>
                    <a:pt x="54" y="636"/>
                  </a:lnTo>
                  <a:lnTo>
                    <a:pt x="48" y="648"/>
                  </a:lnTo>
                  <a:lnTo>
                    <a:pt x="36" y="666"/>
                  </a:lnTo>
                  <a:lnTo>
                    <a:pt x="30" y="678"/>
                  </a:lnTo>
                  <a:lnTo>
                    <a:pt x="24" y="696"/>
                  </a:lnTo>
                  <a:lnTo>
                    <a:pt x="24" y="708"/>
                  </a:lnTo>
                  <a:lnTo>
                    <a:pt x="18" y="714"/>
                  </a:lnTo>
                  <a:lnTo>
                    <a:pt x="18" y="720"/>
                  </a:lnTo>
                  <a:lnTo>
                    <a:pt x="0" y="726"/>
                  </a:lnTo>
                  <a:lnTo>
                    <a:pt x="6" y="786"/>
                  </a:lnTo>
                  <a:lnTo>
                    <a:pt x="18" y="786"/>
                  </a:lnTo>
                  <a:lnTo>
                    <a:pt x="48" y="834"/>
                  </a:lnTo>
                  <a:lnTo>
                    <a:pt x="48" y="846"/>
                  </a:lnTo>
                  <a:lnTo>
                    <a:pt x="48" y="840"/>
                  </a:lnTo>
                  <a:lnTo>
                    <a:pt x="72" y="834"/>
                  </a:lnTo>
                  <a:lnTo>
                    <a:pt x="72" y="852"/>
                  </a:lnTo>
                  <a:lnTo>
                    <a:pt x="78" y="864"/>
                  </a:lnTo>
                  <a:lnTo>
                    <a:pt x="84" y="870"/>
                  </a:lnTo>
                  <a:lnTo>
                    <a:pt x="96" y="870"/>
                  </a:lnTo>
                  <a:lnTo>
                    <a:pt x="102" y="876"/>
                  </a:lnTo>
                  <a:lnTo>
                    <a:pt x="108" y="876"/>
                  </a:lnTo>
                  <a:lnTo>
                    <a:pt x="102" y="912"/>
                  </a:lnTo>
                  <a:lnTo>
                    <a:pt x="114" y="918"/>
                  </a:lnTo>
                  <a:lnTo>
                    <a:pt x="120" y="930"/>
                  </a:lnTo>
                  <a:lnTo>
                    <a:pt x="120" y="966"/>
                  </a:lnTo>
                  <a:lnTo>
                    <a:pt x="114" y="966"/>
                  </a:lnTo>
                  <a:lnTo>
                    <a:pt x="114" y="1002"/>
                  </a:lnTo>
                  <a:lnTo>
                    <a:pt x="120" y="1020"/>
                  </a:lnTo>
                  <a:lnTo>
                    <a:pt x="120" y="1038"/>
                  </a:lnTo>
                  <a:lnTo>
                    <a:pt x="126" y="1050"/>
                  </a:lnTo>
                  <a:lnTo>
                    <a:pt x="138" y="1056"/>
                  </a:lnTo>
                  <a:lnTo>
                    <a:pt x="144" y="1068"/>
                  </a:lnTo>
                  <a:lnTo>
                    <a:pt x="162" y="1086"/>
                  </a:lnTo>
                  <a:lnTo>
                    <a:pt x="66" y="1086"/>
                  </a:lnTo>
                  <a:lnTo>
                    <a:pt x="54" y="1092"/>
                  </a:lnTo>
                  <a:lnTo>
                    <a:pt x="48" y="1098"/>
                  </a:lnTo>
                  <a:lnTo>
                    <a:pt x="48" y="1110"/>
                  </a:lnTo>
                  <a:lnTo>
                    <a:pt x="60" y="1134"/>
                  </a:lnTo>
                  <a:lnTo>
                    <a:pt x="72" y="1146"/>
                  </a:lnTo>
                  <a:lnTo>
                    <a:pt x="78" y="1158"/>
                  </a:lnTo>
                  <a:lnTo>
                    <a:pt x="90" y="1170"/>
                  </a:lnTo>
                  <a:lnTo>
                    <a:pt x="108" y="1182"/>
                  </a:lnTo>
                  <a:lnTo>
                    <a:pt x="120" y="1188"/>
                  </a:lnTo>
                  <a:lnTo>
                    <a:pt x="132" y="1200"/>
                  </a:lnTo>
                  <a:lnTo>
                    <a:pt x="144" y="1224"/>
                  </a:lnTo>
                  <a:lnTo>
                    <a:pt x="144" y="1242"/>
                  </a:lnTo>
                  <a:lnTo>
                    <a:pt x="150" y="1254"/>
                  </a:lnTo>
                  <a:lnTo>
                    <a:pt x="156" y="1272"/>
                  </a:lnTo>
                  <a:lnTo>
                    <a:pt x="156" y="1284"/>
                  </a:lnTo>
                  <a:lnTo>
                    <a:pt x="162" y="1284"/>
                  </a:lnTo>
                  <a:lnTo>
                    <a:pt x="168" y="1290"/>
                  </a:lnTo>
                  <a:lnTo>
                    <a:pt x="186" y="1290"/>
                  </a:lnTo>
                  <a:lnTo>
                    <a:pt x="198" y="1284"/>
                  </a:lnTo>
                  <a:lnTo>
                    <a:pt x="216" y="1266"/>
                  </a:lnTo>
                  <a:lnTo>
                    <a:pt x="228" y="1260"/>
                  </a:lnTo>
                  <a:lnTo>
                    <a:pt x="234" y="1254"/>
                  </a:lnTo>
                  <a:lnTo>
                    <a:pt x="234" y="1278"/>
                  </a:lnTo>
                  <a:lnTo>
                    <a:pt x="240" y="1284"/>
                  </a:lnTo>
                  <a:lnTo>
                    <a:pt x="246" y="1284"/>
                  </a:lnTo>
                  <a:lnTo>
                    <a:pt x="258" y="1278"/>
                  </a:lnTo>
                  <a:lnTo>
                    <a:pt x="270" y="1266"/>
                  </a:lnTo>
                  <a:lnTo>
                    <a:pt x="276" y="1254"/>
                  </a:lnTo>
                  <a:lnTo>
                    <a:pt x="282" y="1248"/>
                  </a:lnTo>
                  <a:lnTo>
                    <a:pt x="372" y="1248"/>
                  </a:lnTo>
                  <a:lnTo>
                    <a:pt x="378" y="1242"/>
                  </a:lnTo>
                  <a:lnTo>
                    <a:pt x="384" y="1230"/>
                  </a:lnTo>
                  <a:lnTo>
                    <a:pt x="390" y="1224"/>
                  </a:lnTo>
                  <a:lnTo>
                    <a:pt x="396" y="1212"/>
                  </a:lnTo>
                  <a:lnTo>
                    <a:pt x="402" y="1206"/>
                  </a:lnTo>
                  <a:lnTo>
                    <a:pt x="402" y="1194"/>
                  </a:lnTo>
                  <a:lnTo>
                    <a:pt x="390" y="1182"/>
                  </a:lnTo>
                  <a:lnTo>
                    <a:pt x="384" y="1182"/>
                  </a:lnTo>
                  <a:lnTo>
                    <a:pt x="402" y="1170"/>
                  </a:lnTo>
                  <a:lnTo>
                    <a:pt x="420" y="1170"/>
                  </a:lnTo>
                  <a:lnTo>
                    <a:pt x="462" y="1164"/>
                  </a:lnTo>
                  <a:lnTo>
                    <a:pt x="510" y="1146"/>
                  </a:lnTo>
                  <a:lnTo>
                    <a:pt x="528" y="1134"/>
                  </a:lnTo>
                  <a:lnTo>
                    <a:pt x="552" y="1110"/>
                  </a:lnTo>
                  <a:lnTo>
                    <a:pt x="552" y="1092"/>
                  </a:lnTo>
                  <a:lnTo>
                    <a:pt x="588" y="1068"/>
                  </a:lnTo>
                  <a:lnTo>
                    <a:pt x="594" y="1038"/>
                  </a:lnTo>
                  <a:lnTo>
                    <a:pt x="648" y="1008"/>
                  </a:lnTo>
                  <a:lnTo>
                    <a:pt x="672" y="1008"/>
                  </a:lnTo>
                  <a:lnTo>
                    <a:pt x="672" y="996"/>
                  </a:lnTo>
                  <a:lnTo>
                    <a:pt x="684" y="996"/>
                  </a:lnTo>
                  <a:lnTo>
                    <a:pt x="684" y="990"/>
                  </a:lnTo>
                  <a:lnTo>
                    <a:pt x="678" y="984"/>
                  </a:lnTo>
                  <a:lnTo>
                    <a:pt x="666" y="966"/>
                  </a:lnTo>
                  <a:lnTo>
                    <a:pt x="654" y="960"/>
                  </a:lnTo>
                  <a:lnTo>
                    <a:pt x="648" y="960"/>
                  </a:lnTo>
                  <a:lnTo>
                    <a:pt x="642" y="936"/>
                  </a:lnTo>
                  <a:lnTo>
                    <a:pt x="660" y="930"/>
                  </a:lnTo>
                  <a:lnTo>
                    <a:pt x="642" y="918"/>
                  </a:lnTo>
                  <a:lnTo>
                    <a:pt x="642" y="876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8" y="876"/>
                  </a:lnTo>
                  <a:lnTo>
                    <a:pt x="606" y="876"/>
                  </a:lnTo>
                  <a:lnTo>
                    <a:pt x="600" y="870"/>
                  </a:lnTo>
                  <a:lnTo>
                    <a:pt x="600" y="852"/>
                  </a:lnTo>
                  <a:lnTo>
                    <a:pt x="606" y="840"/>
                  </a:lnTo>
                  <a:lnTo>
                    <a:pt x="618" y="834"/>
                  </a:lnTo>
                  <a:lnTo>
                    <a:pt x="630" y="822"/>
                  </a:lnTo>
                  <a:lnTo>
                    <a:pt x="630" y="810"/>
                  </a:lnTo>
                  <a:lnTo>
                    <a:pt x="618" y="786"/>
                  </a:lnTo>
                  <a:lnTo>
                    <a:pt x="612" y="780"/>
                  </a:lnTo>
                  <a:lnTo>
                    <a:pt x="630" y="762"/>
                  </a:lnTo>
                  <a:lnTo>
                    <a:pt x="648" y="750"/>
                  </a:lnTo>
                  <a:lnTo>
                    <a:pt x="642" y="732"/>
                  </a:lnTo>
                  <a:lnTo>
                    <a:pt x="636" y="708"/>
                  </a:lnTo>
                  <a:lnTo>
                    <a:pt x="648" y="708"/>
                  </a:lnTo>
                  <a:lnTo>
                    <a:pt x="648" y="690"/>
                  </a:lnTo>
                  <a:lnTo>
                    <a:pt x="660" y="678"/>
                  </a:lnTo>
                  <a:lnTo>
                    <a:pt x="672" y="672"/>
                  </a:lnTo>
                  <a:lnTo>
                    <a:pt x="678" y="666"/>
                  </a:lnTo>
                  <a:lnTo>
                    <a:pt x="678" y="660"/>
                  </a:lnTo>
                  <a:lnTo>
                    <a:pt x="672" y="654"/>
                  </a:lnTo>
                  <a:lnTo>
                    <a:pt x="672" y="642"/>
                  </a:lnTo>
                  <a:lnTo>
                    <a:pt x="666" y="636"/>
                  </a:lnTo>
                  <a:lnTo>
                    <a:pt x="678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3" name="Central Afr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70603" y="2711719"/>
              <a:ext cx="302427" cy="229915"/>
            </a:xfrm>
            <a:custGeom>
              <a:avLst/>
              <a:gdLst>
                <a:gd name="T0" fmla="*/ 2147483647 w 912"/>
                <a:gd name="T1" fmla="*/ 2147483647 h 702"/>
                <a:gd name="T2" fmla="*/ 2147483647 w 912"/>
                <a:gd name="T3" fmla="*/ 2147483647 h 702"/>
                <a:gd name="T4" fmla="*/ 2147483647 w 912"/>
                <a:gd name="T5" fmla="*/ 2147483647 h 702"/>
                <a:gd name="T6" fmla="*/ 2147483647 w 912"/>
                <a:gd name="T7" fmla="*/ 2147483647 h 702"/>
                <a:gd name="T8" fmla="*/ 2147483647 w 912"/>
                <a:gd name="T9" fmla="*/ 2147483647 h 702"/>
                <a:gd name="T10" fmla="*/ 2147483647 w 912"/>
                <a:gd name="T11" fmla="*/ 2147483647 h 702"/>
                <a:gd name="T12" fmla="*/ 2147483647 w 912"/>
                <a:gd name="T13" fmla="*/ 2147483647 h 702"/>
                <a:gd name="T14" fmla="*/ 2147483647 w 912"/>
                <a:gd name="T15" fmla="*/ 2147483647 h 702"/>
                <a:gd name="T16" fmla="*/ 2147483647 w 912"/>
                <a:gd name="T17" fmla="*/ 2147483647 h 702"/>
                <a:gd name="T18" fmla="*/ 2147483647 w 912"/>
                <a:gd name="T19" fmla="*/ 2147483647 h 702"/>
                <a:gd name="T20" fmla="*/ 2147483647 w 912"/>
                <a:gd name="T21" fmla="*/ 2147483647 h 702"/>
                <a:gd name="T22" fmla="*/ 2147483647 w 912"/>
                <a:gd name="T23" fmla="*/ 2147483647 h 702"/>
                <a:gd name="T24" fmla="*/ 2147483647 w 912"/>
                <a:gd name="T25" fmla="*/ 2147483647 h 702"/>
                <a:gd name="T26" fmla="*/ 2147483647 w 912"/>
                <a:gd name="T27" fmla="*/ 2147483647 h 702"/>
                <a:gd name="T28" fmla="*/ 2147483647 w 912"/>
                <a:gd name="T29" fmla="*/ 2147483647 h 702"/>
                <a:gd name="T30" fmla="*/ 2147483647 w 912"/>
                <a:gd name="T31" fmla="*/ 0 h 702"/>
                <a:gd name="T32" fmla="*/ 2147483647 w 912"/>
                <a:gd name="T33" fmla="*/ 2147483647 h 702"/>
                <a:gd name="T34" fmla="*/ 2147483647 w 912"/>
                <a:gd name="T35" fmla="*/ 2147483647 h 702"/>
                <a:gd name="T36" fmla="*/ 2147483647 w 912"/>
                <a:gd name="T37" fmla="*/ 2147483647 h 702"/>
                <a:gd name="T38" fmla="*/ 2147483647 w 912"/>
                <a:gd name="T39" fmla="*/ 2147483647 h 702"/>
                <a:gd name="T40" fmla="*/ 2147483647 w 912"/>
                <a:gd name="T41" fmla="*/ 2147483647 h 702"/>
                <a:gd name="T42" fmla="*/ 2147483647 w 912"/>
                <a:gd name="T43" fmla="*/ 2147483647 h 702"/>
                <a:gd name="T44" fmla="*/ 2147483647 w 912"/>
                <a:gd name="T45" fmla="*/ 2147483647 h 702"/>
                <a:gd name="T46" fmla="*/ 2147483647 w 912"/>
                <a:gd name="T47" fmla="*/ 2147483647 h 702"/>
                <a:gd name="T48" fmla="*/ 2147483647 w 912"/>
                <a:gd name="T49" fmla="*/ 2147483647 h 702"/>
                <a:gd name="T50" fmla="*/ 2147483647 w 912"/>
                <a:gd name="T51" fmla="*/ 2147483647 h 702"/>
                <a:gd name="T52" fmla="*/ 2147483647 w 912"/>
                <a:gd name="T53" fmla="*/ 2147483647 h 702"/>
                <a:gd name="T54" fmla="*/ 2147483647 w 912"/>
                <a:gd name="T55" fmla="*/ 2147483647 h 702"/>
                <a:gd name="T56" fmla="*/ 2147483647 w 912"/>
                <a:gd name="T57" fmla="*/ 2147483647 h 702"/>
                <a:gd name="T58" fmla="*/ 2147483647 w 912"/>
                <a:gd name="T59" fmla="*/ 2147483647 h 702"/>
                <a:gd name="T60" fmla="*/ 0 w 912"/>
                <a:gd name="T61" fmla="*/ 2147483647 h 702"/>
                <a:gd name="T62" fmla="*/ 2147483647 w 912"/>
                <a:gd name="T63" fmla="*/ 2147483647 h 702"/>
                <a:gd name="T64" fmla="*/ 2147483647 w 912"/>
                <a:gd name="T65" fmla="*/ 2147483647 h 702"/>
                <a:gd name="T66" fmla="*/ 2147483647 w 912"/>
                <a:gd name="T67" fmla="*/ 2147483647 h 702"/>
                <a:gd name="T68" fmla="*/ 2147483647 w 912"/>
                <a:gd name="T69" fmla="*/ 2147483647 h 702"/>
                <a:gd name="T70" fmla="*/ 2147483647 w 912"/>
                <a:gd name="T71" fmla="*/ 2147483647 h 702"/>
                <a:gd name="T72" fmla="*/ 2147483647 w 912"/>
                <a:gd name="T73" fmla="*/ 2147483647 h 702"/>
                <a:gd name="T74" fmla="*/ 2147483647 w 912"/>
                <a:gd name="T75" fmla="*/ 2147483647 h 702"/>
                <a:gd name="T76" fmla="*/ 2147483647 w 912"/>
                <a:gd name="T77" fmla="*/ 2147483647 h 702"/>
                <a:gd name="T78" fmla="*/ 2147483647 w 912"/>
                <a:gd name="T79" fmla="*/ 2147483647 h 702"/>
                <a:gd name="T80" fmla="*/ 2147483647 w 912"/>
                <a:gd name="T81" fmla="*/ 2147483647 h 702"/>
                <a:gd name="T82" fmla="*/ 2147483647 w 912"/>
                <a:gd name="T83" fmla="*/ 2147483647 h 702"/>
                <a:gd name="T84" fmla="*/ 2147483647 w 912"/>
                <a:gd name="T85" fmla="*/ 2147483647 h 702"/>
                <a:gd name="T86" fmla="*/ 2147483647 w 912"/>
                <a:gd name="T87" fmla="*/ 2147483647 h 702"/>
                <a:gd name="T88" fmla="*/ 2147483647 w 912"/>
                <a:gd name="T89" fmla="*/ 2147483647 h 702"/>
                <a:gd name="T90" fmla="*/ 2147483647 w 912"/>
                <a:gd name="T91" fmla="*/ 2147483647 h 702"/>
                <a:gd name="T92" fmla="*/ 2147483647 w 912"/>
                <a:gd name="T93" fmla="*/ 2147483647 h 702"/>
                <a:gd name="T94" fmla="*/ 2147483647 w 912"/>
                <a:gd name="T95" fmla="*/ 2147483647 h 702"/>
                <a:gd name="T96" fmla="*/ 2147483647 w 912"/>
                <a:gd name="T97" fmla="*/ 2147483647 h 702"/>
                <a:gd name="T98" fmla="*/ 2147483647 w 912"/>
                <a:gd name="T99" fmla="*/ 2147483647 h 702"/>
                <a:gd name="T100" fmla="*/ 2147483647 w 912"/>
                <a:gd name="T101" fmla="*/ 2147483647 h 702"/>
                <a:gd name="T102" fmla="*/ 2147483647 w 912"/>
                <a:gd name="T103" fmla="*/ 2147483647 h 702"/>
                <a:gd name="T104" fmla="*/ 2147483647 w 912"/>
                <a:gd name="T105" fmla="*/ 2147483647 h 702"/>
                <a:gd name="T106" fmla="*/ 2147483647 w 912"/>
                <a:gd name="T107" fmla="*/ 2147483647 h 702"/>
                <a:gd name="T108" fmla="*/ 2147483647 w 912"/>
                <a:gd name="T109" fmla="*/ 2147483647 h 702"/>
                <a:gd name="T110" fmla="*/ 2147483647 w 912"/>
                <a:gd name="T111" fmla="*/ 2147483647 h 702"/>
                <a:gd name="T112" fmla="*/ 2147483647 w 912"/>
                <a:gd name="T113" fmla="*/ 2147483647 h 702"/>
                <a:gd name="T114" fmla="*/ 2147483647 w 912"/>
                <a:gd name="T115" fmla="*/ 2147483647 h 702"/>
                <a:gd name="T116" fmla="*/ 2147483647 w 912"/>
                <a:gd name="T117" fmla="*/ 2147483647 h 702"/>
                <a:gd name="T118" fmla="*/ 2147483647 w 912"/>
                <a:gd name="T119" fmla="*/ 2147483647 h 702"/>
                <a:gd name="T120" fmla="*/ 2147483647 w 912"/>
                <a:gd name="T121" fmla="*/ 2147483647 h 7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12"/>
                <a:gd name="T184" fmla="*/ 0 h 702"/>
                <a:gd name="T185" fmla="*/ 912 w 912"/>
                <a:gd name="T186" fmla="*/ 702 h 70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12" h="702">
                  <a:moveTo>
                    <a:pt x="906" y="420"/>
                  </a:moveTo>
                  <a:lnTo>
                    <a:pt x="900" y="414"/>
                  </a:lnTo>
                  <a:lnTo>
                    <a:pt x="888" y="408"/>
                  </a:lnTo>
                  <a:lnTo>
                    <a:pt x="882" y="402"/>
                  </a:lnTo>
                  <a:lnTo>
                    <a:pt x="858" y="396"/>
                  </a:lnTo>
                  <a:lnTo>
                    <a:pt x="858" y="378"/>
                  </a:lnTo>
                  <a:lnTo>
                    <a:pt x="846" y="366"/>
                  </a:lnTo>
                  <a:lnTo>
                    <a:pt x="846" y="360"/>
                  </a:lnTo>
                  <a:lnTo>
                    <a:pt x="858" y="360"/>
                  </a:lnTo>
                  <a:lnTo>
                    <a:pt x="858" y="348"/>
                  </a:lnTo>
                  <a:lnTo>
                    <a:pt x="852" y="342"/>
                  </a:lnTo>
                  <a:lnTo>
                    <a:pt x="834" y="342"/>
                  </a:lnTo>
                  <a:lnTo>
                    <a:pt x="834" y="336"/>
                  </a:lnTo>
                  <a:lnTo>
                    <a:pt x="828" y="330"/>
                  </a:lnTo>
                  <a:lnTo>
                    <a:pt x="822" y="318"/>
                  </a:lnTo>
                  <a:lnTo>
                    <a:pt x="810" y="306"/>
                  </a:lnTo>
                  <a:lnTo>
                    <a:pt x="798" y="300"/>
                  </a:lnTo>
                  <a:lnTo>
                    <a:pt x="792" y="300"/>
                  </a:lnTo>
                  <a:lnTo>
                    <a:pt x="780" y="294"/>
                  </a:lnTo>
                  <a:lnTo>
                    <a:pt x="768" y="282"/>
                  </a:lnTo>
                  <a:lnTo>
                    <a:pt x="768" y="276"/>
                  </a:lnTo>
                  <a:lnTo>
                    <a:pt x="774" y="276"/>
                  </a:lnTo>
                  <a:lnTo>
                    <a:pt x="774" y="270"/>
                  </a:lnTo>
                  <a:lnTo>
                    <a:pt x="780" y="270"/>
                  </a:lnTo>
                  <a:lnTo>
                    <a:pt x="780" y="264"/>
                  </a:lnTo>
                  <a:lnTo>
                    <a:pt x="768" y="252"/>
                  </a:lnTo>
                  <a:lnTo>
                    <a:pt x="756" y="246"/>
                  </a:lnTo>
                  <a:lnTo>
                    <a:pt x="750" y="246"/>
                  </a:lnTo>
                  <a:lnTo>
                    <a:pt x="750" y="228"/>
                  </a:lnTo>
                  <a:lnTo>
                    <a:pt x="720" y="228"/>
                  </a:lnTo>
                  <a:lnTo>
                    <a:pt x="696" y="216"/>
                  </a:lnTo>
                  <a:lnTo>
                    <a:pt x="696" y="186"/>
                  </a:lnTo>
                  <a:lnTo>
                    <a:pt x="648" y="180"/>
                  </a:lnTo>
                  <a:lnTo>
                    <a:pt x="654" y="162"/>
                  </a:lnTo>
                  <a:lnTo>
                    <a:pt x="648" y="162"/>
                  </a:lnTo>
                  <a:lnTo>
                    <a:pt x="642" y="156"/>
                  </a:lnTo>
                  <a:lnTo>
                    <a:pt x="642" y="150"/>
                  </a:lnTo>
                  <a:lnTo>
                    <a:pt x="648" y="144"/>
                  </a:lnTo>
                  <a:lnTo>
                    <a:pt x="654" y="132"/>
                  </a:lnTo>
                  <a:lnTo>
                    <a:pt x="660" y="126"/>
                  </a:lnTo>
                  <a:lnTo>
                    <a:pt x="660" y="96"/>
                  </a:lnTo>
                  <a:lnTo>
                    <a:pt x="654" y="84"/>
                  </a:lnTo>
                  <a:lnTo>
                    <a:pt x="648" y="66"/>
                  </a:lnTo>
                  <a:lnTo>
                    <a:pt x="636" y="54"/>
                  </a:lnTo>
                  <a:lnTo>
                    <a:pt x="630" y="42"/>
                  </a:lnTo>
                  <a:lnTo>
                    <a:pt x="600" y="12"/>
                  </a:lnTo>
                  <a:lnTo>
                    <a:pt x="600" y="0"/>
                  </a:lnTo>
                  <a:lnTo>
                    <a:pt x="576" y="0"/>
                  </a:lnTo>
                  <a:lnTo>
                    <a:pt x="522" y="30"/>
                  </a:lnTo>
                  <a:lnTo>
                    <a:pt x="516" y="60"/>
                  </a:lnTo>
                  <a:lnTo>
                    <a:pt x="480" y="84"/>
                  </a:lnTo>
                  <a:lnTo>
                    <a:pt x="480" y="102"/>
                  </a:lnTo>
                  <a:lnTo>
                    <a:pt x="456" y="126"/>
                  </a:lnTo>
                  <a:lnTo>
                    <a:pt x="438" y="138"/>
                  </a:lnTo>
                  <a:lnTo>
                    <a:pt x="390" y="156"/>
                  </a:lnTo>
                  <a:lnTo>
                    <a:pt x="348" y="162"/>
                  </a:lnTo>
                  <a:lnTo>
                    <a:pt x="330" y="162"/>
                  </a:lnTo>
                  <a:lnTo>
                    <a:pt x="312" y="174"/>
                  </a:lnTo>
                  <a:lnTo>
                    <a:pt x="318" y="174"/>
                  </a:lnTo>
                  <a:lnTo>
                    <a:pt x="330" y="186"/>
                  </a:lnTo>
                  <a:lnTo>
                    <a:pt x="330" y="198"/>
                  </a:lnTo>
                  <a:lnTo>
                    <a:pt x="324" y="204"/>
                  </a:lnTo>
                  <a:lnTo>
                    <a:pt x="318" y="216"/>
                  </a:lnTo>
                  <a:lnTo>
                    <a:pt x="312" y="222"/>
                  </a:lnTo>
                  <a:lnTo>
                    <a:pt x="306" y="234"/>
                  </a:lnTo>
                  <a:lnTo>
                    <a:pt x="300" y="240"/>
                  </a:lnTo>
                  <a:lnTo>
                    <a:pt x="210" y="240"/>
                  </a:lnTo>
                  <a:lnTo>
                    <a:pt x="204" y="246"/>
                  </a:lnTo>
                  <a:lnTo>
                    <a:pt x="198" y="258"/>
                  </a:lnTo>
                  <a:lnTo>
                    <a:pt x="186" y="270"/>
                  </a:lnTo>
                  <a:lnTo>
                    <a:pt x="174" y="276"/>
                  </a:lnTo>
                  <a:lnTo>
                    <a:pt x="168" y="276"/>
                  </a:lnTo>
                  <a:lnTo>
                    <a:pt x="162" y="270"/>
                  </a:lnTo>
                  <a:lnTo>
                    <a:pt x="162" y="246"/>
                  </a:lnTo>
                  <a:lnTo>
                    <a:pt x="156" y="252"/>
                  </a:lnTo>
                  <a:lnTo>
                    <a:pt x="144" y="258"/>
                  </a:lnTo>
                  <a:lnTo>
                    <a:pt x="126" y="276"/>
                  </a:lnTo>
                  <a:lnTo>
                    <a:pt x="114" y="282"/>
                  </a:lnTo>
                  <a:lnTo>
                    <a:pt x="96" y="282"/>
                  </a:lnTo>
                  <a:lnTo>
                    <a:pt x="90" y="276"/>
                  </a:lnTo>
                  <a:lnTo>
                    <a:pt x="78" y="276"/>
                  </a:lnTo>
                  <a:lnTo>
                    <a:pt x="66" y="288"/>
                  </a:lnTo>
                  <a:lnTo>
                    <a:pt x="60" y="300"/>
                  </a:lnTo>
                  <a:lnTo>
                    <a:pt x="54" y="306"/>
                  </a:lnTo>
                  <a:lnTo>
                    <a:pt x="54" y="324"/>
                  </a:lnTo>
                  <a:lnTo>
                    <a:pt x="48" y="336"/>
                  </a:lnTo>
                  <a:lnTo>
                    <a:pt x="42" y="336"/>
                  </a:lnTo>
                  <a:lnTo>
                    <a:pt x="36" y="372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12" y="408"/>
                  </a:lnTo>
                  <a:lnTo>
                    <a:pt x="18" y="408"/>
                  </a:lnTo>
                  <a:lnTo>
                    <a:pt x="18" y="444"/>
                  </a:lnTo>
                  <a:lnTo>
                    <a:pt x="6" y="456"/>
                  </a:lnTo>
                  <a:lnTo>
                    <a:pt x="24" y="468"/>
                  </a:lnTo>
                  <a:lnTo>
                    <a:pt x="24" y="516"/>
                  </a:lnTo>
                  <a:lnTo>
                    <a:pt x="30" y="516"/>
                  </a:lnTo>
                  <a:lnTo>
                    <a:pt x="48" y="534"/>
                  </a:lnTo>
                  <a:lnTo>
                    <a:pt x="54" y="534"/>
                  </a:lnTo>
                  <a:lnTo>
                    <a:pt x="54" y="576"/>
                  </a:lnTo>
                  <a:lnTo>
                    <a:pt x="60" y="582"/>
                  </a:lnTo>
                  <a:lnTo>
                    <a:pt x="72" y="606"/>
                  </a:lnTo>
                  <a:lnTo>
                    <a:pt x="84" y="618"/>
                  </a:lnTo>
                  <a:lnTo>
                    <a:pt x="96" y="624"/>
                  </a:lnTo>
                  <a:lnTo>
                    <a:pt x="102" y="636"/>
                  </a:lnTo>
                  <a:lnTo>
                    <a:pt x="114" y="642"/>
                  </a:lnTo>
                  <a:lnTo>
                    <a:pt x="120" y="660"/>
                  </a:lnTo>
                  <a:lnTo>
                    <a:pt x="120" y="690"/>
                  </a:lnTo>
                  <a:lnTo>
                    <a:pt x="132" y="702"/>
                  </a:lnTo>
                  <a:lnTo>
                    <a:pt x="138" y="696"/>
                  </a:lnTo>
                  <a:lnTo>
                    <a:pt x="144" y="684"/>
                  </a:lnTo>
                  <a:lnTo>
                    <a:pt x="150" y="678"/>
                  </a:lnTo>
                  <a:lnTo>
                    <a:pt x="156" y="666"/>
                  </a:lnTo>
                  <a:lnTo>
                    <a:pt x="156" y="642"/>
                  </a:lnTo>
                  <a:lnTo>
                    <a:pt x="144" y="630"/>
                  </a:lnTo>
                  <a:lnTo>
                    <a:pt x="162" y="600"/>
                  </a:lnTo>
                  <a:lnTo>
                    <a:pt x="192" y="600"/>
                  </a:lnTo>
                  <a:lnTo>
                    <a:pt x="210" y="582"/>
                  </a:lnTo>
                  <a:lnTo>
                    <a:pt x="228" y="582"/>
                  </a:lnTo>
                  <a:lnTo>
                    <a:pt x="264" y="600"/>
                  </a:lnTo>
                  <a:lnTo>
                    <a:pt x="276" y="600"/>
                  </a:lnTo>
                  <a:lnTo>
                    <a:pt x="288" y="588"/>
                  </a:lnTo>
                  <a:lnTo>
                    <a:pt x="300" y="570"/>
                  </a:lnTo>
                  <a:lnTo>
                    <a:pt x="300" y="552"/>
                  </a:lnTo>
                  <a:lnTo>
                    <a:pt x="294" y="552"/>
                  </a:lnTo>
                  <a:lnTo>
                    <a:pt x="294" y="540"/>
                  </a:lnTo>
                  <a:lnTo>
                    <a:pt x="306" y="528"/>
                  </a:lnTo>
                  <a:lnTo>
                    <a:pt x="312" y="528"/>
                  </a:lnTo>
                  <a:lnTo>
                    <a:pt x="324" y="516"/>
                  </a:lnTo>
                  <a:lnTo>
                    <a:pt x="330" y="504"/>
                  </a:lnTo>
                  <a:lnTo>
                    <a:pt x="330" y="498"/>
                  </a:lnTo>
                  <a:lnTo>
                    <a:pt x="336" y="486"/>
                  </a:lnTo>
                  <a:lnTo>
                    <a:pt x="336" y="480"/>
                  </a:lnTo>
                  <a:lnTo>
                    <a:pt x="342" y="474"/>
                  </a:lnTo>
                  <a:lnTo>
                    <a:pt x="354" y="468"/>
                  </a:lnTo>
                  <a:lnTo>
                    <a:pt x="366" y="468"/>
                  </a:lnTo>
                  <a:lnTo>
                    <a:pt x="384" y="474"/>
                  </a:lnTo>
                  <a:lnTo>
                    <a:pt x="396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426" y="492"/>
                  </a:lnTo>
                  <a:lnTo>
                    <a:pt x="432" y="498"/>
                  </a:lnTo>
                  <a:lnTo>
                    <a:pt x="432" y="528"/>
                  </a:lnTo>
                  <a:lnTo>
                    <a:pt x="474" y="528"/>
                  </a:lnTo>
                  <a:lnTo>
                    <a:pt x="480" y="534"/>
                  </a:lnTo>
                  <a:lnTo>
                    <a:pt x="492" y="540"/>
                  </a:lnTo>
                  <a:lnTo>
                    <a:pt x="540" y="540"/>
                  </a:lnTo>
                  <a:lnTo>
                    <a:pt x="552" y="546"/>
                  </a:lnTo>
                  <a:lnTo>
                    <a:pt x="558" y="552"/>
                  </a:lnTo>
                  <a:lnTo>
                    <a:pt x="570" y="558"/>
                  </a:lnTo>
                  <a:lnTo>
                    <a:pt x="576" y="552"/>
                  </a:lnTo>
                  <a:lnTo>
                    <a:pt x="582" y="540"/>
                  </a:lnTo>
                  <a:lnTo>
                    <a:pt x="588" y="534"/>
                  </a:lnTo>
                  <a:lnTo>
                    <a:pt x="588" y="522"/>
                  </a:lnTo>
                  <a:lnTo>
                    <a:pt x="606" y="504"/>
                  </a:lnTo>
                  <a:lnTo>
                    <a:pt x="612" y="492"/>
                  </a:lnTo>
                  <a:lnTo>
                    <a:pt x="636" y="516"/>
                  </a:lnTo>
                  <a:lnTo>
                    <a:pt x="642" y="516"/>
                  </a:lnTo>
                  <a:lnTo>
                    <a:pt x="648" y="510"/>
                  </a:lnTo>
                  <a:lnTo>
                    <a:pt x="660" y="504"/>
                  </a:lnTo>
                  <a:lnTo>
                    <a:pt x="672" y="492"/>
                  </a:lnTo>
                  <a:lnTo>
                    <a:pt x="690" y="492"/>
                  </a:lnTo>
                  <a:lnTo>
                    <a:pt x="714" y="474"/>
                  </a:lnTo>
                  <a:lnTo>
                    <a:pt x="726" y="486"/>
                  </a:lnTo>
                  <a:lnTo>
                    <a:pt x="750" y="486"/>
                  </a:lnTo>
                  <a:lnTo>
                    <a:pt x="756" y="480"/>
                  </a:lnTo>
                  <a:lnTo>
                    <a:pt x="768" y="480"/>
                  </a:lnTo>
                  <a:lnTo>
                    <a:pt x="768" y="468"/>
                  </a:lnTo>
                  <a:lnTo>
                    <a:pt x="786" y="450"/>
                  </a:lnTo>
                  <a:lnTo>
                    <a:pt x="792" y="450"/>
                  </a:lnTo>
                  <a:lnTo>
                    <a:pt x="792" y="456"/>
                  </a:lnTo>
                  <a:lnTo>
                    <a:pt x="804" y="468"/>
                  </a:lnTo>
                  <a:lnTo>
                    <a:pt x="840" y="462"/>
                  </a:lnTo>
                  <a:lnTo>
                    <a:pt x="840" y="468"/>
                  </a:lnTo>
                  <a:lnTo>
                    <a:pt x="852" y="480"/>
                  </a:lnTo>
                  <a:lnTo>
                    <a:pt x="876" y="480"/>
                  </a:lnTo>
                  <a:lnTo>
                    <a:pt x="894" y="474"/>
                  </a:lnTo>
                  <a:lnTo>
                    <a:pt x="912" y="456"/>
                  </a:lnTo>
                  <a:lnTo>
                    <a:pt x="912" y="432"/>
                  </a:lnTo>
                  <a:lnTo>
                    <a:pt x="906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4" name="Cayman Islands" descr="© INSCALE GmbH, 05.05.2010&#10;http://www.presentationload.com/"/>
            <p:cNvSpPr>
              <a:spLocks noChangeAspect="1"/>
            </p:cNvSpPr>
            <p:nvPr/>
          </p:nvSpPr>
          <p:spPr bwMode="gray">
            <a:xfrm>
              <a:off x="1866942" y="2472597"/>
              <a:ext cx="28800" cy="12111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9615 w 10000"/>
                <a:gd name="connsiteY4" fmla="*/ 6667 h 10000"/>
                <a:gd name="connsiteX5" fmla="*/ 8077 w 10000"/>
                <a:gd name="connsiteY5" fmla="*/ 1111 h 10000"/>
                <a:gd name="connsiteX6" fmla="*/ 5385 w 10000"/>
                <a:gd name="connsiteY6" fmla="*/ 1111 h 10000"/>
                <a:gd name="connsiteX7" fmla="*/ 4231 w 10000"/>
                <a:gd name="connsiteY7" fmla="*/ 0 h 10000"/>
                <a:gd name="connsiteX8" fmla="*/ 1538 w 10000"/>
                <a:gd name="connsiteY8" fmla="*/ 0 h 10000"/>
                <a:gd name="connsiteX9" fmla="*/ 769 w 10000"/>
                <a:gd name="connsiteY9" fmla="*/ 1111 h 10000"/>
                <a:gd name="connsiteX10" fmla="*/ 0 w 10000"/>
                <a:gd name="connsiteY10" fmla="*/ 1111 h 10000"/>
                <a:gd name="connsiteX11" fmla="*/ 385 w 10000"/>
                <a:gd name="connsiteY11" fmla="*/ 3333 h 10000"/>
                <a:gd name="connsiteX12" fmla="*/ 1154 w 10000"/>
                <a:gd name="connsiteY12" fmla="*/ 4444 h 10000"/>
                <a:gd name="connsiteX13" fmla="*/ 1538 w 10000"/>
                <a:gd name="connsiteY13" fmla="*/ 6667 h 10000"/>
                <a:gd name="connsiteX14" fmla="*/ 2308 w 10000"/>
                <a:gd name="connsiteY14" fmla="*/ 7778 h 10000"/>
                <a:gd name="connsiteX15" fmla="*/ 3846 w 10000"/>
                <a:gd name="connsiteY15" fmla="*/ 7778 h 10000"/>
                <a:gd name="connsiteX16" fmla="*/ 5000 w 10000"/>
                <a:gd name="connsiteY16" fmla="*/ 8889 h 10000"/>
                <a:gd name="connsiteX17" fmla="*/ 6923 w 10000"/>
                <a:gd name="connsiteY17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8077 w 10000"/>
                <a:gd name="connsiteY4" fmla="*/ 1111 h 10000"/>
                <a:gd name="connsiteX5" fmla="*/ 5385 w 10000"/>
                <a:gd name="connsiteY5" fmla="*/ 1111 h 10000"/>
                <a:gd name="connsiteX6" fmla="*/ 4231 w 10000"/>
                <a:gd name="connsiteY6" fmla="*/ 0 h 10000"/>
                <a:gd name="connsiteX7" fmla="*/ 1538 w 10000"/>
                <a:gd name="connsiteY7" fmla="*/ 0 h 10000"/>
                <a:gd name="connsiteX8" fmla="*/ 769 w 10000"/>
                <a:gd name="connsiteY8" fmla="*/ 1111 h 10000"/>
                <a:gd name="connsiteX9" fmla="*/ 0 w 10000"/>
                <a:gd name="connsiteY9" fmla="*/ 1111 h 10000"/>
                <a:gd name="connsiteX10" fmla="*/ 385 w 10000"/>
                <a:gd name="connsiteY10" fmla="*/ 3333 h 10000"/>
                <a:gd name="connsiteX11" fmla="*/ 1154 w 10000"/>
                <a:gd name="connsiteY11" fmla="*/ 4444 h 10000"/>
                <a:gd name="connsiteX12" fmla="*/ 1538 w 10000"/>
                <a:gd name="connsiteY12" fmla="*/ 6667 h 10000"/>
                <a:gd name="connsiteX13" fmla="*/ 2308 w 10000"/>
                <a:gd name="connsiteY13" fmla="*/ 7778 h 10000"/>
                <a:gd name="connsiteX14" fmla="*/ 3846 w 10000"/>
                <a:gd name="connsiteY14" fmla="*/ 7778 h 10000"/>
                <a:gd name="connsiteX15" fmla="*/ 5000 w 10000"/>
                <a:gd name="connsiteY15" fmla="*/ 8889 h 10000"/>
                <a:gd name="connsiteX16" fmla="*/ 6923 w 10000"/>
                <a:gd name="connsiteY16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8077 w 10000"/>
                <a:gd name="connsiteY3" fmla="*/ 1111 h 10000"/>
                <a:gd name="connsiteX4" fmla="*/ 5385 w 10000"/>
                <a:gd name="connsiteY4" fmla="*/ 1111 h 10000"/>
                <a:gd name="connsiteX5" fmla="*/ 4231 w 10000"/>
                <a:gd name="connsiteY5" fmla="*/ 0 h 10000"/>
                <a:gd name="connsiteX6" fmla="*/ 1538 w 10000"/>
                <a:gd name="connsiteY6" fmla="*/ 0 h 10000"/>
                <a:gd name="connsiteX7" fmla="*/ 769 w 10000"/>
                <a:gd name="connsiteY7" fmla="*/ 1111 h 10000"/>
                <a:gd name="connsiteX8" fmla="*/ 0 w 10000"/>
                <a:gd name="connsiteY8" fmla="*/ 1111 h 10000"/>
                <a:gd name="connsiteX9" fmla="*/ 385 w 10000"/>
                <a:gd name="connsiteY9" fmla="*/ 3333 h 10000"/>
                <a:gd name="connsiteX10" fmla="*/ 1154 w 10000"/>
                <a:gd name="connsiteY10" fmla="*/ 4444 h 10000"/>
                <a:gd name="connsiteX11" fmla="*/ 1538 w 10000"/>
                <a:gd name="connsiteY11" fmla="*/ 6667 h 10000"/>
                <a:gd name="connsiteX12" fmla="*/ 2308 w 10000"/>
                <a:gd name="connsiteY12" fmla="*/ 7778 h 10000"/>
                <a:gd name="connsiteX13" fmla="*/ 3846 w 10000"/>
                <a:gd name="connsiteY13" fmla="*/ 7778 h 10000"/>
                <a:gd name="connsiteX14" fmla="*/ 5000 w 10000"/>
                <a:gd name="connsiteY14" fmla="*/ 8889 h 10000"/>
                <a:gd name="connsiteX15" fmla="*/ 6923 w 10000"/>
                <a:gd name="connsiteY15" fmla="*/ 10000 h 10000"/>
                <a:gd name="connsiteX0" fmla="*/ 6923 w 8077"/>
                <a:gd name="connsiteY0" fmla="*/ 10000 h 10000"/>
                <a:gd name="connsiteX1" fmla="*/ 7308 w 8077"/>
                <a:gd name="connsiteY1" fmla="*/ 6667 h 10000"/>
                <a:gd name="connsiteX2" fmla="*/ 8077 w 8077"/>
                <a:gd name="connsiteY2" fmla="*/ 1111 h 10000"/>
                <a:gd name="connsiteX3" fmla="*/ 5385 w 8077"/>
                <a:gd name="connsiteY3" fmla="*/ 1111 h 10000"/>
                <a:gd name="connsiteX4" fmla="*/ 4231 w 8077"/>
                <a:gd name="connsiteY4" fmla="*/ 0 h 10000"/>
                <a:gd name="connsiteX5" fmla="*/ 1538 w 8077"/>
                <a:gd name="connsiteY5" fmla="*/ 0 h 10000"/>
                <a:gd name="connsiteX6" fmla="*/ 769 w 8077"/>
                <a:gd name="connsiteY6" fmla="*/ 1111 h 10000"/>
                <a:gd name="connsiteX7" fmla="*/ 0 w 8077"/>
                <a:gd name="connsiteY7" fmla="*/ 1111 h 10000"/>
                <a:gd name="connsiteX8" fmla="*/ 385 w 8077"/>
                <a:gd name="connsiteY8" fmla="*/ 3333 h 10000"/>
                <a:gd name="connsiteX9" fmla="*/ 1154 w 8077"/>
                <a:gd name="connsiteY9" fmla="*/ 4444 h 10000"/>
                <a:gd name="connsiteX10" fmla="*/ 1538 w 8077"/>
                <a:gd name="connsiteY10" fmla="*/ 6667 h 10000"/>
                <a:gd name="connsiteX11" fmla="*/ 2308 w 8077"/>
                <a:gd name="connsiteY11" fmla="*/ 7778 h 10000"/>
                <a:gd name="connsiteX12" fmla="*/ 3846 w 8077"/>
                <a:gd name="connsiteY12" fmla="*/ 7778 h 10000"/>
                <a:gd name="connsiteX13" fmla="*/ 5000 w 8077"/>
                <a:gd name="connsiteY13" fmla="*/ 8889 h 10000"/>
                <a:gd name="connsiteX14" fmla="*/ 6923 w 8077"/>
                <a:gd name="connsiteY14" fmla="*/ 10000 h 10000"/>
                <a:gd name="connsiteX0" fmla="*/ 8571 w 10000"/>
                <a:gd name="connsiteY0" fmla="*/ 8809 h 8889"/>
                <a:gd name="connsiteX1" fmla="*/ 9048 w 10000"/>
                <a:gd name="connsiteY1" fmla="*/ 6667 h 8889"/>
                <a:gd name="connsiteX2" fmla="*/ 10000 w 10000"/>
                <a:gd name="connsiteY2" fmla="*/ 1111 h 8889"/>
                <a:gd name="connsiteX3" fmla="*/ 6667 w 10000"/>
                <a:gd name="connsiteY3" fmla="*/ 1111 h 8889"/>
                <a:gd name="connsiteX4" fmla="*/ 5238 w 10000"/>
                <a:gd name="connsiteY4" fmla="*/ 0 h 8889"/>
                <a:gd name="connsiteX5" fmla="*/ 1904 w 10000"/>
                <a:gd name="connsiteY5" fmla="*/ 0 h 8889"/>
                <a:gd name="connsiteX6" fmla="*/ 952 w 10000"/>
                <a:gd name="connsiteY6" fmla="*/ 1111 h 8889"/>
                <a:gd name="connsiteX7" fmla="*/ 0 w 10000"/>
                <a:gd name="connsiteY7" fmla="*/ 1111 h 8889"/>
                <a:gd name="connsiteX8" fmla="*/ 477 w 10000"/>
                <a:gd name="connsiteY8" fmla="*/ 3333 h 8889"/>
                <a:gd name="connsiteX9" fmla="*/ 1429 w 10000"/>
                <a:gd name="connsiteY9" fmla="*/ 4444 h 8889"/>
                <a:gd name="connsiteX10" fmla="*/ 1904 w 10000"/>
                <a:gd name="connsiteY10" fmla="*/ 6667 h 8889"/>
                <a:gd name="connsiteX11" fmla="*/ 2857 w 10000"/>
                <a:gd name="connsiteY11" fmla="*/ 7778 h 8889"/>
                <a:gd name="connsiteX12" fmla="*/ 4762 w 10000"/>
                <a:gd name="connsiteY12" fmla="*/ 7778 h 8889"/>
                <a:gd name="connsiteX13" fmla="*/ 6190 w 10000"/>
                <a:gd name="connsiteY13" fmla="*/ 8889 h 8889"/>
                <a:gd name="connsiteX14" fmla="*/ 8571 w 10000"/>
                <a:gd name="connsiteY14" fmla="*/ 8809 h 8889"/>
                <a:gd name="connsiteX0" fmla="*/ 8571 w 9048"/>
                <a:gd name="connsiteY0" fmla="*/ 9910 h 10000"/>
                <a:gd name="connsiteX1" fmla="*/ 9048 w 9048"/>
                <a:gd name="connsiteY1" fmla="*/ 7500 h 10000"/>
                <a:gd name="connsiteX2" fmla="*/ 9048 w 9048"/>
                <a:gd name="connsiteY2" fmla="*/ 1771 h 10000"/>
                <a:gd name="connsiteX3" fmla="*/ 6667 w 9048"/>
                <a:gd name="connsiteY3" fmla="*/ 1250 h 10000"/>
                <a:gd name="connsiteX4" fmla="*/ 5238 w 9048"/>
                <a:gd name="connsiteY4" fmla="*/ 0 h 10000"/>
                <a:gd name="connsiteX5" fmla="*/ 1904 w 9048"/>
                <a:gd name="connsiteY5" fmla="*/ 0 h 10000"/>
                <a:gd name="connsiteX6" fmla="*/ 952 w 9048"/>
                <a:gd name="connsiteY6" fmla="*/ 1250 h 10000"/>
                <a:gd name="connsiteX7" fmla="*/ 0 w 9048"/>
                <a:gd name="connsiteY7" fmla="*/ 1250 h 10000"/>
                <a:gd name="connsiteX8" fmla="*/ 477 w 9048"/>
                <a:gd name="connsiteY8" fmla="*/ 3750 h 10000"/>
                <a:gd name="connsiteX9" fmla="*/ 1429 w 9048"/>
                <a:gd name="connsiteY9" fmla="*/ 4999 h 10000"/>
                <a:gd name="connsiteX10" fmla="*/ 1904 w 9048"/>
                <a:gd name="connsiteY10" fmla="*/ 7500 h 10000"/>
                <a:gd name="connsiteX11" fmla="*/ 2857 w 9048"/>
                <a:gd name="connsiteY11" fmla="*/ 8750 h 10000"/>
                <a:gd name="connsiteX12" fmla="*/ 4762 w 9048"/>
                <a:gd name="connsiteY12" fmla="*/ 8750 h 10000"/>
                <a:gd name="connsiteX13" fmla="*/ 6190 w 9048"/>
                <a:gd name="connsiteY13" fmla="*/ 10000 h 10000"/>
                <a:gd name="connsiteX14" fmla="*/ 8571 w 9048"/>
                <a:gd name="connsiteY14" fmla="*/ 9910 h 10000"/>
                <a:gd name="connsiteX0" fmla="*/ 8946 w 9473"/>
                <a:gd name="connsiteY0" fmla="*/ 9910 h 10000"/>
                <a:gd name="connsiteX1" fmla="*/ 9473 w 9473"/>
                <a:gd name="connsiteY1" fmla="*/ 7500 h 10000"/>
                <a:gd name="connsiteX2" fmla="*/ 9473 w 9473"/>
                <a:gd name="connsiteY2" fmla="*/ 1771 h 10000"/>
                <a:gd name="connsiteX3" fmla="*/ 6841 w 9473"/>
                <a:gd name="connsiteY3" fmla="*/ 1250 h 10000"/>
                <a:gd name="connsiteX4" fmla="*/ 5262 w 9473"/>
                <a:gd name="connsiteY4" fmla="*/ 0 h 10000"/>
                <a:gd name="connsiteX5" fmla="*/ 1577 w 9473"/>
                <a:gd name="connsiteY5" fmla="*/ 0 h 10000"/>
                <a:gd name="connsiteX6" fmla="*/ 525 w 9473"/>
                <a:gd name="connsiteY6" fmla="*/ 1250 h 10000"/>
                <a:gd name="connsiteX7" fmla="*/ 0 w 9473"/>
                <a:gd name="connsiteY7" fmla="*/ 3750 h 10000"/>
                <a:gd name="connsiteX8" fmla="*/ 1052 w 9473"/>
                <a:gd name="connsiteY8" fmla="*/ 4999 h 10000"/>
                <a:gd name="connsiteX9" fmla="*/ 1577 w 9473"/>
                <a:gd name="connsiteY9" fmla="*/ 7500 h 10000"/>
                <a:gd name="connsiteX10" fmla="*/ 2631 w 9473"/>
                <a:gd name="connsiteY10" fmla="*/ 8750 h 10000"/>
                <a:gd name="connsiteX11" fmla="*/ 4736 w 9473"/>
                <a:gd name="connsiteY11" fmla="*/ 8750 h 10000"/>
                <a:gd name="connsiteX12" fmla="*/ 6314 w 9473"/>
                <a:gd name="connsiteY12" fmla="*/ 10000 h 10000"/>
                <a:gd name="connsiteX13" fmla="*/ 8946 w 9473"/>
                <a:gd name="connsiteY13" fmla="*/ 9910 h 10000"/>
                <a:gd name="connsiteX0" fmla="*/ 9444 w 10000"/>
                <a:gd name="connsiteY0" fmla="*/ 9910 h 10000"/>
                <a:gd name="connsiteX1" fmla="*/ 10000 w 10000"/>
                <a:gd name="connsiteY1" fmla="*/ 7500 h 10000"/>
                <a:gd name="connsiteX2" fmla="*/ 9969 w 10000"/>
                <a:gd name="connsiteY2" fmla="*/ 5120 h 10000"/>
                <a:gd name="connsiteX3" fmla="*/ 7222 w 10000"/>
                <a:gd name="connsiteY3" fmla="*/ 1250 h 10000"/>
                <a:gd name="connsiteX4" fmla="*/ 5555 w 10000"/>
                <a:gd name="connsiteY4" fmla="*/ 0 h 10000"/>
                <a:gd name="connsiteX5" fmla="*/ 1665 w 10000"/>
                <a:gd name="connsiteY5" fmla="*/ 0 h 10000"/>
                <a:gd name="connsiteX6" fmla="*/ 554 w 10000"/>
                <a:gd name="connsiteY6" fmla="*/ 1250 h 10000"/>
                <a:gd name="connsiteX7" fmla="*/ 0 w 10000"/>
                <a:gd name="connsiteY7" fmla="*/ 3750 h 10000"/>
                <a:gd name="connsiteX8" fmla="*/ 1111 w 10000"/>
                <a:gd name="connsiteY8" fmla="*/ 4999 h 10000"/>
                <a:gd name="connsiteX9" fmla="*/ 1665 w 10000"/>
                <a:gd name="connsiteY9" fmla="*/ 7500 h 10000"/>
                <a:gd name="connsiteX10" fmla="*/ 2777 w 10000"/>
                <a:gd name="connsiteY10" fmla="*/ 8750 h 10000"/>
                <a:gd name="connsiteX11" fmla="*/ 4999 w 10000"/>
                <a:gd name="connsiteY11" fmla="*/ 8750 h 10000"/>
                <a:gd name="connsiteX12" fmla="*/ 6665 w 10000"/>
                <a:gd name="connsiteY12" fmla="*/ 10000 h 10000"/>
                <a:gd name="connsiteX13" fmla="*/ 9444 w 10000"/>
                <a:gd name="connsiteY13" fmla="*/ 9910 h 10000"/>
                <a:gd name="connsiteX0" fmla="*/ 8890 w 9446"/>
                <a:gd name="connsiteY0" fmla="*/ 9910 h 10000"/>
                <a:gd name="connsiteX1" fmla="*/ 9446 w 9446"/>
                <a:gd name="connsiteY1" fmla="*/ 7500 h 10000"/>
                <a:gd name="connsiteX2" fmla="*/ 9415 w 9446"/>
                <a:gd name="connsiteY2" fmla="*/ 5120 h 10000"/>
                <a:gd name="connsiteX3" fmla="*/ 6668 w 9446"/>
                <a:gd name="connsiteY3" fmla="*/ 1250 h 10000"/>
                <a:gd name="connsiteX4" fmla="*/ 5001 w 9446"/>
                <a:gd name="connsiteY4" fmla="*/ 0 h 10000"/>
                <a:gd name="connsiteX5" fmla="*/ 1111 w 9446"/>
                <a:gd name="connsiteY5" fmla="*/ 0 h 10000"/>
                <a:gd name="connsiteX6" fmla="*/ 0 w 9446"/>
                <a:gd name="connsiteY6" fmla="*/ 1250 h 10000"/>
                <a:gd name="connsiteX7" fmla="*/ 557 w 9446"/>
                <a:gd name="connsiteY7" fmla="*/ 4999 h 10000"/>
                <a:gd name="connsiteX8" fmla="*/ 1111 w 9446"/>
                <a:gd name="connsiteY8" fmla="*/ 7500 h 10000"/>
                <a:gd name="connsiteX9" fmla="*/ 2223 w 9446"/>
                <a:gd name="connsiteY9" fmla="*/ 8750 h 10000"/>
                <a:gd name="connsiteX10" fmla="*/ 4445 w 9446"/>
                <a:gd name="connsiteY10" fmla="*/ 8750 h 10000"/>
                <a:gd name="connsiteX11" fmla="*/ 6111 w 9446"/>
                <a:gd name="connsiteY11" fmla="*/ 10000 h 10000"/>
                <a:gd name="connsiteX12" fmla="*/ 8890 w 9446"/>
                <a:gd name="connsiteY12" fmla="*/ 9910 h 10000"/>
                <a:gd name="connsiteX0" fmla="*/ 8856 w 9445"/>
                <a:gd name="connsiteY0" fmla="*/ 9910 h 10000"/>
                <a:gd name="connsiteX1" fmla="*/ 9445 w 9445"/>
                <a:gd name="connsiteY1" fmla="*/ 7500 h 10000"/>
                <a:gd name="connsiteX2" fmla="*/ 9412 w 9445"/>
                <a:gd name="connsiteY2" fmla="*/ 5120 h 10000"/>
                <a:gd name="connsiteX3" fmla="*/ 6504 w 9445"/>
                <a:gd name="connsiteY3" fmla="*/ 1250 h 10000"/>
                <a:gd name="connsiteX4" fmla="*/ 4739 w 9445"/>
                <a:gd name="connsiteY4" fmla="*/ 0 h 10000"/>
                <a:gd name="connsiteX5" fmla="*/ 621 w 9445"/>
                <a:gd name="connsiteY5" fmla="*/ 0 h 10000"/>
                <a:gd name="connsiteX6" fmla="*/ 360 w 9445"/>
                <a:gd name="connsiteY6" fmla="*/ 2589 h 10000"/>
                <a:gd name="connsiteX7" fmla="*/ 35 w 9445"/>
                <a:gd name="connsiteY7" fmla="*/ 4999 h 10000"/>
                <a:gd name="connsiteX8" fmla="*/ 621 w 9445"/>
                <a:gd name="connsiteY8" fmla="*/ 7500 h 10000"/>
                <a:gd name="connsiteX9" fmla="*/ 1798 w 9445"/>
                <a:gd name="connsiteY9" fmla="*/ 8750 h 10000"/>
                <a:gd name="connsiteX10" fmla="*/ 4151 w 9445"/>
                <a:gd name="connsiteY10" fmla="*/ 8750 h 10000"/>
                <a:gd name="connsiteX11" fmla="*/ 5914 w 9445"/>
                <a:gd name="connsiteY11" fmla="*/ 10000 h 10000"/>
                <a:gd name="connsiteX12" fmla="*/ 8856 w 9445"/>
                <a:gd name="connsiteY12" fmla="*/ 9910 h 10000"/>
                <a:gd name="connsiteX0" fmla="*/ 9376 w 10000"/>
                <a:gd name="connsiteY0" fmla="*/ 9910 h 10000"/>
                <a:gd name="connsiteX1" fmla="*/ 10000 w 10000"/>
                <a:gd name="connsiteY1" fmla="*/ 7500 h 10000"/>
                <a:gd name="connsiteX2" fmla="*/ 9965 w 10000"/>
                <a:gd name="connsiteY2" fmla="*/ 5120 h 10000"/>
                <a:gd name="connsiteX3" fmla="*/ 6886 w 10000"/>
                <a:gd name="connsiteY3" fmla="*/ 1250 h 10000"/>
                <a:gd name="connsiteX4" fmla="*/ 5017 w 10000"/>
                <a:gd name="connsiteY4" fmla="*/ 0 h 10000"/>
                <a:gd name="connsiteX5" fmla="*/ 380 w 10000"/>
                <a:gd name="connsiteY5" fmla="*/ 74 h 10000"/>
                <a:gd name="connsiteX6" fmla="*/ 381 w 10000"/>
                <a:gd name="connsiteY6" fmla="*/ 2589 h 10000"/>
                <a:gd name="connsiteX7" fmla="*/ 37 w 10000"/>
                <a:gd name="connsiteY7" fmla="*/ 4999 h 10000"/>
                <a:gd name="connsiteX8" fmla="*/ 657 w 10000"/>
                <a:gd name="connsiteY8" fmla="*/ 7500 h 10000"/>
                <a:gd name="connsiteX9" fmla="*/ 1904 w 10000"/>
                <a:gd name="connsiteY9" fmla="*/ 8750 h 10000"/>
                <a:gd name="connsiteX10" fmla="*/ 4395 w 10000"/>
                <a:gd name="connsiteY10" fmla="*/ 8750 h 10000"/>
                <a:gd name="connsiteX11" fmla="*/ 6262 w 10000"/>
                <a:gd name="connsiteY11" fmla="*/ 10000 h 10000"/>
                <a:gd name="connsiteX12" fmla="*/ 9376 w 10000"/>
                <a:gd name="connsiteY12" fmla="*/ 9910 h 10000"/>
                <a:gd name="connsiteX0" fmla="*/ 9148 w 9772"/>
                <a:gd name="connsiteY0" fmla="*/ 9910 h 10000"/>
                <a:gd name="connsiteX1" fmla="*/ 9772 w 9772"/>
                <a:gd name="connsiteY1" fmla="*/ 7500 h 10000"/>
                <a:gd name="connsiteX2" fmla="*/ 9737 w 9772"/>
                <a:gd name="connsiteY2" fmla="*/ 5120 h 10000"/>
                <a:gd name="connsiteX3" fmla="*/ 6658 w 9772"/>
                <a:gd name="connsiteY3" fmla="*/ 1250 h 10000"/>
                <a:gd name="connsiteX4" fmla="*/ 4789 w 9772"/>
                <a:gd name="connsiteY4" fmla="*/ 0 h 10000"/>
                <a:gd name="connsiteX5" fmla="*/ 152 w 9772"/>
                <a:gd name="connsiteY5" fmla="*/ 74 h 10000"/>
                <a:gd name="connsiteX6" fmla="*/ 153 w 9772"/>
                <a:gd name="connsiteY6" fmla="*/ 2589 h 10000"/>
                <a:gd name="connsiteX7" fmla="*/ 51 w 9772"/>
                <a:gd name="connsiteY7" fmla="*/ 5743 h 10000"/>
                <a:gd name="connsiteX8" fmla="*/ 429 w 9772"/>
                <a:gd name="connsiteY8" fmla="*/ 7500 h 10000"/>
                <a:gd name="connsiteX9" fmla="*/ 1676 w 9772"/>
                <a:gd name="connsiteY9" fmla="*/ 8750 h 10000"/>
                <a:gd name="connsiteX10" fmla="*/ 4167 w 9772"/>
                <a:gd name="connsiteY10" fmla="*/ 8750 h 10000"/>
                <a:gd name="connsiteX11" fmla="*/ 6034 w 9772"/>
                <a:gd name="connsiteY11" fmla="*/ 10000 h 10000"/>
                <a:gd name="connsiteX12" fmla="*/ 9148 w 9772"/>
                <a:gd name="connsiteY12" fmla="*/ 9910 h 10000"/>
                <a:gd name="connsiteX0" fmla="*/ 9309 w 9948"/>
                <a:gd name="connsiteY0" fmla="*/ 9910 h 10000"/>
                <a:gd name="connsiteX1" fmla="*/ 9948 w 9948"/>
                <a:gd name="connsiteY1" fmla="*/ 7500 h 10000"/>
                <a:gd name="connsiteX2" fmla="*/ 9912 w 9948"/>
                <a:gd name="connsiteY2" fmla="*/ 5120 h 10000"/>
                <a:gd name="connsiteX3" fmla="*/ 6761 w 9948"/>
                <a:gd name="connsiteY3" fmla="*/ 1250 h 10000"/>
                <a:gd name="connsiteX4" fmla="*/ 4849 w 9948"/>
                <a:gd name="connsiteY4" fmla="*/ 0 h 10000"/>
                <a:gd name="connsiteX5" fmla="*/ 104 w 9948"/>
                <a:gd name="connsiteY5" fmla="*/ 74 h 10000"/>
                <a:gd name="connsiteX6" fmla="*/ 105 w 9948"/>
                <a:gd name="connsiteY6" fmla="*/ 2589 h 10000"/>
                <a:gd name="connsiteX7" fmla="*/ 0 w 9948"/>
                <a:gd name="connsiteY7" fmla="*/ 5743 h 10000"/>
                <a:gd name="connsiteX8" fmla="*/ 387 w 9948"/>
                <a:gd name="connsiteY8" fmla="*/ 7500 h 10000"/>
                <a:gd name="connsiteX9" fmla="*/ 1663 w 9948"/>
                <a:gd name="connsiteY9" fmla="*/ 8750 h 10000"/>
                <a:gd name="connsiteX10" fmla="*/ 4212 w 9948"/>
                <a:gd name="connsiteY10" fmla="*/ 8750 h 10000"/>
                <a:gd name="connsiteX11" fmla="*/ 6123 w 9948"/>
                <a:gd name="connsiteY11" fmla="*/ 10000 h 10000"/>
                <a:gd name="connsiteX12" fmla="*/ 9309 w 9948"/>
                <a:gd name="connsiteY12" fmla="*/ 9910 h 10000"/>
                <a:gd name="connsiteX0" fmla="*/ 9358 w 10000"/>
                <a:gd name="connsiteY0" fmla="*/ 9910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358 w 10000"/>
                <a:gd name="connsiteY12" fmla="*/ 9910 h 10000"/>
                <a:gd name="connsiteX0" fmla="*/ 9678 w 10000"/>
                <a:gd name="connsiteY0" fmla="*/ 8868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678 w 10000"/>
                <a:gd name="connsiteY12" fmla="*/ 8868 h 10000"/>
                <a:gd name="connsiteX0" fmla="*/ 9678 w 10000"/>
                <a:gd name="connsiteY0" fmla="*/ 8868 h 8868"/>
                <a:gd name="connsiteX1" fmla="*/ 10000 w 10000"/>
                <a:gd name="connsiteY1" fmla="*/ 7500 h 8868"/>
                <a:gd name="connsiteX2" fmla="*/ 9964 w 10000"/>
                <a:gd name="connsiteY2" fmla="*/ 5120 h 8868"/>
                <a:gd name="connsiteX3" fmla="*/ 6796 w 10000"/>
                <a:gd name="connsiteY3" fmla="*/ 1250 h 8868"/>
                <a:gd name="connsiteX4" fmla="*/ 4874 w 10000"/>
                <a:gd name="connsiteY4" fmla="*/ 0 h 8868"/>
                <a:gd name="connsiteX5" fmla="*/ 105 w 10000"/>
                <a:gd name="connsiteY5" fmla="*/ 74 h 8868"/>
                <a:gd name="connsiteX6" fmla="*/ 284 w 10000"/>
                <a:gd name="connsiteY6" fmla="*/ 2589 h 8868"/>
                <a:gd name="connsiteX7" fmla="*/ 0 w 10000"/>
                <a:gd name="connsiteY7" fmla="*/ 5743 h 8868"/>
                <a:gd name="connsiteX8" fmla="*/ 389 w 10000"/>
                <a:gd name="connsiteY8" fmla="*/ 7500 h 8868"/>
                <a:gd name="connsiteX9" fmla="*/ 1672 w 10000"/>
                <a:gd name="connsiteY9" fmla="*/ 8750 h 8868"/>
                <a:gd name="connsiteX10" fmla="*/ 4234 w 10000"/>
                <a:gd name="connsiteY10" fmla="*/ 8750 h 8868"/>
                <a:gd name="connsiteX11" fmla="*/ 6440 w 10000"/>
                <a:gd name="connsiteY11" fmla="*/ 8809 h 8868"/>
                <a:gd name="connsiteX12" fmla="*/ 9678 w 10000"/>
                <a:gd name="connsiteY12" fmla="*/ 8868 h 8868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440 w 10000"/>
                <a:gd name="connsiteY11" fmla="*/ 9933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867 w 10000"/>
                <a:gd name="connsiteY3" fmla="*/ 292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9917 h 9917"/>
                <a:gd name="connsiteX1" fmla="*/ 10000 w 10000"/>
                <a:gd name="connsiteY1" fmla="*/ 8374 h 9917"/>
                <a:gd name="connsiteX2" fmla="*/ 9964 w 10000"/>
                <a:gd name="connsiteY2" fmla="*/ 5691 h 9917"/>
                <a:gd name="connsiteX3" fmla="*/ 6867 w 10000"/>
                <a:gd name="connsiteY3" fmla="*/ 2837 h 9917"/>
                <a:gd name="connsiteX4" fmla="*/ 4483 w 10000"/>
                <a:gd name="connsiteY4" fmla="*/ 1008 h 9917"/>
                <a:gd name="connsiteX5" fmla="*/ 105 w 10000"/>
                <a:gd name="connsiteY5" fmla="*/ 0 h 9917"/>
                <a:gd name="connsiteX6" fmla="*/ 284 w 10000"/>
                <a:gd name="connsiteY6" fmla="*/ 2836 h 9917"/>
                <a:gd name="connsiteX7" fmla="*/ 0 w 10000"/>
                <a:gd name="connsiteY7" fmla="*/ 6393 h 9917"/>
                <a:gd name="connsiteX8" fmla="*/ 389 w 10000"/>
                <a:gd name="connsiteY8" fmla="*/ 8374 h 9917"/>
                <a:gd name="connsiteX9" fmla="*/ 2277 w 10000"/>
                <a:gd name="connsiteY9" fmla="*/ 8190 h 9917"/>
                <a:gd name="connsiteX10" fmla="*/ 4234 w 10000"/>
                <a:gd name="connsiteY10" fmla="*/ 9784 h 9917"/>
                <a:gd name="connsiteX11" fmla="*/ 6760 w 10000"/>
                <a:gd name="connsiteY11" fmla="*/ 8591 h 9917"/>
                <a:gd name="connsiteX12" fmla="*/ 9678 w 10000"/>
                <a:gd name="connsiteY12" fmla="*/ 9917 h 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0" h="9917">
                  <a:moveTo>
                    <a:pt x="9678" y="9917"/>
                  </a:moveTo>
                  <a:cubicBezTo>
                    <a:pt x="9892" y="8507"/>
                    <a:pt x="9785" y="9784"/>
                    <a:pt x="10000" y="8374"/>
                  </a:cubicBezTo>
                  <a:cubicBezTo>
                    <a:pt x="9988" y="7480"/>
                    <a:pt x="9976" y="6585"/>
                    <a:pt x="9964" y="5691"/>
                  </a:cubicBezTo>
                  <a:lnTo>
                    <a:pt x="6867" y="2837"/>
                  </a:lnTo>
                  <a:lnTo>
                    <a:pt x="4483" y="1008"/>
                  </a:lnTo>
                  <a:lnTo>
                    <a:pt x="105" y="0"/>
                  </a:lnTo>
                  <a:cubicBezTo>
                    <a:pt x="105" y="945"/>
                    <a:pt x="284" y="1892"/>
                    <a:pt x="284" y="2836"/>
                  </a:cubicBezTo>
                  <a:cubicBezTo>
                    <a:pt x="498" y="4246"/>
                    <a:pt x="497" y="5403"/>
                    <a:pt x="0" y="6393"/>
                  </a:cubicBezTo>
                  <a:cubicBezTo>
                    <a:pt x="211" y="7334"/>
                    <a:pt x="177" y="7434"/>
                    <a:pt x="389" y="8374"/>
                  </a:cubicBezTo>
                  <a:lnTo>
                    <a:pt x="2277" y="8190"/>
                  </a:lnTo>
                  <a:lnTo>
                    <a:pt x="4234" y="9784"/>
                  </a:lnTo>
                  <a:lnTo>
                    <a:pt x="6760" y="8591"/>
                  </a:lnTo>
                  <a:lnTo>
                    <a:pt x="9678" y="991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5" name="Cana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122596" y="944335"/>
              <a:ext cx="1841696" cy="947915"/>
            </a:xfrm>
            <a:custGeom>
              <a:avLst/>
              <a:gdLst>
                <a:gd name="T0" fmla="*/ 2147483647 w 5574"/>
                <a:gd name="T1" fmla="*/ 2147483647 h 2886"/>
                <a:gd name="T2" fmla="*/ 2147483647 w 5574"/>
                <a:gd name="T3" fmla="*/ 2147483647 h 2886"/>
                <a:gd name="T4" fmla="*/ 2147483647 w 5574"/>
                <a:gd name="T5" fmla="*/ 2147483647 h 2886"/>
                <a:gd name="T6" fmla="*/ 2147483647 w 5574"/>
                <a:gd name="T7" fmla="*/ 2147483647 h 2886"/>
                <a:gd name="T8" fmla="*/ 2147483647 w 5574"/>
                <a:gd name="T9" fmla="*/ 2147483647 h 2886"/>
                <a:gd name="T10" fmla="*/ 2147483647 w 5574"/>
                <a:gd name="T11" fmla="*/ 2147483647 h 2886"/>
                <a:gd name="T12" fmla="*/ 2147483647 w 5574"/>
                <a:gd name="T13" fmla="*/ 2147483647 h 2886"/>
                <a:gd name="T14" fmla="*/ 2147483647 w 5574"/>
                <a:gd name="T15" fmla="*/ 2147483647 h 2886"/>
                <a:gd name="T16" fmla="*/ 2147483647 w 5574"/>
                <a:gd name="T17" fmla="*/ 2147483647 h 2886"/>
                <a:gd name="T18" fmla="*/ 2147483647 w 5574"/>
                <a:gd name="T19" fmla="*/ 2147483647 h 2886"/>
                <a:gd name="T20" fmla="*/ 2147483647 w 5574"/>
                <a:gd name="T21" fmla="*/ 2147483647 h 2886"/>
                <a:gd name="T22" fmla="*/ 2147483647 w 5574"/>
                <a:gd name="T23" fmla="*/ 2147483647 h 2886"/>
                <a:gd name="T24" fmla="*/ 2147483647 w 5574"/>
                <a:gd name="T25" fmla="*/ 2147483647 h 2886"/>
                <a:gd name="T26" fmla="*/ 2147483647 w 5574"/>
                <a:gd name="T27" fmla="*/ 2147483647 h 2886"/>
                <a:gd name="T28" fmla="*/ 2147483647 w 5574"/>
                <a:gd name="T29" fmla="*/ 2147483647 h 2886"/>
                <a:gd name="T30" fmla="*/ 2147483647 w 5574"/>
                <a:gd name="T31" fmla="*/ 2147483647 h 2886"/>
                <a:gd name="T32" fmla="*/ 2147483647 w 5574"/>
                <a:gd name="T33" fmla="*/ 2147483647 h 2886"/>
                <a:gd name="T34" fmla="*/ 2147483647 w 5574"/>
                <a:gd name="T35" fmla="*/ 2147483647 h 2886"/>
                <a:gd name="T36" fmla="*/ 2147483647 w 5574"/>
                <a:gd name="T37" fmla="*/ 2147483647 h 2886"/>
                <a:gd name="T38" fmla="*/ 2147483647 w 5574"/>
                <a:gd name="T39" fmla="*/ 2147483647 h 2886"/>
                <a:gd name="T40" fmla="*/ 2147483647 w 5574"/>
                <a:gd name="T41" fmla="*/ 2147483647 h 2886"/>
                <a:gd name="T42" fmla="*/ 2147483647 w 5574"/>
                <a:gd name="T43" fmla="*/ 2147483647 h 2886"/>
                <a:gd name="T44" fmla="*/ 2147483647 w 5574"/>
                <a:gd name="T45" fmla="*/ 2147483647 h 2886"/>
                <a:gd name="T46" fmla="*/ 2147483647 w 5574"/>
                <a:gd name="T47" fmla="*/ 2147483647 h 2886"/>
                <a:gd name="T48" fmla="*/ 2147483647 w 5574"/>
                <a:gd name="T49" fmla="*/ 2147483647 h 2886"/>
                <a:gd name="T50" fmla="*/ 2147483647 w 5574"/>
                <a:gd name="T51" fmla="*/ 2147483647 h 2886"/>
                <a:gd name="T52" fmla="*/ 2147483647 w 5574"/>
                <a:gd name="T53" fmla="*/ 2147483647 h 2886"/>
                <a:gd name="T54" fmla="*/ 2147483647 w 5574"/>
                <a:gd name="T55" fmla="*/ 2147483647 h 2886"/>
                <a:gd name="T56" fmla="*/ 2147483647 w 5574"/>
                <a:gd name="T57" fmla="*/ 2147483647 h 2886"/>
                <a:gd name="T58" fmla="*/ 2147483647 w 5574"/>
                <a:gd name="T59" fmla="*/ 2147483647 h 2886"/>
                <a:gd name="T60" fmla="*/ 2147483647 w 5574"/>
                <a:gd name="T61" fmla="*/ 2147483647 h 2886"/>
                <a:gd name="T62" fmla="*/ 2147483647 w 5574"/>
                <a:gd name="T63" fmla="*/ 2147483647 h 2886"/>
                <a:gd name="T64" fmla="*/ 2147483647 w 5574"/>
                <a:gd name="T65" fmla="*/ 2147483647 h 2886"/>
                <a:gd name="T66" fmla="*/ 2147483647 w 5574"/>
                <a:gd name="T67" fmla="*/ 2147483647 h 2886"/>
                <a:gd name="T68" fmla="*/ 2147483647 w 5574"/>
                <a:gd name="T69" fmla="*/ 2147483647 h 2886"/>
                <a:gd name="T70" fmla="*/ 2147483647 w 5574"/>
                <a:gd name="T71" fmla="*/ 2147483647 h 2886"/>
                <a:gd name="T72" fmla="*/ 2147483647 w 5574"/>
                <a:gd name="T73" fmla="*/ 2147483647 h 2886"/>
                <a:gd name="T74" fmla="*/ 2147483647 w 5574"/>
                <a:gd name="T75" fmla="*/ 2147483647 h 2886"/>
                <a:gd name="T76" fmla="*/ 2147483647 w 5574"/>
                <a:gd name="T77" fmla="*/ 2147483647 h 2886"/>
                <a:gd name="T78" fmla="*/ 2147483647 w 5574"/>
                <a:gd name="T79" fmla="*/ 2147483647 h 2886"/>
                <a:gd name="T80" fmla="*/ 2147483647 w 5574"/>
                <a:gd name="T81" fmla="*/ 2147483647 h 2886"/>
                <a:gd name="T82" fmla="*/ 2147483647 w 5574"/>
                <a:gd name="T83" fmla="*/ 2147483647 h 2886"/>
                <a:gd name="T84" fmla="*/ 2147483647 w 5574"/>
                <a:gd name="T85" fmla="*/ 2147483647 h 2886"/>
                <a:gd name="T86" fmla="*/ 2147483647 w 5574"/>
                <a:gd name="T87" fmla="*/ 2147483647 h 2886"/>
                <a:gd name="T88" fmla="*/ 2147483647 w 5574"/>
                <a:gd name="T89" fmla="*/ 2147483647 h 2886"/>
                <a:gd name="T90" fmla="*/ 2147483647 w 5574"/>
                <a:gd name="T91" fmla="*/ 2147483647 h 2886"/>
                <a:gd name="T92" fmla="*/ 2147483647 w 5574"/>
                <a:gd name="T93" fmla="*/ 2147483647 h 2886"/>
                <a:gd name="T94" fmla="*/ 2147483647 w 5574"/>
                <a:gd name="T95" fmla="*/ 2147483647 h 2886"/>
                <a:gd name="T96" fmla="*/ 2147483647 w 5574"/>
                <a:gd name="T97" fmla="*/ 2147483647 h 2886"/>
                <a:gd name="T98" fmla="*/ 2147483647 w 5574"/>
                <a:gd name="T99" fmla="*/ 2147483647 h 2886"/>
                <a:gd name="T100" fmla="*/ 2147483647 w 5574"/>
                <a:gd name="T101" fmla="*/ 2147483647 h 2886"/>
                <a:gd name="T102" fmla="*/ 2147483647 w 5574"/>
                <a:gd name="T103" fmla="*/ 2147483647 h 2886"/>
                <a:gd name="T104" fmla="*/ 2147483647 w 5574"/>
                <a:gd name="T105" fmla="*/ 2147483647 h 2886"/>
                <a:gd name="T106" fmla="*/ 2147483647 w 5574"/>
                <a:gd name="T107" fmla="*/ 2147483647 h 2886"/>
                <a:gd name="T108" fmla="*/ 2147483647 w 5574"/>
                <a:gd name="T109" fmla="*/ 2147483647 h 2886"/>
                <a:gd name="T110" fmla="*/ 2147483647 w 5574"/>
                <a:gd name="T111" fmla="*/ 2147483647 h 2886"/>
                <a:gd name="T112" fmla="*/ 2147483647 w 5574"/>
                <a:gd name="T113" fmla="*/ 2147483647 h 2886"/>
                <a:gd name="T114" fmla="*/ 2147483647 w 5574"/>
                <a:gd name="T115" fmla="*/ 2147483647 h 2886"/>
                <a:gd name="T116" fmla="*/ 2147483647 w 5574"/>
                <a:gd name="T117" fmla="*/ 2147483647 h 2886"/>
                <a:gd name="T118" fmla="*/ 2147483647 w 5574"/>
                <a:gd name="T119" fmla="*/ 2147483647 h 2886"/>
                <a:gd name="T120" fmla="*/ 2147483647 w 5574"/>
                <a:gd name="T121" fmla="*/ 2147483647 h 2886"/>
                <a:gd name="T122" fmla="*/ 2147483647 w 5574"/>
                <a:gd name="T123" fmla="*/ 2147483647 h 2886"/>
                <a:gd name="T124" fmla="*/ 2147483647 w 5574"/>
                <a:gd name="T125" fmla="*/ 2147483647 h 28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74"/>
                <a:gd name="T190" fmla="*/ 0 h 2886"/>
                <a:gd name="T191" fmla="*/ 5574 w 5574"/>
                <a:gd name="T192" fmla="*/ 2886 h 28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74" h="2886">
                  <a:moveTo>
                    <a:pt x="3114" y="252"/>
                  </a:moveTo>
                  <a:lnTo>
                    <a:pt x="3138" y="252"/>
                  </a:lnTo>
                  <a:lnTo>
                    <a:pt x="3150" y="258"/>
                  </a:lnTo>
                  <a:lnTo>
                    <a:pt x="3168" y="258"/>
                  </a:lnTo>
                  <a:lnTo>
                    <a:pt x="3174" y="252"/>
                  </a:lnTo>
                  <a:lnTo>
                    <a:pt x="3174" y="246"/>
                  </a:lnTo>
                  <a:lnTo>
                    <a:pt x="3168" y="234"/>
                  </a:lnTo>
                  <a:lnTo>
                    <a:pt x="3156" y="228"/>
                  </a:lnTo>
                  <a:lnTo>
                    <a:pt x="3108" y="228"/>
                  </a:lnTo>
                  <a:lnTo>
                    <a:pt x="3066" y="234"/>
                  </a:lnTo>
                  <a:lnTo>
                    <a:pt x="3036" y="246"/>
                  </a:lnTo>
                  <a:lnTo>
                    <a:pt x="3018" y="246"/>
                  </a:lnTo>
                  <a:lnTo>
                    <a:pt x="3060" y="246"/>
                  </a:lnTo>
                  <a:lnTo>
                    <a:pt x="3096" y="252"/>
                  </a:lnTo>
                  <a:lnTo>
                    <a:pt x="3114" y="252"/>
                  </a:lnTo>
                  <a:close/>
                  <a:moveTo>
                    <a:pt x="2988" y="318"/>
                  </a:moveTo>
                  <a:lnTo>
                    <a:pt x="3036" y="318"/>
                  </a:lnTo>
                  <a:lnTo>
                    <a:pt x="3048" y="312"/>
                  </a:lnTo>
                  <a:lnTo>
                    <a:pt x="3060" y="312"/>
                  </a:lnTo>
                  <a:lnTo>
                    <a:pt x="3072" y="300"/>
                  </a:lnTo>
                  <a:lnTo>
                    <a:pt x="3072" y="294"/>
                  </a:lnTo>
                  <a:lnTo>
                    <a:pt x="3066" y="282"/>
                  </a:lnTo>
                  <a:lnTo>
                    <a:pt x="3138" y="270"/>
                  </a:lnTo>
                  <a:lnTo>
                    <a:pt x="3120" y="264"/>
                  </a:lnTo>
                  <a:lnTo>
                    <a:pt x="3054" y="264"/>
                  </a:lnTo>
                  <a:lnTo>
                    <a:pt x="3042" y="276"/>
                  </a:lnTo>
                  <a:lnTo>
                    <a:pt x="3030" y="276"/>
                  </a:lnTo>
                  <a:lnTo>
                    <a:pt x="2994" y="270"/>
                  </a:lnTo>
                  <a:lnTo>
                    <a:pt x="2958" y="270"/>
                  </a:lnTo>
                  <a:lnTo>
                    <a:pt x="2940" y="282"/>
                  </a:lnTo>
                  <a:lnTo>
                    <a:pt x="2940" y="294"/>
                  </a:lnTo>
                  <a:lnTo>
                    <a:pt x="2946" y="300"/>
                  </a:lnTo>
                  <a:lnTo>
                    <a:pt x="2970" y="312"/>
                  </a:lnTo>
                  <a:lnTo>
                    <a:pt x="2976" y="318"/>
                  </a:lnTo>
                  <a:lnTo>
                    <a:pt x="2988" y="318"/>
                  </a:lnTo>
                  <a:close/>
                  <a:moveTo>
                    <a:pt x="2682" y="384"/>
                  </a:moveTo>
                  <a:lnTo>
                    <a:pt x="2628" y="408"/>
                  </a:lnTo>
                  <a:lnTo>
                    <a:pt x="2634" y="408"/>
                  </a:lnTo>
                  <a:lnTo>
                    <a:pt x="2646" y="414"/>
                  </a:lnTo>
                  <a:lnTo>
                    <a:pt x="2652" y="414"/>
                  </a:lnTo>
                  <a:lnTo>
                    <a:pt x="2658" y="420"/>
                  </a:lnTo>
                  <a:lnTo>
                    <a:pt x="2658" y="426"/>
                  </a:lnTo>
                  <a:lnTo>
                    <a:pt x="2622" y="426"/>
                  </a:lnTo>
                  <a:lnTo>
                    <a:pt x="2586" y="432"/>
                  </a:lnTo>
                  <a:lnTo>
                    <a:pt x="2556" y="438"/>
                  </a:lnTo>
                  <a:lnTo>
                    <a:pt x="2544" y="438"/>
                  </a:lnTo>
                  <a:lnTo>
                    <a:pt x="2520" y="456"/>
                  </a:lnTo>
                  <a:lnTo>
                    <a:pt x="2580" y="450"/>
                  </a:lnTo>
                  <a:lnTo>
                    <a:pt x="2586" y="450"/>
                  </a:lnTo>
                  <a:lnTo>
                    <a:pt x="2592" y="456"/>
                  </a:lnTo>
                  <a:lnTo>
                    <a:pt x="2610" y="456"/>
                  </a:lnTo>
                  <a:lnTo>
                    <a:pt x="2628" y="462"/>
                  </a:lnTo>
                  <a:lnTo>
                    <a:pt x="2658" y="462"/>
                  </a:lnTo>
                  <a:lnTo>
                    <a:pt x="2694" y="450"/>
                  </a:lnTo>
                  <a:lnTo>
                    <a:pt x="2730" y="444"/>
                  </a:lnTo>
                  <a:lnTo>
                    <a:pt x="2742" y="438"/>
                  </a:lnTo>
                  <a:lnTo>
                    <a:pt x="2742" y="450"/>
                  </a:lnTo>
                  <a:lnTo>
                    <a:pt x="2760" y="450"/>
                  </a:lnTo>
                  <a:lnTo>
                    <a:pt x="2796" y="444"/>
                  </a:lnTo>
                  <a:lnTo>
                    <a:pt x="2856" y="444"/>
                  </a:lnTo>
                  <a:lnTo>
                    <a:pt x="2850" y="444"/>
                  </a:lnTo>
                  <a:lnTo>
                    <a:pt x="2844" y="450"/>
                  </a:lnTo>
                  <a:lnTo>
                    <a:pt x="2832" y="450"/>
                  </a:lnTo>
                  <a:lnTo>
                    <a:pt x="2790" y="456"/>
                  </a:lnTo>
                  <a:lnTo>
                    <a:pt x="2730" y="468"/>
                  </a:lnTo>
                  <a:lnTo>
                    <a:pt x="2706" y="468"/>
                  </a:lnTo>
                  <a:lnTo>
                    <a:pt x="2688" y="474"/>
                  </a:lnTo>
                  <a:lnTo>
                    <a:pt x="2670" y="474"/>
                  </a:lnTo>
                  <a:lnTo>
                    <a:pt x="2652" y="480"/>
                  </a:lnTo>
                  <a:lnTo>
                    <a:pt x="2646" y="486"/>
                  </a:lnTo>
                  <a:lnTo>
                    <a:pt x="2640" y="486"/>
                  </a:lnTo>
                  <a:lnTo>
                    <a:pt x="2658" y="486"/>
                  </a:lnTo>
                  <a:lnTo>
                    <a:pt x="2694" y="492"/>
                  </a:lnTo>
                  <a:lnTo>
                    <a:pt x="2760" y="498"/>
                  </a:lnTo>
                  <a:lnTo>
                    <a:pt x="2808" y="492"/>
                  </a:lnTo>
                  <a:lnTo>
                    <a:pt x="2850" y="480"/>
                  </a:lnTo>
                  <a:lnTo>
                    <a:pt x="2874" y="474"/>
                  </a:lnTo>
                  <a:lnTo>
                    <a:pt x="2886" y="468"/>
                  </a:lnTo>
                  <a:lnTo>
                    <a:pt x="2958" y="450"/>
                  </a:lnTo>
                  <a:lnTo>
                    <a:pt x="3000" y="450"/>
                  </a:lnTo>
                  <a:lnTo>
                    <a:pt x="3054" y="444"/>
                  </a:lnTo>
                  <a:lnTo>
                    <a:pt x="3096" y="438"/>
                  </a:lnTo>
                  <a:lnTo>
                    <a:pt x="3120" y="432"/>
                  </a:lnTo>
                  <a:lnTo>
                    <a:pt x="3138" y="420"/>
                  </a:lnTo>
                  <a:lnTo>
                    <a:pt x="3156" y="414"/>
                  </a:lnTo>
                  <a:lnTo>
                    <a:pt x="3168" y="408"/>
                  </a:lnTo>
                  <a:lnTo>
                    <a:pt x="3168" y="396"/>
                  </a:lnTo>
                  <a:lnTo>
                    <a:pt x="3156" y="384"/>
                  </a:lnTo>
                  <a:lnTo>
                    <a:pt x="3144" y="378"/>
                  </a:lnTo>
                  <a:lnTo>
                    <a:pt x="3120" y="378"/>
                  </a:lnTo>
                  <a:lnTo>
                    <a:pt x="3114" y="384"/>
                  </a:lnTo>
                  <a:lnTo>
                    <a:pt x="3108" y="384"/>
                  </a:lnTo>
                  <a:lnTo>
                    <a:pt x="3108" y="396"/>
                  </a:lnTo>
                  <a:lnTo>
                    <a:pt x="3072" y="396"/>
                  </a:lnTo>
                  <a:lnTo>
                    <a:pt x="3078" y="390"/>
                  </a:lnTo>
                  <a:lnTo>
                    <a:pt x="3078" y="378"/>
                  </a:lnTo>
                  <a:lnTo>
                    <a:pt x="3102" y="354"/>
                  </a:lnTo>
                  <a:lnTo>
                    <a:pt x="3102" y="342"/>
                  </a:lnTo>
                  <a:lnTo>
                    <a:pt x="3096" y="342"/>
                  </a:lnTo>
                  <a:lnTo>
                    <a:pt x="3054" y="348"/>
                  </a:lnTo>
                  <a:lnTo>
                    <a:pt x="2988" y="372"/>
                  </a:lnTo>
                  <a:lnTo>
                    <a:pt x="2976" y="378"/>
                  </a:lnTo>
                  <a:lnTo>
                    <a:pt x="3024" y="378"/>
                  </a:lnTo>
                  <a:lnTo>
                    <a:pt x="3018" y="408"/>
                  </a:lnTo>
                  <a:lnTo>
                    <a:pt x="2898" y="420"/>
                  </a:lnTo>
                  <a:lnTo>
                    <a:pt x="2898" y="414"/>
                  </a:lnTo>
                  <a:lnTo>
                    <a:pt x="2892" y="408"/>
                  </a:lnTo>
                  <a:lnTo>
                    <a:pt x="2892" y="372"/>
                  </a:lnTo>
                  <a:lnTo>
                    <a:pt x="2886" y="366"/>
                  </a:lnTo>
                  <a:lnTo>
                    <a:pt x="2874" y="366"/>
                  </a:lnTo>
                  <a:lnTo>
                    <a:pt x="2856" y="360"/>
                  </a:lnTo>
                  <a:lnTo>
                    <a:pt x="2814" y="360"/>
                  </a:lnTo>
                  <a:lnTo>
                    <a:pt x="2682" y="384"/>
                  </a:lnTo>
                  <a:close/>
                  <a:moveTo>
                    <a:pt x="2832" y="342"/>
                  </a:moveTo>
                  <a:lnTo>
                    <a:pt x="2844" y="330"/>
                  </a:lnTo>
                  <a:lnTo>
                    <a:pt x="2844" y="318"/>
                  </a:lnTo>
                  <a:lnTo>
                    <a:pt x="2838" y="312"/>
                  </a:lnTo>
                  <a:lnTo>
                    <a:pt x="2814" y="312"/>
                  </a:lnTo>
                  <a:lnTo>
                    <a:pt x="2802" y="318"/>
                  </a:lnTo>
                  <a:lnTo>
                    <a:pt x="2796" y="324"/>
                  </a:lnTo>
                  <a:lnTo>
                    <a:pt x="2796" y="330"/>
                  </a:lnTo>
                  <a:lnTo>
                    <a:pt x="2802" y="336"/>
                  </a:lnTo>
                  <a:lnTo>
                    <a:pt x="2814" y="336"/>
                  </a:lnTo>
                  <a:lnTo>
                    <a:pt x="2820" y="342"/>
                  </a:lnTo>
                  <a:lnTo>
                    <a:pt x="2832" y="342"/>
                  </a:lnTo>
                  <a:close/>
                  <a:moveTo>
                    <a:pt x="3012" y="564"/>
                  </a:moveTo>
                  <a:lnTo>
                    <a:pt x="2988" y="540"/>
                  </a:lnTo>
                  <a:lnTo>
                    <a:pt x="2958" y="540"/>
                  </a:lnTo>
                  <a:lnTo>
                    <a:pt x="2952" y="534"/>
                  </a:lnTo>
                  <a:lnTo>
                    <a:pt x="2946" y="534"/>
                  </a:lnTo>
                  <a:lnTo>
                    <a:pt x="2934" y="528"/>
                  </a:lnTo>
                  <a:lnTo>
                    <a:pt x="2916" y="528"/>
                  </a:lnTo>
                  <a:lnTo>
                    <a:pt x="2898" y="534"/>
                  </a:lnTo>
                  <a:lnTo>
                    <a:pt x="2892" y="540"/>
                  </a:lnTo>
                  <a:lnTo>
                    <a:pt x="2892" y="552"/>
                  </a:lnTo>
                  <a:lnTo>
                    <a:pt x="2928" y="570"/>
                  </a:lnTo>
                  <a:lnTo>
                    <a:pt x="2934" y="576"/>
                  </a:lnTo>
                  <a:lnTo>
                    <a:pt x="2946" y="582"/>
                  </a:lnTo>
                  <a:lnTo>
                    <a:pt x="3012" y="564"/>
                  </a:lnTo>
                  <a:close/>
                  <a:moveTo>
                    <a:pt x="2460" y="414"/>
                  </a:moveTo>
                  <a:lnTo>
                    <a:pt x="2442" y="420"/>
                  </a:lnTo>
                  <a:lnTo>
                    <a:pt x="2430" y="426"/>
                  </a:lnTo>
                  <a:lnTo>
                    <a:pt x="2430" y="438"/>
                  </a:lnTo>
                  <a:lnTo>
                    <a:pt x="2442" y="438"/>
                  </a:lnTo>
                  <a:lnTo>
                    <a:pt x="2472" y="432"/>
                  </a:lnTo>
                  <a:lnTo>
                    <a:pt x="2490" y="426"/>
                  </a:lnTo>
                  <a:lnTo>
                    <a:pt x="2502" y="420"/>
                  </a:lnTo>
                  <a:lnTo>
                    <a:pt x="2502" y="414"/>
                  </a:lnTo>
                  <a:lnTo>
                    <a:pt x="2496" y="408"/>
                  </a:lnTo>
                  <a:lnTo>
                    <a:pt x="2484" y="408"/>
                  </a:lnTo>
                  <a:lnTo>
                    <a:pt x="2460" y="414"/>
                  </a:lnTo>
                  <a:close/>
                  <a:moveTo>
                    <a:pt x="2970" y="858"/>
                  </a:moveTo>
                  <a:lnTo>
                    <a:pt x="2988" y="858"/>
                  </a:lnTo>
                  <a:lnTo>
                    <a:pt x="3006" y="864"/>
                  </a:lnTo>
                  <a:lnTo>
                    <a:pt x="3018" y="870"/>
                  </a:lnTo>
                  <a:lnTo>
                    <a:pt x="3036" y="876"/>
                  </a:lnTo>
                  <a:lnTo>
                    <a:pt x="3060" y="882"/>
                  </a:lnTo>
                  <a:lnTo>
                    <a:pt x="3096" y="882"/>
                  </a:lnTo>
                  <a:lnTo>
                    <a:pt x="3126" y="876"/>
                  </a:lnTo>
                  <a:lnTo>
                    <a:pt x="3138" y="876"/>
                  </a:lnTo>
                  <a:lnTo>
                    <a:pt x="3120" y="810"/>
                  </a:lnTo>
                  <a:lnTo>
                    <a:pt x="3018" y="792"/>
                  </a:lnTo>
                  <a:lnTo>
                    <a:pt x="2988" y="828"/>
                  </a:lnTo>
                  <a:lnTo>
                    <a:pt x="2958" y="828"/>
                  </a:lnTo>
                  <a:lnTo>
                    <a:pt x="2952" y="834"/>
                  </a:lnTo>
                  <a:lnTo>
                    <a:pt x="2952" y="846"/>
                  </a:lnTo>
                  <a:lnTo>
                    <a:pt x="2958" y="852"/>
                  </a:lnTo>
                  <a:lnTo>
                    <a:pt x="2970" y="858"/>
                  </a:lnTo>
                  <a:close/>
                  <a:moveTo>
                    <a:pt x="168" y="2034"/>
                  </a:moveTo>
                  <a:lnTo>
                    <a:pt x="168" y="2040"/>
                  </a:lnTo>
                  <a:lnTo>
                    <a:pt x="174" y="2046"/>
                  </a:lnTo>
                  <a:lnTo>
                    <a:pt x="192" y="2046"/>
                  </a:lnTo>
                  <a:lnTo>
                    <a:pt x="186" y="2070"/>
                  </a:lnTo>
                  <a:lnTo>
                    <a:pt x="216" y="2052"/>
                  </a:lnTo>
                  <a:lnTo>
                    <a:pt x="216" y="2028"/>
                  </a:lnTo>
                  <a:lnTo>
                    <a:pt x="174" y="2028"/>
                  </a:lnTo>
                  <a:lnTo>
                    <a:pt x="168" y="2034"/>
                  </a:lnTo>
                  <a:close/>
                  <a:moveTo>
                    <a:pt x="252" y="2298"/>
                  </a:moveTo>
                  <a:lnTo>
                    <a:pt x="252" y="2292"/>
                  </a:lnTo>
                  <a:lnTo>
                    <a:pt x="246" y="2286"/>
                  </a:lnTo>
                  <a:lnTo>
                    <a:pt x="246" y="2268"/>
                  </a:lnTo>
                  <a:lnTo>
                    <a:pt x="252" y="2256"/>
                  </a:lnTo>
                  <a:lnTo>
                    <a:pt x="252" y="2238"/>
                  </a:lnTo>
                  <a:lnTo>
                    <a:pt x="246" y="2226"/>
                  </a:lnTo>
                  <a:lnTo>
                    <a:pt x="228" y="2226"/>
                  </a:lnTo>
                  <a:lnTo>
                    <a:pt x="216" y="2220"/>
                  </a:lnTo>
                  <a:lnTo>
                    <a:pt x="204" y="2220"/>
                  </a:lnTo>
                  <a:lnTo>
                    <a:pt x="192" y="2214"/>
                  </a:lnTo>
                  <a:lnTo>
                    <a:pt x="186" y="2208"/>
                  </a:lnTo>
                  <a:lnTo>
                    <a:pt x="174" y="2202"/>
                  </a:lnTo>
                  <a:lnTo>
                    <a:pt x="150" y="2178"/>
                  </a:lnTo>
                  <a:lnTo>
                    <a:pt x="138" y="2172"/>
                  </a:lnTo>
                  <a:lnTo>
                    <a:pt x="126" y="2172"/>
                  </a:lnTo>
                  <a:lnTo>
                    <a:pt x="102" y="2184"/>
                  </a:lnTo>
                  <a:lnTo>
                    <a:pt x="96" y="2196"/>
                  </a:lnTo>
                  <a:lnTo>
                    <a:pt x="96" y="2202"/>
                  </a:lnTo>
                  <a:lnTo>
                    <a:pt x="108" y="2208"/>
                  </a:lnTo>
                  <a:lnTo>
                    <a:pt x="114" y="2214"/>
                  </a:lnTo>
                  <a:lnTo>
                    <a:pt x="120" y="2214"/>
                  </a:lnTo>
                  <a:lnTo>
                    <a:pt x="132" y="2202"/>
                  </a:lnTo>
                  <a:lnTo>
                    <a:pt x="144" y="2208"/>
                  </a:lnTo>
                  <a:lnTo>
                    <a:pt x="132" y="2220"/>
                  </a:lnTo>
                  <a:lnTo>
                    <a:pt x="120" y="2220"/>
                  </a:lnTo>
                  <a:lnTo>
                    <a:pt x="114" y="2226"/>
                  </a:lnTo>
                  <a:lnTo>
                    <a:pt x="102" y="2232"/>
                  </a:lnTo>
                  <a:lnTo>
                    <a:pt x="102" y="2244"/>
                  </a:lnTo>
                  <a:lnTo>
                    <a:pt x="108" y="2250"/>
                  </a:lnTo>
                  <a:lnTo>
                    <a:pt x="126" y="2250"/>
                  </a:lnTo>
                  <a:lnTo>
                    <a:pt x="138" y="2244"/>
                  </a:lnTo>
                  <a:lnTo>
                    <a:pt x="132" y="2262"/>
                  </a:lnTo>
                  <a:lnTo>
                    <a:pt x="150" y="2262"/>
                  </a:lnTo>
                  <a:lnTo>
                    <a:pt x="132" y="2280"/>
                  </a:lnTo>
                  <a:lnTo>
                    <a:pt x="168" y="2274"/>
                  </a:lnTo>
                  <a:lnTo>
                    <a:pt x="156" y="2280"/>
                  </a:lnTo>
                  <a:lnTo>
                    <a:pt x="144" y="2292"/>
                  </a:lnTo>
                  <a:lnTo>
                    <a:pt x="138" y="2292"/>
                  </a:lnTo>
                  <a:lnTo>
                    <a:pt x="138" y="2298"/>
                  </a:lnTo>
                  <a:lnTo>
                    <a:pt x="150" y="2298"/>
                  </a:lnTo>
                  <a:lnTo>
                    <a:pt x="162" y="2286"/>
                  </a:lnTo>
                  <a:lnTo>
                    <a:pt x="168" y="2286"/>
                  </a:lnTo>
                  <a:lnTo>
                    <a:pt x="174" y="2292"/>
                  </a:lnTo>
                  <a:lnTo>
                    <a:pt x="174" y="2304"/>
                  </a:lnTo>
                  <a:lnTo>
                    <a:pt x="162" y="2316"/>
                  </a:lnTo>
                  <a:lnTo>
                    <a:pt x="162" y="2328"/>
                  </a:lnTo>
                  <a:lnTo>
                    <a:pt x="210" y="2328"/>
                  </a:lnTo>
                  <a:lnTo>
                    <a:pt x="228" y="2316"/>
                  </a:lnTo>
                  <a:lnTo>
                    <a:pt x="210" y="2340"/>
                  </a:lnTo>
                  <a:lnTo>
                    <a:pt x="192" y="2340"/>
                  </a:lnTo>
                  <a:lnTo>
                    <a:pt x="186" y="2346"/>
                  </a:lnTo>
                  <a:lnTo>
                    <a:pt x="186" y="2352"/>
                  </a:lnTo>
                  <a:lnTo>
                    <a:pt x="210" y="2364"/>
                  </a:lnTo>
                  <a:lnTo>
                    <a:pt x="216" y="2364"/>
                  </a:lnTo>
                  <a:lnTo>
                    <a:pt x="228" y="2370"/>
                  </a:lnTo>
                  <a:lnTo>
                    <a:pt x="234" y="2376"/>
                  </a:lnTo>
                  <a:lnTo>
                    <a:pt x="246" y="2376"/>
                  </a:lnTo>
                  <a:lnTo>
                    <a:pt x="258" y="2382"/>
                  </a:lnTo>
                  <a:lnTo>
                    <a:pt x="270" y="2376"/>
                  </a:lnTo>
                  <a:lnTo>
                    <a:pt x="288" y="2358"/>
                  </a:lnTo>
                  <a:lnTo>
                    <a:pt x="294" y="2346"/>
                  </a:lnTo>
                  <a:lnTo>
                    <a:pt x="294" y="2340"/>
                  </a:lnTo>
                  <a:lnTo>
                    <a:pt x="288" y="2334"/>
                  </a:lnTo>
                  <a:lnTo>
                    <a:pt x="282" y="2322"/>
                  </a:lnTo>
                  <a:lnTo>
                    <a:pt x="270" y="2316"/>
                  </a:lnTo>
                  <a:lnTo>
                    <a:pt x="264" y="2304"/>
                  </a:lnTo>
                  <a:lnTo>
                    <a:pt x="252" y="2298"/>
                  </a:lnTo>
                  <a:close/>
                  <a:moveTo>
                    <a:pt x="2304" y="372"/>
                  </a:moveTo>
                  <a:lnTo>
                    <a:pt x="2316" y="372"/>
                  </a:lnTo>
                  <a:lnTo>
                    <a:pt x="2328" y="366"/>
                  </a:lnTo>
                  <a:lnTo>
                    <a:pt x="2376" y="366"/>
                  </a:lnTo>
                  <a:lnTo>
                    <a:pt x="2388" y="378"/>
                  </a:lnTo>
                  <a:lnTo>
                    <a:pt x="2388" y="390"/>
                  </a:lnTo>
                  <a:lnTo>
                    <a:pt x="2424" y="390"/>
                  </a:lnTo>
                  <a:lnTo>
                    <a:pt x="2442" y="384"/>
                  </a:lnTo>
                  <a:lnTo>
                    <a:pt x="2454" y="384"/>
                  </a:lnTo>
                  <a:lnTo>
                    <a:pt x="2466" y="390"/>
                  </a:lnTo>
                  <a:lnTo>
                    <a:pt x="2472" y="396"/>
                  </a:lnTo>
                  <a:lnTo>
                    <a:pt x="2490" y="396"/>
                  </a:lnTo>
                  <a:lnTo>
                    <a:pt x="2514" y="384"/>
                  </a:lnTo>
                  <a:lnTo>
                    <a:pt x="2520" y="372"/>
                  </a:lnTo>
                  <a:lnTo>
                    <a:pt x="2520" y="354"/>
                  </a:lnTo>
                  <a:lnTo>
                    <a:pt x="2550" y="354"/>
                  </a:lnTo>
                  <a:lnTo>
                    <a:pt x="2616" y="336"/>
                  </a:lnTo>
                  <a:lnTo>
                    <a:pt x="2580" y="366"/>
                  </a:lnTo>
                  <a:lnTo>
                    <a:pt x="2634" y="378"/>
                  </a:lnTo>
                  <a:lnTo>
                    <a:pt x="2688" y="354"/>
                  </a:lnTo>
                  <a:lnTo>
                    <a:pt x="2784" y="312"/>
                  </a:lnTo>
                  <a:lnTo>
                    <a:pt x="2778" y="312"/>
                  </a:lnTo>
                  <a:lnTo>
                    <a:pt x="2772" y="306"/>
                  </a:lnTo>
                  <a:lnTo>
                    <a:pt x="2754" y="300"/>
                  </a:lnTo>
                  <a:lnTo>
                    <a:pt x="2736" y="300"/>
                  </a:lnTo>
                  <a:lnTo>
                    <a:pt x="2724" y="294"/>
                  </a:lnTo>
                  <a:lnTo>
                    <a:pt x="2706" y="288"/>
                  </a:lnTo>
                  <a:lnTo>
                    <a:pt x="2676" y="288"/>
                  </a:lnTo>
                  <a:lnTo>
                    <a:pt x="2646" y="282"/>
                  </a:lnTo>
                  <a:lnTo>
                    <a:pt x="2604" y="282"/>
                  </a:lnTo>
                  <a:lnTo>
                    <a:pt x="2526" y="294"/>
                  </a:lnTo>
                  <a:lnTo>
                    <a:pt x="2526" y="318"/>
                  </a:lnTo>
                  <a:lnTo>
                    <a:pt x="2406" y="324"/>
                  </a:lnTo>
                  <a:lnTo>
                    <a:pt x="2400" y="324"/>
                  </a:lnTo>
                  <a:lnTo>
                    <a:pt x="2394" y="318"/>
                  </a:lnTo>
                  <a:lnTo>
                    <a:pt x="2334" y="318"/>
                  </a:lnTo>
                  <a:lnTo>
                    <a:pt x="2322" y="324"/>
                  </a:lnTo>
                  <a:lnTo>
                    <a:pt x="2310" y="324"/>
                  </a:lnTo>
                  <a:lnTo>
                    <a:pt x="2304" y="330"/>
                  </a:lnTo>
                  <a:lnTo>
                    <a:pt x="2304" y="372"/>
                  </a:lnTo>
                  <a:close/>
                  <a:moveTo>
                    <a:pt x="150" y="1980"/>
                  </a:moveTo>
                  <a:lnTo>
                    <a:pt x="162" y="2004"/>
                  </a:lnTo>
                  <a:lnTo>
                    <a:pt x="174" y="2010"/>
                  </a:lnTo>
                  <a:lnTo>
                    <a:pt x="186" y="1980"/>
                  </a:lnTo>
                  <a:lnTo>
                    <a:pt x="180" y="1974"/>
                  </a:lnTo>
                  <a:lnTo>
                    <a:pt x="174" y="1974"/>
                  </a:lnTo>
                  <a:lnTo>
                    <a:pt x="162" y="1968"/>
                  </a:lnTo>
                  <a:lnTo>
                    <a:pt x="156" y="1968"/>
                  </a:lnTo>
                  <a:lnTo>
                    <a:pt x="150" y="1974"/>
                  </a:lnTo>
                  <a:lnTo>
                    <a:pt x="150" y="1980"/>
                  </a:lnTo>
                  <a:close/>
                  <a:moveTo>
                    <a:pt x="126" y="1932"/>
                  </a:moveTo>
                  <a:lnTo>
                    <a:pt x="120" y="1932"/>
                  </a:lnTo>
                  <a:lnTo>
                    <a:pt x="108" y="1938"/>
                  </a:lnTo>
                  <a:lnTo>
                    <a:pt x="96" y="1938"/>
                  </a:lnTo>
                  <a:lnTo>
                    <a:pt x="84" y="1944"/>
                  </a:lnTo>
                  <a:lnTo>
                    <a:pt x="78" y="1944"/>
                  </a:lnTo>
                  <a:lnTo>
                    <a:pt x="78" y="1950"/>
                  </a:lnTo>
                  <a:lnTo>
                    <a:pt x="72" y="1962"/>
                  </a:lnTo>
                  <a:lnTo>
                    <a:pt x="66" y="1968"/>
                  </a:lnTo>
                  <a:lnTo>
                    <a:pt x="48" y="1968"/>
                  </a:lnTo>
                  <a:lnTo>
                    <a:pt x="42" y="1962"/>
                  </a:lnTo>
                  <a:lnTo>
                    <a:pt x="48" y="1956"/>
                  </a:lnTo>
                  <a:lnTo>
                    <a:pt x="60" y="1956"/>
                  </a:lnTo>
                  <a:lnTo>
                    <a:pt x="66" y="1950"/>
                  </a:lnTo>
                  <a:lnTo>
                    <a:pt x="72" y="1950"/>
                  </a:lnTo>
                  <a:lnTo>
                    <a:pt x="78" y="1944"/>
                  </a:lnTo>
                  <a:lnTo>
                    <a:pt x="84" y="1944"/>
                  </a:lnTo>
                  <a:lnTo>
                    <a:pt x="78" y="1938"/>
                  </a:lnTo>
                  <a:lnTo>
                    <a:pt x="54" y="1938"/>
                  </a:lnTo>
                  <a:lnTo>
                    <a:pt x="48" y="1944"/>
                  </a:lnTo>
                  <a:lnTo>
                    <a:pt x="48" y="1932"/>
                  </a:lnTo>
                  <a:lnTo>
                    <a:pt x="36" y="1932"/>
                  </a:lnTo>
                  <a:lnTo>
                    <a:pt x="24" y="1944"/>
                  </a:lnTo>
                  <a:lnTo>
                    <a:pt x="6" y="1980"/>
                  </a:lnTo>
                  <a:lnTo>
                    <a:pt x="6" y="2004"/>
                  </a:lnTo>
                  <a:lnTo>
                    <a:pt x="12" y="2004"/>
                  </a:lnTo>
                  <a:lnTo>
                    <a:pt x="12" y="2010"/>
                  </a:lnTo>
                  <a:lnTo>
                    <a:pt x="18" y="2016"/>
                  </a:lnTo>
                  <a:lnTo>
                    <a:pt x="0" y="2022"/>
                  </a:lnTo>
                  <a:lnTo>
                    <a:pt x="12" y="2076"/>
                  </a:lnTo>
                  <a:lnTo>
                    <a:pt x="12" y="2082"/>
                  </a:lnTo>
                  <a:lnTo>
                    <a:pt x="6" y="2082"/>
                  </a:lnTo>
                  <a:lnTo>
                    <a:pt x="12" y="2088"/>
                  </a:lnTo>
                  <a:lnTo>
                    <a:pt x="12" y="2094"/>
                  </a:lnTo>
                  <a:lnTo>
                    <a:pt x="30" y="2094"/>
                  </a:lnTo>
                  <a:lnTo>
                    <a:pt x="30" y="2070"/>
                  </a:lnTo>
                  <a:lnTo>
                    <a:pt x="24" y="2058"/>
                  </a:lnTo>
                  <a:lnTo>
                    <a:pt x="24" y="2040"/>
                  </a:lnTo>
                  <a:lnTo>
                    <a:pt x="36" y="2028"/>
                  </a:lnTo>
                  <a:lnTo>
                    <a:pt x="42" y="2028"/>
                  </a:lnTo>
                  <a:lnTo>
                    <a:pt x="48" y="2016"/>
                  </a:lnTo>
                  <a:lnTo>
                    <a:pt x="54" y="2010"/>
                  </a:lnTo>
                  <a:lnTo>
                    <a:pt x="54" y="1986"/>
                  </a:lnTo>
                  <a:lnTo>
                    <a:pt x="84" y="1956"/>
                  </a:lnTo>
                  <a:lnTo>
                    <a:pt x="108" y="1944"/>
                  </a:lnTo>
                  <a:lnTo>
                    <a:pt x="114" y="1944"/>
                  </a:lnTo>
                  <a:lnTo>
                    <a:pt x="126" y="1938"/>
                  </a:lnTo>
                  <a:lnTo>
                    <a:pt x="126" y="1932"/>
                  </a:lnTo>
                  <a:close/>
                  <a:moveTo>
                    <a:pt x="1896" y="678"/>
                  </a:moveTo>
                  <a:lnTo>
                    <a:pt x="1896" y="690"/>
                  </a:lnTo>
                  <a:lnTo>
                    <a:pt x="1884" y="702"/>
                  </a:lnTo>
                  <a:lnTo>
                    <a:pt x="1884" y="714"/>
                  </a:lnTo>
                  <a:lnTo>
                    <a:pt x="1902" y="714"/>
                  </a:lnTo>
                  <a:lnTo>
                    <a:pt x="1926" y="708"/>
                  </a:lnTo>
                  <a:lnTo>
                    <a:pt x="1944" y="708"/>
                  </a:lnTo>
                  <a:lnTo>
                    <a:pt x="1980" y="696"/>
                  </a:lnTo>
                  <a:lnTo>
                    <a:pt x="1986" y="690"/>
                  </a:lnTo>
                  <a:lnTo>
                    <a:pt x="1992" y="690"/>
                  </a:lnTo>
                  <a:lnTo>
                    <a:pt x="2034" y="702"/>
                  </a:lnTo>
                  <a:lnTo>
                    <a:pt x="2112" y="642"/>
                  </a:lnTo>
                  <a:lnTo>
                    <a:pt x="2244" y="600"/>
                  </a:lnTo>
                  <a:lnTo>
                    <a:pt x="2370" y="564"/>
                  </a:lnTo>
                  <a:lnTo>
                    <a:pt x="2466" y="546"/>
                  </a:lnTo>
                  <a:lnTo>
                    <a:pt x="2454" y="540"/>
                  </a:lnTo>
                  <a:lnTo>
                    <a:pt x="2448" y="528"/>
                  </a:lnTo>
                  <a:lnTo>
                    <a:pt x="2436" y="522"/>
                  </a:lnTo>
                  <a:lnTo>
                    <a:pt x="2424" y="510"/>
                  </a:lnTo>
                  <a:lnTo>
                    <a:pt x="2412" y="504"/>
                  </a:lnTo>
                  <a:lnTo>
                    <a:pt x="2400" y="492"/>
                  </a:lnTo>
                  <a:lnTo>
                    <a:pt x="2352" y="492"/>
                  </a:lnTo>
                  <a:lnTo>
                    <a:pt x="2340" y="498"/>
                  </a:lnTo>
                  <a:lnTo>
                    <a:pt x="2328" y="498"/>
                  </a:lnTo>
                  <a:lnTo>
                    <a:pt x="2262" y="504"/>
                  </a:lnTo>
                  <a:lnTo>
                    <a:pt x="2226" y="480"/>
                  </a:lnTo>
                  <a:lnTo>
                    <a:pt x="2142" y="486"/>
                  </a:lnTo>
                  <a:lnTo>
                    <a:pt x="2094" y="504"/>
                  </a:lnTo>
                  <a:lnTo>
                    <a:pt x="2076" y="522"/>
                  </a:lnTo>
                  <a:lnTo>
                    <a:pt x="2064" y="552"/>
                  </a:lnTo>
                  <a:lnTo>
                    <a:pt x="2010" y="564"/>
                  </a:lnTo>
                  <a:lnTo>
                    <a:pt x="1944" y="588"/>
                  </a:lnTo>
                  <a:lnTo>
                    <a:pt x="1962" y="600"/>
                  </a:lnTo>
                  <a:lnTo>
                    <a:pt x="1842" y="654"/>
                  </a:lnTo>
                  <a:lnTo>
                    <a:pt x="1854" y="654"/>
                  </a:lnTo>
                  <a:lnTo>
                    <a:pt x="1890" y="672"/>
                  </a:lnTo>
                  <a:lnTo>
                    <a:pt x="1896" y="678"/>
                  </a:lnTo>
                  <a:close/>
                  <a:moveTo>
                    <a:pt x="198" y="1968"/>
                  </a:moveTo>
                  <a:lnTo>
                    <a:pt x="192" y="1992"/>
                  </a:lnTo>
                  <a:lnTo>
                    <a:pt x="192" y="2010"/>
                  </a:lnTo>
                  <a:lnTo>
                    <a:pt x="216" y="1998"/>
                  </a:lnTo>
                  <a:lnTo>
                    <a:pt x="198" y="1968"/>
                  </a:lnTo>
                  <a:close/>
                  <a:moveTo>
                    <a:pt x="4182" y="600"/>
                  </a:moveTo>
                  <a:lnTo>
                    <a:pt x="4194" y="606"/>
                  </a:lnTo>
                  <a:lnTo>
                    <a:pt x="4206" y="600"/>
                  </a:lnTo>
                  <a:lnTo>
                    <a:pt x="4218" y="600"/>
                  </a:lnTo>
                  <a:lnTo>
                    <a:pt x="4242" y="588"/>
                  </a:lnTo>
                  <a:lnTo>
                    <a:pt x="4308" y="588"/>
                  </a:lnTo>
                  <a:lnTo>
                    <a:pt x="4314" y="594"/>
                  </a:lnTo>
                  <a:lnTo>
                    <a:pt x="4350" y="594"/>
                  </a:lnTo>
                  <a:lnTo>
                    <a:pt x="4356" y="588"/>
                  </a:lnTo>
                  <a:lnTo>
                    <a:pt x="4356" y="582"/>
                  </a:lnTo>
                  <a:lnTo>
                    <a:pt x="4344" y="558"/>
                  </a:lnTo>
                  <a:lnTo>
                    <a:pt x="4338" y="552"/>
                  </a:lnTo>
                  <a:lnTo>
                    <a:pt x="4326" y="546"/>
                  </a:lnTo>
                  <a:lnTo>
                    <a:pt x="4230" y="546"/>
                  </a:lnTo>
                  <a:lnTo>
                    <a:pt x="4224" y="540"/>
                  </a:lnTo>
                  <a:lnTo>
                    <a:pt x="4212" y="540"/>
                  </a:lnTo>
                  <a:lnTo>
                    <a:pt x="4200" y="534"/>
                  </a:lnTo>
                  <a:lnTo>
                    <a:pt x="4188" y="534"/>
                  </a:lnTo>
                  <a:lnTo>
                    <a:pt x="4176" y="540"/>
                  </a:lnTo>
                  <a:lnTo>
                    <a:pt x="4158" y="558"/>
                  </a:lnTo>
                  <a:lnTo>
                    <a:pt x="4158" y="564"/>
                  </a:lnTo>
                  <a:lnTo>
                    <a:pt x="4176" y="576"/>
                  </a:lnTo>
                  <a:lnTo>
                    <a:pt x="4170" y="582"/>
                  </a:lnTo>
                  <a:lnTo>
                    <a:pt x="4170" y="594"/>
                  </a:lnTo>
                  <a:lnTo>
                    <a:pt x="4176" y="594"/>
                  </a:lnTo>
                  <a:lnTo>
                    <a:pt x="4182" y="600"/>
                  </a:lnTo>
                  <a:close/>
                  <a:moveTo>
                    <a:pt x="3708" y="516"/>
                  </a:moveTo>
                  <a:lnTo>
                    <a:pt x="3678" y="516"/>
                  </a:lnTo>
                  <a:lnTo>
                    <a:pt x="3624" y="510"/>
                  </a:lnTo>
                  <a:lnTo>
                    <a:pt x="3564" y="504"/>
                  </a:lnTo>
                  <a:lnTo>
                    <a:pt x="3468" y="504"/>
                  </a:lnTo>
                  <a:lnTo>
                    <a:pt x="3468" y="516"/>
                  </a:lnTo>
                  <a:lnTo>
                    <a:pt x="3462" y="522"/>
                  </a:lnTo>
                  <a:lnTo>
                    <a:pt x="3426" y="540"/>
                  </a:lnTo>
                  <a:lnTo>
                    <a:pt x="3396" y="546"/>
                  </a:lnTo>
                  <a:lnTo>
                    <a:pt x="3378" y="552"/>
                  </a:lnTo>
                  <a:lnTo>
                    <a:pt x="3372" y="552"/>
                  </a:lnTo>
                  <a:lnTo>
                    <a:pt x="3372" y="558"/>
                  </a:lnTo>
                  <a:lnTo>
                    <a:pt x="3384" y="570"/>
                  </a:lnTo>
                  <a:lnTo>
                    <a:pt x="3390" y="582"/>
                  </a:lnTo>
                  <a:lnTo>
                    <a:pt x="3390" y="594"/>
                  </a:lnTo>
                  <a:lnTo>
                    <a:pt x="3372" y="618"/>
                  </a:lnTo>
                  <a:lnTo>
                    <a:pt x="3402" y="636"/>
                  </a:lnTo>
                  <a:lnTo>
                    <a:pt x="3480" y="606"/>
                  </a:lnTo>
                  <a:lnTo>
                    <a:pt x="3474" y="600"/>
                  </a:lnTo>
                  <a:lnTo>
                    <a:pt x="3468" y="600"/>
                  </a:lnTo>
                  <a:lnTo>
                    <a:pt x="3468" y="594"/>
                  </a:lnTo>
                  <a:lnTo>
                    <a:pt x="3474" y="588"/>
                  </a:lnTo>
                  <a:lnTo>
                    <a:pt x="3486" y="582"/>
                  </a:lnTo>
                  <a:lnTo>
                    <a:pt x="3522" y="582"/>
                  </a:lnTo>
                  <a:lnTo>
                    <a:pt x="3546" y="594"/>
                  </a:lnTo>
                  <a:lnTo>
                    <a:pt x="3552" y="600"/>
                  </a:lnTo>
                  <a:lnTo>
                    <a:pt x="3606" y="594"/>
                  </a:lnTo>
                  <a:lnTo>
                    <a:pt x="3600" y="570"/>
                  </a:lnTo>
                  <a:lnTo>
                    <a:pt x="3630" y="570"/>
                  </a:lnTo>
                  <a:lnTo>
                    <a:pt x="3648" y="564"/>
                  </a:lnTo>
                  <a:lnTo>
                    <a:pt x="3666" y="564"/>
                  </a:lnTo>
                  <a:lnTo>
                    <a:pt x="3690" y="552"/>
                  </a:lnTo>
                  <a:lnTo>
                    <a:pt x="3696" y="546"/>
                  </a:lnTo>
                  <a:lnTo>
                    <a:pt x="3702" y="534"/>
                  </a:lnTo>
                  <a:lnTo>
                    <a:pt x="3714" y="522"/>
                  </a:lnTo>
                  <a:lnTo>
                    <a:pt x="3720" y="522"/>
                  </a:lnTo>
                  <a:lnTo>
                    <a:pt x="3714" y="516"/>
                  </a:lnTo>
                  <a:lnTo>
                    <a:pt x="3708" y="516"/>
                  </a:lnTo>
                  <a:close/>
                  <a:moveTo>
                    <a:pt x="3792" y="150"/>
                  </a:moveTo>
                  <a:lnTo>
                    <a:pt x="3738" y="156"/>
                  </a:lnTo>
                  <a:lnTo>
                    <a:pt x="3756" y="180"/>
                  </a:lnTo>
                  <a:lnTo>
                    <a:pt x="3792" y="150"/>
                  </a:lnTo>
                  <a:close/>
                  <a:moveTo>
                    <a:pt x="3612" y="480"/>
                  </a:moveTo>
                  <a:lnTo>
                    <a:pt x="3636" y="468"/>
                  </a:lnTo>
                  <a:lnTo>
                    <a:pt x="3642" y="456"/>
                  </a:lnTo>
                  <a:lnTo>
                    <a:pt x="3654" y="450"/>
                  </a:lnTo>
                  <a:lnTo>
                    <a:pt x="3660" y="438"/>
                  </a:lnTo>
                  <a:lnTo>
                    <a:pt x="3660" y="432"/>
                  </a:lnTo>
                  <a:lnTo>
                    <a:pt x="3654" y="426"/>
                  </a:lnTo>
                  <a:lnTo>
                    <a:pt x="3642" y="426"/>
                  </a:lnTo>
                  <a:lnTo>
                    <a:pt x="3630" y="420"/>
                  </a:lnTo>
                  <a:lnTo>
                    <a:pt x="3588" y="420"/>
                  </a:lnTo>
                  <a:lnTo>
                    <a:pt x="3570" y="426"/>
                  </a:lnTo>
                  <a:lnTo>
                    <a:pt x="3552" y="426"/>
                  </a:lnTo>
                  <a:lnTo>
                    <a:pt x="3534" y="438"/>
                  </a:lnTo>
                  <a:lnTo>
                    <a:pt x="3516" y="444"/>
                  </a:lnTo>
                  <a:lnTo>
                    <a:pt x="3504" y="450"/>
                  </a:lnTo>
                  <a:lnTo>
                    <a:pt x="3504" y="462"/>
                  </a:lnTo>
                  <a:lnTo>
                    <a:pt x="3528" y="468"/>
                  </a:lnTo>
                  <a:lnTo>
                    <a:pt x="3600" y="480"/>
                  </a:lnTo>
                  <a:lnTo>
                    <a:pt x="3612" y="480"/>
                  </a:lnTo>
                  <a:close/>
                  <a:moveTo>
                    <a:pt x="3954" y="180"/>
                  </a:moveTo>
                  <a:lnTo>
                    <a:pt x="3900" y="192"/>
                  </a:lnTo>
                  <a:lnTo>
                    <a:pt x="3936" y="210"/>
                  </a:lnTo>
                  <a:lnTo>
                    <a:pt x="3924" y="216"/>
                  </a:lnTo>
                  <a:lnTo>
                    <a:pt x="3918" y="222"/>
                  </a:lnTo>
                  <a:lnTo>
                    <a:pt x="3918" y="228"/>
                  </a:lnTo>
                  <a:lnTo>
                    <a:pt x="3924" y="234"/>
                  </a:lnTo>
                  <a:lnTo>
                    <a:pt x="3936" y="240"/>
                  </a:lnTo>
                  <a:lnTo>
                    <a:pt x="3966" y="240"/>
                  </a:lnTo>
                  <a:lnTo>
                    <a:pt x="3942" y="252"/>
                  </a:lnTo>
                  <a:lnTo>
                    <a:pt x="3954" y="252"/>
                  </a:lnTo>
                  <a:lnTo>
                    <a:pt x="4002" y="276"/>
                  </a:lnTo>
                  <a:lnTo>
                    <a:pt x="4014" y="276"/>
                  </a:lnTo>
                  <a:lnTo>
                    <a:pt x="4026" y="270"/>
                  </a:lnTo>
                  <a:lnTo>
                    <a:pt x="4032" y="264"/>
                  </a:lnTo>
                  <a:lnTo>
                    <a:pt x="4044" y="258"/>
                  </a:lnTo>
                  <a:lnTo>
                    <a:pt x="4050" y="252"/>
                  </a:lnTo>
                  <a:lnTo>
                    <a:pt x="4074" y="246"/>
                  </a:lnTo>
                  <a:lnTo>
                    <a:pt x="4086" y="258"/>
                  </a:lnTo>
                  <a:lnTo>
                    <a:pt x="4092" y="270"/>
                  </a:lnTo>
                  <a:lnTo>
                    <a:pt x="4098" y="276"/>
                  </a:lnTo>
                  <a:lnTo>
                    <a:pt x="4104" y="270"/>
                  </a:lnTo>
                  <a:lnTo>
                    <a:pt x="4116" y="270"/>
                  </a:lnTo>
                  <a:lnTo>
                    <a:pt x="4128" y="264"/>
                  </a:lnTo>
                  <a:lnTo>
                    <a:pt x="4134" y="258"/>
                  </a:lnTo>
                  <a:lnTo>
                    <a:pt x="4146" y="258"/>
                  </a:lnTo>
                  <a:lnTo>
                    <a:pt x="4152" y="252"/>
                  </a:lnTo>
                  <a:lnTo>
                    <a:pt x="4158" y="252"/>
                  </a:lnTo>
                  <a:lnTo>
                    <a:pt x="4170" y="246"/>
                  </a:lnTo>
                  <a:lnTo>
                    <a:pt x="4176" y="234"/>
                  </a:lnTo>
                  <a:lnTo>
                    <a:pt x="4182" y="228"/>
                  </a:lnTo>
                  <a:lnTo>
                    <a:pt x="4194" y="246"/>
                  </a:lnTo>
                  <a:lnTo>
                    <a:pt x="4218" y="222"/>
                  </a:lnTo>
                  <a:lnTo>
                    <a:pt x="4218" y="216"/>
                  </a:lnTo>
                  <a:lnTo>
                    <a:pt x="4236" y="210"/>
                  </a:lnTo>
                  <a:lnTo>
                    <a:pt x="4326" y="210"/>
                  </a:lnTo>
                  <a:lnTo>
                    <a:pt x="4332" y="204"/>
                  </a:lnTo>
                  <a:lnTo>
                    <a:pt x="4332" y="192"/>
                  </a:lnTo>
                  <a:lnTo>
                    <a:pt x="4266" y="186"/>
                  </a:lnTo>
                  <a:lnTo>
                    <a:pt x="4302" y="174"/>
                  </a:lnTo>
                  <a:lnTo>
                    <a:pt x="4302" y="132"/>
                  </a:lnTo>
                  <a:lnTo>
                    <a:pt x="4278" y="132"/>
                  </a:lnTo>
                  <a:lnTo>
                    <a:pt x="4266" y="138"/>
                  </a:lnTo>
                  <a:lnTo>
                    <a:pt x="4260" y="144"/>
                  </a:lnTo>
                  <a:lnTo>
                    <a:pt x="4248" y="150"/>
                  </a:lnTo>
                  <a:lnTo>
                    <a:pt x="4242" y="126"/>
                  </a:lnTo>
                  <a:lnTo>
                    <a:pt x="4194" y="132"/>
                  </a:lnTo>
                  <a:lnTo>
                    <a:pt x="4194" y="120"/>
                  </a:lnTo>
                  <a:lnTo>
                    <a:pt x="4176" y="84"/>
                  </a:lnTo>
                  <a:lnTo>
                    <a:pt x="4140" y="84"/>
                  </a:lnTo>
                  <a:lnTo>
                    <a:pt x="4122" y="90"/>
                  </a:lnTo>
                  <a:lnTo>
                    <a:pt x="4110" y="96"/>
                  </a:lnTo>
                  <a:lnTo>
                    <a:pt x="4104" y="102"/>
                  </a:lnTo>
                  <a:lnTo>
                    <a:pt x="4098" y="102"/>
                  </a:lnTo>
                  <a:lnTo>
                    <a:pt x="4020" y="108"/>
                  </a:lnTo>
                  <a:lnTo>
                    <a:pt x="4044" y="126"/>
                  </a:lnTo>
                  <a:lnTo>
                    <a:pt x="3996" y="126"/>
                  </a:lnTo>
                  <a:lnTo>
                    <a:pt x="3984" y="132"/>
                  </a:lnTo>
                  <a:lnTo>
                    <a:pt x="3972" y="132"/>
                  </a:lnTo>
                  <a:lnTo>
                    <a:pt x="3966" y="138"/>
                  </a:lnTo>
                  <a:lnTo>
                    <a:pt x="3984" y="156"/>
                  </a:lnTo>
                  <a:lnTo>
                    <a:pt x="3972" y="156"/>
                  </a:lnTo>
                  <a:lnTo>
                    <a:pt x="3936" y="150"/>
                  </a:lnTo>
                  <a:lnTo>
                    <a:pt x="3906" y="156"/>
                  </a:lnTo>
                  <a:lnTo>
                    <a:pt x="3888" y="168"/>
                  </a:lnTo>
                  <a:lnTo>
                    <a:pt x="3888" y="174"/>
                  </a:lnTo>
                  <a:lnTo>
                    <a:pt x="3894" y="180"/>
                  </a:lnTo>
                  <a:lnTo>
                    <a:pt x="3954" y="180"/>
                  </a:lnTo>
                  <a:close/>
                  <a:moveTo>
                    <a:pt x="3972" y="294"/>
                  </a:moveTo>
                  <a:lnTo>
                    <a:pt x="3954" y="300"/>
                  </a:lnTo>
                  <a:lnTo>
                    <a:pt x="3942" y="306"/>
                  </a:lnTo>
                  <a:lnTo>
                    <a:pt x="3936" y="312"/>
                  </a:lnTo>
                  <a:lnTo>
                    <a:pt x="3936" y="318"/>
                  </a:lnTo>
                  <a:lnTo>
                    <a:pt x="3966" y="324"/>
                  </a:lnTo>
                  <a:lnTo>
                    <a:pt x="3972" y="324"/>
                  </a:lnTo>
                  <a:lnTo>
                    <a:pt x="3990" y="306"/>
                  </a:lnTo>
                  <a:lnTo>
                    <a:pt x="3990" y="300"/>
                  </a:lnTo>
                  <a:lnTo>
                    <a:pt x="3984" y="294"/>
                  </a:lnTo>
                  <a:lnTo>
                    <a:pt x="3972" y="294"/>
                  </a:lnTo>
                  <a:close/>
                  <a:moveTo>
                    <a:pt x="3738" y="336"/>
                  </a:moveTo>
                  <a:lnTo>
                    <a:pt x="3726" y="336"/>
                  </a:lnTo>
                  <a:lnTo>
                    <a:pt x="3720" y="330"/>
                  </a:lnTo>
                  <a:lnTo>
                    <a:pt x="3672" y="330"/>
                  </a:lnTo>
                  <a:lnTo>
                    <a:pt x="3636" y="336"/>
                  </a:lnTo>
                  <a:lnTo>
                    <a:pt x="3624" y="342"/>
                  </a:lnTo>
                  <a:lnTo>
                    <a:pt x="3642" y="360"/>
                  </a:lnTo>
                  <a:lnTo>
                    <a:pt x="3654" y="360"/>
                  </a:lnTo>
                  <a:lnTo>
                    <a:pt x="3660" y="378"/>
                  </a:lnTo>
                  <a:lnTo>
                    <a:pt x="3768" y="378"/>
                  </a:lnTo>
                  <a:lnTo>
                    <a:pt x="3768" y="390"/>
                  </a:lnTo>
                  <a:lnTo>
                    <a:pt x="3762" y="396"/>
                  </a:lnTo>
                  <a:lnTo>
                    <a:pt x="3762" y="408"/>
                  </a:lnTo>
                  <a:lnTo>
                    <a:pt x="3708" y="450"/>
                  </a:lnTo>
                  <a:lnTo>
                    <a:pt x="3732" y="456"/>
                  </a:lnTo>
                  <a:lnTo>
                    <a:pt x="3720" y="468"/>
                  </a:lnTo>
                  <a:lnTo>
                    <a:pt x="3714" y="468"/>
                  </a:lnTo>
                  <a:lnTo>
                    <a:pt x="3708" y="474"/>
                  </a:lnTo>
                  <a:lnTo>
                    <a:pt x="3708" y="480"/>
                  </a:lnTo>
                  <a:lnTo>
                    <a:pt x="3726" y="480"/>
                  </a:lnTo>
                  <a:lnTo>
                    <a:pt x="3738" y="474"/>
                  </a:lnTo>
                  <a:lnTo>
                    <a:pt x="3744" y="474"/>
                  </a:lnTo>
                  <a:lnTo>
                    <a:pt x="3756" y="468"/>
                  </a:lnTo>
                  <a:lnTo>
                    <a:pt x="3756" y="480"/>
                  </a:lnTo>
                  <a:lnTo>
                    <a:pt x="3792" y="480"/>
                  </a:lnTo>
                  <a:lnTo>
                    <a:pt x="3810" y="474"/>
                  </a:lnTo>
                  <a:lnTo>
                    <a:pt x="3822" y="468"/>
                  </a:lnTo>
                  <a:lnTo>
                    <a:pt x="3840" y="468"/>
                  </a:lnTo>
                  <a:lnTo>
                    <a:pt x="3846" y="462"/>
                  </a:lnTo>
                  <a:lnTo>
                    <a:pt x="3852" y="462"/>
                  </a:lnTo>
                  <a:lnTo>
                    <a:pt x="3858" y="486"/>
                  </a:lnTo>
                  <a:lnTo>
                    <a:pt x="3924" y="480"/>
                  </a:lnTo>
                  <a:lnTo>
                    <a:pt x="4002" y="498"/>
                  </a:lnTo>
                  <a:lnTo>
                    <a:pt x="4098" y="486"/>
                  </a:lnTo>
                  <a:lnTo>
                    <a:pt x="4128" y="468"/>
                  </a:lnTo>
                  <a:lnTo>
                    <a:pt x="4122" y="474"/>
                  </a:lnTo>
                  <a:lnTo>
                    <a:pt x="4122" y="486"/>
                  </a:lnTo>
                  <a:lnTo>
                    <a:pt x="4260" y="486"/>
                  </a:lnTo>
                  <a:lnTo>
                    <a:pt x="4272" y="468"/>
                  </a:lnTo>
                  <a:lnTo>
                    <a:pt x="4338" y="438"/>
                  </a:lnTo>
                  <a:lnTo>
                    <a:pt x="4320" y="432"/>
                  </a:lnTo>
                  <a:lnTo>
                    <a:pt x="4320" y="420"/>
                  </a:lnTo>
                  <a:lnTo>
                    <a:pt x="4314" y="420"/>
                  </a:lnTo>
                  <a:lnTo>
                    <a:pt x="4308" y="414"/>
                  </a:lnTo>
                  <a:lnTo>
                    <a:pt x="4290" y="414"/>
                  </a:lnTo>
                  <a:lnTo>
                    <a:pt x="4278" y="408"/>
                  </a:lnTo>
                  <a:lnTo>
                    <a:pt x="4260" y="408"/>
                  </a:lnTo>
                  <a:lnTo>
                    <a:pt x="4242" y="402"/>
                  </a:lnTo>
                  <a:lnTo>
                    <a:pt x="4206" y="402"/>
                  </a:lnTo>
                  <a:lnTo>
                    <a:pt x="4164" y="414"/>
                  </a:lnTo>
                  <a:lnTo>
                    <a:pt x="4116" y="420"/>
                  </a:lnTo>
                  <a:lnTo>
                    <a:pt x="4074" y="426"/>
                  </a:lnTo>
                  <a:lnTo>
                    <a:pt x="4038" y="438"/>
                  </a:lnTo>
                  <a:lnTo>
                    <a:pt x="4026" y="438"/>
                  </a:lnTo>
                  <a:lnTo>
                    <a:pt x="4014" y="432"/>
                  </a:lnTo>
                  <a:lnTo>
                    <a:pt x="4008" y="426"/>
                  </a:lnTo>
                  <a:lnTo>
                    <a:pt x="3996" y="420"/>
                  </a:lnTo>
                  <a:lnTo>
                    <a:pt x="3984" y="420"/>
                  </a:lnTo>
                  <a:lnTo>
                    <a:pt x="3972" y="426"/>
                  </a:lnTo>
                  <a:lnTo>
                    <a:pt x="3960" y="426"/>
                  </a:lnTo>
                  <a:lnTo>
                    <a:pt x="3948" y="432"/>
                  </a:lnTo>
                  <a:lnTo>
                    <a:pt x="3942" y="438"/>
                  </a:lnTo>
                  <a:lnTo>
                    <a:pt x="3936" y="438"/>
                  </a:lnTo>
                  <a:lnTo>
                    <a:pt x="3912" y="414"/>
                  </a:lnTo>
                  <a:lnTo>
                    <a:pt x="3894" y="426"/>
                  </a:lnTo>
                  <a:lnTo>
                    <a:pt x="3864" y="420"/>
                  </a:lnTo>
                  <a:lnTo>
                    <a:pt x="3894" y="408"/>
                  </a:lnTo>
                  <a:lnTo>
                    <a:pt x="3876" y="396"/>
                  </a:lnTo>
                  <a:lnTo>
                    <a:pt x="3822" y="408"/>
                  </a:lnTo>
                  <a:lnTo>
                    <a:pt x="3858" y="396"/>
                  </a:lnTo>
                  <a:lnTo>
                    <a:pt x="3858" y="390"/>
                  </a:lnTo>
                  <a:lnTo>
                    <a:pt x="3924" y="384"/>
                  </a:lnTo>
                  <a:lnTo>
                    <a:pt x="3888" y="372"/>
                  </a:lnTo>
                  <a:lnTo>
                    <a:pt x="3870" y="372"/>
                  </a:lnTo>
                  <a:lnTo>
                    <a:pt x="3876" y="366"/>
                  </a:lnTo>
                  <a:lnTo>
                    <a:pt x="3876" y="360"/>
                  </a:lnTo>
                  <a:lnTo>
                    <a:pt x="3870" y="354"/>
                  </a:lnTo>
                  <a:lnTo>
                    <a:pt x="3840" y="354"/>
                  </a:lnTo>
                  <a:lnTo>
                    <a:pt x="3822" y="360"/>
                  </a:lnTo>
                  <a:lnTo>
                    <a:pt x="3804" y="360"/>
                  </a:lnTo>
                  <a:lnTo>
                    <a:pt x="3786" y="366"/>
                  </a:lnTo>
                  <a:lnTo>
                    <a:pt x="3774" y="354"/>
                  </a:lnTo>
                  <a:lnTo>
                    <a:pt x="3762" y="348"/>
                  </a:lnTo>
                  <a:lnTo>
                    <a:pt x="3756" y="342"/>
                  </a:lnTo>
                  <a:lnTo>
                    <a:pt x="3744" y="336"/>
                  </a:lnTo>
                  <a:lnTo>
                    <a:pt x="3738" y="336"/>
                  </a:lnTo>
                  <a:close/>
                  <a:moveTo>
                    <a:pt x="3264" y="420"/>
                  </a:moveTo>
                  <a:lnTo>
                    <a:pt x="3282" y="420"/>
                  </a:lnTo>
                  <a:lnTo>
                    <a:pt x="3300" y="426"/>
                  </a:lnTo>
                  <a:lnTo>
                    <a:pt x="3318" y="426"/>
                  </a:lnTo>
                  <a:lnTo>
                    <a:pt x="3330" y="432"/>
                  </a:lnTo>
                  <a:lnTo>
                    <a:pt x="3342" y="432"/>
                  </a:lnTo>
                  <a:lnTo>
                    <a:pt x="3330" y="444"/>
                  </a:lnTo>
                  <a:lnTo>
                    <a:pt x="3324" y="444"/>
                  </a:lnTo>
                  <a:lnTo>
                    <a:pt x="3324" y="456"/>
                  </a:lnTo>
                  <a:lnTo>
                    <a:pt x="3438" y="456"/>
                  </a:lnTo>
                  <a:lnTo>
                    <a:pt x="3462" y="444"/>
                  </a:lnTo>
                  <a:lnTo>
                    <a:pt x="3462" y="432"/>
                  </a:lnTo>
                  <a:lnTo>
                    <a:pt x="3468" y="426"/>
                  </a:lnTo>
                  <a:lnTo>
                    <a:pt x="3480" y="426"/>
                  </a:lnTo>
                  <a:lnTo>
                    <a:pt x="3492" y="420"/>
                  </a:lnTo>
                  <a:lnTo>
                    <a:pt x="3504" y="420"/>
                  </a:lnTo>
                  <a:lnTo>
                    <a:pt x="3510" y="414"/>
                  </a:lnTo>
                  <a:lnTo>
                    <a:pt x="3510" y="408"/>
                  </a:lnTo>
                  <a:lnTo>
                    <a:pt x="3522" y="396"/>
                  </a:lnTo>
                  <a:lnTo>
                    <a:pt x="3534" y="390"/>
                  </a:lnTo>
                  <a:lnTo>
                    <a:pt x="3540" y="384"/>
                  </a:lnTo>
                  <a:lnTo>
                    <a:pt x="3552" y="378"/>
                  </a:lnTo>
                  <a:lnTo>
                    <a:pt x="3552" y="372"/>
                  </a:lnTo>
                  <a:lnTo>
                    <a:pt x="3546" y="366"/>
                  </a:lnTo>
                  <a:lnTo>
                    <a:pt x="3534" y="360"/>
                  </a:lnTo>
                  <a:lnTo>
                    <a:pt x="3510" y="360"/>
                  </a:lnTo>
                  <a:lnTo>
                    <a:pt x="3504" y="366"/>
                  </a:lnTo>
                  <a:lnTo>
                    <a:pt x="3492" y="366"/>
                  </a:lnTo>
                  <a:lnTo>
                    <a:pt x="3486" y="360"/>
                  </a:lnTo>
                  <a:lnTo>
                    <a:pt x="3474" y="360"/>
                  </a:lnTo>
                  <a:lnTo>
                    <a:pt x="3462" y="354"/>
                  </a:lnTo>
                  <a:lnTo>
                    <a:pt x="3450" y="354"/>
                  </a:lnTo>
                  <a:lnTo>
                    <a:pt x="3432" y="348"/>
                  </a:lnTo>
                  <a:lnTo>
                    <a:pt x="3426" y="354"/>
                  </a:lnTo>
                  <a:lnTo>
                    <a:pt x="3420" y="354"/>
                  </a:lnTo>
                  <a:lnTo>
                    <a:pt x="3414" y="366"/>
                  </a:lnTo>
                  <a:lnTo>
                    <a:pt x="3414" y="396"/>
                  </a:lnTo>
                  <a:lnTo>
                    <a:pt x="3396" y="378"/>
                  </a:lnTo>
                  <a:lnTo>
                    <a:pt x="3384" y="372"/>
                  </a:lnTo>
                  <a:lnTo>
                    <a:pt x="3366" y="372"/>
                  </a:lnTo>
                  <a:lnTo>
                    <a:pt x="3354" y="384"/>
                  </a:lnTo>
                  <a:lnTo>
                    <a:pt x="3348" y="396"/>
                  </a:lnTo>
                  <a:lnTo>
                    <a:pt x="3330" y="414"/>
                  </a:lnTo>
                  <a:lnTo>
                    <a:pt x="3324" y="414"/>
                  </a:lnTo>
                  <a:lnTo>
                    <a:pt x="3300" y="366"/>
                  </a:lnTo>
                  <a:lnTo>
                    <a:pt x="3288" y="360"/>
                  </a:lnTo>
                  <a:lnTo>
                    <a:pt x="3258" y="360"/>
                  </a:lnTo>
                  <a:lnTo>
                    <a:pt x="3246" y="366"/>
                  </a:lnTo>
                  <a:lnTo>
                    <a:pt x="3240" y="372"/>
                  </a:lnTo>
                  <a:lnTo>
                    <a:pt x="3240" y="396"/>
                  </a:lnTo>
                  <a:lnTo>
                    <a:pt x="3246" y="408"/>
                  </a:lnTo>
                  <a:lnTo>
                    <a:pt x="3258" y="414"/>
                  </a:lnTo>
                  <a:lnTo>
                    <a:pt x="3264" y="420"/>
                  </a:lnTo>
                  <a:close/>
                  <a:moveTo>
                    <a:pt x="3720" y="288"/>
                  </a:moveTo>
                  <a:lnTo>
                    <a:pt x="3726" y="288"/>
                  </a:lnTo>
                  <a:lnTo>
                    <a:pt x="3732" y="294"/>
                  </a:lnTo>
                  <a:lnTo>
                    <a:pt x="3738" y="306"/>
                  </a:lnTo>
                  <a:lnTo>
                    <a:pt x="3768" y="306"/>
                  </a:lnTo>
                  <a:lnTo>
                    <a:pt x="3780" y="300"/>
                  </a:lnTo>
                  <a:lnTo>
                    <a:pt x="3834" y="300"/>
                  </a:lnTo>
                  <a:lnTo>
                    <a:pt x="3834" y="294"/>
                  </a:lnTo>
                  <a:lnTo>
                    <a:pt x="3828" y="294"/>
                  </a:lnTo>
                  <a:lnTo>
                    <a:pt x="3822" y="288"/>
                  </a:lnTo>
                  <a:lnTo>
                    <a:pt x="3810" y="288"/>
                  </a:lnTo>
                  <a:lnTo>
                    <a:pt x="3804" y="282"/>
                  </a:lnTo>
                  <a:lnTo>
                    <a:pt x="3792" y="282"/>
                  </a:lnTo>
                  <a:lnTo>
                    <a:pt x="3804" y="270"/>
                  </a:lnTo>
                  <a:lnTo>
                    <a:pt x="3816" y="264"/>
                  </a:lnTo>
                  <a:lnTo>
                    <a:pt x="3822" y="264"/>
                  </a:lnTo>
                  <a:lnTo>
                    <a:pt x="3828" y="258"/>
                  </a:lnTo>
                  <a:lnTo>
                    <a:pt x="3822" y="258"/>
                  </a:lnTo>
                  <a:lnTo>
                    <a:pt x="3810" y="252"/>
                  </a:lnTo>
                  <a:lnTo>
                    <a:pt x="3738" y="228"/>
                  </a:lnTo>
                  <a:lnTo>
                    <a:pt x="3732" y="228"/>
                  </a:lnTo>
                  <a:lnTo>
                    <a:pt x="3726" y="234"/>
                  </a:lnTo>
                  <a:lnTo>
                    <a:pt x="3714" y="240"/>
                  </a:lnTo>
                  <a:lnTo>
                    <a:pt x="3702" y="240"/>
                  </a:lnTo>
                  <a:lnTo>
                    <a:pt x="3690" y="252"/>
                  </a:lnTo>
                  <a:lnTo>
                    <a:pt x="3690" y="258"/>
                  </a:lnTo>
                  <a:lnTo>
                    <a:pt x="3696" y="264"/>
                  </a:lnTo>
                  <a:lnTo>
                    <a:pt x="3702" y="276"/>
                  </a:lnTo>
                  <a:lnTo>
                    <a:pt x="3714" y="282"/>
                  </a:lnTo>
                  <a:lnTo>
                    <a:pt x="3720" y="288"/>
                  </a:lnTo>
                  <a:close/>
                  <a:moveTo>
                    <a:pt x="3288" y="504"/>
                  </a:moveTo>
                  <a:lnTo>
                    <a:pt x="3270" y="504"/>
                  </a:lnTo>
                  <a:lnTo>
                    <a:pt x="3234" y="510"/>
                  </a:lnTo>
                  <a:lnTo>
                    <a:pt x="3186" y="516"/>
                  </a:lnTo>
                  <a:lnTo>
                    <a:pt x="3144" y="528"/>
                  </a:lnTo>
                  <a:lnTo>
                    <a:pt x="3132" y="534"/>
                  </a:lnTo>
                  <a:lnTo>
                    <a:pt x="3126" y="540"/>
                  </a:lnTo>
                  <a:lnTo>
                    <a:pt x="3132" y="540"/>
                  </a:lnTo>
                  <a:lnTo>
                    <a:pt x="3150" y="558"/>
                  </a:lnTo>
                  <a:lnTo>
                    <a:pt x="3156" y="570"/>
                  </a:lnTo>
                  <a:lnTo>
                    <a:pt x="3156" y="576"/>
                  </a:lnTo>
                  <a:lnTo>
                    <a:pt x="3138" y="582"/>
                  </a:lnTo>
                  <a:lnTo>
                    <a:pt x="3120" y="570"/>
                  </a:lnTo>
                  <a:lnTo>
                    <a:pt x="3090" y="564"/>
                  </a:lnTo>
                  <a:lnTo>
                    <a:pt x="3048" y="570"/>
                  </a:lnTo>
                  <a:lnTo>
                    <a:pt x="3066" y="606"/>
                  </a:lnTo>
                  <a:lnTo>
                    <a:pt x="3072" y="612"/>
                  </a:lnTo>
                  <a:lnTo>
                    <a:pt x="3084" y="618"/>
                  </a:lnTo>
                  <a:lnTo>
                    <a:pt x="3102" y="624"/>
                  </a:lnTo>
                  <a:lnTo>
                    <a:pt x="3114" y="630"/>
                  </a:lnTo>
                  <a:lnTo>
                    <a:pt x="3120" y="642"/>
                  </a:lnTo>
                  <a:lnTo>
                    <a:pt x="3120" y="654"/>
                  </a:lnTo>
                  <a:lnTo>
                    <a:pt x="3126" y="666"/>
                  </a:lnTo>
                  <a:lnTo>
                    <a:pt x="3126" y="678"/>
                  </a:lnTo>
                  <a:lnTo>
                    <a:pt x="3144" y="678"/>
                  </a:lnTo>
                  <a:lnTo>
                    <a:pt x="3228" y="666"/>
                  </a:lnTo>
                  <a:lnTo>
                    <a:pt x="3264" y="660"/>
                  </a:lnTo>
                  <a:lnTo>
                    <a:pt x="3276" y="654"/>
                  </a:lnTo>
                  <a:lnTo>
                    <a:pt x="3282" y="642"/>
                  </a:lnTo>
                  <a:lnTo>
                    <a:pt x="3288" y="624"/>
                  </a:lnTo>
                  <a:lnTo>
                    <a:pt x="3300" y="600"/>
                  </a:lnTo>
                  <a:lnTo>
                    <a:pt x="3300" y="588"/>
                  </a:lnTo>
                  <a:lnTo>
                    <a:pt x="3228" y="576"/>
                  </a:lnTo>
                  <a:lnTo>
                    <a:pt x="3240" y="570"/>
                  </a:lnTo>
                  <a:lnTo>
                    <a:pt x="3348" y="534"/>
                  </a:lnTo>
                  <a:lnTo>
                    <a:pt x="3360" y="528"/>
                  </a:lnTo>
                  <a:lnTo>
                    <a:pt x="3354" y="522"/>
                  </a:lnTo>
                  <a:lnTo>
                    <a:pt x="3342" y="516"/>
                  </a:lnTo>
                  <a:lnTo>
                    <a:pt x="3324" y="510"/>
                  </a:lnTo>
                  <a:lnTo>
                    <a:pt x="3312" y="510"/>
                  </a:lnTo>
                  <a:lnTo>
                    <a:pt x="3300" y="504"/>
                  </a:lnTo>
                  <a:lnTo>
                    <a:pt x="3288" y="504"/>
                  </a:lnTo>
                  <a:close/>
                  <a:moveTo>
                    <a:pt x="2898" y="744"/>
                  </a:moveTo>
                  <a:lnTo>
                    <a:pt x="2880" y="738"/>
                  </a:lnTo>
                  <a:lnTo>
                    <a:pt x="2796" y="738"/>
                  </a:lnTo>
                  <a:lnTo>
                    <a:pt x="2874" y="696"/>
                  </a:lnTo>
                  <a:lnTo>
                    <a:pt x="2880" y="684"/>
                  </a:lnTo>
                  <a:lnTo>
                    <a:pt x="2886" y="654"/>
                  </a:lnTo>
                  <a:lnTo>
                    <a:pt x="2898" y="624"/>
                  </a:lnTo>
                  <a:lnTo>
                    <a:pt x="2898" y="588"/>
                  </a:lnTo>
                  <a:lnTo>
                    <a:pt x="2880" y="570"/>
                  </a:lnTo>
                  <a:lnTo>
                    <a:pt x="2850" y="570"/>
                  </a:lnTo>
                  <a:lnTo>
                    <a:pt x="2814" y="576"/>
                  </a:lnTo>
                  <a:lnTo>
                    <a:pt x="2796" y="582"/>
                  </a:lnTo>
                  <a:lnTo>
                    <a:pt x="2784" y="588"/>
                  </a:lnTo>
                  <a:lnTo>
                    <a:pt x="2784" y="594"/>
                  </a:lnTo>
                  <a:lnTo>
                    <a:pt x="2766" y="612"/>
                  </a:lnTo>
                  <a:lnTo>
                    <a:pt x="2760" y="630"/>
                  </a:lnTo>
                  <a:lnTo>
                    <a:pt x="2736" y="654"/>
                  </a:lnTo>
                  <a:lnTo>
                    <a:pt x="2718" y="666"/>
                  </a:lnTo>
                  <a:lnTo>
                    <a:pt x="2706" y="672"/>
                  </a:lnTo>
                  <a:lnTo>
                    <a:pt x="2700" y="672"/>
                  </a:lnTo>
                  <a:lnTo>
                    <a:pt x="2694" y="666"/>
                  </a:lnTo>
                  <a:lnTo>
                    <a:pt x="2694" y="660"/>
                  </a:lnTo>
                  <a:lnTo>
                    <a:pt x="2700" y="654"/>
                  </a:lnTo>
                  <a:lnTo>
                    <a:pt x="2706" y="642"/>
                  </a:lnTo>
                  <a:lnTo>
                    <a:pt x="2712" y="636"/>
                  </a:lnTo>
                  <a:lnTo>
                    <a:pt x="2718" y="624"/>
                  </a:lnTo>
                  <a:lnTo>
                    <a:pt x="2718" y="612"/>
                  </a:lnTo>
                  <a:lnTo>
                    <a:pt x="2724" y="606"/>
                  </a:lnTo>
                  <a:lnTo>
                    <a:pt x="2724" y="600"/>
                  </a:lnTo>
                  <a:lnTo>
                    <a:pt x="2706" y="594"/>
                  </a:lnTo>
                  <a:lnTo>
                    <a:pt x="2676" y="588"/>
                  </a:lnTo>
                  <a:lnTo>
                    <a:pt x="2628" y="588"/>
                  </a:lnTo>
                  <a:lnTo>
                    <a:pt x="2622" y="606"/>
                  </a:lnTo>
                  <a:lnTo>
                    <a:pt x="2610" y="612"/>
                  </a:lnTo>
                  <a:lnTo>
                    <a:pt x="2586" y="618"/>
                  </a:lnTo>
                  <a:lnTo>
                    <a:pt x="2550" y="624"/>
                  </a:lnTo>
                  <a:lnTo>
                    <a:pt x="2508" y="630"/>
                  </a:lnTo>
                  <a:lnTo>
                    <a:pt x="2490" y="630"/>
                  </a:lnTo>
                  <a:lnTo>
                    <a:pt x="2496" y="624"/>
                  </a:lnTo>
                  <a:lnTo>
                    <a:pt x="2508" y="618"/>
                  </a:lnTo>
                  <a:lnTo>
                    <a:pt x="2520" y="618"/>
                  </a:lnTo>
                  <a:lnTo>
                    <a:pt x="2538" y="612"/>
                  </a:lnTo>
                  <a:lnTo>
                    <a:pt x="2550" y="606"/>
                  </a:lnTo>
                  <a:lnTo>
                    <a:pt x="2586" y="594"/>
                  </a:lnTo>
                  <a:lnTo>
                    <a:pt x="2598" y="588"/>
                  </a:lnTo>
                  <a:lnTo>
                    <a:pt x="2604" y="588"/>
                  </a:lnTo>
                  <a:lnTo>
                    <a:pt x="2604" y="582"/>
                  </a:lnTo>
                  <a:lnTo>
                    <a:pt x="2592" y="576"/>
                  </a:lnTo>
                  <a:lnTo>
                    <a:pt x="2556" y="576"/>
                  </a:lnTo>
                  <a:lnTo>
                    <a:pt x="2496" y="594"/>
                  </a:lnTo>
                  <a:lnTo>
                    <a:pt x="2460" y="600"/>
                  </a:lnTo>
                  <a:lnTo>
                    <a:pt x="2466" y="594"/>
                  </a:lnTo>
                  <a:lnTo>
                    <a:pt x="2478" y="588"/>
                  </a:lnTo>
                  <a:lnTo>
                    <a:pt x="2490" y="576"/>
                  </a:lnTo>
                  <a:lnTo>
                    <a:pt x="2502" y="570"/>
                  </a:lnTo>
                  <a:lnTo>
                    <a:pt x="2514" y="558"/>
                  </a:lnTo>
                  <a:lnTo>
                    <a:pt x="2508" y="558"/>
                  </a:lnTo>
                  <a:lnTo>
                    <a:pt x="2508" y="552"/>
                  </a:lnTo>
                  <a:lnTo>
                    <a:pt x="2496" y="552"/>
                  </a:lnTo>
                  <a:lnTo>
                    <a:pt x="2346" y="600"/>
                  </a:lnTo>
                  <a:lnTo>
                    <a:pt x="2328" y="600"/>
                  </a:lnTo>
                  <a:lnTo>
                    <a:pt x="2244" y="624"/>
                  </a:lnTo>
                  <a:lnTo>
                    <a:pt x="2250" y="642"/>
                  </a:lnTo>
                  <a:lnTo>
                    <a:pt x="2190" y="660"/>
                  </a:lnTo>
                  <a:lnTo>
                    <a:pt x="2172" y="678"/>
                  </a:lnTo>
                  <a:lnTo>
                    <a:pt x="2202" y="690"/>
                  </a:lnTo>
                  <a:lnTo>
                    <a:pt x="2208" y="684"/>
                  </a:lnTo>
                  <a:lnTo>
                    <a:pt x="2220" y="678"/>
                  </a:lnTo>
                  <a:lnTo>
                    <a:pt x="2238" y="678"/>
                  </a:lnTo>
                  <a:lnTo>
                    <a:pt x="2244" y="684"/>
                  </a:lnTo>
                  <a:lnTo>
                    <a:pt x="2244" y="690"/>
                  </a:lnTo>
                  <a:lnTo>
                    <a:pt x="2238" y="696"/>
                  </a:lnTo>
                  <a:lnTo>
                    <a:pt x="2226" y="696"/>
                  </a:lnTo>
                  <a:lnTo>
                    <a:pt x="2208" y="702"/>
                  </a:lnTo>
                  <a:lnTo>
                    <a:pt x="2196" y="702"/>
                  </a:lnTo>
                  <a:lnTo>
                    <a:pt x="2160" y="720"/>
                  </a:lnTo>
                  <a:lnTo>
                    <a:pt x="2166" y="732"/>
                  </a:lnTo>
                  <a:lnTo>
                    <a:pt x="2196" y="732"/>
                  </a:lnTo>
                  <a:lnTo>
                    <a:pt x="2238" y="738"/>
                  </a:lnTo>
                  <a:lnTo>
                    <a:pt x="2322" y="738"/>
                  </a:lnTo>
                  <a:lnTo>
                    <a:pt x="2352" y="744"/>
                  </a:lnTo>
                  <a:lnTo>
                    <a:pt x="2352" y="750"/>
                  </a:lnTo>
                  <a:lnTo>
                    <a:pt x="2322" y="762"/>
                  </a:lnTo>
                  <a:lnTo>
                    <a:pt x="2280" y="762"/>
                  </a:lnTo>
                  <a:lnTo>
                    <a:pt x="2172" y="774"/>
                  </a:lnTo>
                  <a:lnTo>
                    <a:pt x="2136" y="774"/>
                  </a:lnTo>
                  <a:lnTo>
                    <a:pt x="2112" y="786"/>
                  </a:lnTo>
                  <a:lnTo>
                    <a:pt x="2106" y="792"/>
                  </a:lnTo>
                  <a:lnTo>
                    <a:pt x="2118" y="804"/>
                  </a:lnTo>
                  <a:lnTo>
                    <a:pt x="2130" y="810"/>
                  </a:lnTo>
                  <a:lnTo>
                    <a:pt x="2148" y="810"/>
                  </a:lnTo>
                  <a:lnTo>
                    <a:pt x="2160" y="816"/>
                  </a:lnTo>
                  <a:lnTo>
                    <a:pt x="2178" y="822"/>
                  </a:lnTo>
                  <a:lnTo>
                    <a:pt x="2190" y="828"/>
                  </a:lnTo>
                  <a:lnTo>
                    <a:pt x="2190" y="834"/>
                  </a:lnTo>
                  <a:lnTo>
                    <a:pt x="2184" y="840"/>
                  </a:lnTo>
                  <a:lnTo>
                    <a:pt x="2172" y="840"/>
                  </a:lnTo>
                  <a:lnTo>
                    <a:pt x="2154" y="858"/>
                  </a:lnTo>
                  <a:lnTo>
                    <a:pt x="2166" y="870"/>
                  </a:lnTo>
                  <a:lnTo>
                    <a:pt x="2322" y="870"/>
                  </a:lnTo>
                  <a:lnTo>
                    <a:pt x="2370" y="864"/>
                  </a:lnTo>
                  <a:lnTo>
                    <a:pt x="2436" y="858"/>
                  </a:lnTo>
                  <a:lnTo>
                    <a:pt x="2508" y="846"/>
                  </a:lnTo>
                  <a:lnTo>
                    <a:pt x="2574" y="840"/>
                  </a:lnTo>
                  <a:lnTo>
                    <a:pt x="2616" y="828"/>
                  </a:lnTo>
                  <a:lnTo>
                    <a:pt x="2652" y="828"/>
                  </a:lnTo>
                  <a:lnTo>
                    <a:pt x="2736" y="864"/>
                  </a:lnTo>
                  <a:lnTo>
                    <a:pt x="2778" y="876"/>
                  </a:lnTo>
                  <a:lnTo>
                    <a:pt x="2796" y="876"/>
                  </a:lnTo>
                  <a:lnTo>
                    <a:pt x="2814" y="870"/>
                  </a:lnTo>
                  <a:lnTo>
                    <a:pt x="2832" y="852"/>
                  </a:lnTo>
                  <a:lnTo>
                    <a:pt x="2838" y="840"/>
                  </a:lnTo>
                  <a:lnTo>
                    <a:pt x="2844" y="834"/>
                  </a:lnTo>
                  <a:lnTo>
                    <a:pt x="2844" y="822"/>
                  </a:lnTo>
                  <a:lnTo>
                    <a:pt x="2766" y="822"/>
                  </a:lnTo>
                  <a:lnTo>
                    <a:pt x="2802" y="798"/>
                  </a:lnTo>
                  <a:lnTo>
                    <a:pt x="2850" y="798"/>
                  </a:lnTo>
                  <a:lnTo>
                    <a:pt x="2898" y="792"/>
                  </a:lnTo>
                  <a:lnTo>
                    <a:pt x="2910" y="786"/>
                  </a:lnTo>
                  <a:lnTo>
                    <a:pt x="2916" y="786"/>
                  </a:lnTo>
                  <a:lnTo>
                    <a:pt x="2922" y="780"/>
                  </a:lnTo>
                  <a:lnTo>
                    <a:pt x="2916" y="768"/>
                  </a:lnTo>
                  <a:lnTo>
                    <a:pt x="2898" y="750"/>
                  </a:lnTo>
                  <a:lnTo>
                    <a:pt x="2898" y="744"/>
                  </a:lnTo>
                  <a:close/>
                  <a:moveTo>
                    <a:pt x="2868" y="882"/>
                  </a:moveTo>
                  <a:lnTo>
                    <a:pt x="2886" y="882"/>
                  </a:lnTo>
                  <a:lnTo>
                    <a:pt x="2904" y="876"/>
                  </a:lnTo>
                  <a:lnTo>
                    <a:pt x="2910" y="870"/>
                  </a:lnTo>
                  <a:lnTo>
                    <a:pt x="2910" y="864"/>
                  </a:lnTo>
                  <a:lnTo>
                    <a:pt x="2904" y="858"/>
                  </a:lnTo>
                  <a:lnTo>
                    <a:pt x="2880" y="858"/>
                  </a:lnTo>
                  <a:lnTo>
                    <a:pt x="2868" y="870"/>
                  </a:lnTo>
                  <a:lnTo>
                    <a:pt x="2868" y="882"/>
                  </a:lnTo>
                  <a:close/>
                  <a:moveTo>
                    <a:pt x="3276" y="330"/>
                  </a:moveTo>
                  <a:lnTo>
                    <a:pt x="3288" y="330"/>
                  </a:lnTo>
                  <a:lnTo>
                    <a:pt x="3294" y="324"/>
                  </a:lnTo>
                  <a:lnTo>
                    <a:pt x="3300" y="312"/>
                  </a:lnTo>
                  <a:lnTo>
                    <a:pt x="3300" y="306"/>
                  </a:lnTo>
                  <a:lnTo>
                    <a:pt x="3294" y="294"/>
                  </a:lnTo>
                  <a:lnTo>
                    <a:pt x="3288" y="288"/>
                  </a:lnTo>
                  <a:lnTo>
                    <a:pt x="3276" y="288"/>
                  </a:lnTo>
                  <a:lnTo>
                    <a:pt x="3270" y="300"/>
                  </a:lnTo>
                  <a:lnTo>
                    <a:pt x="3264" y="306"/>
                  </a:lnTo>
                  <a:lnTo>
                    <a:pt x="3264" y="324"/>
                  </a:lnTo>
                  <a:lnTo>
                    <a:pt x="3270" y="330"/>
                  </a:lnTo>
                  <a:lnTo>
                    <a:pt x="3276" y="330"/>
                  </a:lnTo>
                  <a:close/>
                  <a:moveTo>
                    <a:pt x="3462" y="228"/>
                  </a:moveTo>
                  <a:lnTo>
                    <a:pt x="3450" y="240"/>
                  </a:lnTo>
                  <a:lnTo>
                    <a:pt x="3450" y="252"/>
                  </a:lnTo>
                  <a:lnTo>
                    <a:pt x="3456" y="258"/>
                  </a:lnTo>
                  <a:lnTo>
                    <a:pt x="3528" y="258"/>
                  </a:lnTo>
                  <a:lnTo>
                    <a:pt x="3546" y="276"/>
                  </a:lnTo>
                  <a:lnTo>
                    <a:pt x="3558" y="282"/>
                  </a:lnTo>
                  <a:lnTo>
                    <a:pt x="3588" y="282"/>
                  </a:lnTo>
                  <a:lnTo>
                    <a:pt x="3612" y="270"/>
                  </a:lnTo>
                  <a:lnTo>
                    <a:pt x="3618" y="264"/>
                  </a:lnTo>
                  <a:lnTo>
                    <a:pt x="3606" y="252"/>
                  </a:lnTo>
                  <a:lnTo>
                    <a:pt x="3636" y="246"/>
                  </a:lnTo>
                  <a:lnTo>
                    <a:pt x="3594" y="210"/>
                  </a:lnTo>
                  <a:lnTo>
                    <a:pt x="3552" y="216"/>
                  </a:lnTo>
                  <a:lnTo>
                    <a:pt x="3534" y="198"/>
                  </a:lnTo>
                  <a:lnTo>
                    <a:pt x="3450" y="198"/>
                  </a:lnTo>
                  <a:lnTo>
                    <a:pt x="3438" y="204"/>
                  </a:lnTo>
                  <a:lnTo>
                    <a:pt x="3426" y="204"/>
                  </a:lnTo>
                  <a:lnTo>
                    <a:pt x="3420" y="210"/>
                  </a:lnTo>
                  <a:lnTo>
                    <a:pt x="3438" y="228"/>
                  </a:lnTo>
                  <a:lnTo>
                    <a:pt x="3462" y="228"/>
                  </a:lnTo>
                  <a:close/>
                  <a:moveTo>
                    <a:pt x="3432" y="1302"/>
                  </a:moveTo>
                  <a:lnTo>
                    <a:pt x="3408" y="1326"/>
                  </a:lnTo>
                  <a:lnTo>
                    <a:pt x="3408" y="1344"/>
                  </a:lnTo>
                  <a:lnTo>
                    <a:pt x="3438" y="1344"/>
                  </a:lnTo>
                  <a:lnTo>
                    <a:pt x="3462" y="1332"/>
                  </a:lnTo>
                  <a:lnTo>
                    <a:pt x="3468" y="1332"/>
                  </a:lnTo>
                  <a:lnTo>
                    <a:pt x="3480" y="1326"/>
                  </a:lnTo>
                  <a:lnTo>
                    <a:pt x="3486" y="1326"/>
                  </a:lnTo>
                  <a:lnTo>
                    <a:pt x="3504" y="1308"/>
                  </a:lnTo>
                  <a:lnTo>
                    <a:pt x="3516" y="1290"/>
                  </a:lnTo>
                  <a:lnTo>
                    <a:pt x="3516" y="1266"/>
                  </a:lnTo>
                  <a:lnTo>
                    <a:pt x="3510" y="1260"/>
                  </a:lnTo>
                  <a:lnTo>
                    <a:pt x="3498" y="1260"/>
                  </a:lnTo>
                  <a:lnTo>
                    <a:pt x="3480" y="1266"/>
                  </a:lnTo>
                  <a:lnTo>
                    <a:pt x="3432" y="1302"/>
                  </a:lnTo>
                  <a:close/>
                  <a:moveTo>
                    <a:pt x="4416" y="1392"/>
                  </a:moveTo>
                  <a:lnTo>
                    <a:pt x="4428" y="1380"/>
                  </a:lnTo>
                  <a:lnTo>
                    <a:pt x="4428" y="1374"/>
                  </a:lnTo>
                  <a:lnTo>
                    <a:pt x="4386" y="1374"/>
                  </a:lnTo>
                  <a:lnTo>
                    <a:pt x="4386" y="1380"/>
                  </a:lnTo>
                  <a:lnTo>
                    <a:pt x="4404" y="1398"/>
                  </a:lnTo>
                  <a:lnTo>
                    <a:pt x="4416" y="1392"/>
                  </a:lnTo>
                  <a:close/>
                  <a:moveTo>
                    <a:pt x="3120" y="2034"/>
                  </a:moveTo>
                  <a:lnTo>
                    <a:pt x="3132" y="2034"/>
                  </a:lnTo>
                  <a:lnTo>
                    <a:pt x="3138" y="2028"/>
                  </a:lnTo>
                  <a:lnTo>
                    <a:pt x="3132" y="2022"/>
                  </a:lnTo>
                  <a:lnTo>
                    <a:pt x="3120" y="2016"/>
                  </a:lnTo>
                  <a:lnTo>
                    <a:pt x="3114" y="2010"/>
                  </a:lnTo>
                  <a:lnTo>
                    <a:pt x="3108" y="2010"/>
                  </a:lnTo>
                  <a:lnTo>
                    <a:pt x="3090" y="2016"/>
                  </a:lnTo>
                  <a:lnTo>
                    <a:pt x="3078" y="2022"/>
                  </a:lnTo>
                  <a:lnTo>
                    <a:pt x="3072" y="2022"/>
                  </a:lnTo>
                  <a:lnTo>
                    <a:pt x="3072" y="2028"/>
                  </a:lnTo>
                  <a:lnTo>
                    <a:pt x="3078" y="2034"/>
                  </a:lnTo>
                  <a:lnTo>
                    <a:pt x="3120" y="2034"/>
                  </a:lnTo>
                  <a:close/>
                  <a:moveTo>
                    <a:pt x="4758" y="996"/>
                  </a:moveTo>
                  <a:lnTo>
                    <a:pt x="4746" y="996"/>
                  </a:lnTo>
                  <a:lnTo>
                    <a:pt x="4734" y="984"/>
                  </a:lnTo>
                  <a:lnTo>
                    <a:pt x="4704" y="1008"/>
                  </a:lnTo>
                  <a:lnTo>
                    <a:pt x="4704" y="978"/>
                  </a:lnTo>
                  <a:lnTo>
                    <a:pt x="4662" y="978"/>
                  </a:lnTo>
                  <a:lnTo>
                    <a:pt x="4668" y="978"/>
                  </a:lnTo>
                  <a:lnTo>
                    <a:pt x="4674" y="972"/>
                  </a:lnTo>
                  <a:lnTo>
                    <a:pt x="4686" y="972"/>
                  </a:lnTo>
                  <a:lnTo>
                    <a:pt x="4698" y="966"/>
                  </a:lnTo>
                  <a:lnTo>
                    <a:pt x="4704" y="954"/>
                  </a:lnTo>
                  <a:lnTo>
                    <a:pt x="4704" y="948"/>
                  </a:lnTo>
                  <a:lnTo>
                    <a:pt x="4698" y="942"/>
                  </a:lnTo>
                  <a:lnTo>
                    <a:pt x="4680" y="942"/>
                  </a:lnTo>
                  <a:lnTo>
                    <a:pt x="4668" y="936"/>
                  </a:lnTo>
                  <a:lnTo>
                    <a:pt x="4650" y="936"/>
                  </a:lnTo>
                  <a:lnTo>
                    <a:pt x="4632" y="930"/>
                  </a:lnTo>
                  <a:lnTo>
                    <a:pt x="4620" y="930"/>
                  </a:lnTo>
                  <a:lnTo>
                    <a:pt x="4614" y="918"/>
                  </a:lnTo>
                  <a:lnTo>
                    <a:pt x="4566" y="912"/>
                  </a:lnTo>
                  <a:lnTo>
                    <a:pt x="4500" y="870"/>
                  </a:lnTo>
                  <a:lnTo>
                    <a:pt x="4566" y="864"/>
                  </a:lnTo>
                  <a:lnTo>
                    <a:pt x="4536" y="840"/>
                  </a:lnTo>
                  <a:lnTo>
                    <a:pt x="4542" y="840"/>
                  </a:lnTo>
                  <a:lnTo>
                    <a:pt x="4548" y="834"/>
                  </a:lnTo>
                  <a:lnTo>
                    <a:pt x="4584" y="834"/>
                  </a:lnTo>
                  <a:lnTo>
                    <a:pt x="4596" y="840"/>
                  </a:lnTo>
                  <a:lnTo>
                    <a:pt x="4638" y="840"/>
                  </a:lnTo>
                  <a:lnTo>
                    <a:pt x="4638" y="834"/>
                  </a:lnTo>
                  <a:lnTo>
                    <a:pt x="4632" y="828"/>
                  </a:lnTo>
                  <a:lnTo>
                    <a:pt x="4614" y="822"/>
                  </a:lnTo>
                  <a:lnTo>
                    <a:pt x="4596" y="822"/>
                  </a:lnTo>
                  <a:lnTo>
                    <a:pt x="4578" y="816"/>
                  </a:lnTo>
                  <a:lnTo>
                    <a:pt x="4518" y="816"/>
                  </a:lnTo>
                  <a:lnTo>
                    <a:pt x="4536" y="816"/>
                  </a:lnTo>
                  <a:lnTo>
                    <a:pt x="4620" y="804"/>
                  </a:lnTo>
                  <a:lnTo>
                    <a:pt x="4638" y="798"/>
                  </a:lnTo>
                  <a:lnTo>
                    <a:pt x="4638" y="792"/>
                  </a:lnTo>
                  <a:lnTo>
                    <a:pt x="4632" y="792"/>
                  </a:lnTo>
                  <a:lnTo>
                    <a:pt x="4626" y="786"/>
                  </a:lnTo>
                  <a:lnTo>
                    <a:pt x="4608" y="786"/>
                  </a:lnTo>
                  <a:lnTo>
                    <a:pt x="4500" y="798"/>
                  </a:lnTo>
                  <a:lnTo>
                    <a:pt x="4560" y="762"/>
                  </a:lnTo>
                  <a:lnTo>
                    <a:pt x="4620" y="762"/>
                  </a:lnTo>
                  <a:lnTo>
                    <a:pt x="4626" y="756"/>
                  </a:lnTo>
                  <a:lnTo>
                    <a:pt x="4620" y="750"/>
                  </a:lnTo>
                  <a:lnTo>
                    <a:pt x="4584" y="738"/>
                  </a:lnTo>
                  <a:lnTo>
                    <a:pt x="4572" y="732"/>
                  </a:lnTo>
                  <a:lnTo>
                    <a:pt x="4554" y="732"/>
                  </a:lnTo>
                  <a:lnTo>
                    <a:pt x="4518" y="750"/>
                  </a:lnTo>
                  <a:lnTo>
                    <a:pt x="4500" y="744"/>
                  </a:lnTo>
                  <a:lnTo>
                    <a:pt x="4458" y="774"/>
                  </a:lnTo>
                  <a:lnTo>
                    <a:pt x="4464" y="756"/>
                  </a:lnTo>
                  <a:lnTo>
                    <a:pt x="4440" y="774"/>
                  </a:lnTo>
                  <a:lnTo>
                    <a:pt x="4464" y="744"/>
                  </a:lnTo>
                  <a:lnTo>
                    <a:pt x="4500" y="744"/>
                  </a:lnTo>
                  <a:lnTo>
                    <a:pt x="4506" y="738"/>
                  </a:lnTo>
                  <a:lnTo>
                    <a:pt x="4518" y="714"/>
                  </a:lnTo>
                  <a:lnTo>
                    <a:pt x="4518" y="708"/>
                  </a:lnTo>
                  <a:lnTo>
                    <a:pt x="4512" y="702"/>
                  </a:lnTo>
                  <a:lnTo>
                    <a:pt x="4506" y="708"/>
                  </a:lnTo>
                  <a:lnTo>
                    <a:pt x="4494" y="714"/>
                  </a:lnTo>
                  <a:lnTo>
                    <a:pt x="4488" y="726"/>
                  </a:lnTo>
                  <a:lnTo>
                    <a:pt x="4452" y="726"/>
                  </a:lnTo>
                  <a:lnTo>
                    <a:pt x="4428" y="738"/>
                  </a:lnTo>
                  <a:lnTo>
                    <a:pt x="4452" y="708"/>
                  </a:lnTo>
                  <a:lnTo>
                    <a:pt x="4482" y="708"/>
                  </a:lnTo>
                  <a:lnTo>
                    <a:pt x="4494" y="702"/>
                  </a:lnTo>
                  <a:lnTo>
                    <a:pt x="4500" y="702"/>
                  </a:lnTo>
                  <a:lnTo>
                    <a:pt x="4506" y="696"/>
                  </a:lnTo>
                  <a:lnTo>
                    <a:pt x="4506" y="690"/>
                  </a:lnTo>
                  <a:lnTo>
                    <a:pt x="4500" y="684"/>
                  </a:lnTo>
                  <a:lnTo>
                    <a:pt x="4458" y="684"/>
                  </a:lnTo>
                  <a:lnTo>
                    <a:pt x="4446" y="690"/>
                  </a:lnTo>
                  <a:lnTo>
                    <a:pt x="4428" y="696"/>
                  </a:lnTo>
                  <a:lnTo>
                    <a:pt x="4422" y="702"/>
                  </a:lnTo>
                  <a:lnTo>
                    <a:pt x="4416" y="702"/>
                  </a:lnTo>
                  <a:lnTo>
                    <a:pt x="4404" y="684"/>
                  </a:lnTo>
                  <a:lnTo>
                    <a:pt x="4380" y="702"/>
                  </a:lnTo>
                  <a:lnTo>
                    <a:pt x="4398" y="672"/>
                  </a:lnTo>
                  <a:lnTo>
                    <a:pt x="4344" y="696"/>
                  </a:lnTo>
                  <a:lnTo>
                    <a:pt x="4344" y="672"/>
                  </a:lnTo>
                  <a:lnTo>
                    <a:pt x="4350" y="672"/>
                  </a:lnTo>
                  <a:lnTo>
                    <a:pt x="4356" y="666"/>
                  </a:lnTo>
                  <a:lnTo>
                    <a:pt x="4368" y="666"/>
                  </a:lnTo>
                  <a:lnTo>
                    <a:pt x="4386" y="660"/>
                  </a:lnTo>
                  <a:lnTo>
                    <a:pt x="4392" y="660"/>
                  </a:lnTo>
                  <a:lnTo>
                    <a:pt x="4398" y="654"/>
                  </a:lnTo>
                  <a:lnTo>
                    <a:pt x="4356" y="654"/>
                  </a:lnTo>
                  <a:lnTo>
                    <a:pt x="4338" y="660"/>
                  </a:lnTo>
                  <a:lnTo>
                    <a:pt x="4326" y="660"/>
                  </a:lnTo>
                  <a:lnTo>
                    <a:pt x="4320" y="648"/>
                  </a:lnTo>
                  <a:lnTo>
                    <a:pt x="4332" y="648"/>
                  </a:lnTo>
                  <a:lnTo>
                    <a:pt x="4356" y="636"/>
                  </a:lnTo>
                  <a:lnTo>
                    <a:pt x="4368" y="636"/>
                  </a:lnTo>
                  <a:lnTo>
                    <a:pt x="4380" y="630"/>
                  </a:lnTo>
                  <a:lnTo>
                    <a:pt x="4386" y="624"/>
                  </a:lnTo>
                  <a:lnTo>
                    <a:pt x="4368" y="618"/>
                  </a:lnTo>
                  <a:lnTo>
                    <a:pt x="4326" y="612"/>
                  </a:lnTo>
                  <a:lnTo>
                    <a:pt x="4290" y="612"/>
                  </a:lnTo>
                  <a:lnTo>
                    <a:pt x="4266" y="606"/>
                  </a:lnTo>
                  <a:lnTo>
                    <a:pt x="4236" y="606"/>
                  </a:lnTo>
                  <a:lnTo>
                    <a:pt x="4230" y="612"/>
                  </a:lnTo>
                  <a:lnTo>
                    <a:pt x="4230" y="618"/>
                  </a:lnTo>
                  <a:lnTo>
                    <a:pt x="4236" y="624"/>
                  </a:lnTo>
                  <a:lnTo>
                    <a:pt x="4242" y="636"/>
                  </a:lnTo>
                  <a:lnTo>
                    <a:pt x="4206" y="630"/>
                  </a:lnTo>
                  <a:lnTo>
                    <a:pt x="4212" y="660"/>
                  </a:lnTo>
                  <a:lnTo>
                    <a:pt x="4194" y="636"/>
                  </a:lnTo>
                  <a:lnTo>
                    <a:pt x="4152" y="660"/>
                  </a:lnTo>
                  <a:lnTo>
                    <a:pt x="4158" y="654"/>
                  </a:lnTo>
                  <a:lnTo>
                    <a:pt x="4158" y="636"/>
                  </a:lnTo>
                  <a:lnTo>
                    <a:pt x="4152" y="630"/>
                  </a:lnTo>
                  <a:lnTo>
                    <a:pt x="4140" y="630"/>
                  </a:lnTo>
                  <a:lnTo>
                    <a:pt x="4122" y="636"/>
                  </a:lnTo>
                  <a:lnTo>
                    <a:pt x="4110" y="642"/>
                  </a:lnTo>
                  <a:lnTo>
                    <a:pt x="4098" y="642"/>
                  </a:lnTo>
                  <a:lnTo>
                    <a:pt x="4086" y="648"/>
                  </a:lnTo>
                  <a:lnTo>
                    <a:pt x="4080" y="654"/>
                  </a:lnTo>
                  <a:lnTo>
                    <a:pt x="4074" y="654"/>
                  </a:lnTo>
                  <a:lnTo>
                    <a:pt x="4092" y="618"/>
                  </a:lnTo>
                  <a:lnTo>
                    <a:pt x="4110" y="618"/>
                  </a:lnTo>
                  <a:lnTo>
                    <a:pt x="4122" y="612"/>
                  </a:lnTo>
                  <a:lnTo>
                    <a:pt x="4134" y="612"/>
                  </a:lnTo>
                  <a:lnTo>
                    <a:pt x="4146" y="606"/>
                  </a:lnTo>
                  <a:lnTo>
                    <a:pt x="4152" y="600"/>
                  </a:lnTo>
                  <a:lnTo>
                    <a:pt x="4152" y="594"/>
                  </a:lnTo>
                  <a:lnTo>
                    <a:pt x="4146" y="582"/>
                  </a:lnTo>
                  <a:lnTo>
                    <a:pt x="4134" y="570"/>
                  </a:lnTo>
                  <a:lnTo>
                    <a:pt x="4152" y="552"/>
                  </a:lnTo>
                  <a:lnTo>
                    <a:pt x="4152" y="540"/>
                  </a:lnTo>
                  <a:lnTo>
                    <a:pt x="4050" y="540"/>
                  </a:lnTo>
                  <a:lnTo>
                    <a:pt x="4026" y="558"/>
                  </a:lnTo>
                  <a:lnTo>
                    <a:pt x="3942" y="558"/>
                  </a:lnTo>
                  <a:lnTo>
                    <a:pt x="3948" y="576"/>
                  </a:lnTo>
                  <a:lnTo>
                    <a:pt x="3978" y="588"/>
                  </a:lnTo>
                  <a:lnTo>
                    <a:pt x="3936" y="576"/>
                  </a:lnTo>
                  <a:lnTo>
                    <a:pt x="3948" y="600"/>
                  </a:lnTo>
                  <a:lnTo>
                    <a:pt x="3936" y="594"/>
                  </a:lnTo>
                  <a:lnTo>
                    <a:pt x="3930" y="594"/>
                  </a:lnTo>
                  <a:lnTo>
                    <a:pt x="3918" y="588"/>
                  </a:lnTo>
                  <a:lnTo>
                    <a:pt x="3894" y="588"/>
                  </a:lnTo>
                  <a:lnTo>
                    <a:pt x="3882" y="594"/>
                  </a:lnTo>
                  <a:lnTo>
                    <a:pt x="3876" y="606"/>
                  </a:lnTo>
                  <a:lnTo>
                    <a:pt x="3882" y="612"/>
                  </a:lnTo>
                  <a:lnTo>
                    <a:pt x="3888" y="624"/>
                  </a:lnTo>
                  <a:lnTo>
                    <a:pt x="3894" y="630"/>
                  </a:lnTo>
                  <a:lnTo>
                    <a:pt x="3900" y="660"/>
                  </a:lnTo>
                  <a:lnTo>
                    <a:pt x="3894" y="660"/>
                  </a:lnTo>
                  <a:lnTo>
                    <a:pt x="3888" y="654"/>
                  </a:lnTo>
                  <a:lnTo>
                    <a:pt x="3864" y="642"/>
                  </a:lnTo>
                  <a:lnTo>
                    <a:pt x="3852" y="642"/>
                  </a:lnTo>
                  <a:lnTo>
                    <a:pt x="3828" y="666"/>
                  </a:lnTo>
                  <a:lnTo>
                    <a:pt x="3828" y="678"/>
                  </a:lnTo>
                  <a:lnTo>
                    <a:pt x="3846" y="678"/>
                  </a:lnTo>
                  <a:lnTo>
                    <a:pt x="3858" y="690"/>
                  </a:lnTo>
                  <a:lnTo>
                    <a:pt x="3810" y="714"/>
                  </a:lnTo>
                  <a:lnTo>
                    <a:pt x="3750" y="720"/>
                  </a:lnTo>
                  <a:lnTo>
                    <a:pt x="3762" y="720"/>
                  </a:lnTo>
                  <a:lnTo>
                    <a:pt x="3798" y="702"/>
                  </a:lnTo>
                  <a:lnTo>
                    <a:pt x="3810" y="690"/>
                  </a:lnTo>
                  <a:lnTo>
                    <a:pt x="3810" y="684"/>
                  </a:lnTo>
                  <a:lnTo>
                    <a:pt x="3804" y="684"/>
                  </a:lnTo>
                  <a:lnTo>
                    <a:pt x="3792" y="672"/>
                  </a:lnTo>
                  <a:lnTo>
                    <a:pt x="3786" y="672"/>
                  </a:lnTo>
                  <a:lnTo>
                    <a:pt x="3786" y="660"/>
                  </a:lnTo>
                  <a:lnTo>
                    <a:pt x="3804" y="642"/>
                  </a:lnTo>
                  <a:lnTo>
                    <a:pt x="3816" y="636"/>
                  </a:lnTo>
                  <a:lnTo>
                    <a:pt x="3828" y="636"/>
                  </a:lnTo>
                  <a:lnTo>
                    <a:pt x="3828" y="606"/>
                  </a:lnTo>
                  <a:lnTo>
                    <a:pt x="3840" y="600"/>
                  </a:lnTo>
                  <a:lnTo>
                    <a:pt x="3858" y="582"/>
                  </a:lnTo>
                  <a:lnTo>
                    <a:pt x="3876" y="576"/>
                  </a:lnTo>
                  <a:lnTo>
                    <a:pt x="3882" y="570"/>
                  </a:lnTo>
                  <a:lnTo>
                    <a:pt x="3894" y="564"/>
                  </a:lnTo>
                  <a:lnTo>
                    <a:pt x="3906" y="564"/>
                  </a:lnTo>
                  <a:lnTo>
                    <a:pt x="3918" y="558"/>
                  </a:lnTo>
                  <a:lnTo>
                    <a:pt x="3936" y="552"/>
                  </a:lnTo>
                  <a:lnTo>
                    <a:pt x="3954" y="552"/>
                  </a:lnTo>
                  <a:lnTo>
                    <a:pt x="3966" y="546"/>
                  </a:lnTo>
                  <a:lnTo>
                    <a:pt x="3972" y="540"/>
                  </a:lnTo>
                  <a:lnTo>
                    <a:pt x="3942" y="534"/>
                  </a:lnTo>
                  <a:lnTo>
                    <a:pt x="3852" y="534"/>
                  </a:lnTo>
                  <a:lnTo>
                    <a:pt x="3822" y="540"/>
                  </a:lnTo>
                  <a:lnTo>
                    <a:pt x="3786" y="558"/>
                  </a:lnTo>
                  <a:lnTo>
                    <a:pt x="3744" y="576"/>
                  </a:lnTo>
                  <a:lnTo>
                    <a:pt x="3720" y="594"/>
                  </a:lnTo>
                  <a:lnTo>
                    <a:pt x="3708" y="600"/>
                  </a:lnTo>
                  <a:lnTo>
                    <a:pt x="3702" y="600"/>
                  </a:lnTo>
                  <a:lnTo>
                    <a:pt x="3696" y="606"/>
                  </a:lnTo>
                  <a:lnTo>
                    <a:pt x="3684" y="606"/>
                  </a:lnTo>
                  <a:lnTo>
                    <a:pt x="3660" y="618"/>
                  </a:lnTo>
                  <a:lnTo>
                    <a:pt x="3654" y="618"/>
                  </a:lnTo>
                  <a:lnTo>
                    <a:pt x="3642" y="624"/>
                  </a:lnTo>
                  <a:lnTo>
                    <a:pt x="3630" y="636"/>
                  </a:lnTo>
                  <a:lnTo>
                    <a:pt x="3618" y="642"/>
                  </a:lnTo>
                  <a:lnTo>
                    <a:pt x="3600" y="660"/>
                  </a:lnTo>
                  <a:lnTo>
                    <a:pt x="3588" y="666"/>
                  </a:lnTo>
                  <a:lnTo>
                    <a:pt x="3582" y="678"/>
                  </a:lnTo>
                  <a:lnTo>
                    <a:pt x="3582" y="684"/>
                  </a:lnTo>
                  <a:lnTo>
                    <a:pt x="3588" y="690"/>
                  </a:lnTo>
                  <a:lnTo>
                    <a:pt x="3612" y="690"/>
                  </a:lnTo>
                  <a:lnTo>
                    <a:pt x="3648" y="696"/>
                  </a:lnTo>
                  <a:lnTo>
                    <a:pt x="3672" y="696"/>
                  </a:lnTo>
                  <a:lnTo>
                    <a:pt x="3684" y="708"/>
                  </a:lnTo>
                  <a:lnTo>
                    <a:pt x="3666" y="714"/>
                  </a:lnTo>
                  <a:lnTo>
                    <a:pt x="3594" y="726"/>
                  </a:lnTo>
                  <a:lnTo>
                    <a:pt x="3570" y="732"/>
                  </a:lnTo>
                  <a:lnTo>
                    <a:pt x="3576" y="738"/>
                  </a:lnTo>
                  <a:lnTo>
                    <a:pt x="3594" y="750"/>
                  </a:lnTo>
                  <a:lnTo>
                    <a:pt x="3630" y="762"/>
                  </a:lnTo>
                  <a:lnTo>
                    <a:pt x="3642" y="768"/>
                  </a:lnTo>
                  <a:lnTo>
                    <a:pt x="3648" y="768"/>
                  </a:lnTo>
                  <a:lnTo>
                    <a:pt x="3690" y="750"/>
                  </a:lnTo>
                  <a:lnTo>
                    <a:pt x="3690" y="762"/>
                  </a:lnTo>
                  <a:lnTo>
                    <a:pt x="3702" y="774"/>
                  </a:lnTo>
                  <a:lnTo>
                    <a:pt x="3744" y="774"/>
                  </a:lnTo>
                  <a:lnTo>
                    <a:pt x="3786" y="780"/>
                  </a:lnTo>
                  <a:lnTo>
                    <a:pt x="3834" y="786"/>
                  </a:lnTo>
                  <a:lnTo>
                    <a:pt x="3876" y="792"/>
                  </a:lnTo>
                  <a:lnTo>
                    <a:pt x="3894" y="792"/>
                  </a:lnTo>
                  <a:lnTo>
                    <a:pt x="3900" y="786"/>
                  </a:lnTo>
                  <a:lnTo>
                    <a:pt x="3894" y="780"/>
                  </a:lnTo>
                  <a:lnTo>
                    <a:pt x="3882" y="774"/>
                  </a:lnTo>
                  <a:lnTo>
                    <a:pt x="3876" y="768"/>
                  </a:lnTo>
                  <a:lnTo>
                    <a:pt x="3894" y="768"/>
                  </a:lnTo>
                  <a:lnTo>
                    <a:pt x="3930" y="774"/>
                  </a:lnTo>
                  <a:lnTo>
                    <a:pt x="3966" y="774"/>
                  </a:lnTo>
                  <a:lnTo>
                    <a:pt x="3990" y="780"/>
                  </a:lnTo>
                  <a:lnTo>
                    <a:pt x="4002" y="780"/>
                  </a:lnTo>
                  <a:lnTo>
                    <a:pt x="4020" y="786"/>
                  </a:lnTo>
                  <a:lnTo>
                    <a:pt x="4032" y="792"/>
                  </a:lnTo>
                  <a:lnTo>
                    <a:pt x="4050" y="792"/>
                  </a:lnTo>
                  <a:lnTo>
                    <a:pt x="4062" y="786"/>
                  </a:lnTo>
                  <a:lnTo>
                    <a:pt x="4062" y="774"/>
                  </a:lnTo>
                  <a:lnTo>
                    <a:pt x="4056" y="768"/>
                  </a:lnTo>
                  <a:lnTo>
                    <a:pt x="4050" y="756"/>
                  </a:lnTo>
                  <a:lnTo>
                    <a:pt x="4044" y="750"/>
                  </a:lnTo>
                  <a:lnTo>
                    <a:pt x="4092" y="738"/>
                  </a:lnTo>
                  <a:lnTo>
                    <a:pt x="4092" y="744"/>
                  </a:lnTo>
                  <a:lnTo>
                    <a:pt x="4098" y="750"/>
                  </a:lnTo>
                  <a:lnTo>
                    <a:pt x="4104" y="762"/>
                  </a:lnTo>
                  <a:lnTo>
                    <a:pt x="4104" y="768"/>
                  </a:lnTo>
                  <a:lnTo>
                    <a:pt x="4110" y="774"/>
                  </a:lnTo>
                  <a:lnTo>
                    <a:pt x="4116" y="774"/>
                  </a:lnTo>
                  <a:lnTo>
                    <a:pt x="4122" y="780"/>
                  </a:lnTo>
                  <a:lnTo>
                    <a:pt x="4134" y="786"/>
                  </a:lnTo>
                  <a:lnTo>
                    <a:pt x="4140" y="792"/>
                  </a:lnTo>
                  <a:lnTo>
                    <a:pt x="4170" y="786"/>
                  </a:lnTo>
                  <a:lnTo>
                    <a:pt x="4170" y="792"/>
                  </a:lnTo>
                  <a:lnTo>
                    <a:pt x="4164" y="798"/>
                  </a:lnTo>
                  <a:lnTo>
                    <a:pt x="4164" y="816"/>
                  </a:lnTo>
                  <a:lnTo>
                    <a:pt x="4170" y="816"/>
                  </a:lnTo>
                  <a:lnTo>
                    <a:pt x="4182" y="822"/>
                  </a:lnTo>
                  <a:lnTo>
                    <a:pt x="4200" y="822"/>
                  </a:lnTo>
                  <a:lnTo>
                    <a:pt x="4206" y="828"/>
                  </a:lnTo>
                  <a:lnTo>
                    <a:pt x="4212" y="828"/>
                  </a:lnTo>
                  <a:lnTo>
                    <a:pt x="4194" y="846"/>
                  </a:lnTo>
                  <a:lnTo>
                    <a:pt x="4194" y="858"/>
                  </a:lnTo>
                  <a:lnTo>
                    <a:pt x="4230" y="858"/>
                  </a:lnTo>
                  <a:lnTo>
                    <a:pt x="4224" y="882"/>
                  </a:lnTo>
                  <a:lnTo>
                    <a:pt x="4236" y="882"/>
                  </a:lnTo>
                  <a:lnTo>
                    <a:pt x="4248" y="888"/>
                  </a:lnTo>
                  <a:lnTo>
                    <a:pt x="4254" y="888"/>
                  </a:lnTo>
                  <a:lnTo>
                    <a:pt x="4278" y="900"/>
                  </a:lnTo>
                  <a:lnTo>
                    <a:pt x="4278" y="924"/>
                  </a:lnTo>
                  <a:lnTo>
                    <a:pt x="4266" y="948"/>
                  </a:lnTo>
                  <a:lnTo>
                    <a:pt x="4254" y="966"/>
                  </a:lnTo>
                  <a:lnTo>
                    <a:pt x="4248" y="978"/>
                  </a:lnTo>
                  <a:lnTo>
                    <a:pt x="4236" y="990"/>
                  </a:lnTo>
                  <a:lnTo>
                    <a:pt x="4218" y="996"/>
                  </a:lnTo>
                  <a:lnTo>
                    <a:pt x="4182" y="1014"/>
                  </a:lnTo>
                  <a:lnTo>
                    <a:pt x="4140" y="1026"/>
                  </a:lnTo>
                  <a:lnTo>
                    <a:pt x="4092" y="1050"/>
                  </a:lnTo>
                  <a:lnTo>
                    <a:pt x="4098" y="1056"/>
                  </a:lnTo>
                  <a:lnTo>
                    <a:pt x="4110" y="1062"/>
                  </a:lnTo>
                  <a:lnTo>
                    <a:pt x="4122" y="1074"/>
                  </a:lnTo>
                  <a:lnTo>
                    <a:pt x="4122" y="1080"/>
                  </a:lnTo>
                  <a:lnTo>
                    <a:pt x="4116" y="1086"/>
                  </a:lnTo>
                  <a:lnTo>
                    <a:pt x="4080" y="1098"/>
                  </a:lnTo>
                  <a:lnTo>
                    <a:pt x="4062" y="1098"/>
                  </a:lnTo>
                  <a:lnTo>
                    <a:pt x="3984" y="1110"/>
                  </a:lnTo>
                  <a:lnTo>
                    <a:pt x="3978" y="1128"/>
                  </a:lnTo>
                  <a:lnTo>
                    <a:pt x="3960" y="1110"/>
                  </a:lnTo>
                  <a:lnTo>
                    <a:pt x="3954" y="1110"/>
                  </a:lnTo>
                  <a:lnTo>
                    <a:pt x="3948" y="1104"/>
                  </a:lnTo>
                  <a:lnTo>
                    <a:pt x="3930" y="1104"/>
                  </a:lnTo>
                  <a:lnTo>
                    <a:pt x="3918" y="1098"/>
                  </a:lnTo>
                  <a:lnTo>
                    <a:pt x="3900" y="1098"/>
                  </a:lnTo>
                  <a:lnTo>
                    <a:pt x="3888" y="1104"/>
                  </a:lnTo>
                  <a:lnTo>
                    <a:pt x="3882" y="1110"/>
                  </a:lnTo>
                  <a:lnTo>
                    <a:pt x="3882" y="1122"/>
                  </a:lnTo>
                  <a:lnTo>
                    <a:pt x="3870" y="1122"/>
                  </a:lnTo>
                  <a:lnTo>
                    <a:pt x="3858" y="1128"/>
                  </a:lnTo>
                  <a:lnTo>
                    <a:pt x="3840" y="1134"/>
                  </a:lnTo>
                  <a:lnTo>
                    <a:pt x="3828" y="1140"/>
                  </a:lnTo>
                  <a:lnTo>
                    <a:pt x="3822" y="1146"/>
                  </a:lnTo>
                  <a:lnTo>
                    <a:pt x="3816" y="1158"/>
                  </a:lnTo>
                  <a:lnTo>
                    <a:pt x="3816" y="1170"/>
                  </a:lnTo>
                  <a:lnTo>
                    <a:pt x="3822" y="1182"/>
                  </a:lnTo>
                  <a:lnTo>
                    <a:pt x="3834" y="1188"/>
                  </a:lnTo>
                  <a:lnTo>
                    <a:pt x="3864" y="1188"/>
                  </a:lnTo>
                  <a:lnTo>
                    <a:pt x="3876" y="1182"/>
                  </a:lnTo>
                  <a:lnTo>
                    <a:pt x="3894" y="1182"/>
                  </a:lnTo>
                  <a:lnTo>
                    <a:pt x="3906" y="1176"/>
                  </a:lnTo>
                  <a:lnTo>
                    <a:pt x="3924" y="1170"/>
                  </a:lnTo>
                  <a:lnTo>
                    <a:pt x="3936" y="1164"/>
                  </a:lnTo>
                  <a:lnTo>
                    <a:pt x="3966" y="1164"/>
                  </a:lnTo>
                  <a:lnTo>
                    <a:pt x="3978" y="1176"/>
                  </a:lnTo>
                  <a:lnTo>
                    <a:pt x="3996" y="1176"/>
                  </a:lnTo>
                  <a:lnTo>
                    <a:pt x="4002" y="1170"/>
                  </a:lnTo>
                  <a:lnTo>
                    <a:pt x="4002" y="1152"/>
                  </a:lnTo>
                  <a:lnTo>
                    <a:pt x="4026" y="1128"/>
                  </a:lnTo>
                  <a:lnTo>
                    <a:pt x="4014" y="1140"/>
                  </a:lnTo>
                  <a:lnTo>
                    <a:pt x="4014" y="1146"/>
                  </a:lnTo>
                  <a:lnTo>
                    <a:pt x="4020" y="1152"/>
                  </a:lnTo>
                  <a:lnTo>
                    <a:pt x="4086" y="1152"/>
                  </a:lnTo>
                  <a:lnTo>
                    <a:pt x="4080" y="1158"/>
                  </a:lnTo>
                  <a:lnTo>
                    <a:pt x="4068" y="1164"/>
                  </a:lnTo>
                  <a:lnTo>
                    <a:pt x="4062" y="1170"/>
                  </a:lnTo>
                  <a:lnTo>
                    <a:pt x="4062" y="1176"/>
                  </a:lnTo>
                  <a:lnTo>
                    <a:pt x="4068" y="1182"/>
                  </a:lnTo>
                  <a:lnTo>
                    <a:pt x="4080" y="1182"/>
                  </a:lnTo>
                  <a:lnTo>
                    <a:pt x="4086" y="1188"/>
                  </a:lnTo>
                  <a:lnTo>
                    <a:pt x="4098" y="1188"/>
                  </a:lnTo>
                  <a:lnTo>
                    <a:pt x="4086" y="1200"/>
                  </a:lnTo>
                  <a:lnTo>
                    <a:pt x="4086" y="1206"/>
                  </a:lnTo>
                  <a:lnTo>
                    <a:pt x="4092" y="1212"/>
                  </a:lnTo>
                  <a:lnTo>
                    <a:pt x="4116" y="1224"/>
                  </a:lnTo>
                  <a:lnTo>
                    <a:pt x="4146" y="1224"/>
                  </a:lnTo>
                  <a:lnTo>
                    <a:pt x="4098" y="1242"/>
                  </a:lnTo>
                  <a:lnTo>
                    <a:pt x="4098" y="1248"/>
                  </a:lnTo>
                  <a:lnTo>
                    <a:pt x="4110" y="1260"/>
                  </a:lnTo>
                  <a:lnTo>
                    <a:pt x="4110" y="1266"/>
                  </a:lnTo>
                  <a:lnTo>
                    <a:pt x="4116" y="1272"/>
                  </a:lnTo>
                  <a:lnTo>
                    <a:pt x="4122" y="1266"/>
                  </a:lnTo>
                  <a:lnTo>
                    <a:pt x="4128" y="1266"/>
                  </a:lnTo>
                  <a:lnTo>
                    <a:pt x="4140" y="1260"/>
                  </a:lnTo>
                  <a:lnTo>
                    <a:pt x="4146" y="1272"/>
                  </a:lnTo>
                  <a:lnTo>
                    <a:pt x="4158" y="1284"/>
                  </a:lnTo>
                  <a:lnTo>
                    <a:pt x="4182" y="1284"/>
                  </a:lnTo>
                  <a:lnTo>
                    <a:pt x="4194" y="1290"/>
                  </a:lnTo>
                  <a:lnTo>
                    <a:pt x="4206" y="1290"/>
                  </a:lnTo>
                  <a:lnTo>
                    <a:pt x="4206" y="1308"/>
                  </a:lnTo>
                  <a:lnTo>
                    <a:pt x="4212" y="1314"/>
                  </a:lnTo>
                  <a:lnTo>
                    <a:pt x="4224" y="1320"/>
                  </a:lnTo>
                  <a:lnTo>
                    <a:pt x="4272" y="1320"/>
                  </a:lnTo>
                  <a:lnTo>
                    <a:pt x="4290" y="1326"/>
                  </a:lnTo>
                  <a:lnTo>
                    <a:pt x="4350" y="1356"/>
                  </a:lnTo>
                  <a:lnTo>
                    <a:pt x="4356" y="1362"/>
                  </a:lnTo>
                  <a:lnTo>
                    <a:pt x="4362" y="1362"/>
                  </a:lnTo>
                  <a:lnTo>
                    <a:pt x="4362" y="1356"/>
                  </a:lnTo>
                  <a:lnTo>
                    <a:pt x="4368" y="1350"/>
                  </a:lnTo>
                  <a:lnTo>
                    <a:pt x="4368" y="1320"/>
                  </a:lnTo>
                  <a:lnTo>
                    <a:pt x="4362" y="1308"/>
                  </a:lnTo>
                  <a:lnTo>
                    <a:pt x="4350" y="1296"/>
                  </a:lnTo>
                  <a:lnTo>
                    <a:pt x="4338" y="1290"/>
                  </a:lnTo>
                  <a:lnTo>
                    <a:pt x="4320" y="1272"/>
                  </a:lnTo>
                  <a:lnTo>
                    <a:pt x="4314" y="1272"/>
                  </a:lnTo>
                  <a:lnTo>
                    <a:pt x="4308" y="1260"/>
                  </a:lnTo>
                  <a:lnTo>
                    <a:pt x="4302" y="1254"/>
                  </a:lnTo>
                  <a:lnTo>
                    <a:pt x="4290" y="1230"/>
                  </a:lnTo>
                  <a:lnTo>
                    <a:pt x="4290" y="1224"/>
                  </a:lnTo>
                  <a:lnTo>
                    <a:pt x="4308" y="1224"/>
                  </a:lnTo>
                  <a:lnTo>
                    <a:pt x="4314" y="1230"/>
                  </a:lnTo>
                  <a:lnTo>
                    <a:pt x="4326" y="1236"/>
                  </a:lnTo>
                  <a:lnTo>
                    <a:pt x="4332" y="1242"/>
                  </a:lnTo>
                  <a:lnTo>
                    <a:pt x="4332" y="1212"/>
                  </a:lnTo>
                  <a:lnTo>
                    <a:pt x="4332" y="1218"/>
                  </a:lnTo>
                  <a:lnTo>
                    <a:pt x="4344" y="1230"/>
                  </a:lnTo>
                  <a:lnTo>
                    <a:pt x="4350" y="1242"/>
                  </a:lnTo>
                  <a:lnTo>
                    <a:pt x="4362" y="1254"/>
                  </a:lnTo>
                  <a:lnTo>
                    <a:pt x="4374" y="1254"/>
                  </a:lnTo>
                  <a:lnTo>
                    <a:pt x="4386" y="1248"/>
                  </a:lnTo>
                  <a:lnTo>
                    <a:pt x="4398" y="1248"/>
                  </a:lnTo>
                  <a:lnTo>
                    <a:pt x="4398" y="1272"/>
                  </a:lnTo>
                  <a:lnTo>
                    <a:pt x="4404" y="1278"/>
                  </a:lnTo>
                  <a:lnTo>
                    <a:pt x="4416" y="1278"/>
                  </a:lnTo>
                  <a:lnTo>
                    <a:pt x="4428" y="1290"/>
                  </a:lnTo>
                  <a:lnTo>
                    <a:pt x="4452" y="1272"/>
                  </a:lnTo>
                  <a:lnTo>
                    <a:pt x="4464" y="1284"/>
                  </a:lnTo>
                  <a:lnTo>
                    <a:pt x="4470" y="1284"/>
                  </a:lnTo>
                  <a:lnTo>
                    <a:pt x="4476" y="1278"/>
                  </a:lnTo>
                  <a:lnTo>
                    <a:pt x="4476" y="1260"/>
                  </a:lnTo>
                  <a:lnTo>
                    <a:pt x="4470" y="1254"/>
                  </a:lnTo>
                  <a:lnTo>
                    <a:pt x="4488" y="1212"/>
                  </a:lnTo>
                  <a:lnTo>
                    <a:pt x="4488" y="1236"/>
                  </a:lnTo>
                  <a:lnTo>
                    <a:pt x="4500" y="1248"/>
                  </a:lnTo>
                  <a:lnTo>
                    <a:pt x="4512" y="1236"/>
                  </a:lnTo>
                  <a:lnTo>
                    <a:pt x="4518" y="1218"/>
                  </a:lnTo>
                  <a:lnTo>
                    <a:pt x="4518" y="1206"/>
                  </a:lnTo>
                  <a:lnTo>
                    <a:pt x="4494" y="1182"/>
                  </a:lnTo>
                  <a:lnTo>
                    <a:pt x="4518" y="1176"/>
                  </a:lnTo>
                  <a:lnTo>
                    <a:pt x="4500" y="1164"/>
                  </a:lnTo>
                  <a:lnTo>
                    <a:pt x="4500" y="1146"/>
                  </a:lnTo>
                  <a:lnTo>
                    <a:pt x="4470" y="1146"/>
                  </a:lnTo>
                  <a:lnTo>
                    <a:pt x="4470" y="1134"/>
                  </a:lnTo>
                  <a:lnTo>
                    <a:pt x="4446" y="1134"/>
                  </a:lnTo>
                  <a:lnTo>
                    <a:pt x="4446" y="1080"/>
                  </a:lnTo>
                  <a:lnTo>
                    <a:pt x="4416" y="1086"/>
                  </a:lnTo>
                  <a:lnTo>
                    <a:pt x="4410" y="1080"/>
                  </a:lnTo>
                  <a:lnTo>
                    <a:pt x="4410" y="1056"/>
                  </a:lnTo>
                  <a:lnTo>
                    <a:pt x="4416" y="1050"/>
                  </a:lnTo>
                  <a:lnTo>
                    <a:pt x="4428" y="1050"/>
                  </a:lnTo>
                  <a:lnTo>
                    <a:pt x="4434" y="1056"/>
                  </a:lnTo>
                  <a:lnTo>
                    <a:pt x="4446" y="1062"/>
                  </a:lnTo>
                  <a:lnTo>
                    <a:pt x="4452" y="1068"/>
                  </a:lnTo>
                  <a:lnTo>
                    <a:pt x="4458" y="1068"/>
                  </a:lnTo>
                  <a:lnTo>
                    <a:pt x="4464" y="1062"/>
                  </a:lnTo>
                  <a:lnTo>
                    <a:pt x="4464" y="1026"/>
                  </a:lnTo>
                  <a:lnTo>
                    <a:pt x="4488" y="1032"/>
                  </a:lnTo>
                  <a:lnTo>
                    <a:pt x="4524" y="1014"/>
                  </a:lnTo>
                  <a:lnTo>
                    <a:pt x="4524" y="1026"/>
                  </a:lnTo>
                  <a:lnTo>
                    <a:pt x="4530" y="1038"/>
                  </a:lnTo>
                  <a:lnTo>
                    <a:pt x="4530" y="1044"/>
                  </a:lnTo>
                  <a:lnTo>
                    <a:pt x="4536" y="1050"/>
                  </a:lnTo>
                  <a:lnTo>
                    <a:pt x="4548" y="1044"/>
                  </a:lnTo>
                  <a:lnTo>
                    <a:pt x="4566" y="1044"/>
                  </a:lnTo>
                  <a:lnTo>
                    <a:pt x="4554" y="1062"/>
                  </a:lnTo>
                  <a:lnTo>
                    <a:pt x="4578" y="1062"/>
                  </a:lnTo>
                  <a:lnTo>
                    <a:pt x="4566" y="1092"/>
                  </a:lnTo>
                  <a:lnTo>
                    <a:pt x="4566" y="1098"/>
                  </a:lnTo>
                  <a:lnTo>
                    <a:pt x="4584" y="1116"/>
                  </a:lnTo>
                  <a:lnTo>
                    <a:pt x="4590" y="1128"/>
                  </a:lnTo>
                  <a:lnTo>
                    <a:pt x="4614" y="1140"/>
                  </a:lnTo>
                  <a:lnTo>
                    <a:pt x="4626" y="1134"/>
                  </a:lnTo>
                  <a:lnTo>
                    <a:pt x="4638" y="1122"/>
                  </a:lnTo>
                  <a:lnTo>
                    <a:pt x="4656" y="1086"/>
                  </a:lnTo>
                  <a:lnTo>
                    <a:pt x="4656" y="1080"/>
                  </a:lnTo>
                  <a:lnTo>
                    <a:pt x="4662" y="1068"/>
                  </a:lnTo>
                  <a:lnTo>
                    <a:pt x="4668" y="1074"/>
                  </a:lnTo>
                  <a:lnTo>
                    <a:pt x="4680" y="1080"/>
                  </a:lnTo>
                  <a:lnTo>
                    <a:pt x="4692" y="1080"/>
                  </a:lnTo>
                  <a:lnTo>
                    <a:pt x="4698" y="1086"/>
                  </a:lnTo>
                  <a:lnTo>
                    <a:pt x="4710" y="1080"/>
                  </a:lnTo>
                  <a:lnTo>
                    <a:pt x="4722" y="1068"/>
                  </a:lnTo>
                  <a:lnTo>
                    <a:pt x="4728" y="1056"/>
                  </a:lnTo>
                  <a:lnTo>
                    <a:pt x="4728" y="1038"/>
                  </a:lnTo>
                  <a:lnTo>
                    <a:pt x="4794" y="1038"/>
                  </a:lnTo>
                  <a:lnTo>
                    <a:pt x="4806" y="1026"/>
                  </a:lnTo>
                  <a:lnTo>
                    <a:pt x="4812" y="1014"/>
                  </a:lnTo>
                  <a:lnTo>
                    <a:pt x="4800" y="1002"/>
                  </a:lnTo>
                  <a:lnTo>
                    <a:pt x="4788" y="996"/>
                  </a:lnTo>
                  <a:lnTo>
                    <a:pt x="4758" y="996"/>
                  </a:lnTo>
                  <a:close/>
                  <a:moveTo>
                    <a:pt x="4476" y="1308"/>
                  </a:moveTo>
                  <a:lnTo>
                    <a:pt x="4446" y="1308"/>
                  </a:lnTo>
                  <a:lnTo>
                    <a:pt x="4440" y="1326"/>
                  </a:lnTo>
                  <a:lnTo>
                    <a:pt x="4476" y="1320"/>
                  </a:lnTo>
                  <a:lnTo>
                    <a:pt x="4476" y="1308"/>
                  </a:lnTo>
                  <a:close/>
                  <a:moveTo>
                    <a:pt x="4140" y="1290"/>
                  </a:moveTo>
                  <a:lnTo>
                    <a:pt x="4134" y="1290"/>
                  </a:lnTo>
                  <a:lnTo>
                    <a:pt x="4128" y="1296"/>
                  </a:lnTo>
                  <a:lnTo>
                    <a:pt x="4128" y="1308"/>
                  </a:lnTo>
                  <a:lnTo>
                    <a:pt x="4134" y="1314"/>
                  </a:lnTo>
                  <a:lnTo>
                    <a:pt x="4158" y="1314"/>
                  </a:lnTo>
                  <a:lnTo>
                    <a:pt x="4164" y="1308"/>
                  </a:lnTo>
                  <a:lnTo>
                    <a:pt x="4164" y="1296"/>
                  </a:lnTo>
                  <a:lnTo>
                    <a:pt x="4158" y="1290"/>
                  </a:lnTo>
                  <a:lnTo>
                    <a:pt x="4140" y="1290"/>
                  </a:lnTo>
                  <a:close/>
                  <a:moveTo>
                    <a:pt x="3834" y="1242"/>
                  </a:moveTo>
                  <a:lnTo>
                    <a:pt x="3840" y="1236"/>
                  </a:lnTo>
                  <a:lnTo>
                    <a:pt x="3834" y="1230"/>
                  </a:lnTo>
                  <a:lnTo>
                    <a:pt x="3828" y="1230"/>
                  </a:lnTo>
                  <a:lnTo>
                    <a:pt x="3822" y="1224"/>
                  </a:lnTo>
                  <a:lnTo>
                    <a:pt x="3810" y="1224"/>
                  </a:lnTo>
                  <a:lnTo>
                    <a:pt x="3810" y="1236"/>
                  </a:lnTo>
                  <a:lnTo>
                    <a:pt x="3816" y="1242"/>
                  </a:lnTo>
                  <a:lnTo>
                    <a:pt x="3816" y="1248"/>
                  </a:lnTo>
                  <a:lnTo>
                    <a:pt x="3828" y="1248"/>
                  </a:lnTo>
                  <a:lnTo>
                    <a:pt x="3834" y="1242"/>
                  </a:lnTo>
                  <a:close/>
                  <a:moveTo>
                    <a:pt x="4206" y="1452"/>
                  </a:moveTo>
                  <a:lnTo>
                    <a:pt x="4170" y="1452"/>
                  </a:lnTo>
                  <a:lnTo>
                    <a:pt x="4206" y="1476"/>
                  </a:lnTo>
                  <a:lnTo>
                    <a:pt x="4218" y="1470"/>
                  </a:lnTo>
                  <a:lnTo>
                    <a:pt x="4218" y="1458"/>
                  </a:lnTo>
                  <a:lnTo>
                    <a:pt x="4212" y="1458"/>
                  </a:lnTo>
                  <a:lnTo>
                    <a:pt x="4206" y="1452"/>
                  </a:lnTo>
                  <a:close/>
                  <a:moveTo>
                    <a:pt x="4170" y="870"/>
                  </a:moveTo>
                  <a:lnTo>
                    <a:pt x="4152" y="870"/>
                  </a:lnTo>
                  <a:lnTo>
                    <a:pt x="4152" y="876"/>
                  </a:lnTo>
                  <a:lnTo>
                    <a:pt x="4158" y="882"/>
                  </a:lnTo>
                  <a:lnTo>
                    <a:pt x="4164" y="882"/>
                  </a:lnTo>
                  <a:lnTo>
                    <a:pt x="4170" y="888"/>
                  </a:lnTo>
                  <a:lnTo>
                    <a:pt x="4182" y="882"/>
                  </a:lnTo>
                  <a:lnTo>
                    <a:pt x="4188" y="882"/>
                  </a:lnTo>
                  <a:lnTo>
                    <a:pt x="4194" y="876"/>
                  </a:lnTo>
                  <a:lnTo>
                    <a:pt x="4188" y="870"/>
                  </a:lnTo>
                  <a:lnTo>
                    <a:pt x="4170" y="870"/>
                  </a:lnTo>
                  <a:close/>
                  <a:moveTo>
                    <a:pt x="4170" y="936"/>
                  </a:moveTo>
                  <a:lnTo>
                    <a:pt x="4236" y="936"/>
                  </a:lnTo>
                  <a:lnTo>
                    <a:pt x="4236" y="918"/>
                  </a:lnTo>
                  <a:lnTo>
                    <a:pt x="4188" y="918"/>
                  </a:lnTo>
                  <a:lnTo>
                    <a:pt x="4170" y="936"/>
                  </a:lnTo>
                  <a:close/>
                  <a:moveTo>
                    <a:pt x="5574" y="36"/>
                  </a:moveTo>
                  <a:lnTo>
                    <a:pt x="5490" y="36"/>
                  </a:lnTo>
                  <a:lnTo>
                    <a:pt x="5496" y="24"/>
                  </a:lnTo>
                  <a:lnTo>
                    <a:pt x="5490" y="24"/>
                  </a:lnTo>
                  <a:lnTo>
                    <a:pt x="5484" y="18"/>
                  </a:lnTo>
                  <a:lnTo>
                    <a:pt x="5448" y="18"/>
                  </a:lnTo>
                  <a:lnTo>
                    <a:pt x="5430" y="12"/>
                  </a:lnTo>
                  <a:lnTo>
                    <a:pt x="5400" y="12"/>
                  </a:lnTo>
                  <a:lnTo>
                    <a:pt x="5364" y="18"/>
                  </a:lnTo>
                  <a:lnTo>
                    <a:pt x="5334" y="30"/>
                  </a:lnTo>
                  <a:lnTo>
                    <a:pt x="5304" y="36"/>
                  </a:lnTo>
                  <a:lnTo>
                    <a:pt x="5292" y="36"/>
                  </a:lnTo>
                  <a:lnTo>
                    <a:pt x="5346" y="12"/>
                  </a:lnTo>
                  <a:lnTo>
                    <a:pt x="5274" y="18"/>
                  </a:lnTo>
                  <a:lnTo>
                    <a:pt x="5268" y="18"/>
                  </a:lnTo>
                  <a:lnTo>
                    <a:pt x="5262" y="12"/>
                  </a:lnTo>
                  <a:lnTo>
                    <a:pt x="5250" y="12"/>
                  </a:lnTo>
                  <a:lnTo>
                    <a:pt x="5226" y="0"/>
                  </a:lnTo>
                  <a:lnTo>
                    <a:pt x="5196" y="0"/>
                  </a:lnTo>
                  <a:lnTo>
                    <a:pt x="5190" y="6"/>
                  </a:lnTo>
                  <a:lnTo>
                    <a:pt x="5184" y="18"/>
                  </a:lnTo>
                  <a:lnTo>
                    <a:pt x="5178" y="18"/>
                  </a:lnTo>
                  <a:lnTo>
                    <a:pt x="5172" y="12"/>
                  </a:lnTo>
                  <a:lnTo>
                    <a:pt x="5160" y="6"/>
                  </a:lnTo>
                  <a:lnTo>
                    <a:pt x="5148" y="6"/>
                  </a:lnTo>
                  <a:lnTo>
                    <a:pt x="5136" y="0"/>
                  </a:lnTo>
                  <a:lnTo>
                    <a:pt x="5124" y="0"/>
                  </a:lnTo>
                  <a:lnTo>
                    <a:pt x="5112" y="6"/>
                  </a:lnTo>
                  <a:lnTo>
                    <a:pt x="5106" y="12"/>
                  </a:lnTo>
                  <a:lnTo>
                    <a:pt x="5094" y="18"/>
                  </a:lnTo>
                  <a:lnTo>
                    <a:pt x="5088" y="24"/>
                  </a:lnTo>
                  <a:lnTo>
                    <a:pt x="5046" y="12"/>
                  </a:lnTo>
                  <a:lnTo>
                    <a:pt x="4938" y="6"/>
                  </a:lnTo>
                  <a:lnTo>
                    <a:pt x="4968" y="36"/>
                  </a:lnTo>
                  <a:lnTo>
                    <a:pt x="4902" y="12"/>
                  </a:lnTo>
                  <a:lnTo>
                    <a:pt x="4842" y="24"/>
                  </a:lnTo>
                  <a:lnTo>
                    <a:pt x="4830" y="24"/>
                  </a:lnTo>
                  <a:lnTo>
                    <a:pt x="4812" y="18"/>
                  </a:lnTo>
                  <a:lnTo>
                    <a:pt x="4746" y="18"/>
                  </a:lnTo>
                  <a:lnTo>
                    <a:pt x="4710" y="24"/>
                  </a:lnTo>
                  <a:lnTo>
                    <a:pt x="4686" y="36"/>
                  </a:lnTo>
                  <a:lnTo>
                    <a:pt x="4674" y="36"/>
                  </a:lnTo>
                  <a:lnTo>
                    <a:pt x="4764" y="60"/>
                  </a:lnTo>
                  <a:lnTo>
                    <a:pt x="4674" y="48"/>
                  </a:lnTo>
                  <a:lnTo>
                    <a:pt x="4662" y="48"/>
                  </a:lnTo>
                  <a:lnTo>
                    <a:pt x="4590" y="36"/>
                  </a:lnTo>
                  <a:lnTo>
                    <a:pt x="4542" y="36"/>
                  </a:lnTo>
                  <a:lnTo>
                    <a:pt x="4530" y="48"/>
                  </a:lnTo>
                  <a:lnTo>
                    <a:pt x="4530" y="60"/>
                  </a:lnTo>
                  <a:lnTo>
                    <a:pt x="4512" y="60"/>
                  </a:lnTo>
                  <a:lnTo>
                    <a:pt x="4482" y="54"/>
                  </a:lnTo>
                  <a:lnTo>
                    <a:pt x="4392" y="54"/>
                  </a:lnTo>
                  <a:lnTo>
                    <a:pt x="4350" y="60"/>
                  </a:lnTo>
                  <a:lnTo>
                    <a:pt x="4302" y="66"/>
                  </a:lnTo>
                  <a:lnTo>
                    <a:pt x="4260" y="66"/>
                  </a:lnTo>
                  <a:lnTo>
                    <a:pt x="4242" y="72"/>
                  </a:lnTo>
                  <a:lnTo>
                    <a:pt x="4260" y="72"/>
                  </a:lnTo>
                  <a:lnTo>
                    <a:pt x="4266" y="78"/>
                  </a:lnTo>
                  <a:lnTo>
                    <a:pt x="4278" y="78"/>
                  </a:lnTo>
                  <a:lnTo>
                    <a:pt x="4362" y="84"/>
                  </a:lnTo>
                  <a:lnTo>
                    <a:pt x="4278" y="96"/>
                  </a:lnTo>
                  <a:lnTo>
                    <a:pt x="4284" y="96"/>
                  </a:lnTo>
                  <a:lnTo>
                    <a:pt x="4290" y="102"/>
                  </a:lnTo>
                  <a:lnTo>
                    <a:pt x="4314" y="114"/>
                  </a:lnTo>
                  <a:lnTo>
                    <a:pt x="4338" y="114"/>
                  </a:lnTo>
                  <a:lnTo>
                    <a:pt x="4356" y="108"/>
                  </a:lnTo>
                  <a:lnTo>
                    <a:pt x="4392" y="108"/>
                  </a:lnTo>
                  <a:lnTo>
                    <a:pt x="4398" y="102"/>
                  </a:lnTo>
                  <a:lnTo>
                    <a:pt x="4410" y="102"/>
                  </a:lnTo>
                  <a:lnTo>
                    <a:pt x="4416" y="96"/>
                  </a:lnTo>
                  <a:lnTo>
                    <a:pt x="4440" y="96"/>
                  </a:lnTo>
                  <a:lnTo>
                    <a:pt x="4458" y="90"/>
                  </a:lnTo>
                  <a:lnTo>
                    <a:pt x="4500" y="90"/>
                  </a:lnTo>
                  <a:lnTo>
                    <a:pt x="4518" y="96"/>
                  </a:lnTo>
                  <a:lnTo>
                    <a:pt x="4536" y="96"/>
                  </a:lnTo>
                  <a:lnTo>
                    <a:pt x="4548" y="102"/>
                  </a:lnTo>
                  <a:lnTo>
                    <a:pt x="4560" y="102"/>
                  </a:lnTo>
                  <a:lnTo>
                    <a:pt x="4494" y="102"/>
                  </a:lnTo>
                  <a:lnTo>
                    <a:pt x="4482" y="108"/>
                  </a:lnTo>
                  <a:lnTo>
                    <a:pt x="4458" y="108"/>
                  </a:lnTo>
                  <a:lnTo>
                    <a:pt x="4446" y="114"/>
                  </a:lnTo>
                  <a:lnTo>
                    <a:pt x="4434" y="114"/>
                  </a:lnTo>
                  <a:lnTo>
                    <a:pt x="4422" y="120"/>
                  </a:lnTo>
                  <a:lnTo>
                    <a:pt x="4410" y="120"/>
                  </a:lnTo>
                  <a:lnTo>
                    <a:pt x="4404" y="126"/>
                  </a:lnTo>
                  <a:lnTo>
                    <a:pt x="4398" y="126"/>
                  </a:lnTo>
                  <a:lnTo>
                    <a:pt x="4434" y="126"/>
                  </a:lnTo>
                  <a:lnTo>
                    <a:pt x="4452" y="132"/>
                  </a:lnTo>
                  <a:lnTo>
                    <a:pt x="4488" y="132"/>
                  </a:lnTo>
                  <a:lnTo>
                    <a:pt x="4500" y="126"/>
                  </a:lnTo>
                  <a:lnTo>
                    <a:pt x="4506" y="126"/>
                  </a:lnTo>
                  <a:lnTo>
                    <a:pt x="4512" y="120"/>
                  </a:lnTo>
                  <a:lnTo>
                    <a:pt x="4638" y="120"/>
                  </a:lnTo>
                  <a:lnTo>
                    <a:pt x="4656" y="114"/>
                  </a:lnTo>
                  <a:lnTo>
                    <a:pt x="4680" y="114"/>
                  </a:lnTo>
                  <a:lnTo>
                    <a:pt x="4698" y="108"/>
                  </a:lnTo>
                  <a:lnTo>
                    <a:pt x="4710" y="108"/>
                  </a:lnTo>
                  <a:lnTo>
                    <a:pt x="4722" y="96"/>
                  </a:lnTo>
                  <a:lnTo>
                    <a:pt x="4734" y="96"/>
                  </a:lnTo>
                  <a:lnTo>
                    <a:pt x="4752" y="90"/>
                  </a:lnTo>
                  <a:lnTo>
                    <a:pt x="4770" y="90"/>
                  </a:lnTo>
                  <a:lnTo>
                    <a:pt x="4782" y="84"/>
                  </a:lnTo>
                  <a:lnTo>
                    <a:pt x="4830" y="84"/>
                  </a:lnTo>
                  <a:lnTo>
                    <a:pt x="4746" y="114"/>
                  </a:lnTo>
                  <a:lnTo>
                    <a:pt x="4782" y="114"/>
                  </a:lnTo>
                  <a:lnTo>
                    <a:pt x="4734" y="126"/>
                  </a:lnTo>
                  <a:lnTo>
                    <a:pt x="4716" y="126"/>
                  </a:lnTo>
                  <a:lnTo>
                    <a:pt x="4674" y="132"/>
                  </a:lnTo>
                  <a:lnTo>
                    <a:pt x="4620" y="132"/>
                  </a:lnTo>
                  <a:lnTo>
                    <a:pt x="4566" y="138"/>
                  </a:lnTo>
                  <a:lnTo>
                    <a:pt x="4536" y="138"/>
                  </a:lnTo>
                  <a:lnTo>
                    <a:pt x="4524" y="150"/>
                  </a:lnTo>
                  <a:lnTo>
                    <a:pt x="4524" y="156"/>
                  </a:lnTo>
                  <a:lnTo>
                    <a:pt x="4602" y="174"/>
                  </a:lnTo>
                  <a:lnTo>
                    <a:pt x="4596" y="174"/>
                  </a:lnTo>
                  <a:lnTo>
                    <a:pt x="4590" y="180"/>
                  </a:lnTo>
                  <a:lnTo>
                    <a:pt x="4578" y="180"/>
                  </a:lnTo>
                  <a:lnTo>
                    <a:pt x="4566" y="186"/>
                  </a:lnTo>
                  <a:lnTo>
                    <a:pt x="4542" y="186"/>
                  </a:lnTo>
                  <a:lnTo>
                    <a:pt x="4518" y="174"/>
                  </a:lnTo>
                  <a:lnTo>
                    <a:pt x="4500" y="162"/>
                  </a:lnTo>
                  <a:lnTo>
                    <a:pt x="4476" y="150"/>
                  </a:lnTo>
                  <a:lnTo>
                    <a:pt x="4470" y="144"/>
                  </a:lnTo>
                  <a:lnTo>
                    <a:pt x="4356" y="144"/>
                  </a:lnTo>
                  <a:lnTo>
                    <a:pt x="4350" y="150"/>
                  </a:lnTo>
                  <a:lnTo>
                    <a:pt x="4344" y="162"/>
                  </a:lnTo>
                  <a:lnTo>
                    <a:pt x="4338" y="168"/>
                  </a:lnTo>
                  <a:lnTo>
                    <a:pt x="4368" y="186"/>
                  </a:lnTo>
                  <a:lnTo>
                    <a:pt x="4386" y="204"/>
                  </a:lnTo>
                  <a:lnTo>
                    <a:pt x="4410" y="216"/>
                  </a:lnTo>
                  <a:lnTo>
                    <a:pt x="4458" y="216"/>
                  </a:lnTo>
                  <a:lnTo>
                    <a:pt x="4476" y="210"/>
                  </a:lnTo>
                  <a:lnTo>
                    <a:pt x="4488" y="210"/>
                  </a:lnTo>
                  <a:lnTo>
                    <a:pt x="4476" y="216"/>
                  </a:lnTo>
                  <a:lnTo>
                    <a:pt x="4470" y="228"/>
                  </a:lnTo>
                  <a:lnTo>
                    <a:pt x="4398" y="228"/>
                  </a:lnTo>
                  <a:lnTo>
                    <a:pt x="4380" y="222"/>
                  </a:lnTo>
                  <a:lnTo>
                    <a:pt x="4350" y="222"/>
                  </a:lnTo>
                  <a:lnTo>
                    <a:pt x="4314" y="228"/>
                  </a:lnTo>
                  <a:lnTo>
                    <a:pt x="4272" y="234"/>
                  </a:lnTo>
                  <a:lnTo>
                    <a:pt x="4230" y="234"/>
                  </a:lnTo>
                  <a:lnTo>
                    <a:pt x="4218" y="240"/>
                  </a:lnTo>
                  <a:lnTo>
                    <a:pt x="4200" y="246"/>
                  </a:lnTo>
                  <a:lnTo>
                    <a:pt x="4188" y="258"/>
                  </a:lnTo>
                  <a:lnTo>
                    <a:pt x="4176" y="264"/>
                  </a:lnTo>
                  <a:lnTo>
                    <a:pt x="4170" y="270"/>
                  </a:lnTo>
                  <a:lnTo>
                    <a:pt x="4164" y="270"/>
                  </a:lnTo>
                  <a:lnTo>
                    <a:pt x="4236" y="258"/>
                  </a:lnTo>
                  <a:lnTo>
                    <a:pt x="4236" y="276"/>
                  </a:lnTo>
                  <a:lnTo>
                    <a:pt x="4296" y="258"/>
                  </a:lnTo>
                  <a:lnTo>
                    <a:pt x="4224" y="288"/>
                  </a:lnTo>
                  <a:lnTo>
                    <a:pt x="4230" y="288"/>
                  </a:lnTo>
                  <a:lnTo>
                    <a:pt x="4236" y="294"/>
                  </a:lnTo>
                  <a:lnTo>
                    <a:pt x="4248" y="300"/>
                  </a:lnTo>
                  <a:lnTo>
                    <a:pt x="4278" y="300"/>
                  </a:lnTo>
                  <a:lnTo>
                    <a:pt x="4314" y="288"/>
                  </a:lnTo>
                  <a:lnTo>
                    <a:pt x="4326" y="288"/>
                  </a:lnTo>
                  <a:lnTo>
                    <a:pt x="4344" y="282"/>
                  </a:lnTo>
                  <a:lnTo>
                    <a:pt x="4350" y="276"/>
                  </a:lnTo>
                  <a:lnTo>
                    <a:pt x="4356" y="276"/>
                  </a:lnTo>
                  <a:lnTo>
                    <a:pt x="4254" y="312"/>
                  </a:lnTo>
                  <a:lnTo>
                    <a:pt x="4188" y="312"/>
                  </a:lnTo>
                  <a:lnTo>
                    <a:pt x="4176" y="288"/>
                  </a:lnTo>
                  <a:lnTo>
                    <a:pt x="4164" y="288"/>
                  </a:lnTo>
                  <a:lnTo>
                    <a:pt x="4146" y="282"/>
                  </a:lnTo>
                  <a:lnTo>
                    <a:pt x="4110" y="282"/>
                  </a:lnTo>
                  <a:lnTo>
                    <a:pt x="4104" y="288"/>
                  </a:lnTo>
                  <a:lnTo>
                    <a:pt x="4104" y="300"/>
                  </a:lnTo>
                  <a:lnTo>
                    <a:pt x="4110" y="312"/>
                  </a:lnTo>
                  <a:lnTo>
                    <a:pt x="4110" y="318"/>
                  </a:lnTo>
                  <a:lnTo>
                    <a:pt x="4116" y="324"/>
                  </a:lnTo>
                  <a:lnTo>
                    <a:pt x="4092" y="324"/>
                  </a:lnTo>
                  <a:lnTo>
                    <a:pt x="4074" y="330"/>
                  </a:lnTo>
                  <a:lnTo>
                    <a:pt x="4032" y="330"/>
                  </a:lnTo>
                  <a:lnTo>
                    <a:pt x="4020" y="336"/>
                  </a:lnTo>
                  <a:lnTo>
                    <a:pt x="4002" y="342"/>
                  </a:lnTo>
                  <a:lnTo>
                    <a:pt x="3990" y="348"/>
                  </a:lnTo>
                  <a:lnTo>
                    <a:pt x="3972" y="354"/>
                  </a:lnTo>
                  <a:lnTo>
                    <a:pt x="3936" y="354"/>
                  </a:lnTo>
                  <a:lnTo>
                    <a:pt x="3924" y="360"/>
                  </a:lnTo>
                  <a:lnTo>
                    <a:pt x="3918" y="360"/>
                  </a:lnTo>
                  <a:lnTo>
                    <a:pt x="3924" y="360"/>
                  </a:lnTo>
                  <a:lnTo>
                    <a:pt x="3936" y="366"/>
                  </a:lnTo>
                  <a:lnTo>
                    <a:pt x="3978" y="366"/>
                  </a:lnTo>
                  <a:lnTo>
                    <a:pt x="3990" y="360"/>
                  </a:lnTo>
                  <a:lnTo>
                    <a:pt x="3996" y="354"/>
                  </a:lnTo>
                  <a:lnTo>
                    <a:pt x="3984" y="372"/>
                  </a:lnTo>
                  <a:lnTo>
                    <a:pt x="4020" y="366"/>
                  </a:lnTo>
                  <a:lnTo>
                    <a:pt x="4044" y="354"/>
                  </a:lnTo>
                  <a:lnTo>
                    <a:pt x="4044" y="372"/>
                  </a:lnTo>
                  <a:lnTo>
                    <a:pt x="4074" y="366"/>
                  </a:lnTo>
                  <a:lnTo>
                    <a:pt x="4098" y="366"/>
                  </a:lnTo>
                  <a:lnTo>
                    <a:pt x="4098" y="372"/>
                  </a:lnTo>
                  <a:lnTo>
                    <a:pt x="4104" y="378"/>
                  </a:lnTo>
                  <a:lnTo>
                    <a:pt x="4122" y="378"/>
                  </a:lnTo>
                  <a:lnTo>
                    <a:pt x="4146" y="366"/>
                  </a:lnTo>
                  <a:lnTo>
                    <a:pt x="4152" y="366"/>
                  </a:lnTo>
                  <a:lnTo>
                    <a:pt x="4164" y="360"/>
                  </a:lnTo>
                  <a:lnTo>
                    <a:pt x="4170" y="372"/>
                  </a:lnTo>
                  <a:lnTo>
                    <a:pt x="4200" y="354"/>
                  </a:lnTo>
                  <a:lnTo>
                    <a:pt x="4206" y="360"/>
                  </a:lnTo>
                  <a:lnTo>
                    <a:pt x="4212" y="372"/>
                  </a:lnTo>
                  <a:lnTo>
                    <a:pt x="4224" y="372"/>
                  </a:lnTo>
                  <a:lnTo>
                    <a:pt x="4236" y="366"/>
                  </a:lnTo>
                  <a:lnTo>
                    <a:pt x="4242" y="360"/>
                  </a:lnTo>
                  <a:lnTo>
                    <a:pt x="4248" y="360"/>
                  </a:lnTo>
                  <a:lnTo>
                    <a:pt x="4254" y="366"/>
                  </a:lnTo>
                  <a:lnTo>
                    <a:pt x="4266" y="372"/>
                  </a:lnTo>
                  <a:lnTo>
                    <a:pt x="4284" y="372"/>
                  </a:lnTo>
                  <a:lnTo>
                    <a:pt x="4290" y="366"/>
                  </a:lnTo>
                  <a:lnTo>
                    <a:pt x="4290" y="360"/>
                  </a:lnTo>
                  <a:lnTo>
                    <a:pt x="4284" y="354"/>
                  </a:lnTo>
                  <a:lnTo>
                    <a:pt x="4338" y="372"/>
                  </a:lnTo>
                  <a:lnTo>
                    <a:pt x="4344" y="378"/>
                  </a:lnTo>
                  <a:lnTo>
                    <a:pt x="4350" y="390"/>
                  </a:lnTo>
                  <a:lnTo>
                    <a:pt x="4374" y="390"/>
                  </a:lnTo>
                  <a:lnTo>
                    <a:pt x="4410" y="378"/>
                  </a:lnTo>
                  <a:lnTo>
                    <a:pt x="4440" y="372"/>
                  </a:lnTo>
                  <a:lnTo>
                    <a:pt x="4476" y="372"/>
                  </a:lnTo>
                  <a:lnTo>
                    <a:pt x="4494" y="366"/>
                  </a:lnTo>
                  <a:lnTo>
                    <a:pt x="4506" y="360"/>
                  </a:lnTo>
                  <a:lnTo>
                    <a:pt x="4524" y="342"/>
                  </a:lnTo>
                  <a:lnTo>
                    <a:pt x="4464" y="342"/>
                  </a:lnTo>
                  <a:lnTo>
                    <a:pt x="4470" y="336"/>
                  </a:lnTo>
                  <a:lnTo>
                    <a:pt x="4470" y="330"/>
                  </a:lnTo>
                  <a:lnTo>
                    <a:pt x="4416" y="330"/>
                  </a:lnTo>
                  <a:lnTo>
                    <a:pt x="4362" y="318"/>
                  </a:lnTo>
                  <a:lnTo>
                    <a:pt x="4380" y="300"/>
                  </a:lnTo>
                  <a:lnTo>
                    <a:pt x="4440" y="318"/>
                  </a:lnTo>
                  <a:lnTo>
                    <a:pt x="4452" y="318"/>
                  </a:lnTo>
                  <a:lnTo>
                    <a:pt x="4488" y="312"/>
                  </a:lnTo>
                  <a:lnTo>
                    <a:pt x="4566" y="312"/>
                  </a:lnTo>
                  <a:lnTo>
                    <a:pt x="4578" y="300"/>
                  </a:lnTo>
                  <a:lnTo>
                    <a:pt x="4578" y="288"/>
                  </a:lnTo>
                  <a:lnTo>
                    <a:pt x="4584" y="288"/>
                  </a:lnTo>
                  <a:lnTo>
                    <a:pt x="4590" y="282"/>
                  </a:lnTo>
                  <a:lnTo>
                    <a:pt x="4608" y="282"/>
                  </a:lnTo>
                  <a:lnTo>
                    <a:pt x="4626" y="276"/>
                  </a:lnTo>
                  <a:lnTo>
                    <a:pt x="4662" y="276"/>
                  </a:lnTo>
                  <a:lnTo>
                    <a:pt x="4680" y="270"/>
                  </a:lnTo>
                  <a:lnTo>
                    <a:pt x="4710" y="270"/>
                  </a:lnTo>
                  <a:lnTo>
                    <a:pt x="4722" y="264"/>
                  </a:lnTo>
                  <a:lnTo>
                    <a:pt x="4728" y="264"/>
                  </a:lnTo>
                  <a:lnTo>
                    <a:pt x="4704" y="246"/>
                  </a:lnTo>
                  <a:lnTo>
                    <a:pt x="4746" y="246"/>
                  </a:lnTo>
                  <a:lnTo>
                    <a:pt x="4770" y="240"/>
                  </a:lnTo>
                  <a:lnTo>
                    <a:pt x="4782" y="234"/>
                  </a:lnTo>
                  <a:lnTo>
                    <a:pt x="4776" y="228"/>
                  </a:lnTo>
                  <a:lnTo>
                    <a:pt x="4770" y="228"/>
                  </a:lnTo>
                  <a:lnTo>
                    <a:pt x="4758" y="222"/>
                  </a:lnTo>
                  <a:lnTo>
                    <a:pt x="4746" y="222"/>
                  </a:lnTo>
                  <a:lnTo>
                    <a:pt x="4734" y="216"/>
                  </a:lnTo>
                  <a:lnTo>
                    <a:pt x="4686" y="216"/>
                  </a:lnTo>
                  <a:lnTo>
                    <a:pt x="4674" y="210"/>
                  </a:lnTo>
                  <a:lnTo>
                    <a:pt x="4662" y="210"/>
                  </a:lnTo>
                  <a:lnTo>
                    <a:pt x="4662" y="204"/>
                  </a:lnTo>
                  <a:lnTo>
                    <a:pt x="4674" y="198"/>
                  </a:lnTo>
                  <a:lnTo>
                    <a:pt x="4686" y="198"/>
                  </a:lnTo>
                  <a:lnTo>
                    <a:pt x="4704" y="192"/>
                  </a:lnTo>
                  <a:lnTo>
                    <a:pt x="4716" y="186"/>
                  </a:lnTo>
                  <a:lnTo>
                    <a:pt x="4764" y="186"/>
                  </a:lnTo>
                  <a:lnTo>
                    <a:pt x="4782" y="192"/>
                  </a:lnTo>
                  <a:lnTo>
                    <a:pt x="4860" y="192"/>
                  </a:lnTo>
                  <a:lnTo>
                    <a:pt x="4878" y="186"/>
                  </a:lnTo>
                  <a:lnTo>
                    <a:pt x="4902" y="186"/>
                  </a:lnTo>
                  <a:lnTo>
                    <a:pt x="4896" y="180"/>
                  </a:lnTo>
                  <a:lnTo>
                    <a:pt x="4878" y="180"/>
                  </a:lnTo>
                  <a:lnTo>
                    <a:pt x="4866" y="174"/>
                  </a:lnTo>
                  <a:lnTo>
                    <a:pt x="4872" y="168"/>
                  </a:lnTo>
                  <a:lnTo>
                    <a:pt x="4902" y="162"/>
                  </a:lnTo>
                  <a:lnTo>
                    <a:pt x="4944" y="168"/>
                  </a:lnTo>
                  <a:lnTo>
                    <a:pt x="4974" y="174"/>
                  </a:lnTo>
                  <a:lnTo>
                    <a:pt x="4986" y="174"/>
                  </a:lnTo>
                  <a:lnTo>
                    <a:pt x="4992" y="168"/>
                  </a:lnTo>
                  <a:lnTo>
                    <a:pt x="4992" y="150"/>
                  </a:lnTo>
                  <a:lnTo>
                    <a:pt x="5070" y="156"/>
                  </a:lnTo>
                  <a:lnTo>
                    <a:pt x="5070" y="132"/>
                  </a:lnTo>
                  <a:lnTo>
                    <a:pt x="5082" y="132"/>
                  </a:lnTo>
                  <a:lnTo>
                    <a:pt x="5094" y="138"/>
                  </a:lnTo>
                  <a:lnTo>
                    <a:pt x="5112" y="138"/>
                  </a:lnTo>
                  <a:lnTo>
                    <a:pt x="5136" y="126"/>
                  </a:lnTo>
                  <a:lnTo>
                    <a:pt x="5148" y="126"/>
                  </a:lnTo>
                  <a:lnTo>
                    <a:pt x="5154" y="120"/>
                  </a:lnTo>
                  <a:lnTo>
                    <a:pt x="5172" y="120"/>
                  </a:lnTo>
                  <a:lnTo>
                    <a:pt x="5208" y="114"/>
                  </a:lnTo>
                  <a:lnTo>
                    <a:pt x="5256" y="102"/>
                  </a:lnTo>
                  <a:lnTo>
                    <a:pt x="5298" y="96"/>
                  </a:lnTo>
                  <a:lnTo>
                    <a:pt x="5322" y="90"/>
                  </a:lnTo>
                  <a:lnTo>
                    <a:pt x="5340" y="90"/>
                  </a:lnTo>
                  <a:lnTo>
                    <a:pt x="5346" y="84"/>
                  </a:lnTo>
                  <a:lnTo>
                    <a:pt x="5238" y="84"/>
                  </a:lnTo>
                  <a:lnTo>
                    <a:pt x="5214" y="96"/>
                  </a:lnTo>
                  <a:lnTo>
                    <a:pt x="5142" y="96"/>
                  </a:lnTo>
                  <a:lnTo>
                    <a:pt x="5226" y="90"/>
                  </a:lnTo>
                  <a:lnTo>
                    <a:pt x="5220" y="78"/>
                  </a:lnTo>
                  <a:lnTo>
                    <a:pt x="5268" y="84"/>
                  </a:lnTo>
                  <a:lnTo>
                    <a:pt x="5274" y="78"/>
                  </a:lnTo>
                  <a:lnTo>
                    <a:pt x="5286" y="72"/>
                  </a:lnTo>
                  <a:lnTo>
                    <a:pt x="5358" y="72"/>
                  </a:lnTo>
                  <a:lnTo>
                    <a:pt x="5406" y="66"/>
                  </a:lnTo>
                  <a:lnTo>
                    <a:pt x="5454" y="66"/>
                  </a:lnTo>
                  <a:lnTo>
                    <a:pt x="5484" y="60"/>
                  </a:lnTo>
                  <a:lnTo>
                    <a:pt x="5496" y="60"/>
                  </a:lnTo>
                  <a:lnTo>
                    <a:pt x="5514" y="54"/>
                  </a:lnTo>
                  <a:lnTo>
                    <a:pt x="5532" y="54"/>
                  </a:lnTo>
                  <a:lnTo>
                    <a:pt x="5550" y="48"/>
                  </a:lnTo>
                  <a:lnTo>
                    <a:pt x="5562" y="42"/>
                  </a:lnTo>
                  <a:lnTo>
                    <a:pt x="5574" y="42"/>
                  </a:lnTo>
                  <a:lnTo>
                    <a:pt x="5574" y="36"/>
                  </a:lnTo>
                  <a:close/>
                  <a:moveTo>
                    <a:pt x="4032" y="966"/>
                  </a:moveTo>
                  <a:lnTo>
                    <a:pt x="4086" y="966"/>
                  </a:lnTo>
                  <a:lnTo>
                    <a:pt x="4134" y="942"/>
                  </a:lnTo>
                  <a:lnTo>
                    <a:pt x="4140" y="930"/>
                  </a:lnTo>
                  <a:lnTo>
                    <a:pt x="4134" y="918"/>
                  </a:lnTo>
                  <a:lnTo>
                    <a:pt x="4134" y="912"/>
                  </a:lnTo>
                  <a:lnTo>
                    <a:pt x="4122" y="906"/>
                  </a:lnTo>
                  <a:lnTo>
                    <a:pt x="4074" y="906"/>
                  </a:lnTo>
                  <a:lnTo>
                    <a:pt x="4062" y="912"/>
                  </a:lnTo>
                  <a:lnTo>
                    <a:pt x="4050" y="912"/>
                  </a:lnTo>
                  <a:lnTo>
                    <a:pt x="4026" y="924"/>
                  </a:lnTo>
                  <a:lnTo>
                    <a:pt x="4014" y="936"/>
                  </a:lnTo>
                  <a:lnTo>
                    <a:pt x="4002" y="942"/>
                  </a:lnTo>
                  <a:lnTo>
                    <a:pt x="4002" y="954"/>
                  </a:lnTo>
                  <a:lnTo>
                    <a:pt x="4014" y="960"/>
                  </a:lnTo>
                  <a:lnTo>
                    <a:pt x="4032" y="966"/>
                  </a:lnTo>
                  <a:close/>
                  <a:moveTo>
                    <a:pt x="4014" y="840"/>
                  </a:moveTo>
                  <a:lnTo>
                    <a:pt x="4002" y="840"/>
                  </a:lnTo>
                  <a:lnTo>
                    <a:pt x="3990" y="846"/>
                  </a:lnTo>
                  <a:lnTo>
                    <a:pt x="3984" y="852"/>
                  </a:lnTo>
                  <a:lnTo>
                    <a:pt x="3972" y="852"/>
                  </a:lnTo>
                  <a:lnTo>
                    <a:pt x="3990" y="852"/>
                  </a:lnTo>
                  <a:lnTo>
                    <a:pt x="4008" y="846"/>
                  </a:lnTo>
                  <a:lnTo>
                    <a:pt x="4026" y="846"/>
                  </a:lnTo>
                  <a:lnTo>
                    <a:pt x="4044" y="840"/>
                  </a:lnTo>
                  <a:lnTo>
                    <a:pt x="4050" y="834"/>
                  </a:lnTo>
                  <a:lnTo>
                    <a:pt x="4056" y="834"/>
                  </a:lnTo>
                  <a:lnTo>
                    <a:pt x="4068" y="822"/>
                  </a:lnTo>
                  <a:lnTo>
                    <a:pt x="4050" y="822"/>
                  </a:lnTo>
                  <a:lnTo>
                    <a:pt x="4044" y="828"/>
                  </a:lnTo>
                  <a:lnTo>
                    <a:pt x="4032" y="828"/>
                  </a:lnTo>
                  <a:lnTo>
                    <a:pt x="4020" y="834"/>
                  </a:lnTo>
                  <a:lnTo>
                    <a:pt x="4014" y="840"/>
                  </a:lnTo>
                  <a:close/>
                  <a:moveTo>
                    <a:pt x="4122" y="822"/>
                  </a:moveTo>
                  <a:lnTo>
                    <a:pt x="4104" y="822"/>
                  </a:lnTo>
                  <a:lnTo>
                    <a:pt x="4098" y="828"/>
                  </a:lnTo>
                  <a:lnTo>
                    <a:pt x="4098" y="840"/>
                  </a:lnTo>
                  <a:lnTo>
                    <a:pt x="4104" y="846"/>
                  </a:lnTo>
                  <a:lnTo>
                    <a:pt x="4110" y="840"/>
                  </a:lnTo>
                  <a:lnTo>
                    <a:pt x="4116" y="840"/>
                  </a:lnTo>
                  <a:lnTo>
                    <a:pt x="4128" y="828"/>
                  </a:lnTo>
                  <a:lnTo>
                    <a:pt x="4122" y="822"/>
                  </a:lnTo>
                  <a:close/>
                  <a:moveTo>
                    <a:pt x="3528" y="1062"/>
                  </a:moveTo>
                  <a:lnTo>
                    <a:pt x="3522" y="1062"/>
                  </a:lnTo>
                  <a:lnTo>
                    <a:pt x="3504" y="1080"/>
                  </a:lnTo>
                  <a:lnTo>
                    <a:pt x="3504" y="1086"/>
                  </a:lnTo>
                  <a:lnTo>
                    <a:pt x="3510" y="1092"/>
                  </a:lnTo>
                  <a:lnTo>
                    <a:pt x="3528" y="1092"/>
                  </a:lnTo>
                  <a:lnTo>
                    <a:pt x="3534" y="1086"/>
                  </a:lnTo>
                  <a:lnTo>
                    <a:pt x="3540" y="1074"/>
                  </a:lnTo>
                  <a:lnTo>
                    <a:pt x="3540" y="1068"/>
                  </a:lnTo>
                  <a:lnTo>
                    <a:pt x="3534" y="1062"/>
                  </a:lnTo>
                  <a:lnTo>
                    <a:pt x="3528" y="1062"/>
                  </a:lnTo>
                  <a:close/>
                  <a:moveTo>
                    <a:pt x="3588" y="1062"/>
                  </a:moveTo>
                  <a:lnTo>
                    <a:pt x="3582" y="1062"/>
                  </a:lnTo>
                  <a:lnTo>
                    <a:pt x="3576" y="1068"/>
                  </a:lnTo>
                  <a:lnTo>
                    <a:pt x="3576" y="1080"/>
                  </a:lnTo>
                  <a:lnTo>
                    <a:pt x="3582" y="1086"/>
                  </a:lnTo>
                  <a:lnTo>
                    <a:pt x="3594" y="1086"/>
                  </a:lnTo>
                  <a:lnTo>
                    <a:pt x="3600" y="1080"/>
                  </a:lnTo>
                  <a:lnTo>
                    <a:pt x="3600" y="1068"/>
                  </a:lnTo>
                  <a:lnTo>
                    <a:pt x="3588" y="1062"/>
                  </a:lnTo>
                  <a:close/>
                  <a:moveTo>
                    <a:pt x="3756" y="1242"/>
                  </a:moveTo>
                  <a:lnTo>
                    <a:pt x="3744" y="1248"/>
                  </a:lnTo>
                  <a:lnTo>
                    <a:pt x="3744" y="1260"/>
                  </a:lnTo>
                  <a:lnTo>
                    <a:pt x="3750" y="1266"/>
                  </a:lnTo>
                  <a:lnTo>
                    <a:pt x="3762" y="1272"/>
                  </a:lnTo>
                  <a:lnTo>
                    <a:pt x="3768" y="1272"/>
                  </a:lnTo>
                  <a:lnTo>
                    <a:pt x="3786" y="1254"/>
                  </a:lnTo>
                  <a:lnTo>
                    <a:pt x="3786" y="1242"/>
                  </a:lnTo>
                  <a:lnTo>
                    <a:pt x="3780" y="1236"/>
                  </a:lnTo>
                  <a:lnTo>
                    <a:pt x="3768" y="1236"/>
                  </a:lnTo>
                  <a:lnTo>
                    <a:pt x="3756" y="1242"/>
                  </a:lnTo>
                  <a:close/>
                  <a:moveTo>
                    <a:pt x="3984" y="2532"/>
                  </a:moveTo>
                  <a:lnTo>
                    <a:pt x="3948" y="2520"/>
                  </a:lnTo>
                  <a:lnTo>
                    <a:pt x="3942" y="2514"/>
                  </a:lnTo>
                  <a:lnTo>
                    <a:pt x="3936" y="2514"/>
                  </a:lnTo>
                  <a:lnTo>
                    <a:pt x="3924" y="2526"/>
                  </a:lnTo>
                  <a:lnTo>
                    <a:pt x="3930" y="2532"/>
                  </a:lnTo>
                  <a:lnTo>
                    <a:pt x="3942" y="2538"/>
                  </a:lnTo>
                  <a:lnTo>
                    <a:pt x="3948" y="2544"/>
                  </a:lnTo>
                  <a:lnTo>
                    <a:pt x="3954" y="2544"/>
                  </a:lnTo>
                  <a:lnTo>
                    <a:pt x="3960" y="2550"/>
                  </a:lnTo>
                  <a:lnTo>
                    <a:pt x="3996" y="2550"/>
                  </a:lnTo>
                  <a:lnTo>
                    <a:pt x="4008" y="2556"/>
                  </a:lnTo>
                  <a:lnTo>
                    <a:pt x="4020" y="2556"/>
                  </a:lnTo>
                  <a:lnTo>
                    <a:pt x="4038" y="2538"/>
                  </a:lnTo>
                  <a:lnTo>
                    <a:pt x="4008" y="2538"/>
                  </a:lnTo>
                  <a:lnTo>
                    <a:pt x="3984" y="2532"/>
                  </a:lnTo>
                  <a:close/>
                  <a:moveTo>
                    <a:pt x="4098" y="2280"/>
                  </a:moveTo>
                  <a:lnTo>
                    <a:pt x="4092" y="2280"/>
                  </a:lnTo>
                  <a:lnTo>
                    <a:pt x="4086" y="2274"/>
                  </a:lnTo>
                  <a:lnTo>
                    <a:pt x="4050" y="2274"/>
                  </a:lnTo>
                  <a:lnTo>
                    <a:pt x="4032" y="2268"/>
                  </a:lnTo>
                  <a:lnTo>
                    <a:pt x="3996" y="2268"/>
                  </a:lnTo>
                  <a:lnTo>
                    <a:pt x="4002" y="2274"/>
                  </a:lnTo>
                  <a:lnTo>
                    <a:pt x="4008" y="2274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2" y="2286"/>
                  </a:lnTo>
                  <a:lnTo>
                    <a:pt x="4032" y="2304"/>
                  </a:lnTo>
                  <a:lnTo>
                    <a:pt x="4044" y="2304"/>
                  </a:lnTo>
                  <a:lnTo>
                    <a:pt x="4080" y="2310"/>
                  </a:lnTo>
                  <a:lnTo>
                    <a:pt x="4128" y="2316"/>
                  </a:lnTo>
                  <a:lnTo>
                    <a:pt x="4164" y="2316"/>
                  </a:lnTo>
                  <a:lnTo>
                    <a:pt x="4170" y="2310"/>
                  </a:lnTo>
                  <a:lnTo>
                    <a:pt x="4170" y="2304"/>
                  </a:lnTo>
                  <a:lnTo>
                    <a:pt x="4164" y="2304"/>
                  </a:lnTo>
                  <a:lnTo>
                    <a:pt x="4152" y="2292"/>
                  </a:lnTo>
                  <a:lnTo>
                    <a:pt x="4128" y="2286"/>
                  </a:lnTo>
                  <a:lnTo>
                    <a:pt x="4098" y="2280"/>
                  </a:lnTo>
                  <a:close/>
                  <a:moveTo>
                    <a:pt x="4194" y="2550"/>
                  </a:moveTo>
                  <a:lnTo>
                    <a:pt x="4164" y="2550"/>
                  </a:lnTo>
                  <a:lnTo>
                    <a:pt x="4152" y="2556"/>
                  </a:lnTo>
                  <a:lnTo>
                    <a:pt x="4146" y="2562"/>
                  </a:lnTo>
                  <a:lnTo>
                    <a:pt x="4182" y="2526"/>
                  </a:lnTo>
                  <a:lnTo>
                    <a:pt x="4176" y="2520"/>
                  </a:lnTo>
                  <a:lnTo>
                    <a:pt x="4152" y="2520"/>
                  </a:lnTo>
                  <a:lnTo>
                    <a:pt x="4140" y="2526"/>
                  </a:lnTo>
                  <a:lnTo>
                    <a:pt x="4128" y="2538"/>
                  </a:lnTo>
                  <a:lnTo>
                    <a:pt x="4104" y="2574"/>
                  </a:lnTo>
                  <a:lnTo>
                    <a:pt x="4164" y="2568"/>
                  </a:lnTo>
                  <a:lnTo>
                    <a:pt x="4176" y="2568"/>
                  </a:lnTo>
                  <a:lnTo>
                    <a:pt x="4182" y="2562"/>
                  </a:lnTo>
                  <a:lnTo>
                    <a:pt x="4194" y="2562"/>
                  </a:lnTo>
                  <a:lnTo>
                    <a:pt x="4200" y="2556"/>
                  </a:lnTo>
                  <a:lnTo>
                    <a:pt x="4200" y="2550"/>
                  </a:lnTo>
                  <a:lnTo>
                    <a:pt x="4194" y="2550"/>
                  </a:lnTo>
                  <a:close/>
                  <a:moveTo>
                    <a:pt x="4590" y="1962"/>
                  </a:moveTo>
                  <a:lnTo>
                    <a:pt x="4578" y="1974"/>
                  </a:lnTo>
                  <a:lnTo>
                    <a:pt x="4578" y="1980"/>
                  </a:lnTo>
                  <a:lnTo>
                    <a:pt x="4572" y="1986"/>
                  </a:lnTo>
                  <a:lnTo>
                    <a:pt x="4566" y="1986"/>
                  </a:lnTo>
                  <a:lnTo>
                    <a:pt x="4554" y="1974"/>
                  </a:lnTo>
                  <a:lnTo>
                    <a:pt x="4554" y="1962"/>
                  </a:lnTo>
                  <a:lnTo>
                    <a:pt x="4566" y="1962"/>
                  </a:lnTo>
                  <a:lnTo>
                    <a:pt x="4572" y="1956"/>
                  </a:lnTo>
                  <a:lnTo>
                    <a:pt x="4566" y="1932"/>
                  </a:lnTo>
                  <a:lnTo>
                    <a:pt x="4536" y="1926"/>
                  </a:lnTo>
                  <a:lnTo>
                    <a:pt x="4530" y="1926"/>
                  </a:lnTo>
                  <a:lnTo>
                    <a:pt x="4524" y="1932"/>
                  </a:lnTo>
                  <a:lnTo>
                    <a:pt x="4512" y="1938"/>
                  </a:lnTo>
                  <a:lnTo>
                    <a:pt x="4494" y="1944"/>
                  </a:lnTo>
                  <a:lnTo>
                    <a:pt x="4470" y="1956"/>
                  </a:lnTo>
                  <a:lnTo>
                    <a:pt x="4464" y="1962"/>
                  </a:lnTo>
                  <a:lnTo>
                    <a:pt x="4458" y="1962"/>
                  </a:lnTo>
                  <a:lnTo>
                    <a:pt x="4446" y="1968"/>
                  </a:lnTo>
                  <a:lnTo>
                    <a:pt x="4434" y="1968"/>
                  </a:lnTo>
                  <a:lnTo>
                    <a:pt x="4416" y="1974"/>
                  </a:lnTo>
                  <a:lnTo>
                    <a:pt x="4404" y="1974"/>
                  </a:lnTo>
                  <a:lnTo>
                    <a:pt x="4374" y="1998"/>
                  </a:lnTo>
                  <a:lnTo>
                    <a:pt x="4386" y="1974"/>
                  </a:lnTo>
                  <a:lnTo>
                    <a:pt x="4362" y="1956"/>
                  </a:lnTo>
                  <a:lnTo>
                    <a:pt x="4398" y="1968"/>
                  </a:lnTo>
                  <a:lnTo>
                    <a:pt x="4410" y="1956"/>
                  </a:lnTo>
                  <a:lnTo>
                    <a:pt x="4440" y="1950"/>
                  </a:lnTo>
                  <a:lnTo>
                    <a:pt x="4440" y="1932"/>
                  </a:lnTo>
                  <a:lnTo>
                    <a:pt x="4494" y="1932"/>
                  </a:lnTo>
                  <a:lnTo>
                    <a:pt x="4518" y="1920"/>
                  </a:lnTo>
                  <a:lnTo>
                    <a:pt x="4524" y="1914"/>
                  </a:lnTo>
                  <a:lnTo>
                    <a:pt x="4536" y="1908"/>
                  </a:lnTo>
                  <a:lnTo>
                    <a:pt x="4608" y="1908"/>
                  </a:lnTo>
                  <a:lnTo>
                    <a:pt x="4602" y="1902"/>
                  </a:lnTo>
                  <a:lnTo>
                    <a:pt x="4596" y="1902"/>
                  </a:lnTo>
                  <a:lnTo>
                    <a:pt x="4584" y="1896"/>
                  </a:lnTo>
                  <a:lnTo>
                    <a:pt x="4578" y="1890"/>
                  </a:lnTo>
                  <a:lnTo>
                    <a:pt x="4578" y="1866"/>
                  </a:lnTo>
                  <a:lnTo>
                    <a:pt x="4572" y="1866"/>
                  </a:lnTo>
                  <a:lnTo>
                    <a:pt x="4566" y="1872"/>
                  </a:lnTo>
                  <a:lnTo>
                    <a:pt x="4542" y="1872"/>
                  </a:lnTo>
                  <a:lnTo>
                    <a:pt x="4530" y="1878"/>
                  </a:lnTo>
                  <a:lnTo>
                    <a:pt x="4518" y="1878"/>
                  </a:lnTo>
                  <a:lnTo>
                    <a:pt x="4518" y="1866"/>
                  </a:lnTo>
                  <a:lnTo>
                    <a:pt x="4512" y="1860"/>
                  </a:lnTo>
                  <a:lnTo>
                    <a:pt x="4452" y="1878"/>
                  </a:lnTo>
                  <a:lnTo>
                    <a:pt x="4458" y="1848"/>
                  </a:lnTo>
                  <a:lnTo>
                    <a:pt x="4410" y="1860"/>
                  </a:lnTo>
                  <a:lnTo>
                    <a:pt x="4416" y="1854"/>
                  </a:lnTo>
                  <a:lnTo>
                    <a:pt x="4422" y="1842"/>
                  </a:lnTo>
                  <a:lnTo>
                    <a:pt x="4440" y="1824"/>
                  </a:lnTo>
                  <a:lnTo>
                    <a:pt x="4446" y="1812"/>
                  </a:lnTo>
                  <a:lnTo>
                    <a:pt x="4446" y="1800"/>
                  </a:lnTo>
                  <a:lnTo>
                    <a:pt x="4434" y="1800"/>
                  </a:lnTo>
                  <a:lnTo>
                    <a:pt x="4422" y="1794"/>
                  </a:lnTo>
                  <a:lnTo>
                    <a:pt x="4398" y="1794"/>
                  </a:lnTo>
                  <a:lnTo>
                    <a:pt x="4404" y="1770"/>
                  </a:lnTo>
                  <a:lnTo>
                    <a:pt x="4368" y="1770"/>
                  </a:lnTo>
                  <a:lnTo>
                    <a:pt x="4380" y="1752"/>
                  </a:lnTo>
                  <a:lnTo>
                    <a:pt x="4356" y="1728"/>
                  </a:lnTo>
                  <a:lnTo>
                    <a:pt x="4368" y="1728"/>
                  </a:lnTo>
                  <a:lnTo>
                    <a:pt x="4380" y="1734"/>
                  </a:lnTo>
                  <a:lnTo>
                    <a:pt x="4404" y="1734"/>
                  </a:lnTo>
                  <a:lnTo>
                    <a:pt x="4410" y="1728"/>
                  </a:lnTo>
                  <a:lnTo>
                    <a:pt x="4422" y="1722"/>
                  </a:lnTo>
                  <a:lnTo>
                    <a:pt x="4434" y="1710"/>
                  </a:lnTo>
                  <a:lnTo>
                    <a:pt x="4440" y="1710"/>
                  </a:lnTo>
                  <a:lnTo>
                    <a:pt x="4398" y="1686"/>
                  </a:lnTo>
                  <a:lnTo>
                    <a:pt x="4446" y="1656"/>
                  </a:lnTo>
                  <a:lnTo>
                    <a:pt x="4398" y="1632"/>
                  </a:lnTo>
                  <a:lnTo>
                    <a:pt x="4350" y="1638"/>
                  </a:lnTo>
                  <a:lnTo>
                    <a:pt x="4404" y="1614"/>
                  </a:lnTo>
                  <a:lnTo>
                    <a:pt x="4368" y="1608"/>
                  </a:lnTo>
                  <a:lnTo>
                    <a:pt x="4410" y="1584"/>
                  </a:lnTo>
                  <a:lnTo>
                    <a:pt x="4404" y="1560"/>
                  </a:lnTo>
                  <a:lnTo>
                    <a:pt x="4374" y="1560"/>
                  </a:lnTo>
                  <a:lnTo>
                    <a:pt x="4380" y="1554"/>
                  </a:lnTo>
                  <a:lnTo>
                    <a:pt x="4392" y="1530"/>
                  </a:lnTo>
                  <a:lnTo>
                    <a:pt x="4374" y="1494"/>
                  </a:lnTo>
                  <a:lnTo>
                    <a:pt x="4362" y="1494"/>
                  </a:lnTo>
                  <a:lnTo>
                    <a:pt x="4374" y="1470"/>
                  </a:lnTo>
                  <a:lnTo>
                    <a:pt x="4362" y="1476"/>
                  </a:lnTo>
                  <a:lnTo>
                    <a:pt x="4356" y="1482"/>
                  </a:lnTo>
                  <a:lnTo>
                    <a:pt x="4344" y="1488"/>
                  </a:lnTo>
                  <a:lnTo>
                    <a:pt x="4332" y="1500"/>
                  </a:lnTo>
                  <a:lnTo>
                    <a:pt x="4332" y="1518"/>
                  </a:lnTo>
                  <a:lnTo>
                    <a:pt x="4302" y="1506"/>
                  </a:lnTo>
                  <a:lnTo>
                    <a:pt x="4308" y="1542"/>
                  </a:lnTo>
                  <a:lnTo>
                    <a:pt x="4284" y="1542"/>
                  </a:lnTo>
                  <a:lnTo>
                    <a:pt x="4272" y="1560"/>
                  </a:lnTo>
                  <a:lnTo>
                    <a:pt x="4278" y="1572"/>
                  </a:lnTo>
                  <a:lnTo>
                    <a:pt x="4254" y="1572"/>
                  </a:lnTo>
                  <a:lnTo>
                    <a:pt x="4230" y="1614"/>
                  </a:lnTo>
                  <a:lnTo>
                    <a:pt x="4218" y="1614"/>
                  </a:lnTo>
                  <a:lnTo>
                    <a:pt x="4236" y="1578"/>
                  </a:lnTo>
                  <a:lnTo>
                    <a:pt x="4224" y="1566"/>
                  </a:lnTo>
                  <a:lnTo>
                    <a:pt x="4212" y="1566"/>
                  </a:lnTo>
                  <a:lnTo>
                    <a:pt x="4194" y="1584"/>
                  </a:lnTo>
                  <a:lnTo>
                    <a:pt x="4182" y="1590"/>
                  </a:lnTo>
                  <a:lnTo>
                    <a:pt x="4176" y="1596"/>
                  </a:lnTo>
                  <a:lnTo>
                    <a:pt x="4164" y="1602"/>
                  </a:lnTo>
                  <a:lnTo>
                    <a:pt x="4158" y="1608"/>
                  </a:lnTo>
                  <a:lnTo>
                    <a:pt x="4146" y="1614"/>
                  </a:lnTo>
                  <a:lnTo>
                    <a:pt x="4140" y="1620"/>
                  </a:lnTo>
                  <a:lnTo>
                    <a:pt x="4116" y="1632"/>
                  </a:lnTo>
                  <a:lnTo>
                    <a:pt x="4110" y="1638"/>
                  </a:lnTo>
                  <a:lnTo>
                    <a:pt x="4116" y="1614"/>
                  </a:lnTo>
                  <a:lnTo>
                    <a:pt x="4116" y="1596"/>
                  </a:lnTo>
                  <a:lnTo>
                    <a:pt x="4080" y="1632"/>
                  </a:lnTo>
                  <a:lnTo>
                    <a:pt x="4014" y="1644"/>
                  </a:lnTo>
                  <a:lnTo>
                    <a:pt x="4074" y="1626"/>
                  </a:lnTo>
                  <a:lnTo>
                    <a:pt x="4080" y="1620"/>
                  </a:lnTo>
                  <a:lnTo>
                    <a:pt x="4092" y="1596"/>
                  </a:lnTo>
                  <a:lnTo>
                    <a:pt x="4098" y="1590"/>
                  </a:lnTo>
                  <a:lnTo>
                    <a:pt x="4098" y="1578"/>
                  </a:lnTo>
                  <a:lnTo>
                    <a:pt x="4092" y="1572"/>
                  </a:lnTo>
                  <a:lnTo>
                    <a:pt x="4050" y="1572"/>
                  </a:lnTo>
                  <a:lnTo>
                    <a:pt x="4038" y="1578"/>
                  </a:lnTo>
                  <a:lnTo>
                    <a:pt x="4032" y="1578"/>
                  </a:lnTo>
                  <a:lnTo>
                    <a:pt x="4020" y="1584"/>
                  </a:lnTo>
                  <a:lnTo>
                    <a:pt x="4002" y="1584"/>
                  </a:lnTo>
                  <a:lnTo>
                    <a:pt x="4002" y="1578"/>
                  </a:lnTo>
                  <a:lnTo>
                    <a:pt x="4008" y="1572"/>
                  </a:lnTo>
                  <a:lnTo>
                    <a:pt x="4020" y="1566"/>
                  </a:lnTo>
                  <a:lnTo>
                    <a:pt x="4026" y="1560"/>
                  </a:lnTo>
                  <a:lnTo>
                    <a:pt x="4032" y="1560"/>
                  </a:lnTo>
                  <a:lnTo>
                    <a:pt x="4032" y="1572"/>
                  </a:lnTo>
                  <a:lnTo>
                    <a:pt x="4050" y="1560"/>
                  </a:lnTo>
                  <a:lnTo>
                    <a:pt x="4044" y="1536"/>
                  </a:lnTo>
                  <a:lnTo>
                    <a:pt x="4050" y="1530"/>
                  </a:lnTo>
                  <a:lnTo>
                    <a:pt x="4062" y="1524"/>
                  </a:lnTo>
                  <a:lnTo>
                    <a:pt x="4074" y="1512"/>
                  </a:lnTo>
                  <a:lnTo>
                    <a:pt x="4074" y="1506"/>
                  </a:lnTo>
                  <a:lnTo>
                    <a:pt x="4068" y="1500"/>
                  </a:lnTo>
                  <a:lnTo>
                    <a:pt x="4056" y="1494"/>
                  </a:lnTo>
                  <a:lnTo>
                    <a:pt x="4044" y="1494"/>
                  </a:lnTo>
                  <a:lnTo>
                    <a:pt x="4032" y="1488"/>
                  </a:lnTo>
                  <a:lnTo>
                    <a:pt x="4014" y="1488"/>
                  </a:lnTo>
                  <a:lnTo>
                    <a:pt x="4044" y="1488"/>
                  </a:lnTo>
                  <a:lnTo>
                    <a:pt x="4056" y="1482"/>
                  </a:lnTo>
                  <a:lnTo>
                    <a:pt x="4074" y="1482"/>
                  </a:lnTo>
                  <a:lnTo>
                    <a:pt x="4086" y="1470"/>
                  </a:lnTo>
                  <a:lnTo>
                    <a:pt x="4098" y="1446"/>
                  </a:lnTo>
                  <a:lnTo>
                    <a:pt x="4104" y="1440"/>
                  </a:lnTo>
                  <a:lnTo>
                    <a:pt x="4110" y="1440"/>
                  </a:lnTo>
                  <a:lnTo>
                    <a:pt x="4122" y="1434"/>
                  </a:lnTo>
                  <a:lnTo>
                    <a:pt x="4128" y="1434"/>
                  </a:lnTo>
                  <a:lnTo>
                    <a:pt x="4134" y="1428"/>
                  </a:lnTo>
                  <a:lnTo>
                    <a:pt x="4122" y="1416"/>
                  </a:lnTo>
                  <a:lnTo>
                    <a:pt x="4110" y="1422"/>
                  </a:lnTo>
                  <a:lnTo>
                    <a:pt x="4098" y="1434"/>
                  </a:lnTo>
                  <a:lnTo>
                    <a:pt x="4092" y="1404"/>
                  </a:lnTo>
                  <a:lnTo>
                    <a:pt x="4068" y="1404"/>
                  </a:lnTo>
                  <a:lnTo>
                    <a:pt x="4050" y="1410"/>
                  </a:lnTo>
                  <a:lnTo>
                    <a:pt x="4026" y="1410"/>
                  </a:lnTo>
                  <a:lnTo>
                    <a:pt x="4020" y="1404"/>
                  </a:lnTo>
                  <a:lnTo>
                    <a:pt x="4020" y="1386"/>
                  </a:lnTo>
                  <a:lnTo>
                    <a:pt x="4038" y="1368"/>
                  </a:lnTo>
                  <a:lnTo>
                    <a:pt x="4032" y="1362"/>
                  </a:lnTo>
                  <a:lnTo>
                    <a:pt x="4014" y="1362"/>
                  </a:lnTo>
                  <a:lnTo>
                    <a:pt x="4008" y="1368"/>
                  </a:lnTo>
                  <a:lnTo>
                    <a:pt x="4020" y="1344"/>
                  </a:lnTo>
                  <a:lnTo>
                    <a:pt x="3984" y="1350"/>
                  </a:lnTo>
                  <a:lnTo>
                    <a:pt x="3984" y="1326"/>
                  </a:lnTo>
                  <a:lnTo>
                    <a:pt x="3978" y="1314"/>
                  </a:lnTo>
                  <a:lnTo>
                    <a:pt x="3972" y="1308"/>
                  </a:lnTo>
                  <a:lnTo>
                    <a:pt x="3948" y="1308"/>
                  </a:lnTo>
                  <a:lnTo>
                    <a:pt x="3930" y="1314"/>
                  </a:lnTo>
                  <a:lnTo>
                    <a:pt x="3906" y="1326"/>
                  </a:lnTo>
                  <a:lnTo>
                    <a:pt x="3900" y="1332"/>
                  </a:lnTo>
                  <a:lnTo>
                    <a:pt x="3894" y="1332"/>
                  </a:lnTo>
                  <a:lnTo>
                    <a:pt x="3888" y="1326"/>
                  </a:lnTo>
                  <a:lnTo>
                    <a:pt x="3876" y="1320"/>
                  </a:lnTo>
                  <a:lnTo>
                    <a:pt x="3864" y="1320"/>
                  </a:lnTo>
                  <a:lnTo>
                    <a:pt x="3852" y="1326"/>
                  </a:lnTo>
                  <a:lnTo>
                    <a:pt x="3846" y="1326"/>
                  </a:lnTo>
                  <a:lnTo>
                    <a:pt x="3834" y="1332"/>
                  </a:lnTo>
                  <a:lnTo>
                    <a:pt x="3822" y="1326"/>
                  </a:lnTo>
                  <a:lnTo>
                    <a:pt x="3762" y="1302"/>
                  </a:lnTo>
                  <a:lnTo>
                    <a:pt x="3738" y="1302"/>
                  </a:lnTo>
                  <a:lnTo>
                    <a:pt x="3714" y="1314"/>
                  </a:lnTo>
                  <a:lnTo>
                    <a:pt x="3708" y="1326"/>
                  </a:lnTo>
                  <a:lnTo>
                    <a:pt x="3702" y="1326"/>
                  </a:lnTo>
                  <a:lnTo>
                    <a:pt x="3684" y="1344"/>
                  </a:lnTo>
                  <a:lnTo>
                    <a:pt x="3684" y="1350"/>
                  </a:lnTo>
                  <a:lnTo>
                    <a:pt x="3696" y="1356"/>
                  </a:lnTo>
                  <a:lnTo>
                    <a:pt x="3702" y="1362"/>
                  </a:lnTo>
                  <a:lnTo>
                    <a:pt x="3708" y="1374"/>
                  </a:lnTo>
                  <a:lnTo>
                    <a:pt x="3708" y="1380"/>
                  </a:lnTo>
                  <a:lnTo>
                    <a:pt x="3702" y="1386"/>
                  </a:lnTo>
                  <a:lnTo>
                    <a:pt x="3690" y="1392"/>
                  </a:lnTo>
                  <a:lnTo>
                    <a:pt x="3672" y="1410"/>
                  </a:lnTo>
                  <a:lnTo>
                    <a:pt x="3660" y="1416"/>
                  </a:lnTo>
                  <a:lnTo>
                    <a:pt x="3636" y="1422"/>
                  </a:lnTo>
                  <a:lnTo>
                    <a:pt x="3660" y="1440"/>
                  </a:lnTo>
                  <a:lnTo>
                    <a:pt x="3654" y="1446"/>
                  </a:lnTo>
                  <a:lnTo>
                    <a:pt x="3642" y="1446"/>
                  </a:lnTo>
                  <a:lnTo>
                    <a:pt x="3636" y="1452"/>
                  </a:lnTo>
                  <a:lnTo>
                    <a:pt x="3636" y="1470"/>
                  </a:lnTo>
                  <a:lnTo>
                    <a:pt x="3642" y="1482"/>
                  </a:lnTo>
                  <a:lnTo>
                    <a:pt x="3642" y="1488"/>
                  </a:lnTo>
                  <a:lnTo>
                    <a:pt x="3636" y="1500"/>
                  </a:lnTo>
                  <a:lnTo>
                    <a:pt x="3624" y="1506"/>
                  </a:lnTo>
                  <a:lnTo>
                    <a:pt x="3618" y="1512"/>
                  </a:lnTo>
                  <a:lnTo>
                    <a:pt x="3606" y="1512"/>
                  </a:lnTo>
                  <a:lnTo>
                    <a:pt x="3582" y="1524"/>
                  </a:lnTo>
                  <a:lnTo>
                    <a:pt x="3576" y="1536"/>
                  </a:lnTo>
                  <a:lnTo>
                    <a:pt x="3576" y="1548"/>
                  </a:lnTo>
                  <a:lnTo>
                    <a:pt x="3570" y="1548"/>
                  </a:lnTo>
                  <a:lnTo>
                    <a:pt x="3564" y="1554"/>
                  </a:lnTo>
                  <a:lnTo>
                    <a:pt x="3552" y="1554"/>
                  </a:lnTo>
                  <a:lnTo>
                    <a:pt x="3540" y="1560"/>
                  </a:lnTo>
                  <a:lnTo>
                    <a:pt x="3534" y="1566"/>
                  </a:lnTo>
                  <a:lnTo>
                    <a:pt x="3522" y="1572"/>
                  </a:lnTo>
                  <a:lnTo>
                    <a:pt x="3504" y="1590"/>
                  </a:lnTo>
                  <a:lnTo>
                    <a:pt x="3510" y="1596"/>
                  </a:lnTo>
                  <a:lnTo>
                    <a:pt x="3522" y="1602"/>
                  </a:lnTo>
                  <a:lnTo>
                    <a:pt x="3534" y="1614"/>
                  </a:lnTo>
                  <a:lnTo>
                    <a:pt x="3552" y="1620"/>
                  </a:lnTo>
                  <a:lnTo>
                    <a:pt x="3558" y="1632"/>
                  </a:lnTo>
                  <a:lnTo>
                    <a:pt x="3564" y="1638"/>
                  </a:lnTo>
                  <a:lnTo>
                    <a:pt x="3564" y="1662"/>
                  </a:lnTo>
                  <a:lnTo>
                    <a:pt x="3558" y="1698"/>
                  </a:lnTo>
                  <a:lnTo>
                    <a:pt x="3540" y="1746"/>
                  </a:lnTo>
                  <a:lnTo>
                    <a:pt x="3510" y="1776"/>
                  </a:lnTo>
                  <a:lnTo>
                    <a:pt x="3468" y="1800"/>
                  </a:lnTo>
                  <a:lnTo>
                    <a:pt x="3426" y="1830"/>
                  </a:lnTo>
                  <a:lnTo>
                    <a:pt x="3390" y="1854"/>
                  </a:lnTo>
                  <a:lnTo>
                    <a:pt x="3366" y="1860"/>
                  </a:lnTo>
                  <a:lnTo>
                    <a:pt x="3336" y="1860"/>
                  </a:lnTo>
                  <a:lnTo>
                    <a:pt x="3300" y="1866"/>
                  </a:lnTo>
                  <a:lnTo>
                    <a:pt x="3276" y="1872"/>
                  </a:lnTo>
                  <a:lnTo>
                    <a:pt x="3258" y="1878"/>
                  </a:lnTo>
                  <a:lnTo>
                    <a:pt x="3258" y="1902"/>
                  </a:lnTo>
                  <a:lnTo>
                    <a:pt x="3264" y="1914"/>
                  </a:lnTo>
                  <a:lnTo>
                    <a:pt x="3264" y="1926"/>
                  </a:lnTo>
                  <a:lnTo>
                    <a:pt x="3270" y="1938"/>
                  </a:lnTo>
                  <a:lnTo>
                    <a:pt x="3270" y="1950"/>
                  </a:lnTo>
                  <a:lnTo>
                    <a:pt x="3252" y="1968"/>
                  </a:lnTo>
                  <a:lnTo>
                    <a:pt x="3234" y="2004"/>
                  </a:lnTo>
                  <a:lnTo>
                    <a:pt x="3234" y="2076"/>
                  </a:lnTo>
                  <a:lnTo>
                    <a:pt x="3210" y="2088"/>
                  </a:lnTo>
                  <a:lnTo>
                    <a:pt x="3204" y="2094"/>
                  </a:lnTo>
                  <a:lnTo>
                    <a:pt x="3180" y="2106"/>
                  </a:lnTo>
                  <a:lnTo>
                    <a:pt x="3180" y="2142"/>
                  </a:lnTo>
                  <a:lnTo>
                    <a:pt x="3156" y="2166"/>
                  </a:lnTo>
                  <a:lnTo>
                    <a:pt x="3156" y="2154"/>
                  </a:lnTo>
                  <a:lnTo>
                    <a:pt x="3162" y="2148"/>
                  </a:lnTo>
                  <a:lnTo>
                    <a:pt x="3162" y="2142"/>
                  </a:lnTo>
                  <a:lnTo>
                    <a:pt x="3156" y="2130"/>
                  </a:lnTo>
                  <a:lnTo>
                    <a:pt x="3138" y="2130"/>
                  </a:lnTo>
                  <a:lnTo>
                    <a:pt x="3126" y="2136"/>
                  </a:lnTo>
                  <a:lnTo>
                    <a:pt x="3108" y="2154"/>
                  </a:lnTo>
                  <a:lnTo>
                    <a:pt x="3108" y="2166"/>
                  </a:lnTo>
                  <a:lnTo>
                    <a:pt x="3114" y="2178"/>
                  </a:lnTo>
                  <a:lnTo>
                    <a:pt x="3114" y="2190"/>
                  </a:lnTo>
                  <a:lnTo>
                    <a:pt x="3108" y="2196"/>
                  </a:lnTo>
                  <a:lnTo>
                    <a:pt x="3108" y="2178"/>
                  </a:lnTo>
                  <a:lnTo>
                    <a:pt x="3102" y="2166"/>
                  </a:lnTo>
                  <a:lnTo>
                    <a:pt x="3090" y="2154"/>
                  </a:lnTo>
                  <a:lnTo>
                    <a:pt x="3078" y="2154"/>
                  </a:lnTo>
                  <a:lnTo>
                    <a:pt x="3066" y="2160"/>
                  </a:lnTo>
                  <a:lnTo>
                    <a:pt x="3042" y="2160"/>
                  </a:lnTo>
                  <a:lnTo>
                    <a:pt x="3036" y="2166"/>
                  </a:lnTo>
                  <a:lnTo>
                    <a:pt x="3030" y="2166"/>
                  </a:lnTo>
                  <a:lnTo>
                    <a:pt x="3042" y="2160"/>
                  </a:lnTo>
                  <a:lnTo>
                    <a:pt x="3060" y="2142"/>
                  </a:lnTo>
                  <a:lnTo>
                    <a:pt x="3072" y="2136"/>
                  </a:lnTo>
                  <a:lnTo>
                    <a:pt x="3078" y="2124"/>
                  </a:lnTo>
                  <a:lnTo>
                    <a:pt x="3078" y="2118"/>
                  </a:lnTo>
                  <a:lnTo>
                    <a:pt x="3072" y="2106"/>
                  </a:lnTo>
                  <a:lnTo>
                    <a:pt x="3060" y="2100"/>
                  </a:lnTo>
                  <a:lnTo>
                    <a:pt x="3048" y="2088"/>
                  </a:lnTo>
                  <a:lnTo>
                    <a:pt x="3030" y="2088"/>
                  </a:lnTo>
                  <a:lnTo>
                    <a:pt x="3024" y="2082"/>
                  </a:lnTo>
                  <a:lnTo>
                    <a:pt x="3018" y="2082"/>
                  </a:lnTo>
                  <a:lnTo>
                    <a:pt x="3024" y="2082"/>
                  </a:lnTo>
                  <a:lnTo>
                    <a:pt x="3042" y="2064"/>
                  </a:lnTo>
                  <a:lnTo>
                    <a:pt x="3042" y="2058"/>
                  </a:lnTo>
                  <a:lnTo>
                    <a:pt x="3030" y="2034"/>
                  </a:lnTo>
                  <a:lnTo>
                    <a:pt x="3030" y="2028"/>
                  </a:lnTo>
                  <a:lnTo>
                    <a:pt x="3024" y="2016"/>
                  </a:lnTo>
                  <a:lnTo>
                    <a:pt x="3060" y="1992"/>
                  </a:lnTo>
                  <a:lnTo>
                    <a:pt x="3060" y="1968"/>
                  </a:lnTo>
                  <a:lnTo>
                    <a:pt x="3084" y="1956"/>
                  </a:lnTo>
                  <a:lnTo>
                    <a:pt x="3084" y="1914"/>
                  </a:lnTo>
                  <a:lnTo>
                    <a:pt x="3090" y="1914"/>
                  </a:lnTo>
                  <a:lnTo>
                    <a:pt x="3102" y="1902"/>
                  </a:lnTo>
                  <a:lnTo>
                    <a:pt x="3114" y="1896"/>
                  </a:lnTo>
                  <a:lnTo>
                    <a:pt x="3132" y="1878"/>
                  </a:lnTo>
                  <a:lnTo>
                    <a:pt x="3126" y="1866"/>
                  </a:lnTo>
                  <a:lnTo>
                    <a:pt x="3120" y="1860"/>
                  </a:lnTo>
                  <a:lnTo>
                    <a:pt x="3084" y="1848"/>
                  </a:lnTo>
                  <a:lnTo>
                    <a:pt x="2976" y="1848"/>
                  </a:lnTo>
                  <a:lnTo>
                    <a:pt x="2940" y="1860"/>
                  </a:lnTo>
                  <a:lnTo>
                    <a:pt x="2946" y="1848"/>
                  </a:lnTo>
                  <a:lnTo>
                    <a:pt x="2952" y="1842"/>
                  </a:lnTo>
                  <a:lnTo>
                    <a:pt x="2952" y="1830"/>
                  </a:lnTo>
                  <a:lnTo>
                    <a:pt x="2958" y="1824"/>
                  </a:lnTo>
                  <a:lnTo>
                    <a:pt x="2952" y="1818"/>
                  </a:lnTo>
                  <a:lnTo>
                    <a:pt x="2940" y="1812"/>
                  </a:lnTo>
                  <a:lnTo>
                    <a:pt x="2928" y="1812"/>
                  </a:lnTo>
                  <a:lnTo>
                    <a:pt x="2892" y="1800"/>
                  </a:lnTo>
                  <a:lnTo>
                    <a:pt x="2874" y="1800"/>
                  </a:lnTo>
                  <a:lnTo>
                    <a:pt x="2868" y="1794"/>
                  </a:lnTo>
                  <a:lnTo>
                    <a:pt x="2862" y="1794"/>
                  </a:lnTo>
                  <a:lnTo>
                    <a:pt x="2862" y="1770"/>
                  </a:lnTo>
                  <a:lnTo>
                    <a:pt x="2856" y="1752"/>
                  </a:lnTo>
                  <a:lnTo>
                    <a:pt x="2844" y="1740"/>
                  </a:lnTo>
                  <a:lnTo>
                    <a:pt x="2790" y="1722"/>
                  </a:lnTo>
                  <a:lnTo>
                    <a:pt x="2778" y="1722"/>
                  </a:lnTo>
                  <a:lnTo>
                    <a:pt x="2778" y="1716"/>
                  </a:lnTo>
                  <a:lnTo>
                    <a:pt x="2766" y="1704"/>
                  </a:lnTo>
                  <a:lnTo>
                    <a:pt x="2754" y="1704"/>
                  </a:lnTo>
                  <a:lnTo>
                    <a:pt x="2736" y="1698"/>
                  </a:lnTo>
                  <a:lnTo>
                    <a:pt x="2694" y="1698"/>
                  </a:lnTo>
                  <a:lnTo>
                    <a:pt x="2646" y="1704"/>
                  </a:lnTo>
                  <a:lnTo>
                    <a:pt x="2610" y="1716"/>
                  </a:lnTo>
                  <a:lnTo>
                    <a:pt x="2592" y="1716"/>
                  </a:lnTo>
                  <a:lnTo>
                    <a:pt x="2598" y="1716"/>
                  </a:lnTo>
                  <a:lnTo>
                    <a:pt x="2604" y="1710"/>
                  </a:lnTo>
                  <a:lnTo>
                    <a:pt x="2616" y="1710"/>
                  </a:lnTo>
                  <a:lnTo>
                    <a:pt x="2628" y="1704"/>
                  </a:lnTo>
                  <a:lnTo>
                    <a:pt x="2634" y="1692"/>
                  </a:lnTo>
                  <a:lnTo>
                    <a:pt x="2640" y="1686"/>
                  </a:lnTo>
                  <a:lnTo>
                    <a:pt x="2646" y="1662"/>
                  </a:lnTo>
                  <a:lnTo>
                    <a:pt x="2658" y="1632"/>
                  </a:lnTo>
                  <a:lnTo>
                    <a:pt x="2664" y="1602"/>
                  </a:lnTo>
                  <a:lnTo>
                    <a:pt x="2670" y="1590"/>
                  </a:lnTo>
                  <a:lnTo>
                    <a:pt x="2658" y="1590"/>
                  </a:lnTo>
                  <a:lnTo>
                    <a:pt x="2646" y="1584"/>
                  </a:lnTo>
                  <a:lnTo>
                    <a:pt x="2616" y="1584"/>
                  </a:lnTo>
                  <a:lnTo>
                    <a:pt x="2610" y="1590"/>
                  </a:lnTo>
                  <a:lnTo>
                    <a:pt x="2598" y="1596"/>
                  </a:lnTo>
                  <a:lnTo>
                    <a:pt x="2592" y="1602"/>
                  </a:lnTo>
                  <a:lnTo>
                    <a:pt x="2580" y="1608"/>
                  </a:lnTo>
                  <a:lnTo>
                    <a:pt x="2598" y="1578"/>
                  </a:lnTo>
                  <a:lnTo>
                    <a:pt x="2592" y="1560"/>
                  </a:lnTo>
                  <a:lnTo>
                    <a:pt x="2610" y="1542"/>
                  </a:lnTo>
                  <a:lnTo>
                    <a:pt x="2616" y="1530"/>
                  </a:lnTo>
                  <a:lnTo>
                    <a:pt x="2640" y="1506"/>
                  </a:lnTo>
                  <a:lnTo>
                    <a:pt x="2646" y="1494"/>
                  </a:lnTo>
                  <a:lnTo>
                    <a:pt x="2664" y="1476"/>
                  </a:lnTo>
                  <a:lnTo>
                    <a:pt x="2694" y="1452"/>
                  </a:lnTo>
                  <a:lnTo>
                    <a:pt x="2730" y="1428"/>
                  </a:lnTo>
                  <a:lnTo>
                    <a:pt x="2754" y="1410"/>
                  </a:lnTo>
                  <a:lnTo>
                    <a:pt x="2766" y="1404"/>
                  </a:lnTo>
                  <a:lnTo>
                    <a:pt x="2760" y="1392"/>
                  </a:lnTo>
                  <a:lnTo>
                    <a:pt x="2826" y="1368"/>
                  </a:lnTo>
                  <a:lnTo>
                    <a:pt x="2826" y="1350"/>
                  </a:lnTo>
                  <a:lnTo>
                    <a:pt x="2868" y="1344"/>
                  </a:lnTo>
                  <a:lnTo>
                    <a:pt x="2868" y="1326"/>
                  </a:lnTo>
                  <a:lnTo>
                    <a:pt x="2898" y="1320"/>
                  </a:lnTo>
                  <a:lnTo>
                    <a:pt x="2952" y="1284"/>
                  </a:lnTo>
                  <a:lnTo>
                    <a:pt x="3006" y="1284"/>
                  </a:lnTo>
                  <a:lnTo>
                    <a:pt x="3042" y="1278"/>
                  </a:lnTo>
                  <a:lnTo>
                    <a:pt x="3060" y="1266"/>
                  </a:lnTo>
                  <a:lnTo>
                    <a:pt x="3060" y="1254"/>
                  </a:lnTo>
                  <a:lnTo>
                    <a:pt x="3030" y="1224"/>
                  </a:lnTo>
                  <a:lnTo>
                    <a:pt x="2970" y="1230"/>
                  </a:lnTo>
                  <a:lnTo>
                    <a:pt x="2982" y="1218"/>
                  </a:lnTo>
                  <a:lnTo>
                    <a:pt x="2928" y="1194"/>
                  </a:lnTo>
                  <a:lnTo>
                    <a:pt x="2952" y="1188"/>
                  </a:lnTo>
                  <a:lnTo>
                    <a:pt x="3036" y="1212"/>
                  </a:lnTo>
                  <a:lnTo>
                    <a:pt x="3054" y="1230"/>
                  </a:lnTo>
                  <a:lnTo>
                    <a:pt x="3066" y="1236"/>
                  </a:lnTo>
                  <a:lnTo>
                    <a:pt x="3096" y="1236"/>
                  </a:lnTo>
                  <a:lnTo>
                    <a:pt x="3108" y="1230"/>
                  </a:lnTo>
                  <a:lnTo>
                    <a:pt x="3114" y="1218"/>
                  </a:lnTo>
                  <a:lnTo>
                    <a:pt x="3126" y="1206"/>
                  </a:lnTo>
                  <a:lnTo>
                    <a:pt x="3132" y="1194"/>
                  </a:lnTo>
                  <a:lnTo>
                    <a:pt x="3144" y="1188"/>
                  </a:lnTo>
                  <a:lnTo>
                    <a:pt x="3150" y="1182"/>
                  </a:lnTo>
                  <a:lnTo>
                    <a:pt x="3156" y="1182"/>
                  </a:lnTo>
                  <a:lnTo>
                    <a:pt x="3180" y="1194"/>
                  </a:lnTo>
                  <a:lnTo>
                    <a:pt x="3198" y="1200"/>
                  </a:lnTo>
                  <a:lnTo>
                    <a:pt x="3210" y="1200"/>
                  </a:lnTo>
                  <a:lnTo>
                    <a:pt x="3246" y="1182"/>
                  </a:lnTo>
                  <a:lnTo>
                    <a:pt x="3282" y="1170"/>
                  </a:lnTo>
                  <a:lnTo>
                    <a:pt x="3318" y="1152"/>
                  </a:lnTo>
                  <a:lnTo>
                    <a:pt x="3336" y="1146"/>
                  </a:lnTo>
                  <a:lnTo>
                    <a:pt x="3360" y="1134"/>
                  </a:lnTo>
                  <a:lnTo>
                    <a:pt x="3372" y="1122"/>
                  </a:lnTo>
                  <a:lnTo>
                    <a:pt x="3366" y="1116"/>
                  </a:lnTo>
                  <a:lnTo>
                    <a:pt x="3342" y="1110"/>
                  </a:lnTo>
                  <a:lnTo>
                    <a:pt x="3264" y="1110"/>
                  </a:lnTo>
                  <a:lnTo>
                    <a:pt x="3258" y="1086"/>
                  </a:lnTo>
                  <a:lnTo>
                    <a:pt x="3174" y="1056"/>
                  </a:lnTo>
                  <a:lnTo>
                    <a:pt x="3186" y="1056"/>
                  </a:lnTo>
                  <a:lnTo>
                    <a:pt x="3216" y="1050"/>
                  </a:lnTo>
                  <a:lnTo>
                    <a:pt x="3252" y="1050"/>
                  </a:lnTo>
                  <a:lnTo>
                    <a:pt x="3282" y="1056"/>
                  </a:lnTo>
                  <a:lnTo>
                    <a:pt x="3294" y="1062"/>
                  </a:lnTo>
                  <a:lnTo>
                    <a:pt x="3306" y="1074"/>
                  </a:lnTo>
                  <a:lnTo>
                    <a:pt x="3324" y="1086"/>
                  </a:lnTo>
                  <a:lnTo>
                    <a:pt x="3336" y="1098"/>
                  </a:lnTo>
                  <a:lnTo>
                    <a:pt x="3348" y="1104"/>
                  </a:lnTo>
                  <a:lnTo>
                    <a:pt x="3372" y="1098"/>
                  </a:lnTo>
                  <a:lnTo>
                    <a:pt x="3408" y="1080"/>
                  </a:lnTo>
                  <a:lnTo>
                    <a:pt x="3444" y="1068"/>
                  </a:lnTo>
                  <a:lnTo>
                    <a:pt x="3474" y="1050"/>
                  </a:lnTo>
                  <a:lnTo>
                    <a:pt x="3486" y="1044"/>
                  </a:lnTo>
                  <a:lnTo>
                    <a:pt x="3462" y="1032"/>
                  </a:lnTo>
                  <a:lnTo>
                    <a:pt x="3468" y="1026"/>
                  </a:lnTo>
                  <a:lnTo>
                    <a:pt x="3492" y="1014"/>
                  </a:lnTo>
                  <a:lnTo>
                    <a:pt x="3522" y="1014"/>
                  </a:lnTo>
                  <a:lnTo>
                    <a:pt x="3528" y="1020"/>
                  </a:lnTo>
                  <a:lnTo>
                    <a:pt x="3534" y="1032"/>
                  </a:lnTo>
                  <a:lnTo>
                    <a:pt x="3540" y="1038"/>
                  </a:lnTo>
                  <a:lnTo>
                    <a:pt x="3570" y="1050"/>
                  </a:lnTo>
                  <a:lnTo>
                    <a:pt x="3576" y="1026"/>
                  </a:lnTo>
                  <a:lnTo>
                    <a:pt x="3594" y="1044"/>
                  </a:lnTo>
                  <a:lnTo>
                    <a:pt x="3600" y="1038"/>
                  </a:lnTo>
                  <a:lnTo>
                    <a:pt x="3600" y="1026"/>
                  </a:lnTo>
                  <a:lnTo>
                    <a:pt x="3594" y="1014"/>
                  </a:lnTo>
                  <a:lnTo>
                    <a:pt x="3582" y="1002"/>
                  </a:lnTo>
                  <a:lnTo>
                    <a:pt x="3564" y="990"/>
                  </a:lnTo>
                  <a:lnTo>
                    <a:pt x="3606" y="984"/>
                  </a:lnTo>
                  <a:lnTo>
                    <a:pt x="3606" y="990"/>
                  </a:lnTo>
                  <a:lnTo>
                    <a:pt x="3612" y="996"/>
                  </a:lnTo>
                  <a:lnTo>
                    <a:pt x="3612" y="1008"/>
                  </a:lnTo>
                  <a:lnTo>
                    <a:pt x="3624" y="1032"/>
                  </a:lnTo>
                  <a:lnTo>
                    <a:pt x="3630" y="1038"/>
                  </a:lnTo>
                  <a:lnTo>
                    <a:pt x="3636" y="1038"/>
                  </a:lnTo>
                  <a:lnTo>
                    <a:pt x="3654" y="1032"/>
                  </a:lnTo>
                  <a:lnTo>
                    <a:pt x="3690" y="1026"/>
                  </a:lnTo>
                  <a:lnTo>
                    <a:pt x="3732" y="1008"/>
                  </a:lnTo>
                  <a:lnTo>
                    <a:pt x="3768" y="990"/>
                  </a:lnTo>
                  <a:lnTo>
                    <a:pt x="3798" y="972"/>
                  </a:lnTo>
                  <a:lnTo>
                    <a:pt x="3798" y="960"/>
                  </a:lnTo>
                  <a:lnTo>
                    <a:pt x="3786" y="942"/>
                  </a:lnTo>
                  <a:lnTo>
                    <a:pt x="3780" y="930"/>
                  </a:lnTo>
                  <a:lnTo>
                    <a:pt x="3774" y="912"/>
                  </a:lnTo>
                  <a:lnTo>
                    <a:pt x="3774" y="900"/>
                  </a:lnTo>
                  <a:lnTo>
                    <a:pt x="3780" y="894"/>
                  </a:lnTo>
                  <a:lnTo>
                    <a:pt x="3792" y="894"/>
                  </a:lnTo>
                  <a:lnTo>
                    <a:pt x="3804" y="888"/>
                  </a:lnTo>
                  <a:lnTo>
                    <a:pt x="3822" y="888"/>
                  </a:lnTo>
                  <a:lnTo>
                    <a:pt x="3840" y="882"/>
                  </a:lnTo>
                  <a:lnTo>
                    <a:pt x="3858" y="882"/>
                  </a:lnTo>
                  <a:lnTo>
                    <a:pt x="3864" y="876"/>
                  </a:lnTo>
                  <a:lnTo>
                    <a:pt x="3870" y="876"/>
                  </a:lnTo>
                  <a:lnTo>
                    <a:pt x="3870" y="858"/>
                  </a:lnTo>
                  <a:lnTo>
                    <a:pt x="3864" y="846"/>
                  </a:lnTo>
                  <a:lnTo>
                    <a:pt x="3864" y="840"/>
                  </a:lnTo>
                  <a:lnTo>
                    <a:pt x="3858" y="828"/>
                  </a:lnTo>
                  <a:lnTo>
                    <a:pt x="3840" y="804"/>
                  </a:lnTo>
                  <a:lnTo>
                    <a:pt x="3822" y="798"/>
                  </a:lnTo>
                  <a:lnTo>
                    <a:pt x="3786" y="792"/>
                  </a:lnTo>
                  <a:lnTo>
                    <a:pt x="3744" y="792"/>
                  </a:lnTo>
                  <a:lnTo>
                    <a:pt x="3708" y="804"/>
                  </a:lnTo>
                  <a:lnTo>
                    <a:pt x="3690" y="822"/>
                  </a:lnTo>
                  <a:lnTo>
                    <a:pt x="3690" y="840"/>
                  </a:lnTo>
                  <a:lnTo>
                    <a:pt x="3696" y="840"/>
                  </a:lnTo>
                  <a:lnTo>
                    <a:pt x="3702" y="846"/>
                  </a:lnTo>
                  <a:lnTo>
                    <a:pt x="3666" y="870"/>
                  </a:lnTo>
                  <a:lnTo>
                    <a:pt x="3642" y="870"/>
                  </a:lnTo>
                  <a:lnTo>
                    <a:pt x="3576" y="918"/>
                  </a:lnTo>
                  <a:lnTo>
                    <a:pt x="3552" y="930"/>
                  </a:lnTo>
                  <a:lnTo>
                    <a:pt x="3546" y="936"/>
                  </a:lnTo>
                  <a:lnTo>
                    <a:pt x="3540" y="948"/>
                  </a:lnTo>
                  <a:lnTo>
                    <a:pt x="3522" y="966"/>
                  </a:lnTo>
                  <a:lnTo>
                    <a:pt x="3492" y="966"/>
                  </a:lnTo>
                  <a:lnTo>
                    <a:pt x="3456" y="984"/>
                  </a:lnTo>
                  <a:lnTo>
                    <a:pt x="3456" y="972"/>
                  </a:lnTo>
                  <a:lnTo>
                    <a:pt x="3450" y="954"/>
                  </a:lnTo>
                  <a:lnTo>
                    <a:pt x="3450" y="918"/>
                  </a:lnTo>
                  <a:lnTo>
                    <a:pt x="3456" y="912"/>
                  </a:lnTo>
                  <a:lnTo>
                    <a:pt x="3480" y="900"/>
                  </a:lnTo>
                  <a:lnTo>
                    <a:pt x="3498" y="900"/>
                  </a:lnTo>
                  <a:lnTo>
                    <a:pt x="3510" y="894"/>
                  </a:lnTo>
                  <a:lnTo>
                    <a:pt x="3516" y="882"/>
                  </a:lnTo>
                  <a:lnTo>
                    <a:pt x="3516" y="870"/>
                  </a:lnTo>
                  <a:lnTo>
                    <a:pt x="3510" y="852"/>
                  </a:lnTo>
                  <a:lnTo>
                    <a:pt x="3504" y="846"/>
                  </a:lnTo>
                  <a:lnTo>
                    <a:pt x="3498" y="834"/>
                  </a:lnTo>
                  <a:lnTo>
                    <a:pt x="3486" y="834"/>
                  </a:lnTo>
                  <a:lnTo>
                    <a:pt x="3450" y="852"/>
                  </a:lnTo>
                  <a:lnTo>
                    <a:pt x="3432" y="858"/>
                  </a:lnTo>
                  <a:lnTo>
                    <a:pt x="3420" y="864"/>
                  </a:lnTo>
                  <a:lnTo>
                    <a:pt x="3414" y="870"/>
                  </a:lnTo>
                  <a:lnTo>
                    <a:pt x="3408" y="870"/>
                  </a:lnTo>
                  <a:lnTo>
                    <a:pt x="3378" y="900"/>
                  </a:lnTo>
                  <a:lnTo>
                    <a:pt x="3372" y="888"/>
                  </a:lnTo>
                  <a:lnTo>
                    <a:pt x="3396" y="858"/>
                  </a:lnTo>
                  <a:lnTo>
                    <a:pt x="3396" y="840"/>
                  </a:lnTo>
                  <a:lnTo>
                    <a:pt x="3438" y="822"/>
                  </a:lnTo>
                  <a:lnTo>
                    <a:pt x="3402" y="816"/>
                  </a:lnTo>
                  <a:lnTo>
                    <a:pt x="3408" y="804"/>
                  </a:lnTo>
                  <a:lnTo>
                    <a:pt x="3360" y="816"/>
                  </a:lnTo>
                  <a:lnTo>
                    <a:pt x="3336" y="804"/>
                  </a:lnTo>
                  <a:lnTo>
                    <a:pt x="3378" y="792"/>
                  </a:lnTo>
                  <a:lnTo>
                    <a:pt x="3378" y="774"/>
                  </a:lnTo>
                  <a:lnTo>
                    <a:pt x="3390" y="774"/>
                  </a:lnTo>
                  <a:lnTo>
                    <a:pt x="3396" y="780"/>
                  </a:lnTo>
                  <a:lnTo>
                    <a:pt x="3420" y="780"/>
                  </a:lnTo>
                  <a:lnTo>
                    <a:pt x="3426" y="774"/>
                  </a:lnTo>
                  <a:lnTo>
                    <a:pt x="3426" y="762"/>
                  </a:lnTo>
                  <a:lnTo>
                    <a:pt x="3420" y="756"/>
                  </a:lnTo>
                  <a:lnTo>
                    <a:pt x="3408" y="756"/>
                  </a:lnTo>
                  <a:lnTo>
                    <a:pt x="3396" y="744"/>
                  </a:lnTo>
                  <a:lnTo>
                    <a:pt x="3396" y="738"/>
                  </a:lnTo>
                  <a:lnTo>
                    <a:pt x="3420" y="690"/>
                  </a:lnTo>
                  <a:lnTo>
                    <a:pt x="3426" y="684"/>
                  </a:lnTo>
                  <a:lnTo>
                    <a:pt x="3426" y="672"/>
                  </a:lnTo>
                  <a:lnTo>
                    <a:pt x="3420" y="666"/>
                  </a:lnTo>
                  <a:lnTo>
                    <a:pt x="3414" y="666"/>
                  </a:lnTo>
                  <a:lnTo>
                    <a:pt x="3372" y="648"/>
                  </a:lnTo>
                  <a:lnTo>
                    <a:pt x="3348" y="660"/>
                  </a:lnTo>
                  <a:lnTo>
                    <a:pt x="3336" y="660"/>
                  </a:lnTo>
                  <a:lnTo>
                    <a:pt x="3318" y="666"/>
                  </a:lnTo>
                  <a:lnTo>
                    <a:pt x="3312" y="666"/>
                  </a:lnTo>
                  <a:lnTo>
                    <a:pt x="3306" y="672"/>
                  </a:lnTo>
                  <a:lnTo>
                    <a:pt x="3306" y="690"/>
                  </a:lnTo>
                  <a:lnTo>
                    <a:pt x="3240" y="690"/>
                  </a:lnTo>
                  <a:lnTo>
                    <a:pt x="3228" y="696"/>
                  </a:lnTo>
                  <a:lnTo>
                    <a:pt x="3222" y="702"/>
                  </a:lnTo>
                  <a:lnTo>
                    <a:pt x="3210" y="708"/>
                  </a:lnTo>
                  <a:lnTo>
                    <a:pt x="3198" y="720"/>
                  </a:lnTo>
                  <a:lnTo>
                    <a:pt x="3204" y="726"/>
                  </a:lnTo>
                  <a:lnTo>
                    <a:pt x="3216" y="732"/>
                  </a:lnTo>
                  <a:lnTo>
                    <a:pt x="3228" y="732"/>
                  </a:lnTo>
                  <a:lnTo>
                    <a:pt x="3234" y="738"/>
                  </a:lnTo>
                  <a:lnTo>
                    <a:pt x="3228" y="738"/>
                  </a:lnTo>
                  <a:lnTo>
                    <a:pt x="3222" y="744"/>
                  </a:lnTo>
                  <a:lnTo>
                    <a:pt x="3204" y="744"/>
                  </a:lnTo>
                  <a:lnTo>
                    <a:pt x="3180" y="756"/>
                  </a:lnTo>
                  <a:lnTo>
                    <a:pt x="3168" y="768"/>
                  </a:lnTo>
                  <a:lnTo>
                    <a:pt x="3168" y="774"/>
                  </a:lnTo>
                  <a:lnTo>
                    <a:pt x="3174" y="786"/>
                  </a:lnTo>
                  <a:lnTo>
                    <a:pt x="3186" y="798"/>
                  </a:lnTo>
                  <a:lnTo>
                    <a:pt x="3198" y="804"/>
                  </a:lnTo>
                  <a:lnTo>
                    <a:pt x="3204" y="810"/>
                  </a:lnTo>
                  <a:lnTo>
                    <a:pt x="3210" y="810"/>
                  </a:lnTo>
                  <a:lnTo>
                    <a:pt x="3234" y="798"/>
                  </a:lnTo>
                  <a:lnTo>
                    <a:pt x="3234" y="822"/>
                  </a:lnTo>
                  <a:lnTo>
                    <a:pt x="3240" y="828"/>
                  </a:lnTo>
                  <a:lnTo>
                    <a:pt x="3246" y="828"/>
                  </a:lnTo>
                  <a:lnTo>
                    <a:pt x="3258" y="822"/>
                  </a:lnTo>
                  <a:lnTo>
                    <a:pt x="3282" y="822"/>
                  </a:lnTo>
                  <a:lnTo>
                    <a:pt x="3276" y="828"/>
                  </a:lnTo>
                  <a:lnTo>
                    <a:pt x="3252" y="840"/>
                  </a:lnTo>
                  <a:lnTo>
                    <a:pt x="3246" y="840"/>
                  </a:lnTo>
                  <a:lnTo>
                    <a:pt x="3228" y="828"/>
                  </a:lnTo>
                  <a:lnTo>
                    <a:pt x="3222" y="846"/>
                  </a:lnTo>
                  <a:lnTo>
                    <a:pt x="3204" y="846"/>
                  </a:lnTo>
                  <a:lnTo>
                    <a:pt x="3192" y="852"/>
                  </a:lnTo>
                  <a:lnTo>
                    <a:pt x="3186" y="852"/>
                  </a:lnTo>
                  <a:lnTo>
                    <a:pt x="3180" y="858"/>
                  </a:lnTo>
                  <a:lnTo>
                    <a:pt x="3204" y="858"/>
                  </a:lnTo>
                  <a:lnTo>
                    <a:pt x="3228" y="846"/>
                  </a:lnTo>
                  <a:lnTo>
                    <a:pt x="3240" y="846"/>
                  </a:lnTo>
                  <a:lnTo>
                    <a:pt x="3240" y="852"/>
                  </a:lnTo>
                  <a:lnTo>
                    <a:pt x="3228" y="870"/>
                  </a:lnTo>
                  <a:lnTo>
                    <a:pt x="3210" y="882"/>
                  </a:lnTo>
                  <a:lnTo>
                    <a:pt x="3198" y="888"/>
                  </a:lnTo>
                  <a:lnTo>
                    <a:pt x="3180" y="894"/>
                  </a:lnTo>
                  <a:lnTo>
                    <a:pt x="3168" y="900"/>
                  </a:lnTo>
                  <a:lnTo>
                    <a:pt x="3162" y="906"/>
                  </a:lnTo>
                  <a:lnTo>
                    <a:pt x="3138" y="918"/>
                  </a:lnTo>
                  <a:lnTo>
                    <a:pt x="3132" y="924"/>
                  </a:lnTo>
                  <a:lnTo>
                    <a:pt x="3120" y="918"/>
                  </a:lnTo>
                  <a:lnTo>
                    <a:pt x="3114" y="918"/>
                  </a:lnTo>
                  <a:lnTo>
                    <a:pt x="3102" y="912"/>
                  </a:lnTo>
                  <a:lnTo>
                    <a:pt x="3090" y="912"/>
                  </a:lnTo>
                  <a:lnTo>
                    <a:pt x="3072" y="930"/>
                  </a:lnTo>
                  <a:lnTo>
                    <a:pt x="3060" y="936"/>
                  </a:lnTo>
                  <a:lnTo>
                    <a:pt x="3054" y="948"/>
                  </a:lnTo>
                  <a:lnTo>
                    <a:pt x="3054" y="972"/>
                  </a:lnTo>
                  <a:lnTo>
                    <a:pt x="3048" y="978"/>
                  </a:lnTo>
                  <a:lnTo>
                    <a:pt x="3042" y="966"/>
                  </a:lnTo>
                  <a:lnTo>
                    <a:pt x="3030" y="966"/>
                  </a:lnTo>
                  <a:lnTo>
                    <a:pt x="3018" y="960"/>
                  </a:lnTo>
                  <a:lnTo>
                    <a:pt x="3012" y="960"/>
                  </a:lnTo>
                  <a:lnTo>
                    <a:pt x="3006" y="954"/>
                  </a:lnTo>
                  <a:lnTo>
                    <a:pt x="3030" y="930"/>
                  </a:lnTo>
                  <a:lnTo>
                    <a:pt x="3042" y="924"/>
                  </a:lnTo>
                  <a:lnTo>
                    <a:pt x="3060" y="906"/>
                  </a:lnTo>
                  <a:lnTo>
                    <a:pt x="3072" y="900"/>
                  </a:lnTo>
                  <a:lnTo>
                    <a:pt x="3036" y="900"/>
                  </a:lnTo>
                  <a:lnTo>
                    <a:pt x="3030" y="888"/>
                  </a:lnTo>
                  <a:lnTo>
                    <a:pt x="3018" y="882"/>
                  </a:lnTo>
                  <a:lnTo>
                    <a:pt x="2994" y="882"/>
                  </a:lnTo>
                  <a:lnTo>
                    <a:pt x="2988" y="888"/>
                  </a:lnTo>
                  <a:lnTo>
                    <a:pt x="2946" y="888"/>
                  </a:lnTo>
                  <a:lnTo>
                    <a:pt x="2946" y="894"/>
                  </a:lnTo>
                  <a:lnTo>
                    <a:pt x="2940" y="906"/>
                  </a:lnTo>
                  <a:lnTo>
                    <a:pt x="2940" y="918"/>
                  </a:lnTo>
                  <a:lnTo>
                    <a:pt x="2946" y="918"/>
                  </a:lnTo>
                  <a:lnTo>
                    <a:pt x="2952" y="924"/>
                  </a:lnTo>
                  <a:lnTo>
                    <a:pt x="2964" y="924"/>
                  </a:lnTo>
                  <a:lnTo>
                    <a:pt x="2976" y="936"/>
                  </a:lnTo>
                  <a:lnTo>
                    <a:pt x="2982" y="936"/>
                  </a:lnTo>
                  <a:lnTo>
                    <a:pt x="2976" y="942"/>
                  </a:lnTo>
                  <a:lnTo>
                    <a:pt x="2958" y="942"/>
                  </a:lnTo>
                  <a:lnTo>
                    <a:pt x="2952" y="936"/>
                  </a:lnTo>
                  <a:lnTo>
                    <a:pt x="2940" y="930"/>
                  </a:lnTo>
                  <a:lnTo>
                    <a:pt x="2934" y="924"/>
                  </a:lnTo>
                  <a:lnTo>
                    <a:pt x="2916" y="912"/>
                  </a:lnTo>
                  <a:lnTo>
                    <a:pt x="2910" y="942"/>
                  </a:lnTo>
                  <a:lnTo>
                    <a:pt x="2904" y="942"/>
                  </a:lnTo>
                  <a:lnTo>
                    <a:pt x="2898" y="948"/>
                  </a:lnTo>
                  <a:lnTo>
                    <a:pt x="2862" y="948"/>
                  </a:lnTo>
                  <a:lnTo>
                    <a:pt x="2844" y="942"/>
                  </a:lnTo>
                  <a:lnTo>
                    <a:pt x="2826" y="942"/>
                  </a:lnTo>
                  <a:lnTo>
                    <a:pt x="2808" y="936"/>
                  </a:lnTo>
                  <a:lnTo>
                    <a:pt x="2718" y="936"/>
                  </a:lnTo>
                  <a:lnTo>
                    <a:pt x="2706" y="930"/>
                  </a:lnTo>
                  <a:lnTo>
                    <a:pt x="2700" y="918"/>
                  </a:lnTo>
                  <a:lnTo>
                    <a:pt x="2688" y="912"/>
                  </a:lnTo>
                  <a:lnTo>
                    <a:pt x="2628" y="918"/>
                  </a:lnTo>
                  <a:lnTo>
                    <a:pt x="2622" y="912"/>
                  </a:lnTo>
                  <a:lnTo>
                    <a:pt x="2616" y="900"/>
                  </a:lnTo>
                  <a:lnTo>
                    <a:pt x="2604" y="894"/>
                  </a:lnTo>
                  <a:lnTo>
                    <a:pt x="2598" y="894"/>
                  </a:lnTo>
                  <a:lnTo>
                    <a:pt x="2586" y="888"/>
                  </a:lnTo>
                  <a:lnTo>
                    <a:pt x="2568" y="888"/>
                  </a:lnTo>
                  <a:lnTo>
                    <a:pt x="2556" y="894"/>
                  </a:lnTo>
                  <a:lnTo>
                    <a:pt x="2538" y="900"/>
                  </a:lnTo>
                  <a:lnTo>
                    <a:pt x="2532" y="906"/>
                  </a:lnTo>
                  <a:lnTo>
                    <a:pt x="2526" y="906"/>
                  </a:lnTo>
                  <a:lnTo>
                    <a:pt x="2526" y="912"/>
                  </a:lnTo>
                  <a:lnTo>
                    <a:pt x="2484" y="912"/>
                  </a:lnTo>
                  <a:lnTo>
                    <a:pt x="2472" y="906"/>
                  </a:lnTo>
                  <a:lnTo>
                    <a:pt x="2442" y="906"/>
                  </a:lnTo>
                  <a:lnTo>
                    <a:pt x="2430" y="918"/>
                  </a:lnTo>
                  <a:lnTo>
                    <a:pt x="2430" y="930"/>
                  </a:lnTo>
                  <a:lnTo>
                    <a:pt x="2418" y="954"/>
                  </a:lnTo>
                  <a:lnTo>
                    <a:pt x="2412" y="960"/>
                  </a:lnTo>
                  <a:lnTo>
                    <a:pt x="2412" y="966"/>
                  </a:lnTo>
                  <a:lnTo>
                    <a:pt x="2400" y="996"/>
                  </a:lnTo>
                  <a:lnTo>
                    <a:pt x="2364" y="996"/>
                  </a:lnTo>
                  <a:lnTo>
                    <a:pt x="2358" y="1026"/>
                  </a:lnTo>
                  <a:lnTo>
                    <a:pt x="2334" y="978"/>
                  </a:lnTo>
                  <a:lnTo>
                    <a:pt x="2340" y="978"/>
                  </a:lnTo>
                  <a:lnTo>
                    <a:pt x="2352" y="984"/>
                  </a:lnTo>
                  <a:lnTo>
                    <a:pt x="2376" y="984"/>
                  </a:lnTo>
                  <a:lnTo>
                    <a:pt x="2388" y="972"/>
                  </a:lnTo>
                  <a:lnTo>
                    <a:pt x="2358" y="942"/>
                  </a:lnTo>
                  <a:lnTo>
                    <a:pt x="2340" y="942"/>
                  </a:lnTo>
                  <a:lnTo>
                    <a:pt x="2328" y="936"/>
                  </a:lnTo>
                  <a:lnTo>
                    <a:pt x="2316" y="936"/>
                  </a:lnTo>
                  <a:lnTo>
                    <a:pt x="2322" y="918"/>
                  </a:lnTo>
                  <a:lnTo>
                    <a:pt x="2304" y="924"/>
                  </a:lnTo>
                  <a:lnTo>
                    <a:pt x="2262" y="930"/>
                  </a:lnTo>
                  <a:lnTo>
                    <a:pt x="2208" y="936"/>
                  </a:lnTo>
                  <a:lnTo>
                    <a:pt x="2160" y="942"/>
                  </a:lnTo>
                  <a:lnTo>
                    <a:pt x="2112" y="942"/>
                  </a:lnTo>
                  <a:lnTo>
                    <a:pt x="2064" y="936"/>
                  </a:lnTo>
                  <a:lnTo>
                    <a:pt x="2034" y="930"/>
                  </a:lnTo>
                  <a:lnTo>
                    <a:pt x="2028" y="924"/>
                  </a:lnTo>
                  <a:lnTo>
                    <a:pt x="2052" y="918"/>
                  </a:lnTo>
                  <a:lnTo>
                    <a:pt x="2082" y="918"/>
                  </a:lnTo>
                  <a:lnTo>
                    <a:pt x="2118" y="912"/>
                  </a:lnTo>
                  <a:lnTo>
                    <a:pt x="2142" y="900"/>
                  </a:lnTo>
                  <a:lnTo>
                    <a:pt x="2142" y="888"/>
                  </a:lnTo>
                  <a:lnTo>
                    <a:pt x="2112" y="864"/>
                  </a:lnTo>
                  <a:lnTo>
                    <a:pt x="2082" y="852"/>
                  </a:lnTo>
                  <a:lnTo>
                    <a:pt x="2004" y="852"/>
                  </a:lnTo>
                  <a:lnTo>
                    <a:pt x="1968" y="840"/>
                  </a:lnTo>
                  <a:lnTo>
                    <a:pt x="1944" y="834"/>
                  </a:lnTo>
                  <a:lnTo>
                    <a:pt x="1938" y="828"/>
                  </a:lnTo>
                  <a:lnTo>
                    <a:pt x="1908" y="828"/>
                  </a:lnTo>
                  <a:lnTo>
                    <a:pt x="1896" y="822"/>
                  </a:lnTo>
                  <a:lnTo>
                    <a:pt x="1866" y="804"/>
                  </a:lnTo>
                  <a:lnTo>
                    <a:pt x="1836" y="792"/>
                  </a:lnTo>
                  <a:lnTo>
                    <a:pt x="1812" y="786"/>
                  </a:lnTo>
                  <a:lnTo>
                    <a:pt x="1800" y="792"/>
                  </a:lnTo>
                  <a:lnTo>
                    <a:pt x="1782" y="798"/>
                  </a:lnTo>
                  <a:lnTo>
                    <a:pt x="1770" y="804"/>
                  </a:lnTo>
                  <a:lnTo>
                    <a:pt x="1758" y="816"/>
                  </a:lnTo>
                  <a:lnTo>
                    <a:pt x="1734" y="828"/>
                  </a:lnTo>
                  <a:lnTo>
                    <a:pt x="1680" y="828"/>
                  </a:lnTo>
                  <a:lnTo>
                    <a:pt x="1710" y="810"/>
                  </a:lnTo>
                  <a:lnTo>
                    <a:pt x="1710" y="798"/>
                  </a:lnTo>
                  <a:lnTo>
                    <a:pt x="1734" y="768"/>
                  </a:lnTo>
                  <a:lnTo>
                    <a:pt x="1728" y="768"/>
                  </a:lnTo>
                  <a:lnTo>
                    <a:pt x="1722" y="774"/>
                  </a:lnTo>
                  <a:lnTo>
                    <a:pt x="1674" y="798"/>
                  </a:lnTo>
                  <a:lnTo>
                    <a:pt x="1650" y="822"/>
                  </a:lnTo>
                  <a:lnTo>
                    <a:pt x="1638" y="828"/>
                  </a:lnTo>
                  <a:lnTo>
                    <a:pt x="1620" y="834"/>
                  </a:lnTo>
                  <a:lnTo>
                    <a:pt x="1608" y="828"/>
                  </a:lnTo>
                  <a:lnTo>
                    <a:pt x="1602" y="816"/>
                  </a:lnTo>
                  <a:lnTo>
                    <a:pt x="1602" y="798"/>
                  </a:lnTo>
                  <a:lnTo>
                    <a:pt x="1614" y="774"/>
                  </a:lnTo>
                  <a:lnTo>
                    <a:pt x="1614" y="762"/>
                  </a:lnTo>
                  <a:lnTo>
                    <a:pt x="1608" y="750"/>
                  </a:lnTo>
                  <a:lnTo>
                    <a:pt x="1596" y="744"/>
                  </a:lnTo>
                  <a:lnTo>
                    <a:pt x="1590" y="738"/>
                  </a:lnTo>
                  <a:lnTo>
                    <a:pt x="1578" y="738"/>
                  </a:lnTo>
                  <a:lnTo>
                    <a:pt x="1572" y="744"/>
                  </a:lnTo>
                  <a:lnTo>
                    <a:pt x="1572" y="750"/>
                  </a:lnTo>
                  <a:lnTo>
                    <a:pt x="1578" y="762"/>
                  </a:lnTo>
                  <a:lnTo>
                    <a:pt x="1584" y="768"/>
                  </a:lnTo>
                  <a:lnTo>
                    <a:pt x="1542" y="768"/>
                  </a:lnTo>
                  <a:lnTo>
                    <a:pt x="1530" y="774"/>
                  </a:lnTo>
                  <a:lnTo>
                    <a:pt x="1512" y="780"/>
                  </a:lnTo>
                  <a:lnTo>
                    <a:pt x="1494" y="798"/>
                  </a:lnTo>
                  <a:lnTo>
                    <a:pt x="1446" y="798"/>
                  </a:lnTo>
                  <a:lnTo>
                    <a:pt x="1428" y="804"/>
                  </a:lnTo>
                  <a:lnTo>
                    <a:pt x="1416" y="804"/>
                  </a:lnTo>
                  <a:lnTo>
                    <a:pt x="1398" y="810"/>
                  </a:lnTo>
                  <a:lnTo>
                    <a:pt x="1380" y="810"/>
                  </a:lnTo>
                  <a:lnTo>
                    <a:pt x="1374" y="816"/>
                  </a:lnTo>
                  <a:lnTo>
                    <a:pt x="1368" y="816"/>
                  </a:lnTo>
                  <a:lnTo>
                    <a:pt x="1356" y="822"/>
                  </a:lnTo>
                  <a:lnTo>
                    <a:pt x="1350" y="828"/>
                  </a:lnTo>
                  <a:lnTo>
                    <a:pt x="1338" y="834"/>
                  </a:lnTo>
                  <a:lnTo>
                    <a:pt x="1314" y="816"/>
                  </a:lnTo>
                  <a:lnTo>
                    <a:pt x="1302" y="822"/>
                  </a:lnTo>
                  <a:lnTo>
                    <a:pt x="1296" y="828"/>
                  </a:lnTo>
                  <a:lnTo>
                    <a:pt x="1272" y="840"/>
                  </a:lnTo>
                  <a:lnTo>
                    <a:pt x="1260" y="840"/>
                  </a:lnTo>
                  <a:lnTo>
                    <a:pt x="1254" y="846"/>
                  </a:lnTo>
                  <a:lnTo>
                    <a:pt x="1242" y="846"/>
                  </a:lnTo>
                  <a:lnTo>
                    <a:pt x="1230" y="852"/>
                  </a:lnTo>
                  <a:lnTo>
                    <a:pt x="1224" y="858"/>
                  </a:lnTo>
                  <a:lnTo>
                    <a:pt x="1212" y="864"/>
                  </a:lnTo>
                  <a:lnTo>
                    <a:pt x="1176" y="864"/>
                  </a:lnTo>
                  <a:lnTo>
                    <a:pt x="1188" y="858"/>
                  </a:lnTo>
                  <a:lnTo>
                    <a:pt x="1194" y="846"/>
                  </a:lnTo>
                  <a:lnTo>
                    <a:pt x="1212" y="840"/>
                  </a:lnTo>
                  <a:lnTo>
                    <a:pt x="1236" y="828"/>
                  </a:lnTo>
                  <a:lnTo>
                    <a:pt x="1254" y="828"/>
                  </a:lnTo>
                  <a:lnTo>
                    <a:pt x="1266" y="822"/>
                  </a:lnTo>
                  <a:lnTo>
                    <a:pt x="1284" y="816"/>
                  </a:lnTo>
                  <a:lnTo>
                    <a:pt x="1290" y="810"/>
                  </a:lnTo>
                  <a:lnTo>
                    <a:pt x="1362" y="810"/>
                  </a:lnTo>
                  <a:lnTo>
                    <a:pt x="1386" y="798"/>
                  </a:lnTo>
                  <a:lnTo>
                    <a:pt x="1422" y="792"/>
                  </a:lnTo>
                  <a:lnTo>
                    <a:pt x="1458" y="780"/>
                  </a:lnTo>
                  <a:lnTo>
                    <a:pt x="1470" y="780"/>
                  </a:lnTo>
                  <a:lnTo>
                    <a:pt x="1476" y="774"/>
                  </a:lnTo>
                  <a:lnTo>
                    <a:pt x="1482" y="774"/>
                  </a:lnTo>
                  <a:lnTo>
                    <a:pt x="1476" y="768"/>
                  </a:lnTo>
                  <a:lnTo>
                    <a:pt x="1410" y="768"/>
                  </a:lnTo>
                  <a:lnTo>
                    <a:pt x="1398" y="774"/>
                  </a:lnTo>
                  <a:lnTo>
                    <a:pt x="1392" y="774"/>
                  </a:lnTo>
                  <a:lnTo>
                    <a:pt x="1380" y="780"/>
                  </a:lnTo>
                  <a:lnTo>
                    <a:pt x="1374" y="786"/>
                  </a:lnTo>
                  <a:lnTo>
                    <a:pt x="1368" y="786"/>
                  </a:lnTo>
                  <a:lnTo>
                    <a:pt x="1362" y="792"/>
                  </a:lnTo>
                  <a:lnTo>
                    <a:pt x="1278" y="792"/>
                  </a:lnTo>
                  <a:lnTo>
                    <a:pt x="1254" y="804"/>
                  </a:lnTo>
                  <a:lnTo>
                    <a:pt x="1248" y="810"/>
                  </a:lnTo>
                  <a:lnTo>
                    <a:pt x="1236" y="816"/>
                  </a:lnTo>
                  <a:lnTo>
                    <a:pt x="1230" y="822"/>
                  </a:lnTo>
                  <a:lnTo>
                    <a:pt x="1212" y="822"/>
                  </a:lnTo>
                  <a:lnTo>
                    <a:pt x="1158" y="846"/>
                  </a:lnTo>
                  <a:lnTo>
                    <a:pt x="1140" y="846"/>
                  </a:lnTo>
                  <a:lnTo>
                    <a:pt x="1128" y="858"/>
                  </a:lnTo>
                  <a:lnTo>
                    <a:pt x="1122" y="870"/>
                  </a:lnTo>
                  <a:lnTo>
                    <a:pt x="1122" y="876"/>
                  </a:lnTo>
                  <a:lnTo>
                    <a:pt x="1116" y="876"/>
                  </a:lnTo>
                  <a:lnTo>
                    <a:pt x="1110" y="870"/>
                  </a:lnTo>
                  <a:lnTo>
                    <a:pt x="1110" y="846"/>
                  </a:lnTo>
                  <a:lnTo>
                    <a:pt x="1116" y="846"/>
                  </a:lnTo>
                  <a:lnTo>
                    <a:pt x="1152" y="834"/>
                  </a:lnTo>
                  <a:lnTo>
                    <a:pt x="1176" y="822"/>
                  </a:lnTo>
                  <a:lnTo>
                    <a:pt x="1194" y="816"/>
                  </a:lnTo>
                  <a:lnTo>
                    <a:pt x="1188" y="810"/>
                  </a:lnTo>
                  <a:lnTo>
                    <a:pt x="1176" y="810"/>
                  </a:lnTo>
                  <a:lnTo>
                    <a:pt x="1164" y="804"/>
                  </a:lnTo>
                  <a:lnTo>
                    <a:pt x="1140" y="804"/>
                  </a:lnTo>
                  <a:lnTo>
                    <a:pt x="1122" y="822"/>
                  </a:lnTo>
                  <a:lnTo>
                    <a:pt x="1110" y="828"/>
                  </a:lnTo>
                  <a:lnTo>
                    <a:pt x="1092" y="828"/>
                  </a:lnTo>
                  <a:lnTo>
                    <a:pt x="1080" y="834"/>
                  </a:lnTo>
                  <a:lnTo>
                    <a:pt x="1068" y="834"/>
                  </a:lnTo>
                  <a:lnTo>
                    <a:pt x="1068" y="840"/>
                  </a:lnTo>
                  <a:lnTo>
                    <a:pt x="1062" y="846"/>
                  </a:lnTo>
                  <a:lnTo>
                    <a:pt x="1062" y="876"/>
                  </a:lnTo>
                  <a:lnTo>
                    <a:pt x="1038" y="858"/>
                  </a:lnTo>
                  <a:lnTo>
                    <a:pt x="972" y="852"/>
                  </a:lnTo>
                  <a:lnTo>
                    <a:pt x="960" y="846"/>
                  </a:lnTo>
                  <a:lnTo>
                    <a:pt x="948" y="834"/>
                  </a:lnTo>
                  <a:lnTo>
                    <a:pt x="936" y="834"/>
                  </a:lnTo>
                  <a:lnTo>
                    <a:pt x="936" y="828"/>
                  </a:lnTo>
                  <a:lnTo>
                    <a:pt x="942" y="822"/>
                  </a:lnTo>
                  <a:lnTo>
                    <a:pt x="942" y="810"/>
                  </a:lnTo>
                  <a:lnTo>
                    <a:pt x="948" y="804"/>
                  </a:lnTo>
                  <a:lnTo>
                    <a:pt x="834" y="804"/>
                  </a:lnTo>
                  <a:lnTo>
                    <a:pt x="852" y="804"/>
                  </a:lnTo>
                  <a:lnTo>
                    <a:pt x="78" y="1440"/>
                  </a:lnTo>
                  <a:lnTo>
                    <a:pt x="72" y="1446"/>
                  </a:lnTo>
                  <a:lnTo>
                    <a:pt x="60" y="1452"/>
                  </a:lnTo>
                  <a:lnTo>
                    <a:pt x="54" y="1464"/>
                  </a:lnTo>
                  <a:lnTo>
                    <a:pt x="54" y="1476"/>
                  </a:lnTo>
                  <a:lnTo>
                    <a:pt x="108" y="1476"/>
                  </a:lnTo>
                  <a:lnTo>
                    <a:pt x="120" y="1464"/>
                  </a:lnTo>
                  <a:lnTo>
                    <a:pt x="156" y="1464"/>
                  </a:lnTo>
                  <a:lnTo>
                    <a:pt x="132" y="1488"/>
                  </a:lnTo>
                  <a:lnTo>
                    <a:pt x="132" y="1494"/>
                  </a:lnTo>
                  <a:lnTo>
                    <a:pt x="138" y="1506"/>
                  </a:lnTo>
                  <a:lnTo>
                    <a:pt x="138" y="1524"/>
                  </a:lnTo>
                  <a:lnTo>
                    <a:pt x="144" y="1530"/>
                  </a:lnTo>
                  <a:lnTo>
                    <a:pt x="156" y="1536"/>
                  </a:lnTo>
                  <a:lnTo>
                    <a:pt x="162" y="1542"/>
                  </a:lnTo>
                  <a:lnTo>
                    <a:pt x="144" y="1560"/>
                  </a:lnTo>
                  <a:lnTo>
                    <a:pt x="144" y="1572"/>
                  </a:lnTo>
                  <a:lnTo>
                    <a:pt x="150" y="1572"/>
                  </a:lnTo>
                  <a:lnTo>
                    <a:pt x="156" y="1566"/>
                  </a:lnTo>
                  <a:lnTo>
                    <a:pt x="168" y="1560"/>
                  </a:lnTo>
                  <a:lnTo>
                    <a:pt x="174" y="1554"/>
                  </a:lnTo>
                  <a:lnTo>
                    <a:pt x="180" y="1554"/>
                  </a:lnTo>
                  <a:lnTo>
                    <a:pt x="186" y="1548"/>
                  </a:lnTo>
                  <a:lnTo>
                    <a:pt x="198" y="1548"/>
                  </a:lnTo>
                  <a:lnTo>
                    <a:pt x="210" y="1542"/>
                  </a:lnTo>
                  <a:lnTo>
                    <a:pt x="222" y="1542"/>
                  </a:lnTo>
                  <a:lnTo>
                    <a:pt x="234" y="1536"/>
                  </a:lnTo>
                  <a:lnTo>
                    <a:pt x="240" y="1530"/>
                  </a:lnTo>
                  <a:lnTo>
                    <a:pt x="258" y="1530"/>
                  </a:lnTo>
                  <a:lnTo>
                    <a:pt x="258" y="1518"/>
                  </a:lnTo>
                  <a:lnTo>
                    <a:pt x="264" y="1518"/>
                  </a:lnTo>
                  <a:lnTo>
                    <a:pt x="270" y="1512"/>
                  </a:lnTo>
                  <a:lnTo>
                    <a:pt x="282" y="1512"/>
                  </a:lnTo>
                  <a:lnTo>
                    <a:pt x="300" y="1506"/>
                  </a:lnTo>
                  <a:lnTo>
                    <a:pt x="312" y="1506"/>
                  </a:lnTo>
                  <a:lnTo>
                    <a:pt x="330" y="1512"/>
                  </a:lnTo>
                  <a:lnTo>
                    <a:pt x="336" y="1518"/>
                  </a:lnTo>
                  <a:lnTo>
                    <a:pt x="330" y="1524"/>
                  </a:lnTo>
                  <a:lnTo>
                    <a:pt x="324" y="1524"/>
                  </a:lnTo>
                  <a:lnTo>
                    <a:pt x="318" y="1530"/>
                  </a:lnTo>
                  <a:lnTo>
                    <a:pt x="318" y="1560"/>
                  </a:lnTo>
                  <a:lnTo>
                    <a:pt x="306" y="1572"/>
                  </a:lnTo>
                  <a:lnTo>
                    <a:pt x="324" y="1590"/>
                  </a:lnTo>
                  <a:lnTo>
                    <a:pt x="330" y="1602"/>
                  </a:lnTo>
                  <a:lnTo>
                    <a:pt x="330" y="1620"/>
                  </a:lnTo>
                  <a:lnTo>
                    <a:pt x="312" y="1656"/>
                  </a:lnTo>
                  <a:lnTo>
                    <a:pt x="312" y="1698"/>
                  </a:lnTo>
                  <a:lnTo>
                    <a:pt x="306" y="1704"/>
                  </a:lnTo>
                  <a:lnTo>
                    <a:pt x="300" y="1716"/>
                  </a:lnTo>
                  <a:lnTo>
                    <a:pt x="300" y="1728"/>
                  </a:lnTo>
                  <a:lnTo>
                    <a:pt x="294" y="1740"/>
                  </a:lnTo>
                  <a:lnTo>
                    <a:pt x="294" y="1746"/>
                  </a:lnTo>
                  <a:lnTo>
                    <a:pt x="300" y="1752"/>
                  </a:lnTo>
                  <a:lnTo>
                    <a:pt x="312" y="1758"/>
                  </a:lnTo>
                  <a:lnTo>
                    <a:pt x="318" y="1764"/>
                  </a:lnTo>
                  <a:lnTo>
                    <a:pt x="324" y="1764"/>
                  </a:lnTo>
                  <a:lnTo>
                    <a:pt x="330" y="1770"/>
                  </a:lnTo>
                  <a:lnTo>
                    <a:pt x="330" y="1776"/>
                  </a:lnTo>
                  <a:lnTo>
                    <a:pt x="348" y="1776"/>
                  </a:lnTo>
                  <a:lnTo>
                    <a:pt x="354" y="1782"/>
                  </a:lnTo>
                  <a:lnTo>
                    <a:pt x="354" y="1794"/>
                  </a:lnTo>
                  <a:lnTo>
                    <a:pt x="342" y="1800"/>
                  </a:lnTo>
                  <a:lnTo>
                    <a:pt x="330" y="1812"/>
                  </a:lnTo>
                  <a:lnTo>
                    <a:pt x="318" y="1818"/>
                  </a:lnTo>
                  <a:lnTo>
                    <a:pt x="318" y="1830"/>
                  </a:lnTo>
                  <a:lnTo>
                    <a:pt x="312" y="1842"/>
                  </a:lnTo>
                  <a:lnTo>
                    <a:pt x="294" y="1860"/>
                  </a:lnTo>
                  <a:lnTo>
                    <a:pt x="282" y="1866"/>
                  </a:lnTo>
                  <a:lnTo>
                    <a:pt x="270" y="1878"/>
                  </a:lnTo>
                  <a:lnTo>
                    <a:pt x="252" y="1884"/>
                  </a:lnTo>
                  <a:lnTo>
                    <a:pt x="234" y="1896"/>
                  </a:lnTo>
                  <a:lnTo>
                    <a:pt x="228" y="1902"/>
                  </a:lnTo>
                  <a:lnTo>
                    <a:pt x="222" y="1914"/>
                  </a:lnTo>
                  <a:lnTo>
                    <a:pt x="222" y="1926"/>
                  </a:lnTo>
                  <a:lnTo>
                    <a:pt x="216" y="1932"/>
                  </a:lnTo>
                  <a:lnTo>
                    <a:pt x="216" y="1944"/>
                  </a:lnTo>
                  <a:lnTo>
                    <a:pt x="204" y="1956"/>
                  </a:lnTo>
                  <a:lnTo>
                    <a:pt x="210" y="1962"/>
                  </a:lnTo>
                  <a:lnTo>
                    <a:pt x="216" y="1962"/>
                  </a:lnTo>
                  <a:lnTo>
                    <a:pt x="216" y="1974"/>
                  </a:lnTo>
                  <a:lnTo>
                    <a:pt x="228" y="1986"/>
                  </a:lnTo>
                  <a:lnTo>
                    <a:pt x="240" y="1980"/>
                  </a:lnTo>
                  <a:lnTo>
                    <a:pt x="246" y="1968"/>
                  </a:lnTo>
                  <a:lnTo>
                    <a:pt x="258" y="1962"/>
                  </a:lnTo>
                  <a:lnTo>
                    <a:pt x="276" y="1956"/>
                  </a:lnTo>
                  <a:lnTo>
                    <a:pt x="294" y="1938"/>
                  </a:lnTo>
                  <a:lnTo>
                    <a:pt x="306" y="1938"/>
                  </a:lnTo>
                  <a:lnTo>
                    <a:pt x="306" y="1944"/>
                  </a:lnTo>
                  <a:lnTo>
                    <a:pt x="300" y="1950"/>
                  </a:lnTo>
                  <a:lnTo>
                    <a:pt x="288" y="1956"/>
                  </a:lnTo>
                  <a:lnTo>
                    <a:pt x="282" y="1956"/>
                  </a:lnTo>
                  <a:lnTo>
                    <a:pt x="276" y="1962"/>
                  </a:lnTo>
                  <a:lnTo>
                    <a:pt x="276" y="1974"/>
                  </a:lnTo>
                  <a:lnTo>
                    <a:pt x="282" y="1986"/>
                  </a:lnTo>
                  <a:lnTo>
                    <a:pt x="294" y="1998"/>
                  </a:lnTo>
                  <a:lnTo>
                    <a:pt x="252" y="1992"/>
                  </a:lnTo>
                  <a:lnTo>
                    <a:pt x="246" y="1998"/>
                  </a:lnTo>
                  <a:lnTo>
                    <a:pt x="240" y="2010"/>
                  </a:lnTo>
                  <a:lnTo>
                    <a:pt x="234" y="2016"/>
                  </a:lnTo>
                  <a:lnTo>
                    <a:pt x="228" y="2028"/>
                  </a:lnTo>
                  <a:lnTo>
                    <a:pt x="228" y="2034"/>
                  </a:lnTo>
                  <a:lnTo>
                    <a:pt x="234" y="2034"/>
                  </a:lnTo>
                  <a:lnTo>
                    <a:pt x="240" y="2040"/>
                  </a:lnTo>
                  <a:lnTo>
                    <a:pt x="252" y="2040"/>
                  </a:lnTo>
                  <a:lnTo>
                    <a:pt x="258" y="2046"/>
                  </a:lnTo>
                  <a:lnTo>
                    <a:pt x="252" y="2052"/>
                  </a:lnTo>
                  <a:lnTo>
                    <a:pt x="252" y="2058"/>
                  </a:lnTo>
                  <a:lnTo>
                    <a:pt x="246" y="2070"/>
                  </a:lnTo>
                  <a:lnTo>
                    <a:pt x="246" y="2076"/>
                  </a:lnTo>
                  <a:lnTo>
                    <a:pt x="252" y="2070"/>
                  </a:lnTo>
                  <a:lnTo>
                    <a:pt x="288" y="2052"/>
                  </a:lnTo>
                  <a:lnTo>
                    <a:pt x="306" y="2034"/>
                  </a:lnTo>
                  <a:lnTo>
                    <a:pt x="318" y="2028"/>
                  </a:lnTo>
                  <a:lnTo>
                    <a:pt x="318" y="2040"/>
                  </a:lnTo>
                  <a:lnTo>
                    <a:pt x="288" y="2058"/>
                  </a:lnTo>
                  <a:lnTo>
                    <a:pt x="312" y="2064"/>
                  </a:lnTo>
                  <a:lnTo>
                    <a:pt x="312" y="2076"/>
                  </a:lnTo>
                  <a:lnTo>
                    <a:pt x="294" y="2094"/>
                  </a:lnTo>
                  <a:lnTo>
                    <a:pt x="276" y="2076"/>
                  </a:lnTo>
                  <a:lnTo>
                    <a:pt x="270" y="2076"/>
                  </a:lnTo>
                  <a:lnTo>
                    <a:pt x="264" y="2082"/>
                  </a:lnTo>
                  <a:lnTo>
                    <a:pt x="240" y="2094"/>
                  </a:lnTo>
                  <a:lnTo>
                    <a:pt x="228" y="2094"/>
                  </a:lnTo>
                  <a:lnTo>
                    <a:pt x="216" y="2106"/>
                  </a:lnTo>
                  <a:lnTo>
                    <a:pt x="210" y="2118"/>
                  </a:lnTo>
                  <a:lnTo>
                    <a:pt x="204" y="2124"/>
                  </a:lnTo>
                  <a:lnTo>
                    <a:pt x="210" y="2118"/>
                  </a:lnTo>
                  <a:lnTo>
                    <a:pt x="222" y="2118"/>
                  </a:lnTo>
                  <a:lnTo>
                    <a:pt x="228" y="2112"/>
                  </a:lnTo>
                  <a:lnTo>
                    <a:pt x="276" y="2112"/>
                  </a:lnTo>
                  <a:lnTo>
                    <a:pt x="270" y="2112"/>
                  </a:lnTo>
                  <a:lnTo>
                    <a:pt x="264" y="2118"/>
                  </a:lnTo>
                  <a:lnTo>
                    <a:pt x="252" y="2118"/>
                  </a:lnTo>
                  <a:lnTo>
                    <a:pt x="240" y="2124"/>
                  </a:lnTo>
                  <a:lnTo>
                    <a:pt x="228" y="2124"/>
                  </a:lnTo>
                  <a:lnTo>
                    <a:pt x="216" y="2130"/>
                  </a:lnTo>
                  <a:lnTo>
                    <a:pt x="210" y="2130"/>
                  </a:lnTo>
                  <a:lnTo>
                    <a:pt x="210" y="2148"/>
                  </a:lnTo>
                  <a:lnTo>
                    <a:pt x="204" y="2148"/>
                  </a:lnTo>
                  <a:lnTo>
                    <a:pt x="198" y="2142"/>
                  </a:lnTo>
                  <a:lnTo>
                    <a:pt x="174" y="2142"/>
                  </a:lnTo>
                  <a:lnTo>
                    <a:pt x="174" y="2154"/>
                  </a:lnTo>
                  <a:lnTo>
                    <a:pt x="180" y="2166"/>
                  </a:lnTo>
                  <a:lnTo>
                    <a:pt x="192" y="2172"/>
                  </a:lnTo>
                  <a:lnTo>
                    <a:pt x="198" y="2178"/>
                  </a:lnTo>
                  <a:lnTo>
                    <a:pt x="246" y="2160"/>
                  </a:lnTo>
                  <a:lnTo>
                    <a:pt x="264" y="2184"/>
                  </a:lnTo>
                  <a:lnTo>
                    <a:pt x="300" y="2166"/>
                  </a:lnTo>
                  <a:lnTo>
                    <a:pt x="294" y="2172"/>
                  </a:lnTo>
                  <a:lnTo>
                    <a:pt x="288" y="2184"/>
                  </a:lnTo>
                  <a:lnTo>
                    <a:pt x="276" y="2190"/>
                  </a:lnTo>
                  <a:lnTo>
                    <a:pt x="270" y="2196"/>
                  </a:lnTo>
                  <a:lnTo>
                    <a:pt x="264" y="2208"/>
                  </a:lnTo>
                  <a:lnTo>
                    <a:pt x="264" y="2214"/>
                  </a:lnTo>
                  <a:lnTo>
                    <a:pt x="276" y="2214"/>
                  </a:lnTo>
                  <a:lnTo>
                    <a:pt x="282" y="2208"/>
                  </a:lnTo>
                  <a:lnTo>
                    <a:pt x="300" y="2202"/>
                  </a:lnTo>
                  <a:lnTo>
                    <a:pt x="318" y="2184"/>
                  </a:lnTo>
                  <a:lnTo>
                    <a:pt x="330" y="2178"/>
                  </a:lnTo>
                  <a:lnTo>
                    <a:pt x="306" y="2202"/>
                  </a:lnTo>
                  <a:lnTo>
                    <a:pt x="300" y="2214"/>
                  </a:lnTo>
                  <a:lnTo>
                    <a:pt x="294" y="2220"/>
                  </a:lnTo>
                  <a:lnTo>
                    <a:pt x="300" y="2220"/>
                  </a:lnTo>
                  <a:lnTo>
                    <a:pt x="312" y="2214"/>
                  </a:lnTo>
                  <a:lnTo>
                    <a:pt x="324" y="2214"/>
                  </a:lnTo>
                  <a:lnTo>
                    <a:pt x="318" y="2220"/>
                  </a:lnTo>
                  <a:lnTo>
                    <a:pt x="306" y="2226"/>
                  </a:lnTo>
                  <a:lnTo>
                    <a:pt x="300" y="2238"/>
                  </a:lnTo>
                  <a:lnTo>
                    <a:pt x="282" y="2256"/>
                  </a:lnTo>
                  <a:lnTo>
                    <a:pt x="288" y="2262"/>
                  </a:lnTo>
                  <a:lnTo>
                    <a:pt x="294" y="2262"/>
                  </a:lnTo>
                  <a:lnTo>
                    <a:pt x="342" y="2238"/>
                  </a:lnTo>
                  <a:lnTo>
                    <a:pt x="348" y="2232"/>
                  </a:lnTo>
                  <a:lnTo>
                    <a:pt x="324" y="2256"/>
                  </a:lnTo>
                  <a:lnTo>
                    <a:pt x="318" y="2268"/>
                  </a:lnTo>
                  <a:lnTo>
                    <a:pt x="318" y="2274"/>
                  </a:lnTo>
                  <a:lnTo>
                    <a:pt x="330" y="2280"/>
                  </a:lnTo>
                  <a:lnTo>
                    <a:pt x="342" y="2280"/>
                  </a:lnTo>
                  <a:lnTo>
                    <a:pt x="354" y="2292"/>
                  </a:lnTo>
                  <a:lnTo>
                    <a:pt x="354" y="2298"/>
                  </a:lnTo>
                  <a:lnTo>
                    <a:pt x="348" y="2304"/>
                  </a:lnTo>
                  <a:lnTo>
                    <a:pt x="348" y="2340"/>
                  </a:lnTo>
                  <a:lnTo>
                    <a:pt x="2058" y="2340"/>
                  </a:lnTo>
                  <a:lnTo>
                    <a:pt x="2064" y="2328"/>
                  </a:lnTo>
                  <a:lnTo>
                    <a:pt x="2064" y="2322"/>
                  </a:lnTo>
                  <a:lnTo>
                    <a:pt x="2070" y="2310"/>
                  </a:lnTo>
                  <a:lnTo>
                    <a:pt x="2076" y="2304"/>
                  </a:lnTo>
                  <a:lnTo>
                    <a:pt x="2088" y="2298"/>
                  </a:lnTo>
                  <a:lnTo>
                    <a:pt x="2100" y="2310"/>
                  </a:lnTo>
                  <a:lnTo>
                    <a:pt x="2088" y="2322"/>
                  </a:lnTo>
                  <a:lnTo>
                    <a:pt x="2082" y="2334"/>
                  </a:lnTo>
                  <a:lnTo>
                    <a:pt x="2082" y="2346"/>
                  </a:lnTo>
                  <a:lnTo>
                    <a:pt x="2094" y="2352"/>
                  </a:lnTo>
                  <a:lnTo>
                    <a:pt x="2112" y="2358"/>
                  </a:lnTo>
                  <a:lnTo>
                    <a:pt x="2124" y="2358"/>
                  </a:lnTo>
                  <a:lnTo>
                    <a:pt x="2142" y="2376"/>
                  </a:lnTo>
                  <a:lnTo>
                    <a:pt x="2154" y="2376"/>
                  </a:lnTo>
                  <a:lnTo>
                    <a:pt x="2154" y="2370"/>
                  </a:lnTo>
                  <a:lnTo>
                    <a:pt x="2166" y="2358"/>
                  </a:lnTo>
                  <a:lnTo>
                    <a:pt x="2178" y="2358"/>
                  </a:lnTo>
                  <a:lnTo>
                    <a:pt x="2190" y="2364"/>
                  </a:lnTo>
                  <a:lnTo>
                    <a:pt x="2202" y="2376"/>
                  </a:lnTo>
                  <a:lnTo>
                    <a:pt x="2202" y="2382"/>
                  </a:lnTo>
                  <a:lnTo>
                    <a:pt x="2208" y="2388"/>
                  </a:lnTo>
                  <a:lnTo>
                    <a:pt x="2238" y="2388"/>
                  </a:lnTo>
                  <a:lnTo>
                    <a:pt x="2256" y="2406"/>
                  </a:lnTo>
                  <a:lnTo>
                    <a:pt x="2268" y="2406"/>
                  </a:lnTo>
                  <a:lnTo>
                    <a:pt x="2280" y="2394"/>
                  </a:lnTo>
                  <a:lnTo>
                    <a:pt x="2292" y="2388"/>
                  </a:lnTo>
                  <a:lnTo>
                    <a:pt x="2298" y="2382"/>
                  </a:lnTo>
                  <a:lnTo>
                    <a:pt x="2298" y="2400"/>
                  </a:lnTo>
                  <a:lnTo>
                    <a:pt x="2346" y="2394"/>
                  </a:lnTo>
                  <a:lnTo>
                    <a:pt x="2346" y="2400"/>
                  </a:lnTo>
                  <a:lnTo>
                    <a:pt x="2352" y="2400"/>
                  </a:lnTo>
                  <a:lnTo>
                    <a:pt x="2364" y="2406"/>
                  </a:lnTo>
                  <a:lnTo>
                    <a:pt x="2382" y="2406"/>
                  </a:lnTo>
                  <a:lnTo>
                    <a:pt x="2394" y="2394"/>
                  </a:lnTo>
                  <a:lnTo>
                    <a:pt x="2406" y="2388"/>
                  </a:lnTo>
                  <a:lnTo>
                    <a:pt x="2412" y="2376"/>
                  </a:lnTo>
                  <a:lnTo>
                    <a:pt x="2412" y="2370"/>
                  </a:lnTo>
                  <a:lnTo>
                    <a:pt x="2430" y="2370"/>
                  </a:lnTo>
                  <a:lnTo>
                    <a:pt x="2436" y="2376"/>
                  </a:lnTo>
                  <a:lnTo>
                    <a:pt x="2442" y="2376"/>
                  </a:lnTo>
                  <a:lnTo>
                    <a:pt x="2454" y="2364"/>
                  </a:lnTo>
                  <a:lnTo>
                    <a:pt x="2460" y="2352"/>
                  </a:lnTo>
                  <a:lnTo>
                    <a:pt x="2466" y="2346"/>
                  </a:lnTo>
                  <a:lnTo>
                    <a:pt x="2472" y="2346"/>
                  </a:lnTo>
                  <a:lnTo>
                    <a:pt x="2472" y="2352"/>
                  </a:lnTo>
                  <a:lnTo>
                    <a:pt x="2478" y="2358"/>
                  </a:lnTo>
                  <a:lnTo>
                    <a:pt x="2502" y="2352"/>
                  </a:lnTo>
                  <a:lnTo>
                    <a:pt x="2496" y="2346"/>
                  </a:lnTo>
                  <a:lnTo>
                    <a:pt x="2496" y="2334"/>
                  </a:lnTo>
                  <a:lnTo>
                    <a:pt x="2502" y="2328"/>
                  </a:lnTo>
                  <a:lnTo>
                    <a:pt x="2514" y="2322"/>
                  </a:lnTo>
                  <a:lnTo>
                    <a:pt x="2532" y="2340"/>
                  </a:lnTo>
                  <a:lnTo>
                    <a:pt x="2556" y="2340"/>
                  </a:lnTo>
                  <a:lnTo>
                    <a:pt x="2562" y="2346"/>
                  </a:lnTo>
                  <a:lnTo>
                    <a:pt x="2580" y="2346"/>
                  </a:lnTo>
                  <a:lnTo>
                    <a:pt x="2604" y="2358"/>
                  </a:lnTo>
                  <a:lnTo>
                    <a:pt x="2604" y="2370"/>
                  </a:lnTo>
                  <a:lnTo>
                    <a:pt x="2598" y="2382"/>
                  </a:lnTo>
                  <a:lnTo>
                    <a:pt x="2598" y="2388"/>
                  </a:lnTo>
                  <a:lnTo>
                    <a:pt x="2592" y="2400"/>
                  </a:lnTo>
                  <a:lnTo>
                    <a:pt x="2604" y="2412"/>
                  </a:lnTo>
                  <a:lnTo>
                    <a:pt x="2592" y="2436"/>
                  </a:lnTo>
                  <a:lnTo>
                    <a:pt x="2598" y="2436"/>
                  </a:lnTo>
                  <a:lnTo>
                    <a:pt x="2604" y="2430"/>
                  </a:lnTo>
                  <a:lnTo>
                    <a:pt x="2616" y="2424"/>
                  </a:lnTo>
                  <a:lnTo>
                    <a:pt x="2634" y="2418"/>
                  </a:lnTo>
                  <a:lnTo>
                    <a:pt x="2646" y="2412"/>
                  </a:lnTo>
                  <a:lnTo>
                    <a:pt x="2670" y="2412"/>
                  </a:lnTo>
                  <a:lnTo>
                    <a:pt x="2670" y="2424"/>
                  </a:lnTo>
                  <a:lnTo>
                    <a:pt x="2658" y="2430"/>
                  </a:lnTo>
                  <a:lnTo>
                    <a:pt x="2652" y="2436"/>
                  </a:lnTo>
                  <a:lnTo>
                    <a:pt x="2646" y="2436"/>
                  </a:lnTo>
                  <a:lnTo>
                    <a:pt x="2640" y="2442"/>
                  </a:lnTo>
                  <a:lnTo>
                    <a:pt x="2646" y="2448"/>
                  </a:lnTo>
                  <a:lnTo>
                    <a:pt x="2652" y="2448"/>
                  </a:lnTo>
                  <a:lnTo>
                    <a:pt x="2664" y="2460"/>
                  </a:lnTo>
                  <a:lnTo>
                    <a:pt x="2640" y="2484"/>
                  </a:lnTo>
                  <a:lnTo>
                    <a:pt x="2640" y="2490"/>
                  </a:lnTo>
                  <a:lnTo>
                    <a:pt x="2652" y="2490"/>
                  </a:lnTo>
                  <a:lnTo>
                    <a:pt x="2652" y="2502"/>
                  </a:lnTo>
                  <a:lnTo>
                    <a:pt x="2640" y="2514"/>
                  </a:lnTo>
                  <a:lnTo>
                    <a:pt x="2640" y="2526"/>
                  </a:lnTo>
                  <a:lnTo>
                    <a:pt x="2658" y="2526"/>
                  </a:lnTo>
                  <a:lnTo>
                    <a:pt x="2652" y="2544"/>
                  </a:lnTo>
                  <a:lnTo>
                    <a:pt x="2658" y="2544"/>
                  </a:lnTo>
                  <a:lnTo>
                    <a:pt x="2670" y="2550"/>
                  </a:lnTo>
                  <a:lnTo>
                    <a:pt x="2754" y="2550"/>
                  </a:lnTo>
                  <a:lnTo>
                    <a:pt x="2766" y="2556"/>
                  </a:lnTo>
                  <a:lnTo>
                    <a:pt x="2784" y="2568"/>
                  </a:lnTo>
                  <a:lnTo>
                    <a:pt x="2838" y="2568"/>
                  </a:lnTo>
                  <a:lnTo>
                    <a:pt x="2850" y="2574"/>
                  </a:lnTo>
                  <a:lnTo>
                    <a:pt x="2856" y="2580"/>
                  </a:lnTo>
                  <a:lnTo>
                    <a:pt x="2856" y="2610"/>
                  </a:lnTo>
                  <a:lnTo>
                    <a:pt x="2874" y="2610"/>
                  </a:lnTo>
                  <a:lnTo>
                    <a:pt x="2874" y="2628"/>
                  </a:lnTo>
                  <a:lnTo>
                    <a:pt x="2862" y="2640"/>
                  </a:lnTo>
                  <a:lnTo>
                    <a:pt x="2862" y="2652"/>
                  </a:lnTo>
                  <a:lnTo>
                    <a:pt x="2874" y="2664"/>
                  </a:lnTo>
                  <a:lnTo>
                    <a:pt x="2880" y="2664"/>
                  </a:lnTo>
                  <a:lnTo>
                    <a:pt x="2856" y="2658"/>
                  </a:lnTo>
                  <a:lnTo>
                    <a:pt x="2856" y="2670"/>
                  </a:lnTo>
                  <a:lnTo>
                    <a:pt x="2850" y="2676"/>
                  </a:lnTo>
                  <a:lnTo>
                    <a:pt x="2844" y="2688"/>
                  </a:lnTo>
                  <a:lnTo>
                    <a:pt x="2838" y="2694"/>
                  </a:lnTo>
                  <a:lnTo>
                    <a:pt x="2832" y="2688"/>
                  </a:lnTo>
                  <a:lnTo>
                    <a:pt x="2820" y="2682"/>
                  </a:lnTo>
                  <a:lnTo>
                    <a:pt x="2802" y="2670"/>
                  </a:lnTo>
                  <a:lnTo>
                    <a:pt x="2790" y="2664"/>
                  </a:lnTo>
                  <a:lnTo>
                    <a:pt x="2784" y="2652"/>
                  </a:lnTo>
                  <a:lnTo>
                    <a:pt x="2784" y="2628"/>
                  </a:lnTo>
                  <a:lnTo>
                    <a:pt x="2766" y="2622"/>
                  </a:lnTo>
                  <a:lnTo>
                    <a:pt x="2772" y="2640"/>
                  </a:lnTo>
                  <a:lnTo>
                    <a:pt x="2772" y="2646"/>
                  </a:lnTo>
                  <a:lnTo>
                    <a:pt x="2778" y="2652"/>
                  </a:lnTo>
                  <a:lnTo>
                    <a:pt x="2778" y="2664"/>
                  </a:lnTo>
                  <a:lnTo>
                    <a:pt x="2772" y="2676"/>
                  </a:lnTo>
                  <a:lnTo>
                    <a:pt x="2760" y="2688"/>
                  </a:lnTo>
                  <a:lnTo>
                    <a:pt x="2754" y="2700"/>
                  </a:lnTo>
                  <a:lnTo>
                    <a:pt x="2736" y="2706"/>
                  </a:lnTo>
                  <a:lnTo>
                    <a:pt x="2718" y="2724"/>
                  </a:lnTo>
                  <a:lnTo>
                    <a:pt x="2712" y="2742"/>
                  </a:lnTo>
                  <a:lnTo>
                    <a:pt x="2700" y="2760"/>
                  </a:lnTo>
                  <a:lnTo>
                    <a:pt x="2694" y="2778"/>
                  </a:lnTo>
                  <a:lnTo>
                    <a:pt x="2688" y="2784"/>
                  </a:lnTo>
                  <a:lnTo>
                    <a:pt x="2664" y="2796"/>
                  </a:lnTo>
                  <a:lnTo>
                    <a:pt x="2652" y="2796"/>
                  </a:lnTo>
                  <a:lnTo>
                    <a:pt x="2646" y="2790"/>
                  </a:lnTo>
                  <a:lnTo>
                    <a:pt x="2640" y="2802"/>
                  </a:lnTo>
                  <a:lnTo>
                    <a:pt x="2634" y="2808"/>
                  </a:lnTo>
                  <a:lnTo>
                    <a:pt x="2634" y="2832"/>
                  </a:lnTo>
                  <a:lnTo>
                    <a:pt x="2628" y="2838"/>
                  </a:lnTo>
                  <a:lnTo>
                    <a:pt x="2622" y="2838"/>
                  </a:lnTo>
                  <a:lnTo>
                    <a:pt x="2586" y="2856"/>
                  </a:lnTo>
                  <a:lnTo>
                    <a:pt x="2562" y="2880"/>
                  </a:lnTo>
                  <a:lnTo>
                    <a:pt x="2562" y="2886"/>
                  </a:lnTo>
                  <a:lnTo>
                    <a:pt x="2568" y="2886"/>
                  </a:lnTo>
                  <a:lnTo>
                    <a:pt x="2580" y="2880"/>
                  </a:lnTo>
                  <a:lnTo>
                    <a:pt x="2592" y="2880"/>
                  </a:lnTo>
                  <a:lnTo>
                    <a:pt x="2598" y="2886"/>
                  </a:lnTo>
                  <a:lnTo>
                    <a:pt x="2610" y="2880"/>
                  </a:lnTo>
                  <a:lnTo>
                    <a:pt x="2616" y="2868"/>
                  </a:lnTo>
                  <a:lnTo>
                    <a:pt x="2628" y="2862"/>
                  </a:lnTo>
                  <a:lnTo>
                    <a:pt x="2658" y="2862"/>
                  </a:lnTo>
                  <a:lnTo>
                    <a:pt x="2658" y="2856"/>
                  </a:lnTo>
                  <a:lnTo>
                    <a:pt x="2664" y="2844"/>
                  </a:lnTo>
                  <a:lnTo>
                    <a:pt x="2676" y="2838"/>
                  </a:lnTo>
                  <a:lnTo>
                    <a:pt x="2682" y="2832"/>
                  </a:lnTo>
                  <a:lnTo>
                    <a:pt x="2754" y="2832"/>
                  </a:lnTo>
                  <a:lnTo>
                    <a:pt x="2766" y="2838"/>
                  </a:lnTo>
                  <a:lnTo>
                    <a:pt x="2790" y="2820"/>
                  </a:lnTo>
                  <a:lnTo>
                    <a:pt x="2856" y="2820"/>
                  </a:lnTo>
                  <a:lnTo>
                    <a:pt x="2862" y="2814"/>
                  </a:lnTo>
                  <a:lnTo>
                    <a:pt x="2862" y="2790"/>
                  </a:lnTo>
                  <a:lnTo>
                    <a:pt x="2844" y="2796"/>
                  </a:lnTo>
                  <a:lnTo>
                    <a:pt x="2832" y="2796"/>
                  </a:lnTo>
                  <a:lnTo>
                    <a:pt x="2826" y="2790"/>
                  </a:lnTo>
                  <a:lnTo>
                    <a:pt x="2826" y="2784"/>
                  </a:lnTo>
                  <a:lnTo>
                    <a:pt x="2832" y="2772"/>
                  </a:lnTo>
                  <a:lnTo>
                    <a:pt x="2850" y="2754"/>
                  </a:lnTo>
                  <a:lnTo>
                    <a:pt x="2868" y="2742"/>
                  </a:lnTo>
                  <a:lnTo>
                    <a:pt x="2880" y="2736"/>
                  </a:lnTo>
                  <a:lnTo>
                    <a:pt x="2910" y="2736"/>
                  </a:lnTo>
                  <a:lnTo>
                    <a:pt x="2928" y="2730"/>
                  </a:lnTo>
                  <a:lnTo>
                    <a:pt x="2952" y="2730"/>
                  </a:lnTo>
                  <a:lnTo>
                    <a:pt x="2964" y="2724"/>
                  </a:lnTo>
                  <a:lnTo>
                    <a:pt x="2970" y="2724"/>
                  </a:lnTo>
                  <a:lnTo>
                    <a:pt x="2976" y="2718"/>
                  </a:lnTo>
                  <a:lnTo>
                    <a:pt x="2982" y="2718"/>
                  </a:lnTo>
                  <a:lnTo>
                    <a:pt x="2994" y="2724"/>
                  </a:lnTo>
                  <a:lnTo>
                    <a:pt x="3000" y="2724"/>
                  </a:lnTo>
                  <a:lnTo>
                    <a:pt x="3012" y="2730"/>
                  </a:lnTo>
                  <a:lnTo>
                    <a:pt x="3018" y="2736"/>
                  </a:lnTo>
                  <a:lnTo>
                    <a:pt x="3024" y="2736"/>
                  </a:lnTo>
                  <a:lnTo>
                    <a:pt x="3030" y="2730"/>
                  </a:lnTo>
                  <a:lnTo>
                    <a:pt x="3030" y="2712"/>
                  </a:lnTo>
                  <a:lnTo>
                    <a:pt x="3036" y="2706"/>
                  </a:lnTo>
                  <a:lnTo>
                    <a:pt x="3048" y="2700"/>
                  </a:lnTo>
                  <a:lnTo>
                    <a:pt x="3060" y="2700"/>
                  </a:lnTo>
                  <a:lnTo>
                    <a:pt x="3066" y="2706"/>
                  </a:lnTo>
                  <a:lnTo>
                    <a:pt x="3072" y="2706"/>
                  </a:lnTo>
                  <a:lnTo>
                    <a:pt x="3072" y="2700"/>
                  </a:lnTo>
                  <a:lnTo>
                    <a:pt x="3102" y="2700"/>
                  </a:lnTo>
                  <a:lnTo>
                    <a:pt x="3114" y="2688"/>
                  </a:lnTo>
                  <a:lnTo>
                    <a:pt x="3126" y="2682"/>
                  </a:lnTo>
                  <a:lnTo>
                    <a:pt x="3150" y="2658"/>
                  </a:lnTo>
                  <a:lnTo>
                    <a:pt x="3162" y="2652"/>
                  </a:lnTo>
                  <a:lnTo>
                    <a:pt x="3174" y="2640"/>
                  </a:lnTo>
                  <a:lnTo>
                    <a:pt x="3408" y="2640"/>
                  </a:lnTo>
                  <a:lnTo>
                    <a:pt x="3408" y="2634"/>
                  </a:lnTo>
                  <a:lnTo>
                    <a:pt x="3420" y="2622"/>
                  </a:lnTo>
                  <a:lnTo>
                    <a:pt x="3438" y="2622"/>
                  </a:lnTo>
                  <a:lnTo>
                    <a:pt x="3450" y="2616"/>
                  </a:lnTo>
                  <a:lnTo>
                    <a:pt x="3456" y="2616"/>
                  </a:lnTo>
                  <a:lnTo>
                    <a:pt x="3456" y="2610"/>
                  </a:lnTo>
                  <a:lnTo>
                    <a:pt x="3468" y="2598"/>
                  </a:lnTo>
                  <a:lnTo>
                    <a:pt x="3480" y="2592"/>
                  </a:lnTo>
                  <a:lnTo>
                    <a:pt x="3486" y="2586"/>
                  </a:lnTo>
                  <a:lnTo>
                    <a:pt x="3498" y="2586"/>
                  </a:lnTo>
                  <a:lnTo>
                    <a:pt x="3504" y="2592"/>
                  </a:lnTo>
                  <a:lnTo>
                    <a:pt x="3510" y="2592"/>
                  </a:lnTo>
                  <a:lnTo>
                    <a:pt x="3510" y="2568"/>
                  </a:lnTo>
                  <a:lnTo>
                    <a:pt x="3516" y="2556"/>
                  </a:lnTo>
                  <a:lnTo>
                    <a:pt x="3528" y="2544"/>
                  </a:lnTo>
                  <a:lnTo>
                    <a:pt x="3534" y="2544"/>
                  </a:lnTo>
                  <a:lnTo>
                    <a:pt x="3546" y="2532"/>
                  </a:lnTo>
                  <a:lnTo>
                    <a:pt x="3546" y="2508"/>
                  </a:lnTo>
                  <a:lnTo>
                    <a:pt x="3588" y="2484"/>
                  </a:lnTo>
                  <a:lnTo>
                    <a:pt x="3594" y="2472"/>
                  </a:lnTo>
                  <a:lnTo>
                    <a:pt x="3618" y="2448"/>
                  </a:lnTo>
                  <a:lnTo>
                    <a:pt x="3630" y="2448"/>
                  </a:lnTo>
                  <a:lnTo>
                    <a:pt x="3636" y="2454"/>
                  </a:lnTo>
                  <a:lnTo>
                    <a:pt x="3636" y="2460"/>
                  </a:lnTo>
                  <a:lnTo>
                    <a:pt x="3642" y="2466"/>
                  </a:lnTo>
                  <a:lnTo>
                    <a:pt x="3654" y="2466"/>
                  </a:lnTo>
                  <a:lnTo>
                    <a:pt x="3666" y="2460"/>
                  </a:lnTo>
                  <a:lnTo>
                    <a:pt x="3702" y="2460"/>
                  </a:lnTo>
                  <a:lnTo>
                    <a:pt x="3708" y="2466"/>
                  </a:lnTo>
                  <a:lnTo>
                    <a:pt x="3708" y="2472"/>
                  </a:lnTo>
                  <a:lnTo>
                    <a:pt x="3702" y="2496"/>
                  </a:lnTo>
                  <a:lnTo>
                    <a:pt x="3690" y="2520"/>
                  </a:lnTo>
                  <a:lnTo>
                    <a:pt x="3678" y="2550"/>
                  </a:lnTo>
                  <a:lnTo>
                    <a:pt x="3666" y="2574"/>
                  </a:lnTo>
                  <a:lnTo>
                    <a:pt x="3666" y="2586"/>
                  </a:lnTo>
                  <a:lnTo>
                    <a:pt x="3672" y="2592"/>
                  </a:lnTo>
                  <a:lnTo>
                    <a:pt x="3678" y="2592"/>
                  </a:lnTo>
                  <a:lnTo>
                    <a:pt x="3684" y="2598"/>
                  </a:lnTo>
                  <a:lnTo>
                    <a:pt x="3672" y="2610"/>
                  </a:lnTo>
                  <a:lnTo>
                    <a:pt x="3666" y="2622"/>
                  </a:lnTo>
                  <a:lnTo>
                    <a:pt x="3666" y="2628"/>
                  </a:lnTo>
                  <a:lnTo>
                    <a:pt x="3690" y="2628"/>
                  </a:lnTo>
                  <a:lnTo>
                    <a:pt x="3690" y="2634"/>
                  </a:lnTo>
                  <a:lnTo>
                    <a:pt x="3696" y="2640"/>
                  </a:lnTo>
                  <a:lnTo>
                    <a:pt x="3714" y="2640"/>
                  </a:lnTo>
                  <a:lnTo>
                    <a:pt x="3750" y="2622"/>
                  </a:lnTo>
                  <a:lnTo>
                    <a:pt x="3768" y="2604"/>
                  </a:lnTo>
                  <a:lnTo>
                    <a:pt x="3780" y="2622"/>
                  </a:lnTo>
                  <a:lnTo>
                    <a:pt x="3786" y="2622"/>
                  </a:lnTo>
                  <a:lnTo>
                    <a:pt x="3792" y="2616"/>
                  </a:lnTo>
                  <a:lnTo>
                    <a:pt x="3816" y="2604"/>
                  </a:lnTo>
                  <a:lnTo>
                    <a:pt x="3828" y="2604"/>
                  </a:lnTo>
                  <a:lnTo>
                    <a:pt x="3840" y="2592"/>
                  </a:lnTo>
                  <a:lnTo>
                    <a:pt x="3852" y="2592"/>
                  </a:lnTo>
                  <a:lnTo>
                    <a:pt x="3864" y="2580"/>
                  </a:lnTo>
                  <a:lnTo>
                    <a:pt x="3870" y="2580"/>
                  </a:lnTo>
                  <a:lnTo>
                    <a:pt x="3888" y="2586"/>
                  </a:lnTo>
                  <a:lnTo>
                    <a:pt x="3846" y="2616"/>
                  </a:lnTo>
                  <a:lnTo>
                    <a:pt x="3936" y="2610"/>
                  </a:lnTo>
                  <a:lnTo>
                    <a:pt x="3918" y="2610"/>
                  </a:lnTo>
                  <a:lnTo>
                    <a:pt x="3906" y="2616"/>
                  </a:lnTo>
                  <a:lnTo>
                    <a:pt x="3894" y="2616"/>
                  </a:lnTo>
                  <a:lnTo>
                    <a:pt x="3888" y="2622"/>
                  </a:lnTo>
                  <a:lnTo>
                    <a:pt x="3888" y="2634"/>
                  </a:lnTo>
                  <a:lnTo>
                    <a:pt x="3882" y="2640"/>
                  </a:lnTo>
                  <a:lnTo>
                    <a:pt x="3876" y="2640"/>
                  </a:lnTo>
                  <a:lnTo>
                    <a:pt x="3870" y="2634"/>
                  </a:lnTo>
                  <a:lnTo>
                    <a:pt x="3864" y="2634"/>
                  </a:lnTo>
                  <a:lnTo>
                    <a:pt x="3852" y="2628"/>
                  </a:lnTo>
                  <a:lnTo>
                    <a:pt x="3846" y="2628"/>
                  </a:lnTo>
                  <a:lnTo>
                    <a:pt x="3828" y="2634"/>
                  </a:lnTo>
                  <a:lnTo>
                    <a:pt x="3738" y="2688"/>
                  </a:lnTo>
                  <a:lnTo>
                    <a:pt x="3726" y="2700"/>
                  </a:lnTo>
                  <a:lnTo>
                    <a:pt x="3720" y="2712"/>
                  </a:lnTo>
                  <a:lnTo>
                    <a:pt x="3720" y="2748"/>
                  </a:lnTo>
                  <a:lnTo>
                    <a:pt x="3726" y="2748"/>
                  </a:lnTo>
                  <a:lnTo>
                    <a:pt x="3732" y="2742"/>
                  </a:lnTo>
                  <a:lnTo>
                    <a:pt x="3738" y="2742"/>
                  </a:lnTo>
                  <a:lnTo>
                    <a:pt x="3738" y="2754"/>
                  </a:lnTo>
                  <a:lnTo>
                    <a:pt x="3744" y="2760"/>
                  </a:lnTo>
                  <a:lnTo>
                    <a:pt x="3756" y="2760"/>
                  </a:lnTo>
                  <a:lnTo>
                    <a:pt x="3762" y="2754"/>
                  </a:lnTo>
                  <a:lnTo>
                    <a:pt x="3768" y="2742"/>
                  </a:lnTo>
                  <a:lnTo>
                    <a:pt x="3774" y="2736"/>
                  </a:lnTo>
                  <a:lnTo>
                    <a:pt x="3786" y="2736"/>
                  </a:lnTo>
                  <a:lnTo>
                    <a:pt x="3804" y="2730"/>
                  </a:lnTo>
                  <a:lnTo>
                    <a:pt x="3816" y="2724"/>
                  </a:lnTo>
                  <a:lnTo>
                    <a:pt x="3834" y="2718"/>
                  </a:lnTo>
                  <a:lnTo>
                    <a:pt x="3846" y="2706"/>
                  </a:lnTo>
                  <a:lnTo>
                    <a:pt x="3852" y="2694"/>
                  </a:lnTo>
                  <a:lnTo>
                    <a:pt x="3870" y="2676"/>
                  </a:lnTo>
                  <a:lnTo>
                    <a:pt x="3876" y="2664"/>
                  </a:lnTo>
                  <a:lnTo>
                    <a:pt x="3876" y="2670"/>
                  </a:lnTo>
                  <a:lnTo>
                    <a:pt x="3882" y="2682"/>
                  </a:lnTo>
                  <a:lnTo>
                    <a:pt x="3888" y="2688"/>
                  </a:lnTo>
                  <a:lnTo>
                    <a:pt x="3894" y="2688"/>
                  </a:lnTo>
                  <a:lnTo>
                    <a:pt x="3930" y="2676"/>
                  </a:lnTo>
                  <a:lnTo>
                    <a:pt x="3954" y="2664"/>
                  </a:lnTo>
                  <a:lnTo>
                    <a:pt x="3972" y="2658"/>
                  </a:lnTo>
                  <a:lnTo>
                    <a:pt x="3984" y="2652"/>
                  </a:lnTo>
                  <a:lnTo>
                    <a:pt x="4008" y="2646"/>
                  </a:lnTo>
                  <a:lnTo>
                    <a:pt x="4068" y="2634"/>
                  </a:lnTo>
                  <a:lnTo>
                    <a:pt x="4080" y="2628"/>
                  </a:lnTo>
                  <a:lnTo>
                    <a:pt x="4068" y="2616"/>
                  </a:lnTo>
                  <a:lnTo>
                    <a:pt x="4074" y="2598"/>
                  </a:lnTo>
                  <a:lnTo>
                    <a:pt x="4038" y="2604"/>
                  </a:lnTo>
                  <a:lnTo>
                    <a:pt x="4038" y="2580"/>
                  </a:lnTo>
                  <a:lnTo>
                    <a:pt x="4026" y="2586"/>
                  </a:lnTo>
                  <a:lnTo>
                    <a:pt x="4020" y="2586"/>
                  </a:lnTo>
                  <a:lnTo>
                    <a:pt x="4008" y="2592"/>
                  </a:lnTo>
                  <a:lnTo>
                    <a:pt x="4002" y="2598"/>
                  </a:lnTo>
                  <a:lnTo>
                    <a:pt x="3990" y="2598"/>
                  </a:lnTo>
                  <a:lnTo>
                    <a:pt x="3990" y="2580"/>
                  </a:lnTo>
                  <a:lnTo>
                    <a:pt x="3930" y="2580"/>
                  </a:lnTo>
                  <a:lnTo>
                    <a:pt x="3924" y="2574"/>
                  </a:lnTo>
                  <a:lnTo>
                    <a:pt x="3924" y="2568"/>
                  </a:lnTo>
                  <a:lnTo>
                    <a:pt x="3918" y="2562"/>
                  </a:lnTo>
                  <a:lnTo>
                    <a:pt x="3918" y="2556"/>
                  </a:lnTo>
                  <a:lnTo>
                    <a:pt x="3930" y="2556"/>
                  </a:lnTo>
                  <a:lnTo>
                    <a:pt x="3918" y="2544"/>
                  </a:lnTo>
                  <a:lnTo>
                    <a:pt x="3888" y="2544"/>
                  </a:lnTo>
                  <a:lnTo>
                    <a:pt x="3882" y="2532"/>
                  </a:lnTo>
                  <a:lnTo>
                    <a:pt x="3882" y="2526"/>
                  </a:lnTo>
                  <a:lnTo>
                    <a:pt x="3876" y="2514"/>
                  </a:lnTo>
                  <a:lnTo>
                    <a:pt x="3876" y="2502"/>
                  </a:lnTo>
                  <a:lnTo>
                    <a:pt x="3894" y="2484"/>
                  </a:lnTo>
                  <a:lnTo>
                    <a:pt x="3870" y="2484"/>
                  </a:lnTo>
                  <a:lnTo>
                    <a:pt x="3876" y="2478"/>
                  </a:lnTo>
                  <a:lnTo>
                    <a:pt x="3888" y="2472"/>
                  </a:lnTo>
                  <a:lnTo>
                    <a:pt x="3894" y="2460"/>
                  </a:lnTo>
                  <a:lnTo>
                    <a:pt x="3906" y="2454"/>
                  </a:lnTo>
                  <a:lnTo>
                    <a:pt x="3918" y="2442"/>
                  </a:lnTo>
                  <a:lnTo>
                    <a:pt x="3924" y="2430"/>
                  </a:lnTo>
                  <a:lnTo>
                    <a:pt x="3936" y="2424"/>
                  </a:lnTo>
                  <a:lnTo>
                    <a:pt x="3942" y="2412"/>
                  </a:lnTo>
                  <a:lnTo>
                    <a:pt x="3948" y="2406"/>
                  </a:lnTo>
                  <a:lnTo>
                    <a:pt x="3936" y="2400"/>
                  </a:lnTo>
                  <a:lnTo>
                    <a:pt x="3912" y="2430"/>
                  </a:lnTo>
                  <a:lnTo>
                    <a:pt x="3894" y="2418"/>
                  </a:lnTo>
                  <a:lnTo>
                    <a:pt x="3864" y="2436"/>
                  </a:lnTo>
                  <a:lnTo>
                    <a:pt x="3858" y="2418"/>
                  </a:lnTo>
                  <a:lnTo>
                    <a:pt x="3828" y="2406"/>
                  </a:lnTo>
                  <a:lnTo>
                    <a:pt x="3810" y="2412"/>
                  </a:lnTo>
                  <a:lnTo>
                    <a:pt x="3864" y="2394"/>
                  </a:lnTo>
                  <a:lnTo>
                    <a:pt x="3870" y="2400"/>
                  </a:lnTo>
                  <a:lnTo>
                    <a:pt x="3882" y="2406"/>
                  </a:lnTo>
                  <a:lnTo>
                    <a:pt x="3900" y="2406"/>
                  </a:lnTo>
                  <a:lnTo>
                    <a:pt x="3918" y="2388"/>
                  </a:lnTo>
                  <a:lnTo>
                    <a:pt x="3930" y="2382"/>
                  </a:lnTo>
                  <a:lnTo>
                    <a:pt x="3936" y="2376"/>
                  </a:lnTo>
                  <a:lnTo>
                    <a:pt x="3978" y="2376"/>
                  </a:lnTo>
                  <a:lnTo>
                    <a:pt x="3978" y="2364"/>
                  </a:lnTo>
                  <a:lnTo>
                    <a:pt x="3972" y="2358"/>
                  </a:lnTo>
                  <a:lnTo>
                    <a:pt x="3966" y="2346"/>
                  </a:lnTo>
                  <a:lnTo>
                    <a:pt x="3990" y="2346"/>
                  </a:lnTo>
                  <a:lnTo>
                    <a:pt x="3978" y="2334"/>
                  </a:lnTo>
                  <a:lnTo>
                    <a:pt x="3972" y="2322"/>
                  </a:lnTo>
                  <a:lnTo>
                    <a:pt x="3960" y="2316"/>
                  </a:lnTo>
                  <a:lnTo>
                    <a:pt x="3942" y="2310"/>
                  </a:lnTo>
                  <a:lnTo>
                    <a:pt x="3918" y="2310"/>
                  </a:lnTo>
                  <a:lnTo>
                    <a:pt x="3852" y="2316"/>
                  </a:lnTo>
                  <a:lnTo>
                    <a:pt x="3792" y="2334"/>
                  </a:lnTo>
                  <a:lnTo>
                    <a:pt x="3744" y="2352"/>
                  </a:lnTo>
                  <a:lnTo>
                    <a:pt x="3684" y="2376"/>
                  </a:lnTo>
                  <a:lnTo>
                    <a:pt x="3660" y="2388"/>
                  </a:lnTo>
                  <a:lnTo>
                    <a:pt x="3642" y="2400"/>
                  </a:lnTo>
                  <a:lnTo>
                    <a:pt x="3624" y="2418"/>
                  </a:lnTo>
                  <a:lnTo>
                    <a:pt x="3606" y="2430"/>
                  </a:lnTo>
                  <a:lnTo>
                    <a:pt x="3594" y="2442"/>
                  </a:lnTo>
                  <a:lnTo>
                    <a:pt x="3576" y="2454"/>
                  </a:lnTo>
                  <a:lnTo>
                    <a:pt x="3564" y="2466"/>
                  </a:lnTo>
                  <a:lnTo>
                    <a:pt x="3528" y="2484"/>
                  </a:lnTo>
                  <a:lnTo>
                    <a:pt x="3516" y="2484"/>
                  </a:lnTo>
                  <a:lnTo>
                    <a:pt x="3498" y="2490"/>
                  </a:lnTo>
                  <a:lnTo>
                    <a:pt x="3486" y="2490"/>
                  </a:lnTo>
                  <a:lnTo>
                    <a:pt x="3492" y="2490"/>
                  </a:lnTo>
                  <a:lnTo>
                    <a:pt x="3498" y="2484"/>
                  </a:lnTo>
                  <a:lnTo>
                    <a:pt x="3510" y="2478"/>
                  </a:lnTo>
                  <a:lnTo>
                    <a:pt x="3522" y="2466"/>
                  </a:lnTo>
                  <a:lnTo>
                    <a:pt x="3540" y="2460"/>
                  </a:lnTo>
                  <a:lnTo>
                    <a:pt x="3552" y="2448"/>
                  </a:lnTo>
                  <a:lnTo>
                    <a:pt x="3576" y="2436"/>
                  </a:lnTo>
                  <a:lnTo>
                    <a:pt x="3600" y="2412"/>
                  </a:lnTo>
                  <a:lnTo>
                    <a:pt x="3606" y="2400"/>
                  </a:lnTo>
                  <a:lnTo>
                    <a:pt x="3582" y="2388"/>
                  </a:lnTo>
                  <a:lnTo>
                    <a:pt x="3588" y="2388"/>
                  </a:lnTo>
                  <a:lnTo>
                    <a:pt x="3594" y="2394"/>
                  </a:lnTo>
                  <a:lnTo>
                    <a:pt x="3624" y="2394"/>
                  </a:lnTo>
                  <a:lnTo>
                    <a:pt x="3642" y="2382"/>
                  </a:lnTo>
                  <a:lnTo>
                    <a:pt x="3702" y="2334"/>
                  </a:lnTo>
                  <a:lnTo>
                    <a:pt x="3750" y="2310"/>
                  </a:lnTo>
                  <a:lnTo>
                    <a:pt x="3768" y="2304"/>
                  </a:lnTo>
                  <a:lnTo>
                    <a:pt x="3804" y="2304"/>
                  </a:lnTo>
                  <a:lnTo>
                    <a:pt x="3852" y="2256"/>
                  </a:lnTo>
                  <a:lnTo>
                    <a:pt x="3870" y="2244"/>
                  </a:lnTo>
                  <a:lnTo>
                    <a:pt x="3888" y="2238"/>
                  </a:lnTo>
                  <a:lnTo>
                    <a:pt x="3936" y="2232"/>
                  </a:lnTo>
                  <a:lnTo>
                    <a:pt x="3990" y="2232"/>
                  </a:lnTo>
                  <a:lnTo>
                    <a:pt x="4044" y="2226"/>
                  </a:lnTo>
                  <a:lnTo>
                    <a:pt x="4074" y="2226"/>
                  </a:lnTo>
                  <a:lnTo>
                    <a:pt x="4104" y="2232"/>
                  </a:lnTo>
                  <a:lnTo>
                    <a:pt x="4176" y="2244"/>
                  </a:lnTo>
                  <a:lnTo>
                    <a:pt x="4200" y="2250"/>
                  </a:lnTo>
                  <a:lnTo>
                    <a:pt x="4212" y="2244"/>
                  </a:lnTo>
                  <a:lnTo>
                    <a:pt x="4248" y="2232"/>
                  </a:lnTo>
                  <a:lnTo>
                    <a:pt x="4260" y="2226"/>
                  </a:lnTo>
                  <a:lnTo>
                    <a:pt x="4278" y="2226"/>
                  </a:lnTo>
                  <a:lnTo>
                    <a:pt x="4296" y="2220"/>
                  </a:lnTo>
                  <a:lnTo>
                    <a:pt x="4320" y="2214"/>
                  </a:lnTo>
                  <a:lnTo>
                    <a:pt x="4338" y="2208"/>
                  </a:lnTo>
                  <a:lnTo>
                    <a:pt x="4374" y="2172"/>
                  </a:lnTo>
                  <a:lnTo>
                    <a:pt x="4392" y="2166"/>
                  </a:lnTo>
                  <a:lnTo>
                    <a:pt x="4404" y="2154"/>
                  </a:lnTo>
                  <a:lnTo>
                    <a:pt x="4410" y="2154"/>
                  </a:lnTo>
                  <a:lnTo>
                    <a:pt x="4422" y="2148"/>
                  </a:lnTo>
                  <a:lnTo>
                    <a:pt x="4452" y="2148"/>
                  </a:lnTo>
                  <a:lnTo>
                    <a:pt x="4458" y="2142"/>
                  </a:lnTo>
                  <a:lnTo>
                    <a:pt x="4470" y="2136"/>
                  </a:lnTo>
                  <a:lnTo>
                    <a:pt x="4476" y="2130"/>
                  </a:lnTo>
                  <a:lnTo>
                    <a:pt x="4494" y="2130"/>
                  </a:lnTo>
                  <a:lnTo>
                    <a:pt x="4500" y="2136"/>
                  </a:lnTo>
                  <a:lnTo>
                    <a:pt x="4518" y="2136"/>
                  </a:lnTo>
                  <a:lnTo>
                    <a:pt x="4530" y="2130"/>
                  </a:lnTo>
                  <a:lnTo>
                    <a:pt x="4536" y="2130"/>
                  </a:lnTo>
                  <a:lnTo>
                    <a:pt x="4542" y="2124"/>
                  </a:lnTo>
                  <a:lnTo>
                    <a:pt x="4596" y="2106"/>
                  </a:lnTo>
                  <a:lnTo>
                    <a:pt x="4620" y="2094"/>
                  </a:lnTo>
                  <a:lnTo>
                    <a:pt x="4620" y="2088"/>
                  </a:lnTo>
                  <a:lnTo>
                    <a:pt x="4614" y="2076"/>
                  </a:lnTo>
                  <a:lnTo>
                    <a:pt x="4602" y="2070"/>
                  </a:lnTo>
                  <a:lnTo>
                    <a:pt x="4584" y="2052"/>
                  </a:lnTo>
                  <a:lnTo>
                    <a:pt x="4578" y="2052"/>
                  </a:lnTo>
                  <a:lnTo>
                    <a:pt x="4602" y="2052"/>
                  </a:lnTo>
                  <a:lnTo>
                    <a:pt x="4614" y="2046"/>
                  </a:lnTo>
                  <a:lnTo>
                    <a:pt x="4614" y="2028"/>
                  </a:lnTo>
                  <a:lnTo>
                    <a:pt x="4608" y="2022"/>
                  </a:lnTo>
                  <a:lnTo>
                    <a:pt x="4608" y="2010"/>
                  </a:lnTo>
                  <a:lnTo>
                    <a:pt x="4632" y="2010"/>
                  </a:lnTo>
                  <a:lnTo>
                    <a:pt x="4644" y="1998"/>
                  </a:lnTo>
                  <a:lnTo>
                    <a:pt x="4644" y="1992"/>
                  </a:lnTo>
                  <a:lnTo>
                    <a:pt x="4632" y="1980"/>
                  </a:lnTo>
                  <a:lnTo>
                    <a:pt x="4626" y="1968"/>
                  </a:lnTo>
                  <a:lnTo>
                    <a:pt x="4608" y="1962"/>
                  </a:lnTo>
                  <a:lnTo>
                    <a:pt x="4602" y="1956"/>
                  </a:lnTo>
                  <a:lnTo>
                    <a:pt x="4590" y="19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6" name="Camero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3604" y="2653921"/>
              <a:ext cx="180939" cy="304413"/>
            </a:xfrm>
            <a:custGeom>
              <a:avLst/>
              <a:gdLst>
                <a:gd name="T0" fmla="*/ 2147483647 w 546"/>
                <a:gd name="T1" fmla="*/ 0 h 924"/>
                <a:gd name="T2" fmla="*/ 2147483647 w 546"/>
                <a:gd name="T3" fmla="*/ 2147483647 h 924"/>
                <a:gd name="T4" fmla="*/ 2147483647 w 546"/>
                <a:gd name="T5" fmla="*/ 2147483647 h 924"/>
                <a:gd name="T6" fmla="*/ 2147483647 w 546"/>
                <a:gd name="T7" fmla="*/ 2147483647 h 924"/>
                <a:gd name="T8" fmla="*/ 2147483647 w 546"/>
                <a:gd name="T9" fmla="*/ 2147483647 h 924"/>
                <a:gd name="T10" fmla="*/ 2147483647 w 546"/>
                <a:gd name="T11" fmla="*/ 2147483647 h 924"/>
                <a:gd name="T12" fmla="*/ 2147483647 w 546"/>
                <a:gd name="T13" fmla="*/ 2147483647 h 924"/>
                <a:gd name="T14" fmla="*/ 2147483647 w 546"/>
                <a:gd name="T15" fmla="*/ 2147483647 h 924"/>
                <a:gd name="T16" fmla="*/ 2147483647 w 546"/>
                <a:gd name="T17" fmla="*/ 2147483647 h 924"/>
                <a:gd name="T18" fmla="*/ 2147483647 w 546"/>
                <a:gd name="T19" fmla="*/ 2147483647 h 924"/>
                <a:gd name="T20" fmla="*/ 2147483647 w 546"/>
                <a:gd name="T21" fmla="*/ 2147483647 h 924"/>
                <a:gd name="T22" fmla="*/ 2147483647 w 546"/>
                <a:gd name="T23" fmla="*/ 2147483647 h 924"/>
                <a:gd name="T24" fmla="*/ 2147483647 w 546"/>
                <a:gd name="T25" fmla="*/ 2147483647 h 924"/>
                <a:gd name="T26" fmla="*/ 2147483647 w 546"/>
                <a:gd name="T27" fmla="*/ 2147483647 h 924"/>
                <a:gd name="T28" fmla="*/ 2147483647 w 546"/>
                <a:gd name="T29" fmla="*/ 2147483647 h 924"/>
                <a:gd name="T30" fmla="*/ 2147483647 w 546"/>
                <a:gd name="T31" fmla="*/ 2147483647 h 924"/>
                <a:gd name="T32" fmla="*/ 2147483647 w 546"/>
                <a:gd name="T33" fmla="*/ 2147483647 h 924"/>
                <a:gd name="T34" fmla="*/ 2147483647 w 546"/>
                <a:gd name="T35" fmla="*/ 2147483647 h 924"/>
                <a:gd name="T36" fmla="*/ 2147483647 w 546"/>
                <a:gd name="T37" fmla="*/ 2147483647 h 924"/>
                <a:gd name="T38" fmla="*/ 2147483647 w 546"/>
                <a:gd name="T39" fmla="*/ 2147483647 h 924"/>
                <a:gd name="T40" fmla="*/ 2147483647 w 546"/>
                <a:gd name="T41" fmla="*/ 2147483647 h 924"/>
                <a:gd name="T42" fmla="*/ 2147483647 w 546"/>
                <a:gd name="T43" fmla="*/ 2147483647 h 924"/>
                <a:gd name="T44" fmla="*/ 2147483647 w 546"/>
                <a:gd name="T45" fmla="*/ 2147483647 h 924"/>
                <a:gd name="T46" fmla="*/ 2147483647 w 546"/>
                <a:gd name="T47" fmla="*/ 2147483647 h 924"/>
                <a:gd name="T48" fmla="*/ 2147483647 w 546"/>
                <a:gd name="T49" fmla="*/ 2147483647 h 924"/>
                <a:gd name="T50" fmla="*/ 2147483647 w 546"/>
                <a:gd name="T51" fmla="*/ 2147483647 h 924"/>
                <a:gd name="T52" fmla="*/ 2147483647 w 546"/>
                <a:gd name="T53" fmla="*/ 2147483647 h 924"/>
                <a:gd name="T54" fmla="*/ 2147483647 w 546"/>
                <a:gd name="T55" fmla="*/ 2147483647 h 924"/>
                <a:gd name="T56" fmla="*/ 2147483647 w 546"/>
                <a:gd name="T57" fmla="*/ 2147483647 h 924"/>
                <a:gd name="T58" fmla="*/ 2147483647 w 546"/>
                <a:gd name="T59" fmla="*/ 2147483647 h 924"/>
                <a:gd name="T60" fmla="*/ 2147483647 w 546"/>
                <a:gd name="T61" fmla="*/ 2147483647 h 924"/>
                <a:gd name="T62" fmla="*/ 2147483647 w 546"/>
                <a:gd name="T63" fmla="*/ 2147483647 h 924"/>
                <a:gd name="T64" fmla="*/ 2147483647 w 546"/>
                <a:gd name="T65" fmla="*/ 2147483647 h 924"/>
                <a:gd name="T66" fmla="*/ 2147483647 w 546"/>
                <a:gd name="T67" fmla="*/ 2147483647 h 924"/>
                <a:gd name="T68" fmla="*/ 2147483647 w 546"/>
                <a:gd name="T69" fmla="*/ 2147483647 h 924"/>
                <a:gd name="T70" fmla="*/ 2147483647 w 546"/>
                <a:gd name="T71" fmla="*/ 2147483647 h 924"/>
                <a:gd name="T72" fmla="*/ 2147483647 w 546"/>
                <a:gd name="T73" fmla="*/ 2147483647 h 924"/>
                <a:gd name="T74" fmla="*/ 2147483647 w 546"/>
                <a:gd name="T75" fmla="*/ 2147483647 h 924"/>
                <a:gd name="T76" fmla="*/ 2147483647 w 546"/>
                <a:gd name="T77" fmla="*/ 2147483647 h 924"/>
                <a:gd name="T78" fmla="*/ 2147483647 w 546"/>
                <a:gd name="T79" fmla="*/ 2147483647 h 924"/>
                <a:gd name="T80" fmla="*/ 2147483647 w 546"/>
                <a:gd name="T81" fmla="*/ 2147483647 h 924"/>
                <a:gd name="T82" fmla="*/ 2147483647 w 546"/>
                <a:gd name="T83" fmla="*/ 2147483647 h 924"/>
                <a:gd name="T84" fmla="*/ 2147483647 w 546"/>
                <a:gd name="T85" fmla="*/ 2147483647 h 924"/>
                <a:gd name="T86" fmla="*/ 2147483647 w 546"/>
                <a:gd name="T87" fmla="*/ 2147483647 h 924"/>
                <a:gd name="T88" fmla="*/ 2147483647 w 546"/>
                <a:gd name="T89" fmla="*/ 2147483647 h 924"/>
                <a:gd name="T90" fmla="*/ 2147483647 w 546"/>
                <a:gd name="T91" fmla="*/ 2147483647 h 924"/>
                <a:gd name="T92" fmla="*/ 2147483647 w 546"/>
                <a:gd name="T93" fmla="*/ 2147483647 h 924"/>
                <a:gd name="T94" fmla="*/ 2147483647 w 546"/>
                <a:gd name="T95" fmla="*/ 2147483647 h 924"/>
                <a:gd name="T96" fmla="*/ 2147483647 w 546"/>
                <a:gd name="T97" fmla="*/ 2147483647 h 924"/>
                <a:gd name="T98" fmla="*/ 2147483647 w 546"/>
                <a:gd name="T99" fmla="*/ 2147483647 h 924"/>
                <a:gd name="T100" fmla="*/ 2147483647 w 546"/>
                <a:gd name="T101" fmla="*/ 2147483647 h 924"/>
                <a:gd name="T102" fmla="*/ 2147483647 w 546"/>
                <a:gd name="T103" fmla="*/ 2147483647 h 924"/>
                <a:gd name="T104" fmla="*/ 2147483647 w 546"/>
                <a:gd name="T105" fmla="*/ 2147483647 h 924"/>
                <a:gd name="T106" fmla="*/ 2147483647 w 546"/>
                <a:gd name="T107" fmla="*/ 2147483647 h 924"/>
                <a:gd name="T108" fmla="*/ 2147483647 w 546"/>
                <a:gd name="T109" fmla="*/ 2147483647 h 924"/>
                <a:gd name="T110" fmla="*/ 2147483647 w 546"/>
                <a:gd name="T111" fmla="*/ 2147483647 h 9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46"/>
                <a:gd name="T169" fmla="*/ 0 h 924"/>
                <a:gd name="T170" fmla="*/ 546 w 546"/>
                <a:gd name="T171" fmla="*/ 924 h 9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46" h="924">
                  <a:moveTo>
                    <a:pt x="420" y="30"/>
                  </a:moveTo>
                  <a:lnTo>
                    <a:pt x="414" y="18"/>
                  </a:lnTo>
                  <a:lnTo>
                    <a:pt x="414" y="0"/>
                  </a:lnTo>
                  <a:lnTo>
                    <a:pt x="390" y="6"/>
                  </a:lnTo>
                  <a:lnTo>
                    <a:pt x="390" y="54"/>
                  </a:lnTo>
                  <a:lnTo>
                    <a:pt x="396" y="60"/>
                  </a:lnTo>
                  <a:lnTo>
                    <a:pt x="396" y="66"/>
                  </a:lnTo>
                  <a:lnTo>
                    <a:pt x="426" y="66"/>
                  </a:lnTo>
                  <a:lnTo>
                    <a:pt x="426" y="96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6" y="114"/>
                  </a:lnTo>
                  <a:lnTo>
                    <a:pt x="426" y="126"/>
                  </a:lnTo>
                  <a:lnTo>
                    <a:pt x="408" y="144"/>
                  </a:lnTo>
                  <a:lnTo>
                    <a:pt x="396" y="150"/>
                  </a:lnTo>
                  <a:lnTo>
                    <a:pt x="384" y="150"/>
                  </a:lnTo>
                  <a:lnTo>
                    <a:pt x="384" y="156"/>
                  </a:lnTo>
                  <a:lnTo>
                    <a:pt x="378" y="162"/>
                  </a:lnTo>
                  <a:lnTo>
                    <a:pt x="378" y="168"/>
                  </a:lnTo>
                  <a:lnTo>
                    <a:pt x="372" y="174"/>
                  </a:lnTo>
                  <a:lnTo>
                    <a:pt x="372" y="180"/>
                  </a:lnTo>
                  <a:lnTo>
                    <a:pt x="360" y="192"/>
                  </a:lnTo>
                  <a:lnTo>
                    <a:pt x="354" y="204"/>
                  </a:lnTo>
                  <a:lnTo>
                    <a:pt x="348" y="234"/>
                  </a:lnTo>
                  <a:lnTo>
                    <a:pt x="342" y="240"/>
                  </a:lnTo>
                  <a:lnTo>
                    <a:pt x="342" y="270"/>
                  </a:lnTo>
                  <a:lnTo>
                    <a:pt x="336" y="288"/>
                  </a:lnTo>
                  <a:lnTo>
                    <a:pt x="330" y="294"/>
                  </a:lnTo>
                  <a:lnTo>
                    <a:pt x="312" y="294"/>
                  </a:lnTo>
                  <a:lnTo>
                    <a:pt x="312" y="324"/>
                  </a:lnTo>
                  <a:lnTo>
                    <a:pt x="306" y="342"/>
                  </a:lnTo>
                  <a:lnTo>
                    <a:pt x="306" y="354"/>
                  </a:lnTo>
                  <a:lnTo>
                    <a:pt x="300" y="360"/>
                  </a:lnTo>
                  <a:lnTo>
                    <a:pt x="288" y="366"/>
                  </a:lnTo>
                  <a:lnTo>
                    <a:pt x="282" y="372"/>
                  </a:lnTo>
                  <a:lnTo>
                    <a:pt x="270" y="378"/>
                  </a:lnTo>
                  <a:lnTo>
                    <a:pt x="258" y="426"/>
                  </a:lnTo>
                  <a:lnTo>
                    <a:pt x="234" y="456"/>
                  </a:lnTo>
                  <a:lnTo>
                    <a:pt x="234" y="486"/>
                  </a:lnTo>
                  <a:lnTo>
                    <a:pt x="228" y="492"/>
                  </a:lnTo>
                  <a:lnTo>
                    <a:pt x="216" y="498"/>
                  </a:lnTo>
                  <a:lnTo>
                    <a:pt x="210" y="510"/>
                  </a:lnTo>
                  <a:lnTo>
                    <a:pt x="210" y="522"/>
                  </a:lnTo>
                  <a:lnTo>
                    <a:pt x="192" y="540"/>
                  </a:lnTo>
                  <a:lnTo>
                    <a:pt x="186" y="540"/>
                  </a:lnTo>
                  <a:lnTo>
                    <a:pt x="180" y="534"/>
                  </a:lnTo>
                  <a:lnTo>
                    <a:pt x="174" y="522"/>
                  </a:lnTo>
                  <a:lnTo>
                    <a:pt x="174" y="516"/>
                  </a:lnTo>
                  <a:lnTo>
                    <a:pt x="168" y="504"/>
                  </a:lnTo>
                  <a:lnTo>
                    <a:pt x="156" y="492"/>
                  </a:lnTo>
                  <a:lnTo>
                    <a:pt x="150" y="480"/>
                  </a:lnTo>
                  <a:lnTo>
                    <a:pt x="138" y="480"/>
                  </a:lnTo>
                  <a:lnTo>
                    <a:pt x="144" y="486"/>
                  </a:lnTo>
                  <a:lnTo>
                    <a:pt x="144" y="498"/>
                  </a:lnTo>
                  <a:lnTo>
                    <a:pt x="138" y="504"/>
                  </a:lnTo>
                  <a:lnTo>
                    <a:pt x="132" y="504"/>
                  </a:lnTo>
                  <a:lnTo>
                    <a:pt x="120" y="498"/>
                  </a:lnTo>
                  <a:lnTo>
                    <a:pt x="114" y="492"/>
                  </a:lnTo>
                  <a:lnTo>
                    <a:pt x="108" y="492"/>
                  </a:lnTo>
                  <a:lnTo>
                    <a:pt x="102" y="498"/>
                  </a:lnTo>
                  <a:lnTo>
                    <a:pt x="90" y="522"/>
                  </a:lnTo>
                  <a:lnTo>
                    <a:pt x="84" y="528"/>
                  </a:lnTo>
                  <a:lnTo>
                    <a:pt x="84" y="534"/>
                  </a:lnTo>
                  <a:lnTo>
                    <a:pt x="18" y="588"/>
                  </a:lnTo>
                  <a:lnTo>
                    <a:pt x="18" y="642"/>
                  </a:lnTo>
                  <a:lnTo>
                    <a:pt x="12" y="654"/>
                  </a:lnTo>
                  <a:lnTo>
                    <a:pt x="12" y="666"/>
                  </a:lnTo>
                  <a:lnTo>
                    <a:pt x="6" y="672"/>
                  </a:lnTo>
                  <a:lnTo>
                    <a:pt x="6" y="678"/>
                  </a:lnTo>
                  <a:lnTo>
                    <a:pt x="0" y="690"/>
                  </a:lnTo>
                  <a:lnTo>
                    <a:pt x="24" y="684"/>
                  </a:lnTo>
                  <a:lnTo>
                    <a:pt x="24" y="708"/>
                  </a:lnTo>
                  <a:lnTo>
                    <a:pt x="36" y="732"/>
                  </a:lnTo>
                  <a:lnTo>
                    <a:pt x="60" y="744"/>
                  </a:lnTo>
                  <a:lnTo>
                    <a:pt x="66" y="750"/>
                  </a:lnTo>
                  <a:lnTo>
                    <a:pt x="84" y="726"/>
                  </a:lnTo>
                  <a:lnTo>
                    <a:pt x="66" y="756"/>
                  </a:lnTo>
                  <a:lnTo>
                    <a:pt x="84" y="786"/>
                  </a:lnTo>
                  <a:lnTo>
                    <a:pt x="102" y="792"/>
                  </a:lnTo>
                  <a:lnTo>
                    <a:pt x="102" y="840"/>
                  </a:lnTo>
                  <a:lnTo>
                    <a:pt x="90" y="840"/>
                  </a:lnTo>
                  <a:lnTo>
                    <a:pt x="90" y="870"/>
                  </a:lnTo>
                  <a:lnTo>
                    <a:pt x="102" y="882"/>
                  </a:lnTo>
                  <a:lnTo>
                    <a:pt x="198" y="882"/>
                  </a:lnTo>
                  <a:lnTo>
                    <a:pt x="216" y="864"/>
                  </a:lnTo>
                  <a:lnTo>
                    <a:pt x="228" y="882"/>
                  </a:lnTo>
                  <a:lnTo>
                    <a:pt x="258" y="882"/>
                  </a:lnTo>
                  <a:lnTo>
                    <a:pt x="270" y="870"/>
                  </a:lnTo>
                  <a:lnTo>
                    <a:pt x="276" y="870"/>
                  </a:lnTo>
                  <a:lnTo>
                    <a:pt x="288" y="876"/>
                  </a:lnTo>
                  <a:lnTo>
                    <a:pt x="294" y="876"/>
                  </a:lnTo>
                  <a:lnTo>
                    <a:pt x="342" y="870"/>
                  </a:lnTo>
                  <a:lnTo>
                    <a:pt x="342" y="888"/>
                  </a:lnTo>
                  <a:lnTo>
                    <a:pt x="372" y="888"/>
                  </a:lnTo>
                  <a:lnTo>
                    <a:pt x="390" y="882"/>
                  </a:lnTo>
                  <a:lnTo>
                    <a:pt x="438" y="882"/>
                  </a:lnTo>
                  <a:lnTo>
                    <a:pt x="450" y="888"/>
                  </a:lnTo>
                  <a:lnTo>
                    <a:pt x="456" y="894"/>
                  </a:lnTo>
                  <a:lnTo>
                    <a:pt x="468" y="894"/>
                  </a:lnTo>
                  <a:lnTo>
                    <a:pt x="474" y="900"/>
                  </a:lnTo>
                  <a:lnTo>
                    <a:pt x="510" y="900"/>
                  </a:lnTo>
                  <a:lnTo>
                    <a:pt x="534" y="924"/>
                  </a:lnTo>
                  <a:lnTo>
                    <a:pt x="540" y="882"/>
                  </a:lnTo>
                  <a:lnTo>
                    <a:pt x="546" y="876"/>
                  </a:lnTo>
                  <a:lnTo>
                    <a:pt x="534" y="864"/>
                  </a:lnTo>
                  <a:lnTo>
                    <a:pt x="534" y="834"/>
                  </a:lnTo>
                  <a:lnTo>
                    <a:pt x="528" y="816"/>
                  </a:lnTo>
                  <a:lnTo>
                    <a:pt x="516" y="810"/>
                  </a:lnTo>
                  <a:lnTo>
                    <a:pt x="510" y="798"/>
                  </a:lnTo>
                  <a:lnTo>
                    <a:pt x="498" y="792"/>
                  </a:lnTo>
                  <a:lnTo>
                    <a:pt x="486" y="780"/>
                  </a:lnTo>
                  <a:lnTo>
                    <a:pt x="474" y="756"/>
                  </a:lnTo>
                  <a:lnTo>
                    <a:pt x="468" y="750"/>
                  </a:lnTo>
                  <a:lnTo>
                    <a:pt x="468" y="708"/>
                  </a:lnTo>
                  <a:lnTo>
                    <a:pt x="462" y="708"/>
                  </a:lnTo>
                  <a:lnTo>
                    <a:pt x="444" y="690"/>
                  </a:lnTo>
                  <a:lnTo>
                    <a:pt x="438" y="690"/>
                  </a:lnTo>
                  <a:lnTo>
                    <a:pt x="438" y="642"/>
                  </a:lnTo>
                  <a:lnTo>
                    <a:pt x="420" y="630"/>
                  </a:lnTo>
                  <a:lnTo>
                    <a:pt x="432" y="618"/>
                  </a:lnTo>
                  <a:lnTo>
                    <a:pt x="432" y="582"/>
                  </a:lnTo>
                  <a:lnTo>
                    <a:pt x="426" y="582"/>
                  </a:lnTo>
                  <a:lnTo>
                    <a:pt x="414" y="576"/>
                  </a:lnTo>
                  <a:lnTo>
                    <a:pt x="414" y="570"/>
                  </a:lnTo>
                  <a:lnTo>
                    <a:pt x="426" y="558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10"/>
                  </a:lnTo>
                  <a:lnTo>
                    <a:pt x="462" y="510"/>
                  </a:lnTo>
                  <a:lnTo>
                    <a:pt x="468" y="498"/>
                  </a:lnTo>
                  <a:lnTo>
                    <a:pt x="468" y="480"/>
                  </a:lnTo>
                  <a:lnTo>
                    <a:pt x="474" y="474"/>
                  </a:lnTo>
                  <a:lnTo>
                    <a:pt x="480" y="462"/>
                  </a:lnTo>
                  <a:lnTo>
                    <a:pt x="492" y="450"/>
                  </a:lnTo>
                  <a:lnTo>
                    <a:pt x="498" y="450"/>
                  </a:lnTo>
                  <a:lnTo>
                    <a:pt x="498" y="438"/>
                  </a:lnTo>
                  <a:lnTo>
                    <a:pt x="492" y="420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74" y="366"/>
                  </a:lnTo>
                  <a:lnTo>
                    <a:pt x="462" y="354"/>
                  </a:lnTo>
                  <a:lnTo>
                    <a:pt x="450" y="348"/>
                  </a:lnTo>
                  <a:lnTo>
                    <a:pt x="432" y="336"/>
                  </a:lnTo>
                  <a:lnTo>
                    <a:pt x="420" y="324"/>
                  </a:lnTo>
                  <a:lnTo>
                    <a:pt x="414" y="312"/>
                  </a:lnTo>
                  <a:lnTo>
                    <a:pt x="402" y="300"/>
                  </a:lnTo>
                  <a:lnTo>
                    <a:pt x="390" y="276"/>
                  </a:lnTo>
                  <a:lnTo>
                    <a:pt x="390" y="264"/>
                  </a:lnTo>
                  <a:lnTo>
                    <a:pt x="396" y="258"/>
                  </a:lnTo>
                  <a:lnTo>
                    <a:pt x="408" y="252"/>
                  </a:lnTo>
                  <a:lnTo>
                    <a:pt x="504" y="252"/>
                  </a:lnTo>
                  <a:lnTo>
                    <a:pt x="486" y="234"/>
                  </a:lnTo>
                  <a:lnTo>
                    <a:pt x="480" y="222"/>
                  </a:lnTo>
                  <a:lnTo>
                    <a:pt x="468" y="216"/>
                  </a:lnTo>
                  <a:lnTo>
                    <a:pt x="462" y="204"/>
                  </a:lnTo>
                  <a:lnTo>
                    <a:pt x="462" y="186"/>
                  </a:lnTo>
                  <a:lnTo>
                    <a:pt x="456" y="168"/>
                  </a:lnTo>
                  <a:lnTo>
                    <a:pt x="456" y="132"/>
                  </a:lnTo>
                  <a:lnTo>
                    <a:pt x="462" y="132"/>
                  </a:lnTo>
                  <a:lnTo>
                    <a:pt x="462" y="96"/>
                  </a:lnTo>
                  <a:lnTo>
                    <a:pt x="456" y="84"/>
                  </a:lnTo>
                  <a:lnTo>
                    <a:pt x="444" y="78"/>
                  </a:lnTo>
                  <a:lnTo>
                    <a:pt x="450" y="42"/>
                  </a:lnTo>
                  <a:lnTo>
                    <a:pt x="444" y="42"/>
                  </a:lnTo>
                  <a:lnTo>
                    <a:pt x="438" y="36"/>
                  </a:lnTo>
                  <a:lnTo>
                    <a:pt x="426" y="36"/>
                  </a:lnTo>
                  <a:lnTo>
                    <a:pt x="42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7" name="Cambodia" descr="© INSCALE GmbH, 05.05.2010&#10;http://www.presentationload.com/"/>
            <p:cNvSpPr>
              <a:spLocks/>
            </p:cNvSpPr>
            <p:nvPr/>
          </p:nvSpPr>
          <p:spPr bwMode="gray">
            <a:xfrm>
              <a:off x="6125543" y="2616671"/>
              <a:ext cx="125364" cy="110462"/>
            </a:xfrm>
            <a:custGeom>
              <a:avLst/>
              <a:gdLst>
                <a:gd name="T0" fmla="*/ 2147483647 w 378"/>
                <a:gd name="T1" fmla="*/ 2147483647 h 336"/>
                <a:gd name="T2" fmla="*/ 2147483647 w 378"/>
                <a:gd name="T3" fmla="*/ 2147483647 h 336"/>
                <a:gd name="T4" fmla="*/ 2147483647 w 378"/>
                <a:gd name="T5" fmla="*/ 2147483647 h 336"/>
                <a:gd name="T6" fmla="*/ 2147483647 w 378"/>
                <a:gd name="T7" fmla="*/ 2147483647 h 336"/>
                <a:gd name="T8" fmla="*/ 2147483647 w 378"/>
                <a:gd name="T9" fmla="*/ 2147483647 h 336"/>
                <a:gd name="T10" fmla="*/ 2147483647 w 378"/>
                <a:gd name="T11" fmla="*/ 2147483647 h 336"/>
                <a:gd name="T12" fmla="*/ 2147483647 w 378"/>
                <a:gd name="T13" fmla="*/ 2147483647 h 336"/>
                <a:gd name="T14" fmla="*/ 2147483647 w 378"/>
                <a:gd name="T15" fmla="*/ 2147483647 h 336"/>
                <a:gd name="T16" fmla="*/ 2147483647 w 378"/>
                <a:gd name="T17" fmla="*/ 2147483647 h 336"/>
                <a:gd name="T18" fmla="*/ 2147483647 w 378"/>
                <a:gd name="T19" fmla="*/ 2147483647 h 336"/>
                <a:gd name="T20" fmla="*/ 2147483647 w 378"/>
                <a:gd name="T21" fmla="*/ 2147483647 h 336"/>
                <a:gd name="T22" fmla="*/ 2147483647 w 378"/>
                <a:gd name="T23" fmla="*/ 2147483647 h 336"/>
                <a:gd name="T24" fmla="*/ 2147483647 w 378"/>
                <a:gd name="T25" fmla="*/ 2147483647 h 336"/>
                <a:gd name="T26" fmla="*/ 2147483647 w 378"/>
                <a:gd name="T27" fmla="*/ 2147483647 h 336"/>
                <a:gd name="T28" fmla="*/ 0 w 378"/>
                <a:gd name="T29" fmla="*/ 2147483647 h 336"/>
                <a:gd name="T30" fmla="*/ 2147483647 w 378"/>
                <a:gd name="T31" fmla="*/ 2147483647 h 336"/>
                <a:gd name="T32" fmla="*/ 2147483647 w 378"/>
                <a:gd name="T33" fmla="*/ 2147483647 h 336"/>
                <a:gd name="T34" fmla="*/ 2147483647 w 378"/>
                <a:gd name="T35" fmla="*/ 2147483647 h 336"/>
                <a:gd name="T36" fmla="*/ 2147483647 w 378"/>
                <a:gd name="T37" fmla="*/ 2147483647 h 336"/>
                <a:gd name="T38" fmla="*/ 2147483647 w 378"/>
                <a:gd name="T39" fmla="*/ 2147483647 h 336"/>
                <a:gd name="T40" fmla="*/ 2147483647 w 378"/>
                <a:gd name="T41" fmla="*/ 2147483647 h 336"/>
                <a:gd name="T42" fmla="*/ 2147483647 w 378"/>
                <a:gd name="T43" fmla="*/ 2147483647 h 336"/>
                <a:gd name="T44" fmla="*/ 2147483647 w 378"/>
                <a:gd name="T45" fmla="*/ 2147483647 h 336"/>
                <a:gd name="T46" fmla="*/ 2147483647 w 378"/>
                <a:gd name="T47" fmla="*/ 2147483647 h 336"/>
                <a:gd name="T48" fmla="*/ 2147483647 w 378"/>
                <a:gd name="T49" fmla="*/ 2147483647 h 336"/>
                <a:gd name="T50" fmla="*/ 2147483647 w 378"/>
                <a:gd name="T51" fmla="*/ 2147483647 h 336"/>
                <a:gd name="T52" fmla="*/ 2147483647 w 378"/>
                <a:gd name="T53" fmla="*/ 2147483647 h 336"/>
                <a:gd name="T54" fmla="*/ 2147483647 w 378"/>
                <a:gd name="T55" fmla="*/ 2147483647 h 336"/>
                <a:gd name="T56" fmla="*/ 2147483647 w 378"/>
                <a:gd name="T57" fmla="*/ 2147483647 h 336"/>
                <a:gd name="T58" fmla="*/ 2147483647 w 378"/>
                <a:gd name="T59" fmla="*/ 2147483647 h 336"/>
                <a:gd name="T60" fmla="*/ 2147483647 w 378"/>
                <a:gd name="T61" fmla="*/ 2147483647 h 336"/>
                <a:gd name="T62" fmla="*/ 2147483647 w 378"/>
                <a:gd name="T63" fmla="*/ 2147483647 h 336"/>
                <a:gd name="T64" fmla="*/ 2147483647 w 378"/>
                <a:gd name="T65" fmla="*/ 2147483647 h 336"/>
                <a:gd name="T66" fmla="*/ 2147483647 w 378"/>
                <a:gd name="T67" fmla="*/ 2147483647 h 336"/>
                <a:gd name="T68" fmla="*/ 2147483647 w 378"/>
                <a:gd name="T69" fmla="*/ 2147483647 h 336"/>
                <a:gd name="T70" fmla="*/ 2147483647 w 378"/>
                <a:gd name="T71" fmla="*/ 2147483647 h 336"/>
                <a:gd name="T72" fmla="*/ 2147483647 w 378"/>
                <a:gd name="T73" fmla="*/ 2147483647 h 336"/>
                <a:gd name="T74" fmla="*/ 2147483647 w 378"/>
                <a:gd name="T75" fmla="*/ 2147483647 h 336"/>
                <a:gd name="T76" fmla="*/ 2147483647 w 378"/>
                <a:gd name="T77" fmla="*/ 2147483647 h 336"/>
                <a:gd name="T78" fmla="*/ 2147483647 w 378"/>
                <a:gd name="T79" fmla="*/ 2147483647 h 336"/>
                <a:gd name="T80" fmla="*/ 2147483647 w 378"/>
                <a:gd name="T81" fmla="*/ 2147483647 h 336"/>
                <a:gd name="T82" fmla="*/ 2147483647 w 378"/>
                <a:gd name="T83" fmla="*/ 2147483647 h 336"/>
                <a:gd name="T84" fmla="*/ 2147483647 w 378"/>
                <a:gd name="T85" fmla="*/ 2147483647 h 336"/>
                <a:gd name="T86" fmla="*/ 2147483647 w 378"/>
                <a:gd name="T87" fmla="*/ 2147483647 h 336"/>
                <a:gd name="T88" fmla="*/ 2147483647 w 378"/>
                <a:gd name="T89" fmla="*/ 2147483647 h 336"/>
                <a:gd name="T90" fmla="*/ 2147483647 w 378"/>
                <a:gd name="T91" fmla="*/ 2147483647 h 336"/>
                <a:gd name="T92" fmla="*/ 2147483647 w 378"/>
                <a:gd name="T93" fmla="*/ 2147483647 h 336"/>
                <a:gd name="T94" fmla="*/ 2147483647 w 378"/>
                <a:gd name="T95" fmla="*/ 0 h 3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78"/>
                <a:gd name="T145" fmla="*/ 0 h 336"/>
                <a:gd name="T146" fmla="*/ 378 w 378"/>
                <a:gd name="T147" fmla="*/ 336 h 3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78" h="336">
                  <a:moveTo>
                    <a:pt x="324" y="0"/>
                  </a:moveTo>
                  <a:lnTo>
                    <a:pt x="312" y="12"/>
                  </a:lnTo>
                  <a:lnTo>
                    <a:pt x="276" y="0"/>
                  </a:lnTo>
                  <a:lnTo>
                    <a:pt x="264" y="12"/>
                  </a:lnTo>
                  <a:lnTo>
                    <a:pt x="246" y="24"/>
                  </a:lnTo>
                  <a:lnTo>
                    <a:pt x="258" y="36"/>
                  </a:lnTo>
                  <a:lnTo>
                    <a:pt x="258" y="48"/>
                  </a:lnTo>
                  <a:lnTo>
                    <a:pt x="252" y="54"/>
                  </a:lnTo>
                  <a:lnTo>
                    <a:pt x="240" y="54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22" y="36"/>
                  </a:lnTo>
                  <a:lnTo>
                    <a:pt x="216" y="30"/>
                  </a:lnTo>
                  <a:lnTo>
                    <a:pt x="192" y="30"/>
                  </a:lnTo>
                  <a:lnTo>
                    <a:pt x="192" y="18"/>
                  </a:lnTo>
                  <a:lnTo>
                    <a:pt x="186" y="18"/>
                  </a:lnTo>
                  <a:lnTo>
                    <a:pt x="186" y="24"/>
                  </a:lnTo>
                  <a:lnTo>
                    <a:pt x="180" y="18"/>
                  </a:lnTo>
                  <a:lnTo>
                    <a:pt x="168" y="12"/>
                  </a:lnTo>
                  <a:lnTo>
                    <a:pt x="138" y="12"/>
                  </a:lnTo>
                  <a:lnTo>
                    <a:pt x="126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72" y="12"/>
                  </a:lnTo>
                  <a:lnTo>
                    <a:pt x="54" y="18"/>
                  </a:lnTo>
                  <a:lnTo>
                    <a:pt x="42" y="24"/>
                  </a:lnTo>
                  <a:lnTo>
                    <a:pt x="36" y="30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0" y="78"/>
                  </a:lnTo>
                  <a:lnTo>
                    <a:pt x="6" y="114"/>
                  </a:lnTo>
                  <a:lnTo>
                    <a:pt x="18" y="126"/>
                  </a:lnTo>
                  <a:lnTo>
                    <a:pt x="18" y="156"/>
                  </a:lnTo>
                  <a:lnTo>
                    <a:pt x="30" y="168"/>
                  </a:lnTo>
                  <a:lnTo>
                    <a:pt x="30" y="198"/>
                  </a:lnTo>
                  <a:lnTo>
                    <a:pt x="42" y="210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54" y="234"/>
                  </a:lnTo>
                  <a:lnTo>
                    <a:pt x="42" y="246"/>
                  </a:lnTo>
                  <a:lnTo>
                    <a:pt x="54" y="270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82"/>
                  </a:lnTo>
                  <a:lnTo>
                    <a:pt x="90" y="270"/>
                  </a:lnTo>
                  <a:lnTo>
                    <a:pt x="90" y="264"/>
                  </a:lnTo>
                  <a:lnTo>
                    <a:pt x="90" y="288"/>
                  </a:lnTo>
                  <a:lnTo>
                    <a:pt x="96" y="300"/>
                  </a:lnTo>
                  <a:lnTo>
                    <a:pt x="102" y="306"/>
                  </a:lnTo>
                  <a:lnTo>
                    <a:pt x="114" y="306"/>
                  </a:lnTo>
                  <a:lnTo>
                    <a:pt x="120" y="300"/>
                  </a:lnTo>
                  <a:lnTo>
                    <a:pt x="132" y="300"/>
                  </a:lnTo>
                  <a:lnTo>
                    <a:pt x="138" y="306"/>
                  </a:lnTo>
                  <a:lnTo>
                    <a:pt x="138" y="312"/>
                  </a:lnTo>
                  <a:lnTo>
                    <a:pt x="150" y="336"/>
                  </a:lnTo>
                  <a:lnTo>
                    <a:pt x="168" y="336"/>
                  </a:lnTo>
                  <a:lnTo>
                    <a:pt x="180" y="324"/>
                  </a:lnTo>
                  <a:lnTo>
                    <a:pt x="192" y="318"/>
                  </a:lnTo>
                  <a:lnTo>
                    <a:pt x="210" y="318"/>
                  </a:lnTo>
                  <a:lnTo>
                    <a:pt x="222" y="312"/>
                  </a:lnTo>
                  <a:lnTo>
                    <a:pt x="222" y="306"/>
                  </a:lnTo>
                  <a:lnTo>
                    <a:pt x="216" y="300"/>
                  </a:lnTo>
                  <a:lnTo>
                    <a:pt x="210" y="300"/>
                  </a:lnTo>
                  <a:lnTo>
                    <a:pt x="204" y="294"/>
                  </a:lnTo>
                  <a:lnTo>
                    <a:pt x="240" y="294"/>
                  </a:lnTo>
                  <a:lnTo>
                    <a:pt x="240" y="288"/>
                  </a:lnTo>
                  <a:lnTo>
                    <a:pt x="246" y="282"/>
                  </a:lnTo>
                  <a:lnTo>
                    <a:pt x="258" y="282"/>
                  </a:lnTo>
                  <a:lnTo>
                    <a:pt x="270" y="288"/>
                  </a:lnTo>
                  <a:lnTo>
                    <a:pt x="276" y="294"/>
                  </a:lnTo>
                  <a:lnTo>
                    <a:pt x="288" y="300"/>
                  </a:lnTo>
                  <a:lnTo>
                    <a:pt x="294" y="306"/>
                  </a:lnTo>
                  <a:lnTo>
                    <a:pt x="294" y="294"/>
                  </a:lnTo>
                  <a:lnTo>
                    <a:pt x="276" y="276"/>
                  </a:lnTo>
                  <a:lnTo>
                    <a:pt x="264" y="252"/>
                  </a:lnTo>
                  <a:lnTo>
                    <a:pt x="264" y="228"/>
                  </a:lnTo>
                  <a:lnTo>
                    <a:pt x="306" y="228"/>
                  </a:lnTo>
                  <a:lnTo>
                    <a:pt x="306" y="204"/>
                  </a:lnTo>
                  <a:lnTo>
                    <a:pt x="336" y="204"/>
                  </a:lnTo>
                  <a:lnTo>
                    <a:pt x="336" y="186"/>
                  </a:lnTo>
                  <a:lnTo>
                    <a:pt x="342" y="180"/>
                  </a:lnTo>
                  <a:lnTo>
                    <a:pt x="360" y="180"/>
                  </a:lnTo>
                  <a:lnTo>
                    <a:pt x="372" y="186"/>
                  </a:lnTo>
                  <a:lnTo>
                    <a:pt x="372" y="156"/>
                  </a:lnTo>
                  <a:lnTo>
                    <a:pt x="366" y="150"/>
                  </a:lnTo>
                  <a:lnTo>
                    <a:pt x="366" y="120"/>
                  </a:lnTo>
                  <a:lnTo>
                    <a:pt x="360" y="114"/>
                  </a:lnTo>
                  <a:lnTo>
                    <a:pt x="360" y="102"/>
                  </a:lnTo>
                  <a:lnTo>
                    <a:pt x="366" y="102"/>
                  </a:lnTo>
                  <a:lnTo>
                    <a:pt x="378" y="90"/>
                  </a:lnTo>
                  <a:lnTo>
                    <a:pt x="378" y="84"/>
                  </a:lnTo>
                  <a:lnTo>
                    <a:pt x="366" y="60"/>
                  </a:lnTo>
                  <a:lnTo>
                    <a:pt x="354" y="48"/>
                  </a:lnTo>
                  <a:lnTo>
                    <a:pt x="348" y="48"/>
                  </a:lnTo>
                  <a:lnTo>
                    <a:pt x="348" y="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8" name="Brazil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996269" y="2862002"/>
              <a:ext cx="920201" cy="1033973"/>
            </a:xfrm>
            <a:custGeom>
              <a:avLst/>
              <a:gdLst>
                <a:gd name="T0" fmla="*/ 2147483647 w 2784"/>
                <a:gd name="T1" fmla="*/ 2147483647 h 3150"/>
                <a:gd name="T2" fmla="*/ 2147483647 w 2784"/>
                <a:gd name="T3" fmla="*/ 2147483647 h 3150"/>
                <a:gd name="T4" fmla="*/ 2147483647 w 2784"/>
                <a:gd name="T5" fmla="*/ 2147483647 h 3150"/>
                <a:gd name="T6" fmla="*/ 2147483647 w 2784"/>
                <a:gd name="T7" fmla="*/ 2147483647 h 3150"/>
                <a:gd name="T8" fmla="*/ 2147483647 w 2784"/>
                <a:gd name="T9" fmla="*/ 2147483647 h 3150"/>
                <a:gd name="T10" fmla="*/ 2147483647 w 2784"/>
                <a:gd name="T11" fmla="*/ 2147483647 h 3150"/>
                <a:gd name="T12" fmla="*/ 2147483647 w 2784"/>
                <a:gd name="T13" fmla="*/ 2147483647 h 3150"/>
                <a:gd name="T14" fmla="*/ 2147483647 w 2784"/>
                <a:gd name="T15" fmla="*/ 2147483647 h 3150"/>
                <a:gd name="T16" fmla="*/ 2147483647 w 2784"/>
                <a:gd name="T17" fmla="*/ 2147483647 h 3150"/>
                <a:gd name="T18" fmla="*/ 2147483647 w 2784"/>
                <a:gd name="T19" fmla="*/ 2147483647 h 3150"/>
                <a:gd name="T20" fmla="*/ 2147483647 w 2784"/>
                <a:gd name="T21" fmla="*/ 2147483647 h 3150"/>
                <a:gd name="T22" fmla="*/ 2147483647 w 2784"/>
                <a:gd name="T23" fmla="*/ 2147483647 h 3150"/>
                <a:gd name="T24" fmla="*/ 2147483647 w 2784"/>
                <a:gd name="T25" fmla="*/ 2147483647 h 3150"/>
                <a:gd name="T26" fmla="*/ 2147483647 w 2784"/>
                <a:gd name="T27" fmla="*/ 2147483647 h 3150"/>
                <a:gd name="T28" fmla="*/ 2147483647 w 2784"/>
                <a:gd name="T29" fmla="*/ 2147483647 h 3150"/>
                <a:gd name="T30" fmla="*/ 2147483647 w 2784"/>
                <a:gd name="T31" fmla="*/ 2147483647 h 3150"/>
                <a:gd name="T32" fmla="*/ 2147483647 w 2784"/>
                <a:gd name="T33" fmla="*/ 2147483647 h 3150"/>
                <a:gd name="T34" fmla="*/ 2147483647 w 2784"/>
                <a:gd name="T35" fmla="*/ 2147483647 h 3150"/>
                <a:gd name="T36" fmla="*/ 2147483647 w 2784"/>
                <a:gd name="T37" fmla="*/ 2147483647 h 3150"/>
                <a:gd name="T38" fmla="*/ 2147483647 w 2784"/>
                <a:gd name="T39" fmla="*/ 2147483647 h 3150"/>
                <a:gd name="T40" fmla="*/ 2147483647 w 2784"/>
                <a:gd name="T41" fmla="*/ 2147483647 h 3150"/>
                <a:gd name="T42" fmla="*/ 2147483647 w 2784"/>
                <a:gd name="T43" fmla="*/ 2147483647 h 3150"/>
                <a:gd name="T44" fmla="*/ 2147483647 w 2784"/>
                <a:gd name="T45" fmla="*/ 2147483647 h 3150"/>
                <a:gd name="T46" fmla="*/ 2147483647 w 2784"/>
                <a:gd name="T47" fmla="*/ 2147483647 h 3150"/>
                <a:gd name="T48" fmla="*/ 2147483647 w 2784"/>
                <a:gd name="T49" fmla="*/ 2147483647 h 3150"/>
                <a:gd name="T50" fmla="*/ 2147483647 w 2784"/>
                <a:gd name="T51" fmla="*/ 2147483647 h 3150"/>
                <a:gd name="T52" fmla="*/ 2147483647 w 2784"/>
                <a:gd name="T53" fmla="*/ 2147483647 h 3150"/>
                <a:gd name="T54" fmla="*/ 2147483647 w 2784"/>
                <a:gd name="T55" fmla="*/ 2147483647 h 3150"/>
                <a:gd name="T56" fmla="*/ 2147483647 w 2784"/>
                <a:gd name="T57" fmla="*/ 2147483647 h 3150"/>
                <a:gd name="T58" fmla="*/ 2147483647 w 2784"/>
                <a:gd name="T59" fmla="*/ 2147483647 h 3150"/>
                <a:gd name="T60" fmla="*/ 2147483647 w 2784"/>
                <a:gd name="T61" fmla="*/ 2147483647 h 3150"/>
                <a:gd name="T62" fmla="*/ 2147483647 w 2784"/>
                <a:gd name="T63" fmla="*/ 2147483647 h 3150"/>
                <a:gd name="T64" fmla="*/ 2147483647 w 2784"/>
                <a:gd name="T65" fmla="*/ 2147483647 h 3150"/>
                <a:gd name="T66" fmla="*/ 2147483647 w 2784"/>
                <a:gd name="T67" fmla="*/ 2147483647 h 3150"/>
                <a:gd name="T68" fmla="*/ 2147483647 w 2784"/>
                <a:gd name="T69" fmla="*/ 2147483647 h 3150"/>
                <a:gd name="T70" fmla="*/ 2147483647 w 2784"/>
                <a:gd name="T71" fmla="*/ 2147483647 h 3150"/>
                <a:gd name="T72" fmla="*/ 2147483647 w 2784"/>
                <a:gd name="T73" fmla="*/ 2147483647 h 3150"/>
                <a:gd name="T74" fmla="*/ 2147483647 w 2784"/>
                <a:gd name="T75" fmla="*/ 2147483647 h 3150"/>
                <a:gd name="T76" fmla="*/ 2147483647 w 2784"/>
                <a:gd name="T77" fmla="*/ 2147483647 h 3150"/>
                <a:gd name="T78" fmla="*/ 2147483647 w 2784"/>
                <a:gd name="T79" fmla="*/ 2147483647 h 3150"/>
                <a:gd name="T80" fmla="*/ 2147483647 w 2784"/>
                <a:gd name="T81" fmla="*/ 2147483647 h 3150"/>
                <a:gd name="T82" fmla="*/ 2147483647 w 2784"/>
                <a:gd name="T83" fmla="*/ 2147483647 h 3150"/>
                <a:gd name="T84" fmla="*/ 2147483647 w 2784"/>
                <a:gd name="T85" fmla="*/ 2147483647 h 3150"/>
                <a:gd name="T86" fmla="*/ 2147483647 w 2784"/>
                <a:gd name="T87" fmla="*/ 2147483647 h 3150"/>
                <a:gd name="T88" fmla="*/ 2147483647 w 2784"/>
                <a:gd name="T89" fmla="*/ 2147483647 h 3150"/>
                <a:gd name="T90" fmla="*/ 2147483647 w 2784"/>
                <a:gd name="T91" fmla="*/ 2147483647 h 3150"/>
                <a:gd name="T92" fmla="*/ 2147483647 w 2784"/>
                <a:gd name="T93" fmla="*/ 2147483647 h 3150"/>
                <a:gd name="T94" fmla="*/ 2147483647 w 2784"/>
                <a:gd name="T95" fmla="*/ 2147483647 h 3150"/>
                <a:gd name="T96" fmla="*/ 2147483647 w 2784"/>
                <a:gd name="T97" fmla="*/ 2147483647 h 3150"/>
                <a:gd name="T98" fmla="*/ 2147483647 w 2784"/>
                <a:gd name="T99" fmla="*/ 2147483647 h 3150"/>
                <a:gd name="T100" fmla="*/ 2147483647 w 2784"/>
                <a:gd name="T101" fmla="*/ 2147483647 h 3150"/>
                <a:gd name="T102" fmla="*/ 2147483647 w 2784"/>
                <a:gd name="T103" fmla="*/ 2147483647 h 3150"/>
                <a:gd name="T104" fmla="*/ 2147483647 w 2784"/>
                <a:gd name="T105" fmla="*/ 2147483647 h 3150"/>
                <a:gd name="T106" fmla="*/ 2147483647 w 2784"/>
                <a:gd name="T107" fmla="*/ 2147483647 h 3150"/>
                <a:gd name="T108" fmla="*/ 2147483647 w 2784"/>
                <a:gd name="T109" fmla="*/ 2147483647 h 3150"/>
                <a:gd name="T110" fmla="*/ 2147483647 w 2784"/>
                <a:gd name="T111" fmla="*/ 2147483647 h 3150"/>
                <a:gd name="T112" fmla="*/ 2147483647 w 2784"/>
                <a:gd name="T113" fmla="*/ 2147483647 h 3150"/>
                <a:gd name="T114" fmla="*/ 2147483647 w 2784"/>
                <a:gd name="T115" fmla="*/ 2147483647 h 3150"/>
                <a:gd name="T116" fmla="*/ 2147483647 w 2784"/>
                <a:gd name="T117" fmla="*/ 2147483647 h 3150"/>
                <a:gd name="T118" fmla="*/ 2147483647 w 2784"/>
                <a:gd name="T119" fmla="*/ 2147483647 h 31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84"/>
                <a:gd name="T181" fmla="*/ 0 h 3150"/>
                <a:gd name="T182" fmla="*/ 2784 w 2784"/>
                <a:gd name="T183" fmla="*/ 3150 h 31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84" h="3150">
                  <a:moveTo>
                    <a:pt x="1716" y="450"/>
                  </a:moveTo>
                  <a:lnTo>
                    <a:pt x="1710" y="450"/>
                  </a:lnTo>
                  <a:lnTo>
                    <a:pt x="1698" y="444"/>
                  </a:lnTo>
                  <a:lnTo>
                    <a:pt x="1680" y="444"/>
                  </a:lnTo>
                  <a:lnTo>
                    <a:pt x="1662" y="438"/>
                  </a:lnTo>
                  <a:lnTo>
                    <a:pt x="1650" y="438"/>
                  </a:lnTo>
                  <a:lnTo>
                    <a:pt x="1644" y="444"/>
                  </a:lnTo>
                  <a:lnTo>
                    <a:pt x="1644" y="450"/>
                  </a:lnTo>
                  <a:lnTo>
                    <a:pt x="1650" y="462"/>
                  </a:lnTo>
                  <a:lnTo>
                    <a:pt x="1650" y="468"/>
                  </a:lnTo>
                  <a:lnTo>
                    <a:pt x="1656" y="480"/>
                  </a:lnTo>
                  <a:lnTo>
                    <a:pt x="1638" y="480"/>
                  </a:lnTo>
                  <a:lnTo>
                    <a:pt x="1638" y="504"/>
                  </a:lnTo>
                  <a:lnTo>
                    <a:pt x="1656" y="516"/>
                  </a:lnTo>
                  <a:lnTo>
                    <a:pt x="1644" y="528"/>
                  </a:lnTo>
                  <a:lnTo>
                    <a:pt x="1644" y="540"/>
                  </a:lnTo>
                  <a:lnTo>
                    <a:pt x="1656" y="564"/>
                  </a:lnTo>
                  <a:lnTo>
                    <a:pt x="1668" y="570"/>
                  </a:lnTo>
                  <a:lnTo>
                    <a:pt x="1674" y="576"/>
                  </a:lnTo>
                  <a:lnTo>
                    <a:pt x="1686" y="576"/>
                  </a:lnTo>
                  <a:lnTo>
                    <a:pt x="1698" y="570"/>
                  </a:lnTo>
                  <a:lnTo>
                    <a:pt x="1710" y="570"/>
                  </a:lnTo>
                  <a:lnTo>
                    <a:pt x="1716" y="564"/>
                  </a:lnTo>
                  <a:lnTo>
                    <a:pt x="1716" y="558"/>
                  </a:lnTo>
                  <a:lnTo>
                    <a:pt x="1728" y="558"/>
                  </a:lnTo>
                  <a:lnTo>
                    <a:pt x="1740" y="552"/>
                  </a:lnTo>
                  <a:lnTo>
                    <a:pt x="1758" y="552"/>
                  </a:lnTo>
                  <a:lnTo>
                    <a:pt x="1770" y="546"/>
                  </a:lnTo>
                  <a:lnTo>
                    <a:pt x="1776" y="534"/>
                  </a:lnTo>
                  <a:lnTo>
                    <a:pt x="1788" y="492"/>
                  </a:lnTo>
                  <a:lnTo>
                    <a:pt x="1794" y="480"/>
                  </a:lnTo>
                  <a:lnTo>
                    <a:pt x="1794" y="474"/>
                  </a:lnTo>
                  <a:lnTo>
                    <a:pt x="1800" y="462"/>
                  </a:lnTo>
                  <a:lnTo>
                    <a:pt x="1800" y="444"/>
                  </a:lnTo>
                  <a:lnTo>
                    <a:pt x="1794" y="438"/>
                  </a:lnTo>
                  <a:lnTo>
                    <a:pt x="1752" y="438"/>
                  </a:lnTo>
                  <a:lnTo>
                    <a:pt x="1740" y="444"/>
                  </a:lnTo>
                  <a:lnTo>
                    <a:pt x="1734" y="444"/>
                  </a:lnTo>
                  <a:lnTo>
                    <a:pt x="1722" y="450"/>
                  </a:lnTo>
                  <a:lnTo>
                    <a:pt x="1716" y="450"/>
                  </a:lnTo>
                  <a:close/>
                  <a:moveTo>
                    <a:pt x="1716" y="438"/>
                  </a:moveTo>
                  <a:lnTo>
                    <a:pt x="1740" y="432"/>
                  </a:lnTo>
                  <a:lnTo>
                    <a:pt x="1722" y="414"/>
                  </a:lnTo>
                  <a:lnTo>
                    <a:pt x="1698" y="438"/>
                  </a:lnTo>
                  <a:lnTo>
                    <a:pt x="1716" y="438"/>
                  </a:lnTo>
                  <a:close/>
                  <a:moveTo>
                    <a:pt x="1686" y="408"/>
                  </a:moveTo>
                  <a:lnTo>
                    <a:pt x="1662" y="408"/>
                  </a:lnTo>
                  <a:lnTo>
                    <a:pt x="1662" y="426"/>
                  </a:lnTo>
                  <a:lnTo>
                    <a:pt x="1698" y="426"/>
                  </a:lnTo>
                  <a:lnTo>
                    <a:pt x="1716" y="402"/>
                  </a:lnTo>
                  <a:lnTo>
                    <a:pt x="1698" y="384"/>
                  </a:lnTo>
                  <a:lnTo>
                    <a:pt x="1686" y="408"/>
                  </a:lnTo>
                  <a:close/>
                  <a:moveTo>
                    <a:pt x="1572" y="492"/>
                  </a:moveTo>
                  <a:lnTo>
                    <a:pt x="1572" y="510"/>
                  </a:lnTo>
                  <a:lnTo>
                    <a:pt x="1554" y="546"/>
                  </a:lnTo>
                  <a:lnTo>
                    <a:pt x="1584" y="528"/>
                  </a:lnTo>
                  <a:lnTo>
                    <a:pt x="1590" y="516"/>
                  </a:lnTo>
                  <a:lnTo>
                    <a:pt x="1596" y="510"/>
                  </a:lnTo>
                  <a:lnTo>
                    <a:pt x="1608" y="486"/>
                  </a:lnTo>
                  <a:lnTo>
                    <a:pt x="1608" y="480"/>
                  </a:lnTo>
                  <a:lnTo>
                    <a:pt x="1602" y="474"/>
                  </a:lnTo>
                  <a:lnTo>
                    <a:pt x="1596" y="474"/>
                  </a:lnTo>
                  <a:lnTo>
                    <a:pt x="1584" y="480"/>
                  </a:lnTo>
                  <a:lnTo>
                    <a:pt x="1572" y="492"/>
                  </a:lnTo>
                  <a:close/>
                  <a:moveTo>
                    <a:pt x="1632" y="426"/>
                  </a:moveTo>
                  <a:lnTo>
                    <a:pt x="1608" y="450"/>
                  </a:lnTo>
                  <a:lnTo>
                    <a:pt x="1626" y="456"/>
                  </a:lnTo>
                  <a:lnTo>
                    <a:pt x="1644" y="432"/>
                  </a:lnTo>
                  <a:lnTo>
                    <a:pt x="1632" y="426"/>
                  </a:lnTo>
                  <a:close/>
                  <a:moveTo>
                    <a:pt x="2778" y="1002"/>
                  </a:moveTo>
                  <a:lnTo>
                    <a:pt x="2778" y="984"/>
                  </a:lnTo>
                  <a:lnTo>
                    <a:pt x="2772" y="972"/>
                  </a:lnTo>
                  <a:lnTo>
                    <a:pt x="2760" y="954"/>
                  </a:lnTo>
                  <a:lnTo>
                    <a:pt x="2754" y="936"/>
                  </a:lnTo>
                  <a:lnTo>
                    <a:pt x="2754" y="870"/>
                  </a:lnTo>
                  <a:lnTo>
                    <a:pt x="2724" y="840"/>
                  </a:lnTo>
                  <a:lnTo>
                    <a:pt x="2694" y="834"/>
                  </a:lnTo>
                  <a:lnTo>
                    <a:pt x="2646" y="840"/>
                  </a:lnTo>
                  <a:lnTo>
                    <a:pt x="2628" y="822"/>
                  </a:lnTo>
                  <a:lnTo>
                    <a:pt x="2610" y="822"/>
                  </a:lnTo>
                  <a:lnTo>
                    <a:pt x="2592" y="798"/>
                  </a:lnTo>
                  <a:lnTo>
                    <a:pt x="2568" y="798"/>
                  </a:lnTo>
                  <a:lnTo>
                    <a:pt x="2538" y="768"/>
                  </a:lnTo>
                  <a:lnTo>
                    <a:pt x="2526" y="750"/>
                  </a:lnTo>
                  <a:lnTo>
                    <a:pt x="2490" y="714"/>
                  </a:lnTo>
                  <a:lnTo>
                    <a:pt x="2418" y="666"/>
                  </a:lnTo>
                  <a:lnTo>
                    <a:pt x="2394" y="660"/>
                  </a:lnTo>
                  <a:lnTo>
                    <a:pt x="2316" y="660"/>
                  </a:lnTo>
                  <a:lnTo>
                    <a:pt x="2316" y="672"/>
                  </a:lnTo>
                  <a:lnTo>
                    <a:pt x="2310" y="672"/>
                  </a:lnTo>
                  <a:lnTo>
                    <a:pt x="2298" y="660"/>
                  </a:lnTo>
                  <a:lnTo>
                    <a:pt x="2286" y="654"/>
                  </a:lnTo>
                  <a:lnTo>
                    <a:pt x="2274" y="654"/>
                  </a:lnTo>
                  <a:lnTo>
                    <a:pt x="2262" y="648"/>
                  </a:lnTo>
                  <a:lnTo>
                    <a:pt x="2232" y="648"/>
                  </a:lnTo>
                  <a:lnTo>
                    <a:pt x="2226" y="642"/>
                  </a:lnTo>
                  <a:lnTo>
                    <a:pt x="2214" y="636"/>
                  </a:lnTo>
                  <a:lnTo>
                    <a:pt x="2196" y="630"/>
                  </a:lnTo>
                  <a:lnTo>
                    <a:pt x="2184" y="624"/>
                  </a:lnTo>
                  <a:lnTo>
                    <a:pt x="2166" y="618"/>
                  </a:lnTo>
                  <a:lnTo>
                    <a:pt x="2154" y="618"/>
                  </a:lnTo>
                  <a:lnTo>
                    <a:pt x="2142" y="624"/>
                  </a:lnTo>
                  <a:lnTo>
                    <a:pt x="2112" y="654"/>
                  </a:lnTo>
                  <a:lnTo>
                    <a:pt x="2106" y="666"/>
                  </a:lnTo>
                  <a:lnTo>
                    <a:pt x="2088" y="642"/>
                  </a:lnTo>
                  <a:lnTo>
                    <a:pt x="2088" y="678"/>
                  </a:lnTo>
                  <a:lnTo>
                    <a:pt x="2058" y="702"/>
                  </a:lnTo>
                  <a:lnTo>
                    <a:pt x="2076" y="636"/>
                  </a:lnTo>
                  <a:lnTo>
                    <a:pt x="2082" y="636"/>
                  </a:lnTo>
                  <a:lnTo>
                    <a:pt x="2094" y="624"/>
                  </a:lnTo>
                  <a:lnTo>
                    <a:pt x="2094" y="606"/>
                  </a:lnTo>
                  <a:lnTo>
                    <a:pt x="2088" y="600"/>
                  </a:lnTo>
                  <a:lnTo>
                    <a:pt x="2082" y="600"/>
                  </a:lnTo>
                  <a:lnTo>
                    <a:pt x="2064" y="618"/>
                  </a:lnTo>
                  <a:lnTo>
                    <a:pt x="2076" y="582"/>
                  </a:lnTo>
                  <a:lnTo>
                    <a:pt x="2070" y="582"/>
                  </a:lnTo>
                  <a:lnTo>
                    <a:pt x="2064" y="576"/>
                  </a:lnTo>
                  <a:lnTo>
                    <a:pt x="2064" y="570"/>
                  </a:lnTo>
                  <a:lnTo>
                    <a:pt x="2040" y="546"/>
                  </a:lnTo>
                  <a:lnTo>
                    <a:pt x="2034" y="546"/>
                  </a:lnTo>
                  <a:lnTo>
                    <a:pt x="2022" y="564"/>
                  </a:lnTo>
                  <a:lnTo>
                    <a:pt x="2016" y="552"/>
                  </a:lnTo>
                  <a:lnTo>
                    <a:pt x="2004" y="546"/>
                  </a:lnTo>
                  <a:lnTo>
                    <a:pt x="1998" y="534"/>
                  </a:lnTo>
                  <a:lnTo>
                    <a:pt x="1986" y="528"/>
                  </a:lnTo>
                  <a:lnTo>
                    <a:pt x="1980" y="522"/>
                  </a:lnTo>
                  <a:lnTo>
                    <a:pt x="1968" y="516"/>
                  </a:lnTo>
                  <a:lnTo>
                    <a:pt x="1944" y="516"/>
                  </a:lnTo>
                  <a:lnTo>
                    <a:pt x="1932" y="510"/>
                  </a:lnTo>
                  <a:lnTo>
                    <a:pt x="1926" y="510"/>
                  </a:lnTo>
                  <a:lnTo>
                    <a:pt x="1914" y="498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884" y="474"/>
                  </a:lnTo>
                  <a:lnTo>
                    <a:pt x="1878" y="486"/>
                  </a:lnTo>
                  <a:lnTo>
                    <a:pt x="1824" y="486"/>
                  </a:lnTo>
                  <a:lnTo>
                    <a:pt x="1812" y="498"/>
                  </a:lnTo>
                  <a:lnTo>
                    <a:pt x="1806" y="510"/>
                  </a:lnTo>
                  <a:lnTo>
                    <a:pt x="1806" y="522"/>
                  </a:lnTo>
                  <a:lnTo>
                    <a:pt x="1800" y="528"/>
                  </a:lnTo>
                  <a:lnTo>
                    <a:pt x="1800" y="534"/>
                  </a:lnTo>
                  <a:lnTo>
                    <a:pt x="1812" y="552"/>
                  </a:lnTo>
                  <a:lnTo>
                    <a:pt x="1776" y="552"/>
                  </a:lnTo>
                  <a:lnTo>
                    <a:pt x="1770" y="564"/>
                  </a:lnTo>
                  <a:lnTo>
                    <a:pt x="1758" y="576"/>
                  </a:lnTo>
                  <a:lnTo>
                    <a:pt x="1752" y="588"/>
                  </a:lnTo>
                  <a:lnTo>
                    <a:pt x="1752" y="594"/>
                  </a:lnTo>
                  <a:lnTo>
                    <a:pt x="1746" y="600"/>
                  </a:lnTo>
                  <a:lnTo>
                    <a:pt x="1746" y="612"/>
                  </a:lnTo>
                  <a:lnTo>
                    <a:pt x="1740" y="624"/>
                  </a:lnTo>
                  <a:lnTo>
                    <a:pt x="1728" y="636"/>
                  </a:lnTo>
                  <a:lnTo>
                    <a:pt x="1722" y="636"/>
                  </a:lnTo>
                  <a:lnTo>
                    <a:pt x="1728" y="630"/>
                  </a:lnTo>
                  <a:lnTo>
                    <a:pt x="1728" y="618"/>
                  </a:lnTo>
                  <a:lnTo>
                    <a:pt x="1734" y="606"/>
                  </a:lnTo>
                  <a:lnTo>
                    <a:pt x="1734" y="600"/>
                  </a:lnTo>
                  <a:lnTo>
                    <a:pt x="1740" y="588"/>
                  </a:lnTo>
                  <a:lnTo>
                    <a:pt x="1740" y="582"/>
                  </a:lnTo>
                  <a:lnTo>
                    <a:pt x="1734" y="576"/>
                  </a:lnTo>
                  <a:lnTo>
                    <a:pt x="1728" y="576"/>
                  </a:lnTo>
                  <a:lnTo>
                    <a:pt x="1722" y="582"/>
                  </a:lnTo>
                  <a:lnTo>
                    <a:pt x="1716" y="582"/>
                  </a:lnTo>
                  <a:lnTo>
                    <a:pt x="1704" y="594"/>
                  </a:lnTo>
                  <a:lnTo>
                    <a:pt x="1692" y="588"/>
                  </a:lnTo>
                  <a:lnTo>
                    <a:pt x="1656" y="588"/>
                  </a:lnTo>
                  <a:lnTo>
                    <a:pt x="1644" y="582"/>
                  </a:lnTo>
                  <a:lnTo>
                    <a:pt x="1632" y="570"/>
                  </a:lnTo>
                  <a:lnTo>
                    <a:pt x="1632" y="522"/>
                  </a:lnTo>
                  <a:lnTo>
                    <a:pt x="1626" y="516"/>
                  </a:lnTo>
                  <a:lnTo>
                    <a:pt x="1626" y="504"/>
                  </a:lnTo>
                  <a:lnTo>
                    <a:pt x="1620" y="504"/>
                  </a:lnTo>
                  <a:lnTo>
                    <a:pt x="1614" y="510"/>
                  </a:lnTo>
                  <a:lnTo>
                    <a:pt x="1602" y="516"/>
                  </a:lnTo>
                  <a:lnTo>
                    <a:pt x="1596" y="522"/>
                  </a:lnTo>
                  <a:lnTo>
                    <a:pt x="1590" y="534"/>
                  </a:lnTo>
                  <a:lnTo>
                    <a:pt x="1584" y="540"/>
                  </a:lnTo>
                  <a:lnTo>
                    <a:pt x="1560" y="552"/>
                  </a:lnTo>
                  <a:lnTo>
                    <a:pt x="1554" y="558"/>
                  </a:lnTo>
                  <a:lnTo>
                    <a:pt x="1512" y="558"/>
                  </a:lnTo>
                  <a:lnTo>
                    <a:pt x="1500" y="552"/>
                  </a:lnTo>
                  <a:lnTo>
                    <a:pt x="1542" y="540"/>
                  </a:lnTo>
                  <a:lnTo>
                    <a:pt x="1548" y="528"/>
                  </a:lnTo>
                  <a:lnTo>
                    <a:pt x="1566" y="510"/>
                  </a:lnTo>
                  <a:lnTo>
                    <a:pt x="1566" y="492"/>
                  </a:lnTo>
                  <a:lnTo>
                    <a:pt x="1572" y="486"/>
                  </a:lnTo>
                  <a:lnTo>
                    <a:pt x="1590" y="450"/>
                  </a:lnTo>
                  <a:lnTo>
                    <a:pt x="1626" y="414"/>
                  </a:lnTo>
                  <a:lnTo>
                    <a:pt x="1638" y="408"/>
                  </a:lnTo>
                  <a:lnTo>
                    <a:pt x="1656" y="390"/>
                  </a:lnTo>
                  <a:lnTo>
                    <a:pt x="1656" y="378"/>
                  </a:lnTo>
                  <a:lnTo>
                    <a:pt x="1662" y="366"/>
                  </a:lnTo>
                  <a:lnTo>
                    <a:pt x="1674" y="354"/>
                  </a:lnTo>
                  <a:lnTo>
                    <a:pt x="1686" y="348"/>
                  </a:lnTo>
                  <a:lnTo>
                    <a:pt x="1692" y="342"/>
                  </a:lnTo>
                  <a:lnTo>
                    <a:pt x="1704" y="336"/>
                  </a:lnTo>
                  <a:lnTo>
                    <a:pt x="1680" y="330"/>
                  </a:lnTo>
                  <a:lnTo>
                    <a:pt x="1698" y="312"/>
                  </a:lnTo>
                  <a:lnTo>
                    <a:pt x="1698" y="294"/>
                  </a:lnTo>
                  <a:lnTo>
                    <a:pt x="1692" y="288"/>
                  </a:lnTo>
                  <a:lnTo>
                    <a:pt x="1680" y="282"/>
                  </a:lnTo>
                  <a:lnTo>
                    <a:pt x="1662" y="282"/>
                  </a:lnTo>
                  <a:lnTo>
                    <a:pt x="1650" y="276"/>
                  </a:lnTo>
                  <a:lnTo>
                    <a:pt x="1644" y="270"/>
                  </a:lnTo>
                  <a:lnTo>
                    <a:pt x="1638" y="252"/>
                  </a:lnTo>
                  <a:lnTo>
                    <a:pt x="1632" y="216"/>
                  </a:lnTo>
                  <a:lnTo>
                    <a:pt x="1626" y="168"/>
                  </a:lnTo>
                  <a:lnTo>
                    <a:pt x="1620" y="138"/>
                  </a:lnTo>
                  <a:lnTo>
                    <a:pt x="1614" y="114"/>
                  </a:lnTo>
                  <a:lnTo>
                    <a:pt x="1608" y="96"/>
                  </a:lnTo>
                  <a:lnTo>
                    <a:pt x="1602" y="84"/>
                  </a:lnTo>
                  <a:lnTo>
                    <a:pt x="1590" y="78"/>
                  </a:lnTo>
                  <a:lnTo>
                    <a:pt x="1584" y="78"/>
                  </a:lnTo>
                  <a:lnTo>
                    <a:pt x="1584" y="90"/>
                  </a:lnTo>
                  <a:lnTo>
                    <a:pt x="1590" y="96"/>
                  </a:lnTo>
                  <a:lnTo>
                    <a:pt x="1590" y="108"/>
                  </a:lnTo>
                  <a:lnTo>
                    <a:pt x="1572" y="108"/>
                  </a:lnTo>
                  <a:lnTo>
                    <a:pt x="1572" y="102"/>
                  </a:lnTo>
                  <a:lnTo>
                    <a:pt x="1566" y="108"/>
                  </a:lnTo>
                  <a:lnTo>
                    <a:pt x="1560" y="120"/>
                  </a:lnTo>
                  <a:lnTo>
                    <a:pt x="1560" y="126"/>
                  </a:lnTo>
                  <a:lnTo>
                    <a:pt x="1554" y="132"/>
                  </a:lnTo>
                  <a:lnTo>
                    <a:pt x="1548" y="144"/>
                  </a:lnTo>
                  <a:lnTo>
                    <a:pt x="1536" y="156"/>
                  </a:lnTo>
                  <a:lnTo>
                    <a:pt x="1518" y="192"/>
                  </a:lnTo>
                  <a:lnTo>
                    <a:pt x="1518" y="210"/>
                  </a:lnTo>
                  <a:lnTo>
                    <a:pt x="1494" y="246"/>
                  </a:lnTo>
                  <a:lnTo>
                    <a:pt x="1488" y="246"/>
                  </a:lnTo>
                  <a:lnTo>
                    <a:pt x="1482" y="252"/>
                  </a:lnTo>
                  <a:lnTo>
                    <a:pt x="1464" y="252"/>
                  </a:lnTo>
                  <a:lnTo>
                    <a:pt x="1452" y="240"/>
                  </a:lnTo>
                  <a:lnTo>
                    <a:pt x="1446" y="246"/>
                  </a:lnTo>
                  <a:lnTo>
                    <a:pt x="1434" y="246"/>
                  </a:lnTo>
                  <a:lnTo>
                    <a:pt x="1428" y="240"/>
                  </a:lnTo>
                  <a:lnTo>
                    <a:pt x="1416" y="240"/>
                  </a:lnTo>
                  <a:lnTo>
                    <a:pt x="1410" y="246"/>
                  </a:lnTo>
                  <a:lnTo>
                    <a:pt x="1410" y="252"/>
                  </a:lnTo>
                  <a:lnTo>
                    <a:pt x="1404" y="258"/>
                  </a:lnTo>
                  <a:lnTo>
                    <a:pt x="1380" y="258"/>
                  </a:lnTo>
                  <a:lnTo>
                    <a:pt x="1368" y="246"/>
                  </a:lnTo>
                  <a:lnTo>
                    <a:pt x="1368" y="240"/>
                  </a:lnTo>
                  <a:lnTo>
                    <a:pt x="1350" y="234"/>
                  </a:lnTo>
                  <a:lnTo>
                    <a:pt x="1344" y="228"/>
                  </a:lnTo>
                  <a:lnTo>
                    <a:pt x="1338" y="216"/>
                  </a:lnTo>
                  <a:lnTo>
                    <a:pt x="1332" y="216"/>
                  </a:lnTo>
                  <a:lnTo>
                    <a:pt x="1320" y="222"/>
                  </a:lnTo>
                  <a:lnTo>
                    <a:pt x="1314" y="228"/>
                  </a:lnTo>
                  <a:lnTo>
                    <a:pt x="1302" y="234"/>
                  </a:lnTo>
                  <a:lnTo>
                    <a:pt x="1278" y="234"/>
                  </a:lnTo>
                  <a:lnTo>
                    <a:pt x="1278" y="222"/>
                  </a:lnTo>
                  <a:lnTo>
                    <a:pt x="1272" y="222"/>
                  </a:lnTo>
                  <a:lnTo>
                    <a:pt x="1260" y="228"/>
                  </a:lnTo>
                  <a:lnTo>
                    <a:pt x="1260" y="252"/>
                  </a:lnTo>
                  <a:lnTo>
                    <a:pt x="1272" y="264"/>
                  </a:lnTo>
                  <a:lnTo>
                    <a:pt x="1272" y="270"/>
                  </a:lnTo>
                  <a:lnTo>
                    <a:pt x="1278" y="276"/>
                  </a:lnTo>
                  <a:lnTo>
                    <a:pt x="1272" y="282"/>
                  </a:lnTo>
                  <a:lnTo>
                    <a:pt x="1254" y="282"/>
                  </a:lnTo>
                  <a:lnTo>
                    <a:pt x="1230" y="270"/>
                  </a:lnTo>
                  <a:lnTo>
                    <a:pt x="1224" y="270"/>
                  </a:lnTo>
                  <a:lnTo>
                    <a:pt x="1212" y="264"/>
                  </a:lnTo>
                  <a:lnTo>
                    <a:pt x="1212" y="270"/>
                  </a:lnTo>
                  <a:lnTo>
                    <a:pt x="1206" y="276"/>
                  </a:lnTo>
                  <a:lnTo>
                    <a:pt x="1200" y="276"/>
                  </a:lnTo>
                  <a:lnTo>
                    <a:pt x="1188" y="264"/>
                  </a:lnTo>
                  <a:lnTo>
                    <a:pt x="1176" y="264"/>
                  </a:lnTo>
                  <a:lnTo>
                    <a:pt x="1158" y="282"/>
                  </a:lnTo>
                  <a:lnTo>
                    <a:pt x="1158" y="288"/>
                  </a:lnTo>
                  <a:lnTo>
                    <a:pt x="1128" y="288"/>
                  </a:lnTo>
                  <a:lnTo>
                    <a:pt x="1122" y="300"/>
                  </a:lnTo>
                  <a:lnTo>
                    <a:pt x="1104" y="300"/>
                  </a:lnTo>
                  <a:lnTo>
                    <a:pt x="1092" y="312"/>
                  </a:lnTo>
                  <a:lnTo>
                    <a:pt x="1092" y="324"/>
                  </a:lnTo>
                  <a:lnTo>
                    <a:pt x="1086" y="330"/>
                  </a:lnTo>
                  <a:lnTo>
                    <a:pt x="1050" y="330"/>
                  </a:lnTo>
                  <a:lnTo>
                    <a:pt x="1044" y="318"/>
                  </a:lnTo>
                  <a:lnTo>
                    <a:pt x="1032" y="318"/>
                  </a:lnTo>
                  <a:lnTo>
                    <a:pt x="1002" y="282"/>
                  </a:lnTo>
                  <a:lnTo>
                    <a:pt x="1002" y="252"/>
                  </a:lnTo>
                  <a:lnTo>
                    <a:pt x="978" y="228"/>
                  </a:lnTo>
                  <a:lnTo>
                    <a:pt x="972" y="216"/>
                  </a:lnTo>
                  <a:lnTo>
                    <a:pt x="972" y="210"/>
                  </a:lnTo>
                  <a:lnTo>
                    <a:pt x="978" y="198"/>
                  </a:lnTo>
                  <a:lnTo>
                    <a:pt x="978" y="192"/>
                  </a:lnTo>
                  <a:lnTo>
                    <a:pt x="984" y="180"/>
                  </a:lnTo>
                  <a:lnTo>
                    <a:pt x="996" y="138"/>
                  </a:lnTo>
                  <a:lnTo>
                    <a:pt x="1008" y="126"/>
                  </a:lnTo>
                  <a:lnTo>
                    <a:pt x="1014" y="114"/>
                  </a:lnTo>
                  <a:lnTo>
                    <a:pt x="1014" y="102"/>
                  </a:lnTo>
                  <a:lnTo>
                    <a:pt x="1008" y="102"/>
                  </a:lnTo>
                  <a:lnTo>
                    <a:pt x="1002" y="96"/>
                  </a:lnTo>
                  <a:lnTo>
                    <a:pt x="1002" y="66"/>
                  </a:lnTo>
                  <a:lnTo>
                    <a:pt x="996" y="66"/>
                  </a:lnTo>
                  <a:lnTo>
                    <a:pt x="984" y="72"/>
                  </a:lnTo>
                  <a:lnTo>
                    <a:pt x="978" y="72"/>
                  </a:lnTo>
                  <a:lnTo>
                    <a:pt x="972" y="66"/>
                  </a:lnTo>
                  <a:lnTo>
                    <a:pt x="972" y="60"/>
                  </a:lnTo>
                  <a:lnTo>
                    <a:pt x="978" y="54"/>
                  </a:lnTo>
                  <a:lnTo>
                    <a:pt x="984" y="42"/>
                  </a:lnTo>
                  <a:lnTo>
                    <a:pt x="984" y="24"/>
                  </a:lnTo>
                  <a:lnTo>
                    <a:pt x="978" y="12"/>
                  </a:lnTo>
                  <a:lnTo>
                    <a:pt x="966" y="0"/>
                  </a:lnTo>
                  <a:lnTo>
                    <a:pt x="960" y="12"/>
                  </a:lnTo>
                  <a:lnTo>
                    <a:pt x="936" y="6"/>
                  </a:lnTo>
                  <a:lnTo>
                    <a:pt x="936" y="42"/>
                  </a:lnTo>
                  <a:lnTo>
                    <a:pt x="930" y="48"/>
                  </a:lnTo>
                  <a:lnTo>
                    <a:pt x="918" y="48"/>
                  </a:lnTo>
                  <a:lnTo>
                    <a:pt x="918" y="60"/>
                  </a:lnTo>
                  <a:lnTo>
                    <a:pt x="894" y="60"/>
                  </a:lnTo>
                  <a:lnTo>
                    <a:pt x="882" y="66"/>
                  </a:lnTo>
                  <a:lnTo>
                    <a:pt x="858" y="90"/>
                  </a:lnTo>
                  <a:lnTo>
                    <a:pt x="846" y="96"/>
                  </a:lnTo>
                  <a:lnTo>
                    <a:pt x="828" y="96"/>
                  </a:lnTo>
                  <a:lnTo>
                    <a:pt x="822" y="90"/>
                  </a:lnTo>
                  <a:lnTo>
                    <a:pt x="804" y="90"/>
                  </a:lnTo>
                  <a:lnTo>
                    <a:pt x="798" y="96"/>
                  </a:lnTo>
                  <a:lnTo>
                    <a:pt x="798" y="108"/>
                  </a:lnTo>
                  <a:lnTo>
                    <a:pt x="792" y="120"/>
                  </a:lnTo>
                  <a:lnTo>
                    <a:pt x="792" y="138"/>
                  </a:lnTo>
                  <a:lnTo>
                    <a:pt x="786" y="144"/>
                  </a:lnTo>
                  <a:lnTo>
                    <a:pt x="774" y="138"/>
                  </a:lnTo>
                  <a:lnTo>
                    <a:pt x="762" y="126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38" y="108"/>
                  </a:lnTo>
                  <a:lnTo>
                    <a:pt x="732" y="114"/>
                  </a:lnTo>
                  <a:lnTo>
                    <a:pt x="720" y="108"/>
                  </a:lnTo>
                  <a:lnTo>
                    <a:pt x="708" y="114"/>
                  </a:lnTo>
                  <a:lnTo>
                    <a:pt x="696" y="114"/>
                  </a:lnTo>
                  <a:lnTo>
                    <a:pt x="696" y="96"/>
                  </a:lnTo>
                  <a:lnTo>
                    <a:pt x="690" y="90"/>
                  </a:lnTo>
                  <a:lnTo>
                    <a:pt x="648" y="90"/>
                  </a:lnTo>
                  <a:lnTo>
                    <a:pt x="648" y="84"/>
                  </a:lnTo>
                  <a:lnTo>
                    <a:pt x="642" y="78"/>
                  </a:lnTo>
                  <a:lnTo>
                    <a:pt x="642" y="108"/>
                  </a:lnTo>
                  <a:lnTo>
                    <a:pt x="660" y="126"/>
                  </a:lnTo>
                  <a:lnTo>
                    <a:pt x="672" y="132"/>
                  </a:lnTo>
                  <a:lnTo>
                    <a:pt x="678" y="138"/>
                  </a:lnTo>
                  <a:lnTo>
                    <a:pt x="678" y="168"/>
                  </a:lnTo>
                  <a:lnTo>
                    <a:pt x="672" y="174"/>
                  </a:lnTo>
                  <a:lnTo>
                    <a:pt x="684" y="186"/>
                  </a:lnTo>
                  <a:lnTo>
                    <a:pt x="690" y="198"/>
                  </a:lnTo>
                  <a:lnTo>
                    <a:pt x="690" y="228"/>
                  </a:lnTo>
                  <a:lnTo>
                    <a:pt x="738" y="234"/>
                  </a:lnTo>
                  <a:lnTo>
                    <a:pt x="744" y="240"/>
                  </a:lnTo>
                  <a:lnTo>
                    <a:pt x="744" y="246"/>
                  </a:lnTo>
                  <a:lnTo>
                    <a:pt x="738" y="258"/>
                  </a:lnTo>
                  <a:lnTo>
                    <a:pt x="732" y="264"/>
                  </a:lnTo>
                  <a:lnTo>
                    <a:pt x="690" y="264"/>
                  </a:lnTo>
                  <a:lnTo>
                    <a:pt x="690" y="294"/>
                  </a:lnTo>
                  <a:lnTo>
                    <a:pt x="684" y="306"/>
                  </a:lnTo>
                  <a:lnTo>
                    <a:pt x="648" y="324"/>
                  </a:lnTo>
                  <a:lnTo>
                    <a:pt x="642" y="330"/>
                  </a:lnTo>
                  <a:lnTo>
                    <a:pt x="624" y="330"/>
                  </a:lnTo>
                  <a:lnTo>
                    <a:pt x="612" y="342"/>
                  </a:lnTo>
                  <a:lnTo>
                    <a:pt x="600" y="366"/>
                  </a:lnTo>
                  <a:lnTo>
                    <a:pt x="588" y="378"/>
                  </a:lnTo>
                  <a:lnTo>
                    <a:pt x="582" y="378"/>
                  </a:lnTo>
                  <a:lnTo>
                    <a:pt x="582" y="354"/>
                  </a:lnTo>
                  <a:lnTo>
                    <a:pt x="576" y="348"/>
                  </a:lnTo>
                  <a:lnTo>
                    <a:pt x="570" y="354"/>
                  </a:lnTo>
                  <a:lnTo>
                    <a:pt x="558" y="360"/>
                  </a:lnTo>
                  <a:lnTo>
                    <a:pt x="552" y="366"/>
                  </a:lnTo>
                  <a:lnTo>
                    <a:pt x="540" y="372"/>
                  </a:lnTo>
                  <a:lnTo>
                    <a:pt x="534" y="372"/>
                  </a:lnTo>
                  <a:lnTo>
                    <a:pt x="522" y="366"/>
                  </a:lnTo>
                  <a:lnTo>
                    <a:pt x="516" y="366"/>
                  </a:lnTo>
                  <a:lnTo>
                    <a:pt x="504" y="354"/>
                  </a:lnTo>
                  <a:lnTo>
                    <a:pt x="504" y="348"/>
                  </a:lnTo>
                  <a:lnTo>
                    <a:pt x="498" y="336"/>
                  </a:lnTo>
                  <a:lnTo>
                    <a:pt x="492" y="330"/>
                  </a:lnTo>
                  <a:lnTo>
                    <a:pt x="468" y="330"/>
                  </a:lnTo>
                  <a:lnTo>
                    <a:pt x="468" y="300"/>
                  </a:lnTo>
                  <a:lnTo>
                    <a:pt x="462" y="288"/>
                  </a:lnTo>
                  <a:lnTo>
                    <a:pt x="462" y="276"/>
                  </a:lnTo>
                  <a:lnTo>
                    <a:pt x="456" y="270"/>
                  </a:lnTo>
                  <a:lnTo>
                    <a:pt x="456" y="258"/>
                  </a:lnTo>
                  <a:lnTo>
                    <a:pt x="450" y="258"/>
                  </a:lnTo>
                  <a:lnTo>
                    <a:pt x="420" y="288"/>
                  </a:lnTo>
                  <a:lnTo>
                    <a:pt x="396" y="264"/>
                  </a:lnTo>
                  <a:lnTo>
                    <a:pt x="390" y="264"/>
                  </a:lnTo>
                  <a:lnTo>
                    <a:pt x="384" y="270"/>
                  </a:lnTo>
                  <a:lnTo>
                    <a:pt x="384" y="288"/>
                  </a:lnTo>
                  <a:lnTo>
                    <a:pt x="318" y="294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82" y="288"/>
                  </a:lnTo>
                  <a:lnTo>
                    <a:pt x="276" y="300"/>
                  </a:lnTo>
                  <a:lnTo>
                    <a:pt x="276" y="312"/>
                  </a:lnTo>
                  <a:lnTo>
                    <a:pt x="282" y="324"/>
                  </a:lnTo>
                  <a:lnTo>
                    <a:pt x="282" y="336"/>
                  </a:lnTo>
                  <a:lnTo>
                    <a:pt x="306" y="348"/>
                  </a:lnTo>
                  <a:lnTo>
                    <a:pt x="318" y="342"/>
                  </a:lnTo>
                  <a:lnTo>
                    <a:pt x="330" y="354"/>
                  </a:lnTo>
                  <a:lnTo>
                    <a:pt x="330" y="360"/>
                  </a:lnTo>
                  <a:lnTo>
                    <a:pt x="336" y="366"/>
                  </a:lnTo>
                  <a:lnTo>
                    <a:pt x="336" y="372"/>
                  </a:lnTo>
                  <a:lnTo>
                    <a:pt x="330" y="378"/>
                  </a:lnTo>
                  <a:lnTo>
                    <a:pt x="300" y="378"/>
                  </a:lnTo>
                  <a:lnTo>
                    <a:pt x="294" y="372"/>
                  </a:lnTo>
                  <a:lnTo>
                    <a:pt x="264" y="378"/>
                  </a:lnTo>
                  <a:lnTo>
                    <a:pt x="258" y="444"/>
                  </a:lnTo>
                  <a:lnTo>
                    <a:pt x="264" y="444"/>
                  </a:lnTo>
                  <a:lnTo>
                    <a:pt x="276" y="456"/>
                  </a:lnTo>
                  <a:lnTo>
                    <a:pt x="288" y="462"/>
                  </a:lnTo>
                  <a:lnTo>
                    <a:pt x="294" y="468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0" y="504"/>
                  </a:lnTo>
                  <a:lnTo>
                    <a:pt x="312" y="516"/>
                  </a:lnTo>
                  <a:lnTo>
                    <a:pt x="318" y="528"/>
                  </a:lnTo>
                  <a:lnTo>
                    <a:pt x="318" y="540"/>
                  </a:lnTo>
                  <a:lnTo>
                    <a:pt x="312" y="552"/>
                  </a:lnTo>
                  <a:lnTo>
                    <a:pt x="300" y="564"/>
                  </a:lnTo>
                  <a:lnTo>
                    <a:pt x="306" y="612"/>
                  </a:lnTo>
                  <a:lnTo>
                    <a:pt x="288" y="660"/>
                  </a:lnTo>
                  <a:lnTo>
                    <a:pt x="282" y="732"/>
                  </a:lnTo>
                  <a:lnTo>
                    <a:pt x="282" y="762"/>
                  </a:lnTo>
                  <a:lnTo>
                    <a:pt x="276" y="774"/>
                  </a:lnTo>
                  <a:lnTo>
                    <a:pt x="270" y="780"/>
                  </a:lnTo>
                  <a:lnTo>
                    <a:pt x="252" y="780"/>
                  </a:lnTo>
                  <a:lnTo>
                    <a:pt x="252" y="774"/>
                  </a:lnTo>
                  <a:lnTo>
                    <a:pt x="240" y="762"/>
                  </a:lnTo>
                  <a:lnTo>
                    <a:pt x="222" y="762"/>
                  </a:lnTo>
                  <a:lnTo>
                    <a:pt x="216" y="768"/>
                  </a:lnTo>
                  <a:lnTo>
                    <a:pt x="210" y="780"/>
                  </a:lnTo>
                  <a:lnTo>
                    <a:pt x="204" y="786"/>
                  </a:lnTo>
                  <a:lnTo>
                    <a:pt x="174" y="780"/>
                  </a:lnTo>
                  <a:lnTo>
                    <a:pt x="168" y="792"/>
                  </a:lnTo>
                  <a:lnTo>
                    <a:pt x="138" y="792"/>
                  </a:lnTo>
                  <a:lnTo>
                    <a:pt x="126" y="798"/>
                  </a:lnTo>
                  <a:lnTo>
                    <a:pt x="120" y="804"/>
                  </a:lnTo>
                  <a:lnTo>
                    <a:pt x="108" y="810"/>
                  </a:lnTo>
                  <a:lnTo>
                    <a:pt x="96" y="822"/>
                  </a:lnTo>
                  <a:lnTo>
                    <a:pt x="96" y="828"/>
                  </a:lnTo>
                  <a:lnTo>
                    <a:pt x="90" y="834"/>
                  </a:lnTo>
                  <a:lnTo>
                    <a:pt x="90" y="840"/>
                  </a:lnTo>
                  <a:lnTo>
                    <a:pt x="66" y="840"/>
                  </a:lnTo>
                  <a:lnTo>
                    <a:pt x="66" y="894"/>
                  </a:lnTo>
                  <a:lnTo>
                    <a:pt x="48" y="912"/>
                  </a:lnTo>
                  <a:lnTo>
                    <a:pt x="48" y="924"/>
                  </a:lnTo>
                  <a:lnTo>
                    <a:pt x="54" y="930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54" y="954"/>
                  </a:lnTo>
                  <a:lnTo>
                    <a:pt x="48" y="948"/>
                  </a:lnTo>
                  <a:lnTo>
                    <a:pt x="18" y="978"/>
                  </a:lnTo>
                  <a:lnTo>
                    <a:pt x="12" y="990"/>
                  </a:lnTo>
                  <a:lnTo>
                    <a:pt x="12" y="1014"/>
                  </a:lnTo>
                  <a:lnTo>
                    <a:pt x="18" y="1020"/>
                  </a:lnTo>
                  <a:lnTo>
                    <a:pt x="6" y="1026"/>
                  </a:lnTo>
                  <a:lnTo>
                    <a:pt x="0" y="1032"/>
                  </a:lnTo>
                  <a:lnTo>
                    <a:pt x="0" y="1044"/>
                  </a:lnTo>
                  <a:lnTo>
                    <a:pt x="6" y="1050"/>
                  </a:lnTo>
                  <a:lnTo>
                    <a:pt x="18" y="1056"/>
                  </a:lnTo>
                  <a:lnTo>
                    <a:pt x="24" y="1080"/>
                  </a:lnTo>
                  <a:lnTo>
                    <a:pt x="24" y="1086"/>
                  </a:lnTo>
                  <a:lnTo>
                    <a:pt x="30" y="1092"/>
                  </a:lnTo>
                  <a:lnTo>
                    <a:pt x="42" y="1116"/>
                  </a:lnTo>
                  <a:lnTo>
                    <a:pt x="54" y="1128"/>
                  </a:lnTo>
                  <a:lnTo>
                    <a:pt x="66" y="1134"/>
                  </a:lnTo>
                  <a:lnTo>
                    <a:pt x="90" y="1158"/>
                  </a:lnTo>
                  <a:lnTo>
                    <a:pt x="84" y="1164"/>
                  </a:lnTo>
                  <a:lnTo>
                    <a:pt x="78" y="1176"/>
                  </a:lnTo>
                  <a:lnTo>
                    <a:pt x="66" y="1182"/>
                  </a:lnTo>
                  <a:lnTo>
                    <a:pt x="60" y="1188"/>
                  </a:lnTo>
                  <a:lnTo>
                    <a:pt x="102" y="1188"/>
                  </a:lnTo>
                  <a:lnTo>
                    <a:pt x="114" y="1194"/>
                  </a:lnTo>
                  <a:lnTo>
                    <a:pt x="120" y="1194"/>
                  </a:lnTo>
                  <a:lnTo>
                    <a:pt x="126" y="1200"/>
                  </a:lnTo>
                  <a:lnTo>
                    <a:pt x="126" y="1212"/>
                  </a:lnTo>
                  <a:lnTo>
                    <a:pt x="132" y="1224"/>
                  </a:lnTo>
                  <a:lnTo>
                    <a:pt x="138" y="1230"/>
                  </a:lnTo>
                  <a:lnTo>
                    <a:pt x="138" y="1236"/>
                  </a:lnTo>
                  <a:lnTo>
                    <a:pt x="198" y="1230"/>
                  </a:lnTo>
                  <a:lnTo>
                    <a:pt x="252" y="1182"/>
                  </a:lnTo>
                  <a:lnTo>
                    <a:pt x="252" y="1194"/>
                  </a:lnTo>
                  <a:lnTo>
                    <a:pt x="258" y="1206"/>
                  </a:lnTo>
                  <a:lnTo>
                    <a:pt x="258" y="1224"/>
                  </a:lnTo>
                  <a:lnTo>
                    <a:pt x="252" y="1230"/>
                  </a:lnTo>
                  <a:lnTo>
                    <a:pt x="252" y="1242"/>
                  </a:lnTo>
                  <a:lnTo>
                    <a:pt x="246" y="1254"/>
                  </a:lnTo>
                  <a:lnTo>
                    <a:pt x="246" y="1266"/>
                  </a:lnTo>
                  <a:lnTo>
                    <a:pt x="252" y="1284"/>
                  </a:lnTo>
                  <a:lnTo>
                    <a:pt x="252" y="1314"/>
                  </a:lnTo>
                  <a:lnTo>
                    <a:pt x="264" y="1308"/>
                  </a:lnTo>
                  <a:lnTo>
                    <a:pt x="264" y="1314"/>
                  </a:lnTo>
                  <a:lnTo>
                    <a:pt x="270" y="1320"/>
                  </a:lnTo>
                  <a:lnTo>
                    <a:pt x="282" y="1320"/>
                  </a:lnTo>
                  <a:lnTo>
                    <a:pt x="282" y="1314"/>
                  </a:lnTo>
                  <a:lnTo>
                    <a:pt x="288" y="1314"/>
                  </a:lnTo>
                  <a:lnTo>
                    <a:pt x="294" y="1308"/>
                  </a:lnTo>
                  <a:lnTo>
                    <a:pt x="324" y="1308"/>
                  </a:lnTo>
                  <a:lnTo>
                    <a:pt x="336" y="1314"/>
                  </a:lnTo>
                  <a:lnTo>
                    <a:pt x="366" y="1314"/>
                  </a:lnTo>
                  <a:lnTo>
                    <a:pt x="372" y="1320"/>
                  </a:lnTo>
                  <a:lnTo>
                    <a:pt x="372" y="1326"/>
                  </a:lnTo>
                  <a:lnTo>
                    <a:pt x="390" y="1326"/>
                  </a:lnTo>
                  <a:lnTo>
                    <a:pt x="414" y="1314"/>
                  </a:lnTo>
                  <a:lnTo>
                    <a:pt x="420" y="1308"/>
                  </a:lnTo>
                  <a:lnTo>
                    <a:pt x="432" y="1290"/>
                  </a:lnTo>
                  <a:lnTo>
                    <a:pt x="468" y="1290"/>
                  </a:lnTo>
                  <a:lnTo>
                    <a:pt x="474" y="1260"/>
                  </a:lnTo>
                  <a:lnTo>
                    <a:pt x="510" y="1260"/>
                  </a:lnTo>
                  <a:lnTo>
                    <a:pt x="510" y="1254"/>
                  </a:lnTo>
                  <a:lnTo>
                    <a:pt x="516" y="1248"/>
                  </a:lnTo>
                  <a:lnTo>
                    <a:pt x="522" y="1236"/>
                  </a:lnTo>
                  <a:lnTo>
                    <a:pt x="528" y="1230"/>
                  </a:lnTo>
                  <a:lnTo>
                    <a:pt x="540" y="1224"/>
                  </a:lnTo>
                  <a:lnTo>
                    <a:pt x="576" y="1224"/>
                  </a:lnTo>
                  <a:lnTo>
                    <a:pt x="588" y="1212"/>
                  </a:lnTo>
                  <a:lnTo>
                    <a:pt x="600" y="1224"/>
                  </a:lnTo>
                  <a:lnTo>
                    <a:pt x="606" y="1224"/>
                  </a:lnTo>
                  <a:lnTo>
                    <a:pt x="606" y="1218"/>
                  </a:lnTo>
                  <a:lnTo>
                    <a:pt x="618" y="1212"/>
                  </a:lnTo>
                  <a:lnTo>
                    <a:pt x="630" y="1212"/>
                  </a:lnTo>
                  <a:lnTo>
                    <a:pt x="630" y="1242"/>
                  </a:lnTo>
                  <a:lnTo>
                    <a:pt x="624" y="1248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90"/>
                  </a:lnTo>
                  <a:lnTo>
                    <a:pt x="624" y="1296"/>
                  </a:lnTo>
                  <a:lnTo>
                    <a:pt x="630" y="1308"/>
                  </a:lnTo>
                  <a:lnTo>
                    <a:pt x="630" y="1326"/>
                  </a:lnTo>
                  <a:lnTo>
                    <a:pt x="624" y="1332"/>
                  </a:lnTo>
                  <a:lnTo>
                    <a:pt x="624" y="1344"/>
                  </a:lnTo>
                  <a:lnTo>
                    <a:pt x="636" y="1356"/>
                  </a:lnTo>
                  <a:lnTo>
                    <a:pt x="648" y="1362"/>
                  </a:lnTo>
                  <a:lnTo>
                    <a:pt x="654" y="1368"/>
                  </a:lnTo>
                  <a:lnTo>
                    <a:pt x="660" y="1398"/>
                  </a:lnTo>
                  <a:lnTo>
                    <a:pt x="684" y="1398"/>
                  </a:lnTo>
                  <a:lnTo>
                    <a:pt x="690" y="1404"/>
                  </a:lnTo>
                  <a:lnTo>
                    <a:pt x="690" y="1410"/>
                  </a:lnTo>
                  <a:lnTo>
                    <a:pt x="696" y="1422"/>
                  </a:lnTo>
                  <a:lnTo>
                    <a:pt x="696" y="1428"/>
                  </a:lnTo>
                  <a:lnTo>
                    <a:pt x="702" y="1434"/>
                  </a:lnTo>
                  <a:lnTo>
                    <a:pt x="714" y="1440"/>
                  </a:lnTo>
                  <a:lnTo>
                    <a:pt x="744" y="1440"/>
                  </a:lnTo>
                  <a:lnTo>
                    <a:pt x="750" y="1434"/>
                  </a:lnTo>
                  <a:lnTo>
                    <a:pt x="756" y="1446"/>
                  </a:lnTo>
                  <a:lnTo>
                    <a:pt x="768" y="1452"/>
                  </a:lnTo>
                  <a:lnTo>
                    <a:pt x="780" y="1452"/>
                  </a:lnTo>
                  <a:lnTo>
                    <a:pt x="786" y="1446"/>
                  </a:lnTo>
                  <a:lnTo>
                    <a:pt x="798" y="1446"/>
                  </a:lnTo>
                  <a:lnTo>
                    <a:pt x="798" y="1452"/>
                  </a:lnTo>
                  <a:lnTo>
                    <a:pt x="804" y="1464"/>
                  </a:lnTo>
                  <a:lnTo>
                    <a:pt x="816" y="1470"/>
                  </a:lnTo>
                  <a:lnTo>
                    <a:pt x="828" y="1482"/>
                  </a:lnTo>
                  <a:lnTo>
                    <a:pt x="840" y="1488"/>
                  </a:lnTo>
                  <a:lnTo>
                    <a:pt x="864" y="1488"/>
                  </a:lnTo>
                  <a:lnTo>
                    <a:pt x="864" y="1494"/>
                  </a:lnTo>
                  <a:lnTo>
                    <a:pt x="876" y="1506"/>
                  </a:lnTo>
                  <a:lnTo>
                    <a:pt x="888" y="1512"/>
                  </a:lnTo>
                  <a:lnTo>
                    <a:pt x="894" y="1518"/>
                  </a:lnTo>
                  <a:lnTo>
                    <a:pt x="954" y="1518"/>
                  </a:lnTo>
                  <a:lnTo>
                    <a:pt x="978" y="1530"/>
                  </a:lnTo>
                  <a:lnTo>
                    <a:pt x="984" y="1542"/>
                  </a:lnTo>
                  <a:lnTo>
                    <a:pt x="990" y="1548"/>
                  </a:lnTo>
                  <a:lnTo>
                    <a:pt x="990" y="1578"/>
                  </a:lnTo>
                  <a:lnTo>
                    <a:pt x="996" y="1590"/>
                  </a:lnTo>
                  <a:lnTo>
                    <a:pt x="1002" y="1596"/>
                  </a:lnTo>
                  <a:lnTo>
                    <a:pt x="1008" y="1608"/>
                  </a:lnTo>
                  <a:lnTo>
                    <a:pt x="1008" y="1638"/>
                  </a:lnTo>
                  <a:lnTo>
                    <a:pt x="990" y="1638"/>
                  </a:lnTo>
                  <a:lnTo>
                    <a:pt x="990" y="1644"/>
                  </a:lnTo>
                  <a:lnTo>
                    <a:pt x="996" y="1650"/>
                  </a:lnTo>
                  <a:lnTo>
                    <a:pt x="1002" y="1662"/>
                  </a:lnTo>
                  <a:lnTo>
                    <a:pt x="1014" y="1668"/>
                  </a:lnTo>
                  <a:lnTo>
                    <a:pt x="1020" y="1674"/>
                  </a:lnTo>
                  <a:lnTo>
                    <a:pt x="1014" y="1686"/>
                  </a:lnTo>
                  <a:lnTo>
                    <a:pt x="1014" y="1728"/>
                  </a:lnTo>
                  <a:lnTo>
                    <a:pt x="1020" y="1734"/>
                  </a:lnTo>
                  <a:lnTo>
                    <a:pt x="1050" y="1740"/>
                  </a:lnTo>
                  <a:lnTo>
                    <a:pt x="1098" y="1746"/>
                  </a:lnTo>
                  <a:lnTo>
                    <a:pt x="1158" y="1746"/>
                  </a:lnTo>
                  <a:lnTo>
                    <a:pt x="1158" y="1752"/>
                  </a:lnTo>
                  <a:lnTo>
                    <a:pt x="1152" y="1758"/>
                  </a:lnTo>
                  <a:lnTo>
                    <a:pt x="1152" y="1770"/>
                  </a:lnTo>
                  <a:lnTo>
                    <a:pt x="1146" y="1788"/>
                  </a:lnTo>
                  <a:lnTo>
                    <a:pt x="1146" y="1800"/>
                  </a:lnTo>
                  <a:lnTo>
                    <a:pt x="1152" y="1812"/>
                  </a:lnTo>
                  <a:lnTo>
                    <a:pt x="1164" y="1818"/>
                  </a:lnTo>
                  <a:lnTo>
                    <a:pt x="1170" y="1824"/>
                  </a:lnTo>
                  <a:lnTo>
                    <a:pt x="1194" y="1836"/>
                  </a:lnTo>
                  <a:lnTo>
                    <a:pt x="1206" y="1848"/>
                  </a:lnTo>
                  <a:lnTo>
                    <a:pt x="1212" y="1860"/>
                  </a:lnTo>
                  <a:lnTo>
                    <a:pt x="1224" y="1896"/>
                  </a:lnTo>
                  <a:lnTo>
                    <a:pt x="1224" y="1908"/>
                  </a:lnTo>
                  <a:lnTo>
                    <a:pt x="1218" y="1920"/>
                  </a:lnTo>
                  <a:lnTo>
                    <a:pt x="1218" y="1944"/>
                  </a:lnTo>
                  <a:lnTo>
                    <a:pt x="1212" y="1950"/>
                  </a:lnTo>
                  <a:lnTo>
                    <a:pt x="1212" y="1956"/>
                  </a:lnTo>
                  <a:lnTo>
                    <a:pt x="1218" y="1968"/>
                  </a:lnTo>
                  <a:lnTo>
                    <a:pt x="1212" y="1980"/>
                  </a:lnTo>
                  <a:lnTo>
                    <a:pt x="1206" y="1986"/>
                  </a:lnTo>
                  <a:lnTo>
                    <a:pt x="1200" y="1998"/>
                  </a:lnTo>
                  <a:lnTo>
                    <a:pt x="1200" y="2022"/>
                  </a:lnTo>
                  <a:lnTo>
                    <a:pt x="1206" y="2028"/>
                  </a:lnTo>
                  <a:lnTo>
                    <a:pt x="1218" y="2034"/>
                  </a:lnTo>
                  <a:lnTo>
                    <a:pt x="1212" y="2040"/>
                  </a:lnTo>
                  <a:lnTo>
                    <a:pt x="1200" y="2046"/>
                  </a:lnTo>
                  <a:lnTo>
                    <a:pt x="1194" y="2052"/>
                  </a:lnTo>
                  <a:lnTo>
                    <a:pt x="1194" y="2064"/>
                  </a:lnTo>
                  <a:lnTo>
                    <a:pt x="1200" y="2070"/>
                  </a:lnTo>
                  <a:lnTo>
                    <a:pt x="1212" y="2076"/>
                  </a:lnTo>
                  <a:lnTo>
                    <a:pt x="1212" y="2112"/>
                  </a:lnTo>
                  <a:lnTo>
                    <a:pt x="1224" y="2112"/>
                  </a:lnTo>
                  <a:lnTo>
                    <a:pt x="1224" y="2130"/>
                  </a:lnTo>
                  <a:lnTo>
                    <a:pt x="1218" y="2142"/>
                  </a:lnTo>
                  <a:lnTo>
                    <a:pt x="1218" y="2184"/>
                  </a:lnTo>
                  <a:lnTo>
                    <a:pt x="1224" y="2196"/>
                  </a:lnTo>
                  <a:lnTo>
                    <a:pt x="1230" y="2202"/>
                  </a:lnTo>
                  <a:lnTo>
                    <a:pt x="1266" y="2214"/>
                  </a:lnTo>
                  <a:lnTo>
                    <a:pt x="1308" y="2220"/>
                  </a:lnTo>
                  <a:lnTo>
                    <a:pt x="1380" y="2220"/>
                  </a:lnTo>
                  <a:lnTo>
                    <a:pt x="1392" y="2226"/>
                  </a:lnTo>
                  <a:lnTo>
                    <a:pt x="1398" y="2232"/>
                  </a:lnTo>
                  <a:lnTo>
                    <a:pt x="1398" y="2256"/>
                  </a:lnTo>
                  <a:lnTo>
                    <a:pt x="1404" y="2274"/>
                  </a:lnTo>
                  <a:lnTo>
                    <a:pt x="1404" y="2298"/>
                  </a:lnTo>
                  <a:lnTo>
                    <a:pt x="1410" y="2316"/>
                  </a:lnTo>
                  <a:lnTo>
                    <a:pt x="1410" y="2334"/>
                  </a:lnTo>
                  <a:lnTo>
                    <a:pt x="1422" y="2358"/>
                  </a:lnTo>
                  <a:lnTo>
                    <a:pt x="1434" y="2364"/>
                  </a:lnTo>
                  <a:lnTo>
                    <a:pt x="1446" y="2364"/>
                  </a:lnTo>
                  <a:lnTo>
                    <a:pt x="1464" y="2346"/>
                  </a:lnTo>
                  <a:lnTo>
                    <a:pt x="1476" y="2346"/>
                  </a:lnTo>
                  <a:lnTo>
                    <a:pt x="1488" y="2352"/>
                  </a:lnTo>
                  <a:lnTo>
                    <a:pt x="1500" y="2364"/>
                  </a:lnTo>
                  <a:lnTo>
                    <a:pt x="1506" y="2376"/>
                  </a:lnTo>
                  <a:lnTo>
                    <a:pt x="1506" y="2394"/>
                  </a:lnTo>
                  <a:lnTo>
                    <a:pt x="1500" y="2412"/>
                  </a:lnTo>
                  <a:lnTo>
                    <a:pt x="1500" y="2442"/>
                  </a:lnTo>
                  <a:lnTo>
                    <a:pt x="1494" y="2448"/>
                  </a:lnTo>
                  <a:lnTo>
                    <a:pt x="1494" y="2454"/>
                  </a:lnTo>
                  <a:lnTo>
                    <a:pt x="1488" y="2466"/>
                  </a:lnTo>
                  <a:lnTo>
                    <a:pt x="1488" y="2478"/>
                  </a:lnTo>
                  <a:lnTo>
                    <a:pt x="1494" y="2496"/>
                  </a:lnTo>
                  <a:lnTo>
                    <a:pt x="1506" y="2490"/>
                  </a:lnTo>
                  <a:lnTo>
                    <a:pt x="1512" y="2484"/>
                  </a:lnTo>
                  <a:lnTo>
                    <a:pt x="1530" y="2484"/>
                  </a:lnTo>
                  <a:lnTo>
                    <a:pt x="1536" y="2490"/>
                  </a:lnTo>
                  <a:lnTo>
                    <a:pt x="1548" y="2514"/>
                  </a:lnTo>
                  <a:lnTo>
                    <a:pt x="1548" y="2526"/>
                  </a:lnTo>
                  <a:lnTo>
                    <a:pt x="1554" y="2526"/>
                  </a:lnTo>
                  <a:lnTo>
                    <a:pt x="1560" y="2532"/>
                  </a:lnTo>
                  <a:lnTo>
                    <a:pt x="1560" y="2562"/>
                  </a:lnTo>
                  <a:lnTo>
                    <a:pt x="1566" y="2580"/>
                  </a:lnTo>
                  <a:lnTo>
                    <a:pt x="1566" y="2616"/>
                  </a:lnTo>
                  <a:lnTo>
                    <a:pt x="1512" y="2634"/>
                  </a:lnTo>
                  <a:lnTo>
                    <a:pt x="1506" y="2640"/>
                  </a:lnTo>
                  <a:lnTo>
                    <a:pt x="1500" y="2652"/>
                  </a:lnTo>
                  <a:lnTo>
                    <a:pt x="1500" y="2670"/>
                  </a:lnTo>
                  <a:lnTo>
                    <a:pt x="1464" y="2670"/>
                  </a:lnTo>
                  <a:lnTo>
                    <a:pt x="1464" y="2688"/>
                  </a:lnTo>
                  <a:lnTo>
                    <a:pt x="1458" y="2694"/>
                  </a:lnTo>
                  <a:lnTo>
                    <a:pt x="1452" y="2718"/>
                  </a:lnTo>
                  <a:lnTo>
                    <a:pt x="1428" y="2724"/>
                  </a:lnTo>
                  <a:lnTo>
                    <a:pt x="1428" y="2736"/>
                  </a:lnTo>
                  <a:lnTo>
                    <a:pt x="1422" y="2748"/>
                  </a:lnTo>
                  <a:lnTo>
                    <a:pt x="1422" y="2760"/>
                  </a:lnTo>
                  <a:lnTo>
                    <a:pt x="1404" y="2778"/>
                  </a:lnTo>
                  <a:lnTo>
                    <a:pt x="1392" y="2778"/>
                  </a:lnTo>
                  <a:lnTo>
                    <a:pt x="1392" y="2802"/>
                  </a:lnTo>
                  <a:lnTo>
                    <a:pt x="1386" y="2808"/>
                  </a:lnTo>
                  <a:lnTo>
                    <a:pt x="1380" y="2820"/>
                  </a:lnTo>
                  <a:lnTo>
                    <a:pt x="1374" y="2826"/>
                  </a:lnTo>
                  <a:lnTo>
                    <a:pt x="1356" y="2826"/>
                  </a:lnTo>
                  <a:lnTo>
                    <a:pt x="1350" y="2832"/>
                  </a:lnTo>
                  <a:lnTo>
                    <a:pt x="1350" y="2844"/>
                  </a:lnTo>
                  <a:lnTo>
                    <a:pt x="1344" y="2856"/>
                  </a:lnTo>
                  <a:lnTo>
                    <a:pt x="1344" y="2868"/>
                  </a:lnTo>
                  <a:lnTo>
                    <a:pt x="1368" y="2868"/>
                  </a:lnTo>
                  <a:lnTo>
                    <a:pt x="1374" y="2862"/>
                  </a:lnTo>
                  <a:lnTo>
                    <a:pt x="1386" y="2856"/>
                  </a:lnTo>
                  <a:lnTo>
                    <a:pt x="1398" y="2856"/>
                  </a:lnTo>
                  <a:lnTo>
                    <a:pt x="1404" y="2862"/>
                  </a:lnTo>
                  <a:lnTo>
                    <a:pt x="1428" y="2874"/>
                  </a:lnTo>
                  <a:lnTo>
                    <a:pt x="1434" y="2886"/>
                  </a:lnTo>
                  <a:lnTo>
                    <a:pt x="1446" y="2892"/>
                  </a:lnTo>
                  <a:lnTo>
                    <a:pt x="1452" y="2898"/>
                  </a:lnTo>
                  <a:lnTo>
                    <a:pt x="1458" y="2910"/>
                  </a:lnTo>
                  <a:lnTo>
                    <a:pt x="1470" y="2922"/>
                  </a:lnTo>
                  <a:lnTo>
                    <a:pt x="1470" y="2934"/>
                  </a:lnTo>
                  <a:lnTo>
                    <a:pt x="1482" y="2934"/>
                  </a:lnTo>
                  <a:lnTo>
                    <a:pt x="1482" y="2928"/>
                  </a:lnTo>
                  <a:lnTo>
                    <a:pt x="1494" y="2916"/>
                  </a:lnTo>
                  <a:lnTo>
                    <a:pt x="1500" y="2916"/>
                  </a:lnTo>
                  <a:lnTo>
                    <a:pt x="1512" y="2922"/>
                  </a:lnTo>
                  <a:lnTo>
                    <a:pt x="1518" y="2934"/>
                  </a:lnTo>
                  <a:lnTo>
                    <a:pt x="1536" y="2952"/>
                  </a:lnTo>
                  <a:lnTo>
                    <a:pt x="1554" y="2952"/>
                  </a:lnTo>
                  <a:lnTo>
                    <a:pt x="1572" y="2970"/>
                  </a:lnTo>
                  <a:lnTo>
                    <a:pt x="1578" y="2970"/>
                  </a:lnTo>
                  <a:lnTo>
                    <a:pt x="1578" y="2982"/>
                  </a:lnTo>
                  <a:lnTo>
                    <a:pt x="1584" y="2988"/>
                  </a:lnTo>
                  <a:lnTo>
                    <a:pt x="1596" y="2994"/>
                  </a:lnTo>
                  <a:lnTo>
                    <a:pt x="1614" y="3000"/>
                  </a:lnTo>
                  <a:lnTo>
                    <a:pt x="1626" y="3000"/>
                  </a:lnTo>
                  <a:lnTo>
                    <a:pt x="1632" y="3012"/>
                  </a:lnTo>
                  <a:lnTo>
                    <a:pt x="1638" y="3018"/>
                  </a:lnTo>
                  <a:lnTo>
                    <a:pt x="1644" y="3030"/>
                  </a:lnTo>
                  <a:lnTo>
                    <a:pt x="1662" y="3048"/>
                  </a:lnTo>
                  <a:lnTo>
                    <a:pt x="1668" y="3048"/>
                  </a:lnTo>
                  <a:lnTo>
                    <a:pt x="1680" y="3054"/>
                  </a:lnTo>
                  <a:lnTo>
                    <a:pt x="1686" y="3054"/>
                  </a:lnTo>
                  <a:lnTo>
                    <a:pt x="1686" y="3066"/>
                  </a:lnTo>
                  <a:lnTo>
                    <a:pt x="1674" y="3090"/>
                  </a:lnTo>
                  <a:lnTo>
                    <a:pt x="1668" y="3096"/>
                  </a:lnTo>
                  <a:lnTo>
                    <a:pt x="1668" y="3120"/>
                  </a:lnTo>
                  <a:lnTo>
                    <a:pt x="1674" y="3120"/>
                  </a:lnTo>
                  <a:lnTo>
                    <a:pt x="1674" y="3150"/>
                  </a:lnTo>
                  <a:lnTo>
                    <a:pt x="1692" y="3150"/>
                  </a:lnTo>
                  <a:lnTo>
                    <a:pt x="1692" y="3144"/>
                  </a:lnTo>
                  <a:lnTo>
                    <a:pt x="1698" y="3132"/>
                  </a:lnTo>
                  <a:lnTo>
                    <a:pt x="1710" y="3126"/>
                  </a:lnTo>
                  <a:lnTo>
                    <a:pt x="1716" y="3114"/>
                  </a:lnTo>
                  <a:lnTo>
                    <a:pt x="1728" y="3102"/>
                  </a:lnTo>
                  <a:lnTo>
                    <a:pt x="1734" y="3090"/>
                  </a:lnTo>
                  <a:lnTo>
                    <a:pt x="1734" y="3060"/>
                  </a:lnTo>
                  <a:lnTo>
                    <a:pt x="1728" y="3054"/>
                  </a:lnTo>
                  <a:lnTo>
                    <a:pt x="1728" y="3048"/>
                  </a:lnTo>
                  <a:lnTo>
                    <a:pt x="1746" y="3018"/>
                  </a:lnTo>
                  <a:lnTo>
                    <a:pt x="1734" y="3012"/>
                  </a:lnTo>
                  <a:lnTo>
                    <a:pt x="1728" y="3000"/>
                  </a:lnTo>
                  <a:lnTo>
                    <a:pt x="1728" y="2988"/>
                  </a:lnTo>
                  <a:lnTo>
                    <a:pt x="1740" y="2976"/>
                  </a:lnTo>
                  <a:lnTo>
                    <a:pt x="1746" y="2976"/>
                  </a:lnTo>
                  <a:lnTo>
                    <a:pt x="1746" y="2952"/>
                  </a:lnTo>
                  <a:lnTo>
                    <a:pt x="1764" y="2952"/>
                  </a:lnTo>
                  <a:lnTo>
                    <a:pt x="1776" y="2940"/>
                  </a:lnTo>
                  <a:lnTo>
                    <a:pt x="1776" y="2904"/>
                  </a:lnTo>
                  <a:lnTo>
                    <a:pt x="1782" y="2898"/>
                  </a:lnTo>
                  <a:lnTo>
                    <a:pt x="1788" y="2886"/>
                  </a:lnTo>
                  <a:lnTo>
                    <a:pt x="1800" y="2874"/>
                  </a:lnTo>
                  <a:lnTo>
                    <a:pt x="1812" y="2868"/>
                  </a:lnTo>
                  <a:lnTo>
                    <a:pt x="1818" y="2862"/>
                  </a:lnTo>
                  <a:lnTo>
                    <a:pt x="1824" y="2862"/>
                  </a:lnTo>
                  <a:lnTo>
                    <a:pt x="1824" y="2898"/>
                  </a:lnTo>
                  <a:lnTo>
                    <a:pt x="1818" y="2904"/>
                  </a:lnTo>
                  <a:lnTo>
                    <a:pt x="1818" y="2910"/>
                  </a:lnTo>
                  <a:lnTo>
                    <a:pt x="1812" y="2916"/>
                  </a:lnTo>
                  <a:lnTo>
                    <a:pt x="1812" y="2934"/>
                  </a:lnTo>
                  <a:lnTo>
                    <a:pt x="1800" y="2940"/>
                  </a:lnTo>
                  <a:lnTo>
                    <a:pt x="1800" y="2952"/>
                  </a:lnTo>
                  <a:lnTo>
                    <a:pt x="1776" y="2982"/>
                  </a:lnTo>
                  <a:lnTo>
                    <a:pt x="1746" y="3006"/>
                  </a:lnTo>
                  <a:lnTo>
                    <a:pt x="1752" y="3012"/>
                  </a:lnTo>
                  <a:lnTo>
                    <a:pt x="1770" y="3012"/>
                  </a:lnTo>
                  <a:lnTo>
                    <a:pt x="1770" y="2994"/>
                  </a:lnTo>
                  <a:lnTo>
                    <a:pt x="1776" y="2988"/>
                  </a:lnTo>
                  <a:lnTo>
                    <a:pt x="1788" y="2988"/>
                  </a:lnTo>
                  <a:lnTo>
                    <a:pt x="1794" y="2982"/>
                  </a:lnTo>
                  <a:lnTo>
                    <a:pt x="1800" y="2982"/>
                  </a:lnTo>
                  <a:lnTo>
                    <a:pt x="1812" y="2964"/>
                  </a:lnTo>
                  <a:lnTo>
                    <a:pt x="1824" y="2940"/>
                  </a:lnTo>
                  <a:lnTo>
                    <a:pt x="1848" y="2880"/>
                  </a:lnTo>
                  <a:lnTo>
                    <a:pt x="1860" y="2832"/>
                  </a:lnTo>
                  <a:lnTo>
                    <a:pt x="1872" y="2808"/>
                  </a:lnTo>
                  <a:lnTo>
                    <a:pt x="1878" y="2790"/>
                  </a:lnTo>
                  <a:lnTo>
                    <a:pt x="1884" y="2778"/>
                  </a:lnTo>
                  <a:lnTo>
                    <a:pt x="1896" y="2772"/>
                  </a:lnTo>
                  <a:lnTo>
                    <a:pt x="1902" y="2760"/>
                  </a:lnTo>
                  <a:lnTo>
                    <a:pt x="1926" y="2736"/>
                  </a:lnTo>
                  <a:lnTo>
                    <a:pt x="1926" y="2724"/>
                  </a:lnTo>
                  <a:lnTo>
                    <a:pt x="1920" y="2718"/>
                  </a:lnTo>
                  <a:lnTo>
                    <a:pt x="1938" y="2706"/>
                  </a:lnTo>
                  <a:lnTo>
                    <a:pt x="1932" y="2670"/>
                  </a:lnTo>
                  <a:lnTo>
                    <a:pt x="1938" y="2646"/>
                  </a:lnTo>
                  <a:lnTo>
                    <a:pt x="1926" y="2640"/>
                  </a:lnTo>
                  <a:lnTo>
                    <a:pt x="1932" y="2634"/>
                  </a:lnTo>
                  <a:lnTo>
                    <a:pt x="1938" y="2622"/>
                  </a:lnTo>
                  <a:lnTo>
                    <a:pt x="1938" y="2610"/>
                  </a:lnTo>
                  <a:lnTo>
                    <a:pt x="1932" y="2604"/>
                  </a:lnTo>
                  <a:lnTo>
                    <a:pt x="1920" y="2598"/>
                  </a:lnTo>
                  <a:lnTo>
                    <a:pt x="1914" y="2592"/>
                  </a:lnTo>
                  <a:lnTo>
                    <a:pt x="1914" y="2556"/>
                  </a:lnTo>
                  <a:lnTo>
                    <a:pt x="1896" y="2544"/>
                  </a:lnTo>
                  <a:lnTo>
                    <a:pt x="1920" y="2544"/>
                  </a:lnTo>
                  <a:lnTo>
                    <a:pt x="1914" y="2520"/>
                  </a:lnTo>
                  <a:lnTo>
                    <a:pt x="1902" y="2508"/>
                  </a:lnTo>
                  <a:lnTo>
                    <a:pt x="1908" y="2508"/>
                  </a:lnTo>
                  <a:lnTo>
                    <a:pt x="1920" y="2502"/>
                  </a:lnTo>
                  <a:lnTo>
                    <a:pt x="1920" y="2490"/>
                  </a:lnTo>
                  <a:lnTo>
                    <a:pt x="1914" y="2490"/>
                  </a:lnTo>
                  <a:lnTo>
                    <a:pt x="1902" y="2484"/>
                  </a:lnTo>
                  <a:lnTo>
                    <a:pt x="1896" y="2478"/>
                  </a:lnTo>
                  <a:lnTo>
                    <a:pt x="1920" y="2460"/>
                  </a:lnTo>
                  <a:lnTo>
                    <a:pt x="1932" y="2472"/>
                  </a:lnTo>
                  <a:lnTo>
                    <a:pt x="1944" y="2478"/>
                  </a:lnTo>
                  <a:lnTo>
                    <a:pt x="1950" y="2478"/>
                  </a:lnTo>
                  <a:lnTo>
                    <a:pt x="1950" y="2448"/>
                  </a:lnTo>
                  <a:lnTo>
                    <a:pt x="1962" y="2424"/>
                  </a:lnTo>
                  <a:lnTo>
                    <a:pt x="1974" y="2418"/>
                  </a:lnTo>
                  <a:lnTo>
                    <a:pt x="1980" y="2418"/>
                  </a:lnTo>
                  <a:lnTo>
                    <a:pt x="2004" y="2406"/>
                  </a:lnTo>
                  <a:lnTo>
                    <a:pt x="2010" y="2394"/>
                  </a:lnTo>
                  <a:lnTo>
                    <a:pt x="2010" y="2382"/>
                  </a:lnTo>
                  <a:lnTo>
                    <a:pt x="2016" y="2376"/>
                  </a:lnTo>
                  <a:lnTo>
                    <a:pt x="2028" y="2376"/>
                  </a:lnTo>
                  <a:lnTo>
                    <a:pt x="2034" y="2370"/>
                  </a:lnTo>
                  <a:lnTo>
                    <a:pt x="2046" y="2370"/>
                  </a:lnTo>
                  <a:lnTo>
                    <a:pt x="2046" y="2358"/>
                  </a:lnTo>
                  <a:lnTo>
                    <a:pt x="2070" y="2358"/>
                  </a:lnTo>
                  <a:lnTo>
                    <a:pt x="2070" y="2340"/>
                  </a:lnTo>
                  <a:lnTo>
                    <a:pt x="2118" y="2340"/>
                  </a:lnTo>
                  <a:lnTo>
                    <a:pt x="2124" y="2358"/>
                  </a:lnTo>
                  <a:lnTo>
                    <a:pt x="2136" y="2352"/>
                  </a:lnTo>
                  <a:lnTo>
                    <a:pt x="2118" y="2334"/>
                  </a:lnTo>
                  <a:lnTo>
                    <a:pt x="2136" y="2316"/>
                  </a:lnTo>
                  <a:lnTo>
                    <a:pt x="2142" y="2316"/>
                  </a:lnTo>
                  <a:lnTo>
                    <a:pt x="2154" y="2310"/>
                  </a:lnTo>
                  <a:lnTo>
                    <a:pt x="2178" y="2310"/>
                  </a:lnTo>
                  <a:lnTo>
                    <a:pt x="2160" y="2292"/>
                  </a:lnTo>
                  <a:lnTo>
                    <a:pt x="2172" y="2286"/>
                  </a:lnTo>
                  <a:lnTo>
                    <a:pt x="2178" y="2280"/>
                  </a:lnTo>
                  <a:lnTo>
                    <a:pt x="2190" y="2280"/>
                  </a:lnTo>
                  <a:lnTo>
                    <a:pt x="2190" y="2304"/>
                  </a:lnTo>
                  <a:lnTo>
                    <a:pt x="2196" y="2304"/>
                  </a:lnTo>
                  <a:lnTo>
                    <a:pt x="2196" y="2298"/>
                  </a:lnTo>
                  <a:lnTo>
                    <a:pt x="2202" y="2286"/>
                  </a:lnTo>
                  <a:lnTo>
                    <a:pt x="2208" y="2280"/>
                  </a:lnTo>
                  <a:lnTo>
                    <a:pt x="2244" y="2286"/>
                  </a:lnTo>
                  <a:lnTo>
                    <a:pt x="2244" y="2280"/>
                  </a:lnTo>
                  <a:lnTo>
                    <a:pt x="2250" y="2274"/>
                  </a:lnTo>
                  <a:lnTo>
                    <a:pt x="2250" y="2268"/>
                  </a:lnTo>
                  <a:lnTo>
                    <a:pt x="2256" y="2262"/>
                  </a:lnTo>
                  <a:lnTo>
                    <a:pt x="2268" y="2256"/>
                  </a:lnTo>
                  <a:lnTo>
                    <a:pt x="2274" y="2256"/>
                  </a:lnTo>
                  <a:lnTo>
                    <a:pt x="2280" y="2262"/>
                  </a:lnTo>
                  <a:lnTo>
                    <a:pt x="2280" y="2286"/>
                  </a:lnTo>
                  <a:lnTo>
                    <a:pt x="2346" y="2280"/>
                  </a:lnTo>
                  <a:lnTo>
                    <a:pt x="2352" y="2262"/>
                  </a:lnTo>
                  <a:lnTo>
                    <a:pt x="2346" y="2250"/>
                  </a:lnTo>
                  <a:lnTo>
                    <a:pt x="2352" y="2244"/>
                  </a:lnTo>
                  <a:lnTo>
                    <a:pt x="2358" y="2232"/>
                  </a:lnTo>
                  <a:lnTo>
                    <a:pt x="2370" y="2220"/>
                  </a:lnTo>
                  <a:lnTo>
                    <a:pt x="2406" y="2202"/>
                  </a:lnTo>
                  <a:lnTo>
                    <a:pt x="2418" y="2202"/>
                  </a:lnTo>
                  <a:lnTo>
                    <a:pt x="2412" y="2190"/>
                  </a:lnTo>
                  <a:lnTo>
                    <a:pt x="2412" y="2112"/>
                  </a:lnTo>
                  <a:lnTo>
                    <a:pt x="2442" y="2082"/>
                  </a:lnTo>
                  <a:lnTo>
                    <a:pt x="2442" y="2058"/>
                  </a:lnTo>
                  <a:lnTo>
                    <a:pt x="2460" y="2052"/>
                  </a:lnTo>
                  <a:lnTo>
                    <a:pt x="2460" y="2022"/>
                  </a:lnTo>
                  <a:lnTo>
                    <a:pt x="2466" y="2022"/>
                  </a:lnTo>
                  <a:lnTo>
                    <a:pt x="2472" y="2016"/>
                  </a:lnTo>
                  <a:lnTo>
                    <a:pt x="2478" y="2016"/>
                  </a:lnTo>
                  <a:lnTo>
                    <a:pt x="2478" y="2010"/>
                  </a:lnTo>
                  <a:lnTo>
                    <a:pt x="2484" y="2004"/>
                  </a:lnTo>
                  <a:lnTo>
                    <a:pt x="2484" y="1956"/>
                  </a:lnTo>
                  <a:lnTo>
                    <a:pt x="2478" y="1944"/>
                  </a:lnTo>
                  <a:lnTo>
                    <a:pt x="2478" y="1926"/>
                  </a:lnTo>
                  <a:lnTo>
                    <a:pt x="2472" y="1908"/>
                  </a:lnTo>
                  <a:lnTo>
                    <a:pt x="2484" y="1884"/>
                  </a:lnTo>
                  <a:lnTo>
                    <a:pt x="2514" y="1854"/>
                  </a:lnTo>
                  <a:lnTo>
                    <a:pt x="2514" y="1848"/>
                  </a:lnTo>
                  <a:lnTo>
                    <a:pt x="2508" y="1836"/>
                  </a:lnTo>
                  <a:lnTo>
                    <a:pt x="2508" y="1830"/>
                  </a:lnTo>
                  <a:lnTo>
                    <a:pt x="2502" y="1818"/>
                  </a:lnTo>
                  <a:lnTo>
                    <a:pt x="2508" y="1764"/>
                  </a:lnTo>
                  <a:lnTo>
                    <a:pt x="2508" y="1758"/>
                  </a:lnTo>
                  <a:lnTo>
                    <a:pt x="2514" y="1752"/>
                  </a:lnTo>
                  <a:lnTo>
                    <a:pt x="2514" y="1722"/>
                  </a:lnTo>
                  <a:lnTo>
                    <a:pt x="2520" y="1710"/>
                  </a:lnTo>
                  <a:lnTo>
                    <a:pt x="2520" y="1680"/>
                  </a:lnTo>
                  <a:lnTo>
                    <a:pt x="2508" y="1644"/>
                  </a:lnTo>
                  <a:lnTo>
                    <a:pt x="2502" y="1608"/>
                  </a:lnTo>
                  <a:lnTo>
                    <a:pt x="2502" y="1596"/>
                  </a:lnTo>
                  <a:lnTo>
                    <a:pt x="2508" y="1560"/>
                  </a:lnTo>
                  <a:lnTo>
                    <a:pt x="2508" y="1548"/>
                  </a:lnTo>
                  <a:lnTo>
                    <a:pt x="2502" y="1536"/>
                  </a:lnTo>
                  <a:lnTo>
                    <a:pt x="2502" y="1500"/>
                  </a:lnTo>
                  <a:lnTo>
                    <a:pt x="2508" y="1488"/>
                  </a:lnTo>
                  <a:lnTo>
                    <a:pt x="2520" y="1476"/>
                  </a:lnTo>
                  <a:lnTo>
                    <a:pt x="2508" y="1458"/>
                  </a:lnTo>
                  <a:lnTo>
                    <a:pt x="2520" y="1446"/>
                  </a:lnTo>
                  <a:lnTo>
                    <a:pt x="2532" y="1446"/>
                  </a:lnTo>
                  <a:lnTo>
                    <a:pt x="2532" y="1452"/>
                  </a:lnTo>
                  <a:lnTo>
                    <a:pt x="2538" y="1464"/>
                  </a:lnTo>
                  <a:lnTo>
                    <a:pt x="2544" y="1470"/>
                  </a:lnTo>
                  <a:lnTo>
                    <a:pt x="2556" y="1464"/>
                  </a:lnTo>
                  <a:lnTo>
                    <a:pt x="2562" y="1452"/>
                  </a:lnTo>
                  <a:lnTo>
                    <a:pt x="2574" y="1446"/>
                  </a:lnTo>
                  <a:lnTo>
                    <a:pt x="2580" y="1434"/>
                  </a:lnTo>
                  <a:lnTo>
                    <a:pt x="2586" y="1428"/>
                  </a:lnTo>
                  <a:lnTo>
                    <a:pt x="2592" y="1416"/>
                  </a:lnTo>
                  <a:lnTo>
                    <a:pt x="2592" y="1404"/>
                  </a:lnTo>
                  <a:lnTo>
                    <a:pt x="2598" y="1386"/>
                  </a:lnTo>
                  <a:lnTo>
                    <a:pt x="2598" y="1374"/>
                  </a:lnTo>
                  <a:lnTo>
                    <a:pt x="2604" y="1356"/>
                  </a:lnTo>
                  <a:lnTo>
                    <a:pt x="2604" y="1344"/>
                  </a:lnTo>
                  <a:lnTo>
                    <a:pt x="2610" y="1338"/>
                  </a:lnTo>
                  <a:lnTo>
                    <a:pt x="2616" y="1338"/>
                  </a:lnTo>
                  <a:lnTo>
                    <a:pt x="2628" y="1326"/>
                  </a:lnTo>
                  <a:lnTo>
                    <a:pt x="2634" y="1314"/>
                  </a:lnTo>
                  <a:lnTo>
                    <a:pt x="2640" y="1308"/>
                  </a:lnTo>
                  <a:lnTo>
                    <a:pt x="2640" y="1296"/>
                  </a:lnTo>
                  <a:lnTo>
                    <a:pt x="2652" y="1290"/>
                  </a:lnTo>
                  <a:lnTo>
                    <a:pt x="2658" y="1284"/>
                  </a:lnTo>
                  <a:lnTo>
                    <a:pt x="2670" y="1284"/>
                  </a:lnTo>
                  <a:lnTo>
                    <a:pt x="2682" y="1272"/>
                  </a:lnTo>
                  <a:lnTo>
                    <a:pt x="2682" y="1254"/>
                  </a:lnTo>
                  <a:lnTo>
                    <a:pt x="2688" y="1254"/>
                  </a:lnTo>
                  <a:lnTo>
                    <a:pt x="2724" y="1218"/>
                  </a:lnTo>
                  <a:lnTo>
                    <a:pt x="2736" y="1188"/>
                  </a:lnTo>
                  <a:lnTo>
                    <a:pt x="2754" y="1158"/>
                  </a:lnTo>
                  <a:lnTo>
                    <a:pt x="2760" y="1134"/>
                  </a:lnTo>
                  <a:lnTo>
                    <a:pt x="2766" y="1122"/>
                  </a:lnTo>
                  <a:lnTo>
                    <a:pt x="2772" y="1116"/>
                  </a:lnTo>
                  <a:lnTo>
                    <a:pt x="2778" y="1104"/>
                  </a:lnTo>
                  <a:lnTo>
                    <a:pt x="2784" y="1098"/>
                  </a:lnTo>
                  <a:lnTo>
                    <a:pt x="2784" y="1080"/>
                  </a:lnTo>
                  <a:lnTo>
                    <a:pt x="2778" y="1068"/>
                  </a:lnTo>
                  <a:lnTo>
                    <a:pt x="2778" y="10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9" name="Burundi" descr="© INSCALE GmbH, 05.05.2010&#10;http://www.presentationload.com/"/>
            <p:cNvSpPr>
              <a:spLocks/>
            </p:cNvSpPr>
            <p:nvPr/>
          </p:nvSpPr>
          <p:spPr bwMode="gray">
            <a:xfrm>
              <a:off x="4414383" y="3066225"/>
              <a:ext cx="43943" cy="55232"/>
            </a:xfrm>
            <a:custGeom>
              <a:avLst/>
              <a:gdLst>
                <a:gd name="T0" fmla="*/ 2147483647 w 132"/>
                <a:gd name="T1" fmla="*/ 2147483647 h 168"/>
                <a:gd name="T2" fmla="*/ 2147483647 w 132"/>
                <a:gd name="T3" fmla="*/ 2147483647 h 168"/>
                <a:gd name="T4" fmla="*/ 2147483647 w 132"/>
                <a:gd name="T5" fmla="*/ 2147483647 h 168"/>
                <a:gd name="T6" fmla="*/ 2147483647 w 132"/>
                <a:gd name="T7" fmla="*/ 2147483647 h 168"/>
                <a:gd name="T8" fmla="*/ 2147483647 w 132"/>
                <a:gd name="T9" fmla="*/ 2147483647 h 168"/>
                <a:gd name="T10" fmla="*/ 2147483647 w 132"/>
                <a:gd name="T11" fmla="*/ 2147483647 h 168"/>
                <a:gd name="T12" fmla="*/ 2147483647 w 132"/>
                <a:gd name="T13" fmla="*/ 2147483647 h 168"/>
                <a:gd name="T14" fmla="*/ 2147483647 w 132"/>
                <a:gd name="T15" fmla="*/ 2147483647 h 168"/>
                <a:gd name="T16" fmla="*/ 2147483647 w 132"/>
                <a:gd name="T17" fmla="*/ 2147483647 h 168"/>
                <a:gd name="T18" fmla="*/ 2147483647 w 132"/>
                <a:gd name="T19" fmla="*/ 2147483647 h 168"/>
                <a:gd name="T20" fmla="*/ 2147483647 w 132"/>
                <a:gd name="T21" fmla="*/ 2147483647 h 168"/>
                <a:gd name="T22" fmla="*/ 2147483647 w 132"/>
                <a:gd name="T23" fmla="*/ 2147483647 h 168"/>
                <a:gd name="T24" fmla="*/ 2147483647 w 132"/>
                <a:gd name="T25" fmla="*/ 2147483647 h 168"/>
                <a:gd name="T26" fmla="*/ 2147483647 w 132"/>
                <a:gd name="T27" fmla="*/ 2147483647 h 168"/>
                <a:gd name="T28" fmla="*/ 2147483647 w 132"/>
                <a:gd name="T29" fmla="*/ 2147483647 h 168"/>
                <a:gd name="T30" fmla="*/ 2147483647 w 132"/>
                <a:gd name="T31" fmla="*/ 2147483647 h 168"/>
                <a:gd name="T32" fmla="*/ 2147483647 w 132"/>
                <a:gd name="T33" fmla="*/ 2147483647 h 168"/>
                <a:gd name="T34" fmla="*/ 2147483647 w 132"/>
                <a:gd name="T35" fmla="*/ 2147483647 h 168"/>
                <a:gd name="T36" fmla="*/ 2147483647 w 132"/>
                <a:gd name="T37" fmla="*/ 2147483647 h 168"/>
                <a:gd name="T38" fmla="*/ 2147483647 w 132"/>
                <a:gd name="T39" fmla="*/ 2147483647 h 168"/>
                <a:gd name="T40" fmla="*/ 2147483647 w 132"/>
                <a:gd name="T41" fmla="*/ 2147483647 h 168"/>
                <a:gd name="T42" fmla="*/ 2147483647 w 132"/>
                <a:gd name="T43" fmla="*/ 2147483647 h 168"/>
                <a:gd name="T44" fmla="*/ 2147483647 w 132"/>
                <a:gd name="T45" fmla="*/ 2147483647 h 168"/>
                <a:gd name="T46" fmla="*/ 2147483647 w 132"/>
                <a:gd name="T47" fmla="*/ 0 h 168"/>
                <a:gd name="T48" fmla="*/ 2147483647 w 132"/>
                <a:gd name="T49" fmla="*/ 0 h 168"/>
                <a:gd name="T50" fmla="*/ 2147483647 w 132"/>
                <a:gd name="T51" fmla="*/ 0 h 168"/>
                <a:gd name="T52" fmla="*/ 2147483647 w 132"/>
                <a:gd name="T53" fmla="*/ 2147483647 h 168"/>
                <a:gd name="T54" fmla="*/ 2147483647 w 132"/>
                <a:gd name="T55" fmla="*/ 2147483647 h 168"/>
                <a:gd name="T56" fmla="*/ 2147483647 w 132"/>
                <a:gd name="T57" fmla="*/ 2147483647 h 168"/>
                <a:gd name="T58" fmla="*/ 2147483647 w 132"/>
                <a:gd name="T59" fmla="*/ 2147483647 h 168"/>
                <a:gd name="T60" fmla="*/ 2147483647 w 132"/>
                <a:gd name="T61" fmla="*/ 2147483647 h 168"/>
                <a:gd name="T62" fmla="*/ 2147483647 w 132"/>
                <a:gd name="T63" fmla="*/ 2147483647 h 168"/>
                <a:gd name="T64" fmla="*/ 0 w 132"/>
                <a:gd name="T65" fmla="*/ 2147483647 h 168"/>
                <a:gd name="T66" fmla="*/ 2147483647 w 132"/>
                <a:gd name="T67" fmla="*/ 2147483647 h 168"/>
                <a:gd name="T68" fmla="*/ 2147483647 w 132"/>
                <a:gd name="T69" fmla="*/ 2147483647 h 168"/>
                <a:gd name="T70" fmla="*/ 2147483647 w 132"/>
                <a:gd name="T71" fmla="*/ 2147483647 h 168"/>
                <a:gd name="T72" fmla="*/ 2147483647 w 132"/>
                <a:gd name="T73" fmla="*/ 2147483647 h 168"/>
                <a:gd name="T74" fmla="*/ 2147483647 w 132"/>
                <a:gd name="T75" fmla="*/ 2147483647 h 1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2"/>
                <a:gd name="T115" fmla="*/ 0 h 168"/>
                <a:gd name="T116" fmla="*/ 132 w 132"/>
                <a:gd name="T117" fmla="*/ 168 h 1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2" h="168">
                  <a:moveTo>
                    <a:pt x="36" y="72"/>
                  </a:moveTo>
                  <a:lnTo>
                    <a:pt x="36" y="96"/>
                  </a:lnTo>
                  <a:lnTo>
                    <a:pt x="30" y="102"/>
                  </a:lnTo>
                  <a:lnTo>
                    <a:pt x="30" y="138"/>
                  </a:lnTo>
                  <a:lnTo>
                    <a:pt x="36" y="156"/>
                  </a:lnTo>
                  <a:lnTo>
                    <a:pt x="42" y="168"/>
                  </a:lnTo>
                  <a:lnTo>
                    <a:pt x="54" y="168"/>
                  </a:lnTo>
                  <a:lnTo>
                    <a:pt x="60" y="162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0" y="132"/>
                  </a:lnTo>
                  <a:lnTo>
                    <a:pt x="90" y="114"/>
                  </a:lnTo>
                  <a:lnTo>
                    <a:pt x="96" y="102"/>
                  </a:lnTo>
                  <a:lnTo>
                    <a:pt x="114" y="84"/>
                  </a:lnTo>
                  <a:lnTo>
                    <a:pt x="126" y="84"/>
                  </a:lnTo>
                  <a:lnTo>
                    <a:pt x="120" y="72"/>
                  </a:lnTo>
                  <a:lnTo>
                    <a:pt x="132" y="66"/>
                  </a:lnTo>
                  <a:lnTo>
                    <a:pt x="132" y="48"/>
                  </a:lnTo>
                  <a:lnTo>
                    <a:pt x="114" y="48"/>
                  </a:lnTo>
                  <a:lnTo>
                    <a:pt x="108" y="42"/>
                  </a:lnTo>
                  <a:lnTo>
                    <a:pt x="102" y="42"/>
                  </a:lnTo>
                  <a:lnTo>
                    <a:pt x="102" y="24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66" y="0"/>
                  </a:lnTo>
                  <a:lnTo>
                    <a:pt x="60" y="24"/>
                  </a:lnTo>
                  <a:lnTo>
                    <a:pt x="48" y="30"/>
                  </a:lnTo>
                  <a:lnTo>
                    <a:pt x="42" y="36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30" y="60"/>
                  </a:lnTo>
                  <a:lnTo>
                    <a:pt x="36" y="66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0" name="Bulgaria" descr="© INSCALE GmbH, 05.05.2010&#10;http://www.presentationload.com/"/>
            <p:cNvSpPr>
              <a:spLocks/>
            </p:cNvSpPr>
            <p:nvPr/>
          </p:nvSpPr>
          <p:spPr bwMode="gray">
            <a:xfrm>
              <a:off x="4232152" y="1834447"/>
              <a:ext cx="130534" cy="74498"/>
            </a:xfrm>
            <a:custGeom>
              <a:avLst/>
              <a:gdLst>
                <a:gd name="T0" fmla="*/ 2147483647 w 396"/>
                <a:gd name="T1" fmla="*/ 2147483647 h 228"/>
                <a:gd name="T2" fmla="*/ 2147483647 w 396"/>
                <a:gd name="T3" fmla="*/ 2147483647 h 228"/>
                <a:gd name="T4" fmla="*/ 2147483647 w 396"/>
                <a:gd name="T5" fmla="*/ 2147483647 h 228"/>
                <a:gd name="T6" fmla="*/ 2147483647 w 396"/>
                <a:gd name="T7" fmla="*/ 2147483647 h 228"/>
                <a:gd name="T8" fmla="*/ 2147483647 w 396"/>
                <a:gd name="T9" fmla="*/ 2147483647 h 228"/>
                <a:gd name="T10" fmla="*/ 2147483647 w 396"/>
                <a:gd name="T11" fmla="*/ 2147483647 h 228"/>
                <a:gd name="T12" fmla="*/ 2147483647 w 396"/>
                <a:gd name="T13" fmla="*/ 2147483647 h 228"/>
                <a:gd name="T14" fmla="*/ 2147483647 w 396"/>
                <a:gd name="T15" fmla="*/ 0 h 228"/>
                <a:gd name="T16" fmla="*/ 2147483647 w 396"/>
                <a:gd name="T17" fmla="*/ 2147483647 h 228"/>
                <a:gd name="T18" fmla="*/ 2147483647 w 396"/>
                <a:gd name="T19" fmla="*/ 2147483647 h 228"/>
                <a:gd name="T20" fmla="*/ 2147483647 w 396"/>
                <a:gd name="T21" fmla="*/ 2147483647 h 228"/>
                <a:gd name="T22" fmla="*/ 2147483647 w 396"/>
                <a:gd name="T23" fmla="*/ 2147483647 h 228"/>
                <a:gd name="T24" fmla="*/ 2147483647 w 396"/>
                <a:gd name="T25" fmla="*/ 2147483647 h 228"/>
                <a:gd name="T26" fmla="*/ 2147483647 w 396"/>
                <a:gd name="T27" fmla="*/ 2147483647 h 228"/>
                <a:gd name="T28" fmla="*/ 2147483647 w 396"/>
                <a:gd name="T29" fmla="*/ 2147483647 h 228"/>
                <a:gd name="T30" fmla="*/ 2147483647 w 396"/>
                <a:gd name="T31" fmla="*/ 2147483647 h 228"/>
                <a:gd name="T32" fmla="*/ 2147483647 w 396"/>
                <a:gd name="T33" fmla="*/ 2147483647 h 228"/>
                <a:gd name="T34" fmla="*/ 2147483647 w 396"/>
                <a:gd name="T35" fmla="*/ 2147483647 h 228"/>
                <a:gd name="T36" fmla="*/ 2147483647 w 396"/>
                <a:gd name="T37" fmla="*/ 2147483647 h 228"/>
                <a:gd name="T38" fmla="*/ 2147483647 w 396"/>
                <a:gd name="T39" fmla="*/ 2147483647 h 228"/>
                <a:gd name="T40" fmla="*/ 2147483647 w 396"/>
                <a:gd name="T41" fmla="*/ 2147483647 h 228"/>
                <a:gd name="T42" fmla="*/ 2147483647 w 396"/>
                <a:gd name="T43" fmla="*/ 0 h 228"/>
                <a:gd name="T44" fmla="*/ 0 w 396"/>
                <a:gd name="T45" fmla="*/ 2147483647 h 228"/>
                <a:gd name="T46" fmla="*/ 2147483647 w 396"/>
                <a:gd name="T47" fmla="*/ 2147483647 h 228"/>
                <a:gd name="T48" fmla="*/ 2147483647 w 396"/>
                <a:gd name="T49" fmla="*/ 2147483647 h 228"/>
                <a:gd name="T50" fmla="*/ 2147483647 w 396"/>
                <a:gd name="T51" fmla="*/ 2147483647 h 228"/>
                <a:gd name="T52" fmla="*/ 2147483647 w 396"/>
                <a:gd name="T53" fmla="*/ 2147483647 h 228"/>
                <a:gd name="T54" fmla="*/ 2147483647 w 396"/>
                <a:gd name="T55" fmla="*/ 2147483647 h 228"/>
                <a:gd name="T56" fmla="*/ 0 w 396"/>
                <a:gd name="T57" fmla="*/ 2147483647 h 228"/>
                <a:gd name="T58" fmla="*/ 2147483647 w 396"/>
                <a:gd name="T59" fmla="*/ 2147483647 h 228"/>
                <a:gd name="T60" fmla="*/ 2147483647 w 396"/>
                <a:gd name="T61" fmla="*/ 2147483647 h 228"/>
                <a:gd name="T62" fmla="*/ 2147483647 w 396"/>
                <a:gd name="T63" fmla="*/ 2147483647 h 228"/>
                <a:gd name="T64" fmla="*/ 2147483647 w 396"/>
                <a:gd name="T65" fmla="*/ 2147483647 h 228"/>
                <a:gd name="T66" fmla="*/ 2147483647 w 396"/>
                <a:gd name="T67" fmla="*/ 2147483647 h 228"/>
                <a:gd name="T68" fmla="*/ 2147483647 w 396"/>
                <a:gd name="T69" fmla="*/ 2147483647 h 228"/>
                <a:gd name="T70" fmla="*/ 2147483647 w 396"/>
                <a:gd name="T71" fmla="*/ 2147483647 h 228"/>
                <a:gd name="T72" fmla="*/ 2147483647 w 396"/>
                <a:gd name="T73" fmla="*/ 2147483647 h 228"/>
                <a:gd name="T74" fmla="*/ 2147483647 w 396"/>
                <a:gd name="T75" fmla="*/ 2147483647 h 228"/>
                <a:gd name="T76" fmla="*/ 2147483647 w 396"/>
                <a:gd name="T77" fmla="*/ 2147483647 h 228"/>
                <a:gd name="T78" fmla="*/ 2147483647 w 396"/>
                <a:gd name="T79" fmla="*/ 2147483647 h 228"/>
                <a:gd name="T80" fmla="*/ 2147483647 w 396"/>
                <a:gd name="T81" fmla="*/ 2147483647 h 228"/>
                <a:gd name="T82" fmla="*/ 2147483647 w 396"/>
                <a:gd name="T83" fmla="*/ 2147483647 h 228"/>
                <a:gd name="T84" fmla="*/ 2147483647 w 396"/>
                <a:gd name="T85" fmla="*/ 2147483647 h 228"/>
                <a:gd name="T86" fmla="*/ 2147483647 w 396"/>
                <a:gd name="T87" fmla="*/ 2147483647 h 228"/>
                <a:gd name="T88" fmla="*/ 2147483647 w 396"/>
                <a:gd name="T89" fmla="*/ 2147483647 h 228"/>
                <a:gd name="T90" fmla="*/ 2147483647 w 396"/>
                <a:gd name="T91" fmla="*/ 2147483647 h 228"/>
                <a:gd name="T92" fmla="*/ 2147483647 w 396"/>
                <a:gd name="T93" fmla="*/ 2147483647 h 22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96"/>
                <a:gd name="T142" fmla="*/ 0 h 228"/>
                <a:gd name="T143" fmla="*/ 396 w 396"/>
                <a:gd name="T144" fmla="*/ 228 h 22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96" h="228">
                  <a:moveTo>
                    <a:pt x="372" y="168"/>
                  </a:moveTo>
                  <a:lnTo>
                    <a:pt x="336" y="126"/>
                  </a:lnTo>
                  <a:lnTo>
                    <a:pt x="354" y="108"/>
                  </a:lnTo>
                  <a:lnTo>
                    <a:pt x="354" y="78"/>
                  </a:lnTo>
                  <a:lnTo>
                    <a:pt x="360" y="72"/>
                  </a:lnTo>
                  <a:lnTo>
                    <a:pt x="372" y="66"/>
                  </a:lnTo>
                  <a:lnTo>
                    <a:pt x="396" y="66"/>
                  </a:lnTo>
                  <a:lnTo>
                    <a:pt x="396" y="48"/>
                  </a:lnTo>
                  <a:lnTo>
                    <a:pt x="390" y="36"/>
                  </a:lnTo>
                  <a:lnTo>
                    <a:pt x="372" y="36"/>
                  </a:lnTo>
                  <a:lnTo>
                    <a:pt x="348" y="12"/>
                  </a:lnTo>
                  <a:lnTo>
                    <a:pt x="324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52" y="6"/>
                  </a:lnTo>
                  <a:lnTo>
                    <a:pt x="252" y="12"/>
                  </a:lnTo>
                  <a:lnTo>
                    <a:pt x="246" y="12"/>
                  </a:lnTo>
                  <a:lnTo>
                    <a:pt x="234" y="18"/>
                  </a:lnTo>
                  <a:lnTo>
                    <a:pt x="228" y="18"/>
                  </a:lnTo>
                  <a:lnTo>
                    <a:pt x="222" y="24"/>
                  </a:lnTo>
                  <a:lnTo>
                    <a:pt x="222" y="36"/>
                  </a:lnTo>
                  <a:lnTo>
                    <a:pt x="216" y="42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56" y="30"/>
                  </a:lnTo>
                  <a:lnTo>
                    <a:pt x="138" y="24"/>
                  </a:lnTo>
                  <a:lnTo>
                    <a:pt x="138" y="30"/>
                  </a:lnTo>
                  <a:lnTo>
                    <a:pt x="132" y="36"/>
                  </a:lnTo>
                  <a:lnTo>
                    <a:pt x="108" y="36"/>
                  </a:lnTo>
                  <a:lnTo>
                    <a:pt x="102" y="30"/>
                  </a:lnTo>
                  <a:lnTo>
                    <a:pt x="90" y="30"/>
                  </a:lnTo>
                  <a:lnTo>
                    <a:pt x="66" y="18"/>
                  </a:lnTo>
                  <a:lnTo>
                    <a:pt x="54" y="30"/>
                  </a:lnTo>
                  <a:lnTo>
                    <a:pt x="36" y="30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42" y="6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42"/>
                  </a:lnTo>
                  <a:lnTo>
                    <a:pt x="18" y="48"/>
                  </a:lnTo>
                  <a:lnTo>
                    <a:pt x="12" y="60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6" y="102"/>
                  </a:lnTo>
                  <a:lnTo>
                    <a:pt x="6" y="108"/>
                  </a:lnTo>
                  <a:lnTo>
                    <a:pt x="12" y="114"/>
                  </a:lnTo>
                  <a:lnTo>
                    <a:pt x="12" y="138"/>
                  </a:lnTo>
                  <a:lnTo>
                    <a:pt x="0" y="138"/>
                  </a:lnTo>
                  <a:lnTo>
                    <a:pt x="12" y="156"/>
                  </a:lnTo>
                  <a:lnTo>
                    <a:pt x="18" y="156"/>
                  </a:lnTo>
                  <a:lnTo>
                    <a:pt x="18" y="168"/>
                  </a:lnTo>
                  <a:lnTo>
                    <a:pt x="36" y="180"/>
                  </a:lnTo>
                  <a:lnTo>
                    <a:pt x="42" y="186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66" y="228"/>
                  </a:lnTo>
                  <a:lnTo>
                    <a:pt x="78" y="222"/>
                  </a:lnTo>
                  <a:lnTo>
                    <a:pt x="84" y="216"/>
                  </a:lnTo>
                  <a:lnTo>
                    <a:pt x="108" y="222"/>
                  </a:lnTo>
                  <a:lnTo>
                    <a:pt x="114" y="204"/>
                  </a:lnTo>
                  <a:lnTo>
                    <a:pt x="144" y="198"/>
                  </a:lnTo>
                  <a:lnTo>
                    <a:pt x="144" y="204"/>
                  </a:lnTo>
                  <a:lnTo>
                    <a:pt x="162" y="22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92" y="228"/>
                  </a:lnTo>
                  <a:lnTo>
                    <a:pt x="204" y="228"/>
                  </a:lnTo>
                  <a:lnTo>
                    <a:pt x="216" y="216"/>
                  </a:lnTo>
                  <a:lnTo>
                    <a:pt x="228" y="228"/>
                  </a:lnTo>
                  <a:lnTo>
                    <a:pt x="246" y="228"/>
                  </a:lnTo>
                  <a:lnTo>
                    <a:pt x="252" y="222"/>
                  </a:lnTo>
                  <a:lnTo>
                    <a:pt x="252" y="204"/>
                  </a:lnTo>
                  <a:lnTo>
                    <a:pt x="246" y="198"/>
                  </a:lnTo>
                  <a:lnTo>
                    <a:pt x="264" y="192"/>
                  </a:lnTo>
                  <a:lnTo>
                    <a:pt x="282" y="168"/>
                  </a:lnTo>
                  <a:lnTo>
                    <a:pt x="312" y="174"/>
                  </a:lnTo>
                  <a:lnTo>
                    <a:pt x="324" y="156"/>
                  </a:lnTo>
                  <a:lnTo>
                    <a:pt x="336" y="174"/>
                  </a:lnTo>
                  <a:lnTo>
                    <a:pt x="348" y="174"/>
                  </a:lnTo>
                  <a:lnTo>
                    <a:pt x="360" y="180"/>
                  </a:lnTo>
                  <a:lnTo>
                    <a:pt x="372" y="180"/>
                  </a:lnTo>
                  <a:lnTo>
                    <a:pt x="37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1" name="Burkina Faso" descr="© INSCALE GmbH, 05.05.2010&#10;http://www.presentationload.com/"/>
            <p:cNvSpPr>
              <a:spLocks/>
            </p:cNvSpPr>
            <p:nvPr/>
          </p:nvSpPr>
          <p:spPr bwMode="gray">
            <a:xfrm>
              <a:off x="3602744" y="2603827"/>
              <a:ext cx="188693" cy="147710"/>
            </a:xfrm>
            <a:custGeom>
              <a:avLst/>
              <a:gdLst>
                <a:gd name="T0" fmla="*/ 2147483647 w 570"/>
                <a:gd name="T1" fmla="*/ 2147483647 h 450"/>
                <a:gd name="T2" fmla="*/ 2147483647 w 570"/>
                <a:gd name="T3" fmla="*/ 2147483647 h 450"/>
                <a:gd name="T4" fmla="*/ 2147483647 w 570"/>
                <a:gd name="T5" fmla="*/ 2147483647 h 450"/>
                <a:gd name="T6" fmla="*/ 2147483647 w 570"/>
                <a:gd name="T7" fmla="*/ 2147483647 h 450"/>
                <a:gd name="T8" fmla="*/ 2147483647 w 570"/>
                <a:gd name="T9" fmla="*/ 2147483647 h 450"/>
                <a:gd name="T10" fmla="*/ 2147483647 w 570"/>
                <a:gd name="T11" fmla="*/ 2147483647 h 450"/>
                <a:gd name="T12" fmla="*/ 2147483647 w 570"/>
                <a:gd name="T13" fmla="*/ 2147483647 h 450"/>
                <a:gd name="T14" fmla="*/ 2147483647 w 570"/>
                <a:gd name="T15" fmla="*/ 2147483647 h 450"/>
                <a:gd name="T16" fmla="*/ 2147483647 w 570"/>
                <a:gd name="T17" fmla="*/ 2147483647 h 450"/>
                <a:gd name="T18" fmla="*/ 2147483647 w 570"/>
                <a:gd name="T19" fmla="*/ 2147483647 h 450"/>
                <a:gd name="T20" fmla="*/ 2147483647 w 570"/>
                <a:gd name="T21" fmla="*/ 2147483647 h 450"/>
                <a:gd name="T22" fmla="*/ 2147483647 w 570"/>
                <a:gd name="T23" fmla="*/ 2147483647 h 450"/>
                <a:gd name="T24" fmla="*/ 2147483647 w 570"/>
                <a:gd name="T25" fmla="*/ 2147483647 h 450"/>
                <a:gd name="T26" fmla="*/ 2147483647 w 570"/>
                <a:gd name="T27" fmla="*/ 2147483647 h 450"/>
                <a:gd name="T28" fmla="*/ 2147483647 w 570"/>
                <a:gd name="T29" fmla="*/ 2147483647 h 450"/>
                <a:gd name="T30" fmla="*/ 2147483647 w 570"/>
                <a:gd name="T31" fmla="*/ 2147483647 h 450"/>
                <a:gd name="T32" fmla="*/ 2147483647 w 570"/>
                <a:gd name="T33" fmla="*/ 2147483647 h 450"/>
                <a:gd name="T34" fmla="*/ 2147483647 w 570"/>
                <a:gd name="T35" fmla="*/ 2147483647 h 450"/>
                <a:gd name="T36" fmla="*/ 2147483647 w 570"/>
                <a:gd name="T37" fmla="*/ 2147483647 h 450"/>
                <a:gd name="T38" fmla="*/ 2147483647 w 570"/>
                <a:gd name="T39" fmla="*/ 2147483647 h 450"/>
                <a:gd name="T40" fmla="*/ 2147483647 w 570"/>
                <a:gd name="T41" fmla="*/ 2147483647 h 450"/>
                <a:gd name="T42" fmla="*/ 2147483647 w 570"/>
                <a:gd name="T43" fmla="*/ 2147483647 h 450"/>
                <a:gd name="T44" fmla="*/ 2147483647 w 570"/>
                <a:gd name="T45" fmla="*/ 2147483647 h 450"/>
                <a:gd name="T46" fmla="*/ 2147483647 w 570"/>
                <a:gd name="T47" fmla="*/ 2147483647 h 450"/>
                <a:gd name="T48" fmla="*/ 2147483647 w 570"/>
                <a:gd name="T49" fmla="*/ 2147483647 h 450"/>
                <a:gd name="T50" fmla="*/ 2147483647 w 570"/>
                <a:gd name="T51" fmla="*/ 2147483647 h 450"/>
                <a:gd name="T52" fmla="*/ 2147483647 w 570"/>
                <a:gd name="T53" fmla="*/ 2147483647 h 450"/>
                <a:gd name="T54" fmla="*/ 2147483647 w 570"/>
                <a:gd name="T55" fmla="*/ 2147483647 h 450"/>
                <a:gd name="T56" fmla="*/ 2147483647 w 570"/>
                <a:gd name="T57" fmla="*/ 2147483647 h 450"/>
                <a:gd name="T58" fmla="*/ 2147483647 w 570"/>
                <a:gd name="T59" fmla="*/ 2147483647 h 450"/>
                <a:gd name="T60" fmla="*/ 2147483647 w 570"/>
                <a:gd name="T61" fmla="*/ 2147483647 h 450"/>
                <a:gd name="T62" fmla="*/ 2147483647 w 570"/>
                <a:gd name="T63" fmla="*/ 2147483647 h 450"/>
                <a:gd name="T64" fmla="*/ 2147483647 w 570"/>
                <a:gd name="T65" fmla="*/ 2147483647 h 450"/>
                <a:gd name="T66" fmla="*/ 2147483647 w 570"/>
                <a:gd name="T67" fmla="*/ 0 h 450"/>
                <a:gd name="T68" fmla="*/ 2147483647 w 570"/>
                <a:gd name="T69" fmla="*/ 2147483647 h 450"/>
                <a:gd name="T70" fmla="*/ 2147483647 w 570"/>
                <a:gd name="T71" fmla="*/ 2147483647 h 450"/>
                <a:gd name="T72" fmla="*/ 2147483647 w 570"/>
                <a:gd name="T73" fmla="*/ 2147483647 h 450"/>
                <a:gd name="T74" fmla="*/ 2147483647 w 570"/>
                <a:gd name="T75" fmla="*/ 2147483647 h 450"/>
                <a:gd name="T76" fmla="*/ 2147483647 w 570"/>
                <a:gd name="T77" fmla="*/ 2147483647 h 450"/>
                <a:gd name="T78" fmla="*/ 2147483647 w 570"/>
                <a:gd name="T79" fmla="*/ 2147483647 h 450"/>
                <a:gd name="T80" fmla="*/ 2147483647 w 570"/>
                <a:gd name="T81" fmla="*/ 2147483647 h 450"/>
                <a:gd name="T82" fmla="*/ 2147483647 w 570"/>
                <a:gd name="T83" fmla="*/ 2147483647 h 450"/>
                <a:gd name="T84" fmla="*/ 2147483647 w 570"/>
                <a:gd name="T85" fmla="*/ 2147483647 h 450"/>
                <a:gd name="T86" fmla="*/ 2147483647 w 570"/>
                <a:gd name="T87" fmla="*/ 2147483647 h 450"/>
                <a:gd name="T88" fmla="*/ 2147483647 w 570"/>
                <a:gd name="T89" fmla="*/ 2147483647 h 450"/>
                <a:gd name="T90" fmla="*/ 2147483647 w 570"/>
                <a:gd name="T91" fmla="*/ 2147483647 h 450"/>
                <a:gd name="T92" fmla="*/ 2147483647 w 570"/>
                <a:gd name="T93" fmla="*/ 2147483647 h 450"/>
                <a:gd name="T94" fmla="*/ 2147483647 w 570"/>
                <a:gd name="T95" fmla="*/ 2147483647 h 450"/>
                <a:gd name="T96" fmla="*/ 2147483647 w 570"/>
                <a:gd name="T97" fmla="*/ 2147483647 h 450"/>
                <a:gd name="T98" fmla="*/ 2147483647 w 570"/>
                <a:gd name="T99" fmla="*/ 2147483647 h 450"/>
                <a:gd name="T100" fmla="*/ 2147483647 w 570"/>
                <a:gd name="T101" fmla="*/ 2147483647 h 450"/>
                <a:gd name="T102" fmla="*/ 2147483647 w 570"/>
                <a:gd name="T103" fmla="*/ 2147483647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70"/>
                <a:gd name="T157" fmla="*/ 0 h 450"/>
                <a:gd name="T158" fmla="*/ 570 w 570"/>
                <a:gd name="T159" fmla="*/ 450 h 4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70" h="450">
                  <a:moveTo>
                    <a:pt x="0" y="312"/>
                  </a:moveTo>
                  <a:lnTo>
                    <a:pt x="6" y="366"/>
                  </a:lnTo>
                  <a:lnTo>
                    <a:pt x="6" y="390"/>
                  </a:lnTo>
                  <a:lnTo>
                    <a:pt x="30" y="384"/>
                  </a:lnTo>
                  <a:lnTo>
                    <a:pt x="30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42" y="420"/>
                  </a:lnTo>
                  <a:lnTo>
                    <a:pt x="54" y="426"/>
                  </a:lnTo>
                  <a:lnTo>
                    <a:pt x="60" y="432"/>
                  </a:lnTo>
                  <a:lnTo>
                    <a:pt x="72" y="432"/>
                  </a:lnTo>
                  <a:lnTo>
                    <a:pt x="78" y="438"/>
                  </a:lnTo>
                  <a:lnTo>
                    <a:pt x="90" y="438"/>
                  </a:lnTo>
                  <a:lnTo>
                    <a:pt x="96" y="432"/>
                  </a:lnTo>
                  <a:lnTo>
                    <a:pt x="96" y="426"/>
                  </a:lnTo>
                  <a:lnTo>
                    <a:pt x="120" y="414"/>
                  </a:lnTo>
                  <a:lnTo>
                    <a:pt x="150" y="414"/>
                  </a:lnTo>
                  <a:lnTo>
                    <a:pt x="168" y="420"/>
                  </a:lnTo>
                  <a:lnTo>
                    <a:pt x="186" y="438"/>
                  </a:lnTo>
                  <a:lnTo>
                    <a:pt x="186" y="450"/>
                  </a:lnTo>
                  <a:lnTo>
                    <a:pt x="204" y="444"/>
                  </a:lnTo>
                  <a:lnTo>
                    <a:pt x="198" y="450"/>
                  </a:lnTo>
                  <a:lnTo>
                    <a:pt x="198" y="396"/>
                  </a:lnTo>
                  <a:lnTo>
                    <a:pt x="192" y="366"/>
                  </a:lnTo>
                  <a:lnTo>
                    <a:pt x="186" y="366"/>
                  </a:lnTo>
                  <a:lnTo>
                    <a:pt x="186" y="348"/>
                  </a:lnTo>
                  <a:lnTo>
                    <a:pt x="192" y="336"/>
                  </a:lnTo>
                  <a:lnTo>
                    <a:pt x="198" y="330"/>
                  </a:lnTo>
                  <a:lnTo>
                    <a:pt x="354" y="330"/>
                  </a:lnTo>
                  <a:lnTo>
                    <a:pt x="378" y="318"/>
                  </a:lnTo>
                  <a:lnTo>
                    <a:pt x="396" y="324"/>
                  </a:lnTo>
                  <a:lnTo>
                    <a:pt x="414" y="324"/>
                  </a:lnTo>
                  <a:lnTo>
                    <a:pt x="438" y="330"/>
                  </a:lnTo>
                  <a:lnTo>
                    <a:pt x="456" y="330"/>
                  </a:lnTo>
                  <a:lnTo>
                    <a:pt x="462" y="318"/>
                  </a:lnTo>
                  <a:lnTo>
                    <a:pt x="474" y="318"/>
                  </a:lnTo>
                  <a:lnTo>
                    <a:pt x="480" y="306"/>
                  </a:lnTo>
                  <a:lnTo>
                    <a:pt x="498" y="288"/>
                  </a:lnTo>
                  <a:lnTo>
                    <a:pt x="528" y="28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40" y="282"/>
                  </a:lnTo>
                  <a:lnTo>
                    <a:pt x="546" y="276"/>
                  </a:lnTo>
                  <a:lnTo>
                    <a:pt x="558" y="276"/>
                  </a:lnTo>
                  <a:lnTo>
                    <a:pt x="564" y="258"/>
                  </a:lnTo>
                  <a:lnTo>
                    <a:pt x="570" y="252"/>
                  </a:lnTo>
                  <a:lnTo>
                    <a:pt x="564" y="252"/>
                  </a:lnTo>
                  <a:lnTo>
                    <a:pt x="540" y="216"/>
                  </a:lnTo>
                  <a:lnTo>
                    <a:pt x="564" y="210"/>
                  </a:lnTo>
                  <a:lnTo>
                    <a:pt x="558" y="198"/>
                  </a:lnTo>
                  <a:lnTo>
                    <a:pt x="546" y="186"/>
                  </a:lnTo>
                  <a:lnTo>
                    <a:pt x="534" y="186"/>
                  </a:lnTo>
                  <a:lnTo>
                    <a:pt x="522" y="198"/>
                  </a:lnTo>
                  <a:lnTo>
                    <a:pt x="504" y="198"/>
                  </a:lnTo>
                  <a:lnTo>
                    <a:pt x="498" y="186"/>
                  </a:lnTo>
                  <a:lnTo>
                    <a:pt x="486" y="180"/>
                  </a:lnTo>
                  <a:lnTo>
                    <a:pt x="462" y="156"/>
                  </a:lnTo>
                  <a:lnTo>
                    <a:pt x="462" y="150"/>
                  </a:lnTo>
                  <a:lnTo>
                    <a:pt x="480" y="132"/>
                  </a:lnTo>
                  <a:lnTo>
                    <a:pt x="468" y="132"/>
                  </a:lnTo>
                  <a:lnTo>
                    <a:pt x="468" y="114"/>
                  </a:lnTo>
                  <a:lnTo>
                    <a:pt x="444" y="114"/>
                  </a:lnTo>
                  <a:lnTo>
                    <a:pt x="432" y="108"/>
                  </a:lnTo>
                  <a:lnTo>
                    <a:pt x="420" y="84"/>
                  </a:lnTo>
                  <a:lnTo>
                    <a:pt x="420" y="60"/>
                  </a:lnTo>
                  <a:lnTo>
                    <a:pt x="414" y="48"/>
                  </a:lnTo>
                  <a:lnTo>
                    <a:pt x="414" y="12"/>
                  </a:lnTo>
                  <a:lnTo>
                    <a:pt x="390" y="0"/>
                  </a:lnTo>
                  <a:lnTo>
                    <a:pt x="342" y="0"/>
                  </a:lnTo>
                  <a:lnTo>
                    <a:pt x="324" y="18"/>
                  </a:lnTo>
                  <a:lnTo>
                    <a:pt x="300" y="18"/>
                  </a:lnTo>
                  <a:lnTo>
                    <a:pt x="282" y="42"/>
                  </a:lnTo>
                  <a:lnTo>
                    <a:pt x="258" y="42"/>
                  </a:lnTo>
                  <a:lnTo>
                    <a:pt x="258" y="60"/>
                  </a:lnTo>
                  <a:lnTo>
                    <a:pt x="252" y="66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6"/>
                  </a:lnTo>
                  <a:lnTo>
                    <a:pt x="210" y="78"/>
                  </a:lnTo>
                  <a:lnTo>
                    <a:pt x="198" y="84"/>
                  </a:lnTo>
                  <a:lnTo>
                    <a:pt x="192" y="96"/>
                  </a:lnTo>
                  <a:lnTo>
                    <a:pt x="186" y="102"/>
                  </a:lnTo>
                  <a:lnTo>
                    <a:pt x="186" y="108"/>
                  </a:lnTo>
                  <a:lnTo>
                    <a:pt x="168" y="108"/>
                  </a:lnTo>
                  <a:lnTo>
                    <a:pt x="168" y="144"/>
                  </a:lnTo>
                  <a:lnTo>
                    <a:pt x="144" y="150"/>
                  </a:lnTo>
                  <a:lnTo>
                    <a:pt x="114" y="12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02" y="186"/>
                  </a:lnTo>
                  <a:lnTo>
                    <a:pt x="84" y="186"/>
                  </a:lnTo>
                  <a:lnTo>
                    <a:pt x="84" y="216"/>
                  </a:lnTo>
                  <a:lnTo>
                    <a:pt x="78" y="222"/>
                  </a:lnTo>
                  <a:lnTo>
                    <a:pt x="72" y="222"/>
                  </a:lnTo>
                  <a:lnTo>
                    <a:pt x="78" y="228"/>
                  </a:lnTo>
                  <a:lnTo>
                    <a:pt x="78" y="240"/>
                  </a:lnTo>
                  <a:lnTo>
                    <a:pt x="42" y="240"/>
                  </a:lnTo>
                  <a:lnTo>
                    <a:pt x="36" y="246"/>
                  </a:lnTo>
                  <a:lnTo>
                    <a:pt x="30" y="246"/>
                  </a:lnTo>
                  <a:lnTo>
                    <a:pt x="12" y="258"/>
                  </a:lnTo>
                  <a:lnTo>
                    <a:pt x="36" y="288"/>
                  </a:lnTo>
                  <a:lnTo>
                    <a:pt x="24" y="31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2" name="Brunei" descr="© INSCALE GmbH, 05.05.2010&#10;http://www.presentationload.com/"/>
            <p:cNvSpPr>
              <a:spLocks/>
            </p:cNvSpPr>
            <p:nvPr/>
          </p:nvSpPr>
          <p:spPr bwMode="gray">
            <a:xfrm>
              <a:off x="6417625" y="2856028"/>
              <a:ext cx="37104" cy="34794"/>
            </a:xfrm>
            <a:custGeom>
              <a:avLst/>
              <a:gdLst/>
              <a:ahLst/>
              <a:cxnLst/>
              <a:rect l="l" t="t" r="r" b="b"/>
              <a:pathLst>
                <a:path w="37104" h="35043">
                  <a:moveTo>
                    <a:pt x="17188" y="0"/>
                  </a:moveTo>
                  <a:lnTo>
                    <a:pt x="19166" y="0"/>
                  </a:lnTo>
                  <a:lnTo>
                    <a:pt x="25100" y="1985"/>
                  </a:lnTo>
                  <a:lnTo>
                    <a:pt x="29056" y="1985"/>
                  </a:lnTo>
                  <a:lnTo>
                    <a:pt x="33506" y="3473"/>
                  </a:lnTo>
                  <a:cubicBezTo>
                    <a:pt x="36384" y="5627"/>
                    <a:pt x="37104" y="8809"/>
                    <a:pt x="37104" y="12160"/>
                  </a:cubicBezTo>
                  <a:cubicBezTo>
                    <a:pt x="37104" y="24798"/>
                    <a:pt x="26859" y="35043"/>
                    <a:pt x="14221" y="35043"/>
                  </a:cubicBezTo>
                  <a:lnTo>
                    <a:pt x="0" y="29153"/>
                  </a:lnTo>
                  <a:lnTo>
                    <a:pt x="11254" y="17861"/>
                  </a:lnTo>
                  <a:lnTo>
                    <a:pt x="11254" y="9923"/>
                  </a:lnTo>
                  <a:lnTo>
                    <a:pt x="13232" y="5954"/>
                  </a:lnTo>
                  <a:lnTo>
                    <a:pt x="13232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3" name="Bosnia and Herzegovina" descr="© INSCALE GmbH, 05.05.2010&#10;http://www.presentationload.com/"/>
            <p:cNvSpPr>
              <a:spLocks/>
            </p:cNvSpPr>
            <p:nvPr/>
          </p:nvSpPr>
          <p:spPr bwMode="gray">
            <a:xfrm>
              <a:off x="4084816" y="1804908"/>
              <a:ext cx="87885" cy="77067"/>
            </a:xfrm>
            <a:custGeom>
              <a:avLst/>
              <a:gdLst>
                <a:gd name="T0" fmla="*/ 2147483647 w 264"/>
                <a:gd name="T1" fmla="*/ 2147483647 h 234"/>
                <a:gd name="T2" fmla="*/ 2147483647 w 264"/>
                <a:gd name="T3" fmla="*/ 2147483647 h 234"/>
                <a:gd name="T4" fmla="*/ 2147483647 w 264"/>
                <a:gd name="T5" fmla="*/ 2147483647 h 234"/>
                <a:gd name="T6" fmla="*/ 2147483647 w 264"/>
                <a:gd name="T7" fmla="*/ 2147483647 h 234"/>
                <a:gd name="T8" fmla="*/ 2147483647 w 264"/>
                <a:gd name="T9" fmla="*/ 2147483647 h 234"/>
                <a:gd name="T10" fmla="*/ 2147483647 w 264"/>
                <a:gd name="T11" fmla="*/ 2147483647 h 234"/>
                <a:gd name="T12" fmla="*/ 2147483647 w 264"/>
                <a:gd name="T13" fmla="*/ 2147483647 h 234"/>
                <a:gd name="T14" fmla="*/ 2147483647 w 264"/>
                <a:gd name="T15" fmla="*/ 2147483647 h 234"/>
                <a:gd name="T16" fmla="*/ 2147483647 w 264"/>
                <a:gd name="T17" fmla="*/ 2147483647 h 234"/>
                <a:gd name="T18" fmla="*/ 2147483647 w 264"/>
                <a:gd name="T19" fmla="*/ 2147483647 h 234"/>
                <a:gd name="T20" fmla="*/ 2147483647 w 264"/>
                <a:gd name="T21" fmla="*/ 2147483647 h 234"/>
                <a:gd name="T22" fmla="*/ 2147483647 w 264"/>
                <a:gd name="T23" fmla="*/ 2147483647 h 234"/>
                <a:gd name="T24" fmla="*/ 2147483647 w 264"/>
                <a:gd name="T25" fmla="*/ 2147483647 h 234"/>
                <a:gd name="T26" fmla="*/ 2147483647 w 264"/>
                <a:gd name="T27" fmla="*/ 2147483647 h 234"/>
                <a:gd name="T28" fmla="*/ 2147483647 w 264"/>
                <a:gd name="T29" fmla="*/ 2147483647 h 234"/>
                <a:gd name="T30" fmla="*/ 2147483647 w 264"/>
                <a:gd name="T31" fmla="*/ 2147483647 h 234"/>
                <a:gd name="T32" fmla="*/ 2147483647 w 264"/>
                <a:gd name="T33" fmla="*/ 2147483647 h 234"/>
                <a:gd name="T34" fmla="*/ 2147483647 w 264"/>
                <a:gd name="T35" fmla="*/ 2147483647 h 234"/>
                <a:gd name="T36" fmla="*/ 2147483647 w 264"/>
                <a:gd name="T37" fmla="*/ 2147483647 h 234"/>
                <a:gd name="T38" fmla="*/ 2147483647 w 264"/>
                <a:gd name="T39" fmla="*/ 0 h 234"/>
                <a:gd name="T40" fmla="*/ 2147483647 w 264"/>
                <a:gd name="T41" fmla="*/ 0 h 234"/>
                <a:gd name="T42" fmla="*/ 2147483647 w 264"/>
                <a:gd name="T43" fmla="*/ 2147483647 h 234"/>
                <a:gd name="T44" fmla="*/ 0 w 264"/>
                <a:gd name="T45" fmla="*/ 2147483647 h 234"/>
                <a:gd name="T46" fmla="*/ 2147483647 w 264"/>
                <a:gd name="T47" fmla="*/ 2147483647 h 234"/>
                <a:gd name="T48" fmla="*/ 2147483647 w 264"/>
                <a:gd name="T49" fmla="*/ 2147483647 h 234"/>
                <a:gd name="T50" fmla="*/ 2147483647 w 264"/>
                <a:gd name="T51" fmla="*/ 2147483647 h 234"/>
                <a:gd name="T52" fmla="*/ 2147483647 w 264"/>
                <a:gd name="T53" fmla="*/ 2147483647 h 234"/>
                <a:gd name="T54" fmla="*/ 2147483647 w 264"/>
                <a:gd name="T55" fmla="*/ 2147483647 h 234"/>
                <a:gd name="T56" fmla="*/ 2147483647 w 264"/>
                <a:gd name="T57" fmla="*/ 2147483647 h 234"/>
                <a:gd name="T58" fmla="*/ 2147483647 w 264"/>
                <a:gd name="T59" fmla="*/ 2147483647 h 234"/>
                <a:gd name="T60" fmla="*/ 2147483647 w 264"/>
                <a:gd name="T61" fmla="*/ 2147483647 h 234"/>
                <a:gd name="T62" fmla="*/ 2147483647 w 264"/>
                <a:gd name="T63" fmla="*/ 2147483647 h 234"/>
                <a:gd name="T64" fmla="*/ 2147483647 w 264"/>
                <a:gd name="T65" fmla="*/ 2147483647 h 234"/>
                <a:gd name="T66" fmla="*/ 2147483647 w 264"/>
                <a:gd name="T67" fmla="*/ 2147483647 h 234"/>
                <a:gd name="T68" fmla="*/ 2147483647 w 264"/>
                <a:gd name="T69" fmla="*/ 2147483647 h 234"/>
                <a:gd name="T70" fmla="*/ 2147483647 w 264"/>
                <a:gd name="T71" fmla="*/ 2147483647 h 234"/>
                <a:gd name="T72" fmla="*/ 2147483647 w 264"/>
                <a:gd name="T73" fmla="*/ 2147483647 h 234"/>
                <a:gd name="T74" fmla="*/ 2147483647 w 264"/>
                <a:gd name="T75" fmla="*/ 2147483647 h 234"/>
                <a:gd name="T76" fmla="*/ 2147483647 w 264"/>
                <a:gd name="T77" fmla="*/ 2147483647 h 234"/>
                <a:gd name="T78" fmla="*/ 2147483647 w 264"/>
                <a:gd name="T79" fmla="*/ 2147483647 h 234"/>
                <a:gd name="T80" fmla="*/ 2147483647 w 264"/>
                <a:gd name="T81" fmla="*/ 2147483647 h 234"/>
                <a:gd name="T82" fmla="*/ 2147483647 w 264"/>
                <a:gd name="T83" fmla="*/ 2147483647 h 234"/>
                <a:gd name="T84" fmla="*/ 2147483647 w 264"/>
                <a:gd name="T85" fmla="*/ 2147483647 h 234"/>
                <a:gd name="T86" fmla="*/ 2147483647 w 264"/>
                <a:gd name="T87" fmla="*/ 2147483647 h 234"/>
                <a:gd name="T88" fmla="*/ 2147483647 w 264"/>
                <a:gd name="T89" fmla="*/ 2147483647 h 234"/>
                <a:gd name="T90" fmla="*/ 2147483647 w 264"/>
                <a:gd name="T91" fmla="*/ 2147483647 h 234"/>
                <a:gd name="T92" fmla="*/ 2147483647 w 264"/>
                <a:gd name="T93" fmla="*/ 2147483647 h 234"/>
                <a:gd name="T94" fmla="*/ 2147483647 w 264"/>
                <a:gd name="T95" fmla="*/ 2147483647 h 234"/>
                <a:gd name="T96" fmla="*/ 2147483647 w 264"/>
                <a:gd name="T97" fmla="*/ 2147483647 h 234"/>
                <a:gd name="T98" fmla="*/ 2147483647 w 264"/>
                <a:gd name="T99" fmla="*/ 2147483647 h 234"/>
                <a:gd name="T100" fmla="*/ 2147483647 w 264"/>
                <a:gd name="T101" fmla="*/ 2147483647 h 234"/>
                <a:gd name="T102" fmla="*/ 2147483647 w 264"/>
                <a:gd name="T103" fmla="*/ 2147483647 h 234"/>
                <a:gd name="T104" fmla="*/ 2147483647 w 264"/>
                <a:gd name="T105" fmla="*/ 2147483647 h 234"/>
                <a:gd name="T106" fmla="*/ 2147483647 w 264"/>
                <a:gd name="T107" fmla="*/ 2147483647 h 234"/>
                <a:gd name="T108" fmla="*/ 2147483647 w 264"/>
                <a:gd name="T109" fmla="*/ 2147483647 h 234"/>
                <a:gd name="T110" fmla="*/ 2147483647 w 264"/>
                <a:gd name="T111" fmla="*/ 2147483647 h 234"/>
                <a:gd name="T112" fmla="*/ 2147483647 w 264"/>
                <a:gd name="T113" fmla="*/ 2147483647 h 234"/>
                <a:gd name="T114" fmla="*/ 2147483647 w 264"/>
                <a:gd name="T115" fmla="*/ 2147483647 h 234"/>
                <a:gd name="T116" fmla="*/ 2147483647 w 264"/>
                <a:gd name="T117" fmla="*/ 2147483647 h 234"/>
                <a:gd name="T118" fmla="*/ 2147483647 w 264"/>
                <a:gd name="T119" fmla="*/ 2147483647 h 234"/>
                <a:gd name="T120" fmla="*/ 2147483647 w 264"/>
                <a:gd name="T121" fmla="*/ 2147483647 h 234"/>
                <a:gd name="T122" fmla="*/ 2147483647 w 264"/>
                <a:gd name="T123" fmla="*/ 2147483647 h 234"/>
                <a:gd name="T124" fmla="*/ 2147483647 w 264"/>
                <a:gd name="T125" fmla="*/ 2147483647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4"/>
                <a:gd name="T190" fmla="*/ 0 h 234"/>
                <a:gd name="T191" fmla="*/ 264 w 264"/>
                <a:gd name="T192" fmla="*/ 234 h 23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4" h="234">
                  <a:moveTo>
                    <a:pt x="246" y="78"/>
                  </a:moveTo>
                  <a:lnTo>
                    <a:pt x="228" y="78"/>
                  </a:lnTo>
                  <a:lnTo>
                    <a:pt x="228" y="60"/>
                  </a:lnTo>
                  <a:lnTo>
                    <a:pt x="246" y="42"/>
                  </a:lnTo>
                  <a:lnTo>
                    <a:pt x="246" y="30"/>
                  </a:lnTo>
                  <a:lnTo>
                    <a:pt x="234" y="30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204" y="30"/>
                  </a:lnTo>
                  <a:lnTo>
                    <a:pt x="192" y="12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20" y="6"/>
                  </a:lnTo>
                  <a:lnTo>
                    <a:pt x="108" y="12"/>
                  </a:lnTo>
                  <a:lnTo>
                    <a:pt x="90" y="6"/>
                  </a:lnTo>
                  <a:lnTo>
                    <a:pt x="66" y="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24"/>
                  </a:lnTo>
                  <a:lnTo>
                    <a:pt x="0" y="30"/>
                  </a:lnTo>
                  <a:lnTo>
                    <a:pt x="12" y="42"/>
                  </a:lnTo>
                  <a:lnTo>
                    <a:pt x="30" y="48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66"/>
                  </a:lnTo>
                  <a:lnTo>
                    <a:pt x="42" y="84"/>
                  </a:lnTo>
                  <a:lnTo>
                    <a:pt x="60" y="90"/>
                  </a:lnTo>
                  <a:lnTo>
                    <a:pt x="72" y="120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14" y="150"/>
                  </a:lnTo>
                  <a:lnTo>
                    <a:pt x="126" y="156"/>
                  </a:lnTo>
                  <a:lnTo>
                    <a:pt x="132" y="168"/>
                  </a:lnTo>
                  <a:lnTo>
                    <a:pt x="132" y="174"/>
                  </a:lnTo>
                  <a:lnTo>
                    <a:pt x="126" y="180"/>
                  </a:lnTo>
                  <a:lnTo>
                    <a:pt x="138" y="180"/>
                  </a:lnTo>
                  <a:lnTo>
                    <a:pt x="156" y="198"/>
                  </a:lnTo>
                  <a:lnTo>
                    <a:pt x="162" y="210"/>
                  </a:lnTo>
                  <a:lnTo>
                    <a:pt x="174" y="216"/>
                  </a:lnTo>
                  <a:lnTo>
                    <a:pt x="192" y="234"/>
                  </a:lnTo>
                  <a:lnTo>
                    <a:pt x="210" y="204"/>
                  </a:lnTo>
                  <a:lnTo>
                    <a:pt x="198" y="198"/>
                  </a:lnTo>
                  <a:lnTo>
                    <a:pt x="192" y="198"/>
                  </a:lnTo>
                  <a:lnTo>
                    <a:pt x="186" y="192"/>
                  </a:lnTo>
                  <a:lnTo>
                    <a:pt x="186" y="186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204" y="168"/>
                  </a:lnTo>
                  <a:lnTo>
                    <a:pt x="204" y="162"/>
                  </a:lnTo>
                  <a:lnTo>
                    <a:pt x="210" y="156"/>
                  </a:lnTo>
                  <a:lnTo>
                    <a:pt x="228" y="156"/>
                  </a:lnTo>
                  <a:lnTo>
                    <a:pt x="228" y="132"/>
                  </a:lnTo>
                  <a:lnTo>
                    <a:pt x="258" y="132"/>
                  </a:lnTo>
                  <a:lnTo>
                    <a:pt x="258" y="126"/>
                  </a:lnTo>
                  <a:lnTo>
                    <a:pt x="252" y="114"/>
                  </a:lnTo>
                  <a:lnTo>
                    <a:pt x="240" y="102"/>
                  </a:lnTo>
                  <a:lnTo>
                    <a:pt x="264" y="96"/>
                  </a:lnTo>
                  <a:lnTo>
                    <a:pt x="258" y="84"/>
                  </a:lnTo>
                  <a:lnTo>
                    <a:pt x="252" y="78"/>
                  </a:lnTo>
                  <a:lnTo>
                    <a:pt x="246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4" name="Botswana" descr="© INSCALE GmbH, 05.05.2010&#10;http://www.presentationload.com/"/>
            <p:cNvSpPr>
              <a:spLocks/>
            </p:cNvSpPr>
            <p:nvPr/>
          </p:nvSpPr>
          <p:spPr bwMode="gray">
            <a:xfrm>
              <a:off x="4195965" y="3472108"/>
              <a:ext cx="214542" cy="240190"/>
            </a:xfrm>
            <a:custGeom>
              <a:avLst/>
              <a:gdLst>
                <a:gd name="T0" fmla="*/ 2147483647 w 648"/>
                <a:gd name="T1" fmla="*/ 2147483647 h 732"/>
                <a:gd name="T2" fmla="*/ 2147483647 w 648"/>
                <a:gd name="T3" fmla="*/ 2147483647 h 732"/>
                <a:gd name="T4" fmla="*/ 2147483647 w 648"/>
                <a:gd name="T5" fmla="*/ 2147483647 h 732"/>
                <a:gd name="T6" fmla="*/ 2147483647 w 648"/>
                <a:gd name="T7" fmla="*/ 2147483647 h 732"/>
                <a:gd name="T8" fmla="*/ 2147483647 w 648"/>
                <a:gd name="T9" fmla="*/ 2147483647 h 732"/>
                <a:gd name="T10" fmla="*/ 2147483647 w 648"/>
                <a:gd name="T11" fmla="*/ 2147483647 h 732"/>
                <a:gd name="T12" fmla="*/ 2147483647 w 648"/>
                <a:gd name="T13" fmla="*/ 2147483647 h 732"/>
                <a:gd name="T14" fmla="*/ 2147483647 w 648"/>
                <a:gd name="T15" fmla="*/ 2147483647 h 732"/>
                <a:gd name="T16" fmla="*/ 2147483647 w 648"/>
                <a:gd name="T17" fmla="*/ 2147483647 h 732"/>
                <a:gd name="T18" fmla="*/ 2147483647 w 648"/>
                <a:gd name="T19" fmla="*/ 2147483647 h 732"/>
                <a:gd name="T20" fmla="*/ 2147483647 w 648"/>
                <a:gd name="T21" fmla="*/ 2147483647 h 732"/>
                <a:gd name="T22" fmla="*/ 2147483647 w 648"/>
                <a:gd name="T23" fmla="*/ 2147483647 h 732"/>
                <a:gd name="T24" fmla="*/ 2147483647 w 648"/>
                <a:gd name="T25" fmla="*/ 2147483647 h 732"/>
                <a:gd name="T26" fmla="*/ 2147483647 w 648"/>
                <a:gd name="T27" fmla="*/ 2147483647 h 732"/>
                <a:gd name="T28" fmla="*/ 2147483647 w 648"/>
                <a:gd name="T29" fmla="*/ 2147483647 h 732"/>
                <a:gd name="T30" fmla="*/ 2147483647 w 648"/>
                <a:gd name="T31" fmla="*/ 2147483647 h 732"/>
                <a:gd name="T32" fmla="*/ 2147483647 w 648"/>
                <a:gd name="T33" fmla="*/ 2147483647 h 732"/>
                <a:gd name="T34" fmla="*/ 2147483647 w 648"/>
                <a:gd name="T35" fmla="*/ 2147483647 h 732"/>
                <a:gd name="T36" fmla="*/ 2147483647 w 648"/>
                <a:gd name="T37" fmla="*/ 2147483647 h 732"/>
                <a:gd name="T38" fmla="*/ 2147483647 w 648"/>
                <a:gd name="T39" fmla="*/ 2147483647 h 732"/>
                <a:gd name="T40" fmla="*/ 2147483647 w 648"/>
                <a:gd name="T41" fmla="*/ 2147483647 h 732"/>
                <a:gd name="T42" fmla="*/ 2147483647 w 648"/>
                <a:gd name="T43" fmla="*/ 2147483647 h 732"/>
                <a:gd name="T44" fmla="*/ 2147483647 w 648"/>
                <a:gd name="T45" fmla="*/ 2147483647 h 732"/>
                <a:gd name="T46" fmla="*/ 2147483647 w 648"/>
                <a:gd name="T47" fmla="*/ 2147483647 h 732"/>
                <a:gd name="T48" fmla="*/ 2147483647 w 648"/>
                <a:gd name="T49" fmla="*/ 2147483647 h 732"/>
                <a:gd name="T50" fmla="*/ 2147483647 w 648"/>
                <a:gd name="T51" fmla="*/ 2147483647 h 732"/>
                <a:gd name="T52" fmla="*/ 2147483647 w 648"/>
                <a:gd name="T53" fmla="*/ 2147483647 h 732"/>
                <a:gd name="T54" fmla="*/ 2147483647 w 648"/>
                <a:gd name="T55" fmla="*/ 2147483647 h 732"/>
                <a:gd name="T56" fmla="*/ 2147483647 w 648"/>
                <a:gd name="T57" fmla="*/ 2147483647 h 732"/>
                <a:gd name="T58" fmla="*/ 2147483647 w 648"/>
                <a:gd name="T59" fmla="*/ 2147483647 h 732"/>
                <a:gd name="T60" fmla="*/ 2147483647 w 648"/>
                <a:gd name="T61" fmla="*/ 2147483647 h 732"/>
                <a:gd name="T62" fmla="*/ 2147483647 w 648"/>
                <a:gd name="T63" fmla="*/ 2147483647 h 732"/>
                <a:gd name="T64" fmla="*/ 2147483647 w 648"/>
                <a:gd name="T65" fmla="*/ 2147483647 h 732"/>
                <a:gd name="T66" fmla="*/ 2147483647 w 648"/>
                <a:gd name="T67" fmla="*/ 2147483647 h 732"/>
                <a:gd name="T68" fmla="*/ 2147483647 w 648"/>
                <a:gd name="T69" fmla="*/ 2147483647 h 732"/>
                <a:gd name="T70" fmla="*/ 2147483647 w 648"/>
                <a:gd name="T71" fmla="*/ 2147483647 h 732"/>
                <a:gd name="T72" fmla="*/ 2147483647 w 648"/>
                <a:gd name="T73" fmla="*/ 2147483647 h 732"/>
                <a:gd name="T74" fmla="*/ 2147483647 w 648"/>
                <a:gd name="T75" fmla="*/ 2147483647 h 732"/>
                <a:gd name="T76" fmla="*/ 2147483647 w 648"/>
                <a:gd name="T77" fmla="*/ 2147483647 h 732"/>
                <a:gd name="T78" fmla="*/ 2147483647 w 648"/>
                <a:gd name="T79" fmla="*/ 2147483647 h 732"/>
                <a:gd name="T80" fmla="*/ 2147483647 w 648"/>
                <a:gd name="T81" fmla="*/ 2147483647 h 732"/>
                <a:gd name="T82" fmla="*/ 2147483647 w 648"/>
                <a:gd name="T83" fmla="*/ 2147483647 h 732"/>
                <a:gd name="T84" fmla="*/ 2147483647 w 648"/>
                <a:gd name="T85" fmla="*/ 2147483647 h 732"/>
                <a:gd name="T86" fmla="*/ 2147483647 w 648"/>
                <a:gd name="T87" fmla="*/ 2147483647 h 732"/>
                <a:gd name="T88" fmla="*/ 2147483647 w 648"/>
                <a:gd name="T89" fmla="*/ 2147483647 h 732"/>
                <a:gd name="T90" fmla="*/ 2147483647 w 648"/>
                <a:gd name="T91" fmla="*/ 2147483647 h 732"/>
                <a:gd name="T92" fmla="*/ 2147483647 w 648"/>
                <a:gd name="T93" fmla="*/ 2147483647 h 732"/>
                <a:gd name="T94" fmla="*/ 2147483647 w 648"/>
                <a:gd name="T95" fmla="*/ 0 h 732"/>
                <a:gd name="T96" fmla="*/ 2147483647 w 648"/>
                <a:gd name="T97" fmla="*/ 2147483647 h 732"/>
                <a:gd name="T98" fmla="*/ 2147483647 w 648"/>
                <a:gd name="T99" fmla="*/ 2147483647 h 732"/>
                <a:gd name="T100" fmla="*/ 2147483647 w 648"/>
                <a:gd name="T101" fmla="*/ 2147483647 h 732"/>
                <a:gd name="T102" fmla="*/ 2147483647 w 648"/>
                <a:gd name="T103" fmla="*/ 2147483647 h 732"/>
                <a:gd name="T104" fmla="*/ 2147483647 w 648"/>
                <a:gd name="T105" fmla="*/ 2147483647 h 732"/>
                <a:gd name="T106" fmla="*/ 2147483647 w 648"/>
                <a:gd name="T107" fmla="*/ 2147483647 h 732"/>
                <a:gd name="T108" fmla="*/ 2147483647 w 648"/>
                <a:gd name="T109" fmla="*/ 2147483647 h 732"/>
                <a:gd name="T110" fmla="*/ 2147483647 w 648"/>
                <a:gd name="T111" fmla="*/ 2147483647 h 732"/>
                <a:gd name="T112" fmla="*/ 2147483647 w 648"/>
                <a:gd name="T113" fmla="*/ 2147483647 h 732"/>
                <a:gd name="T114" fmla="*/ 0 w 648"/>
                <a:gd name="T115" fmla="*/ 2147483647 h 7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48"/>
                <a:gd name="T175" fmla="*/ 0 h 732"/>
                <a:gd name="T176" fmla="*/ 648 w 648"/>
                <a:gd name="T177" fmla="*/ 732 h 7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48" h="732">
                  <a:moveTo>
                    <a:pt x="0" y="570"/>
                  </a:moveTo>
                  <a:lnTo>
                    <a:pt x="12" y="576"/>
                  </a:lnTo>
                  <a:lnTo>
                    <a:pt x="18" y="582"/>
                  </a:lnTo>
                  <a:lnTo>
                    <a:pt x="30" y="588"/>
                  </a:lnTo>
                  <a:lnTo>
                    <a:pt x="36" y="594"/>
                  </a:lnTo>
                  <a:lnTo>
                    <a:pt x="42" y="612"/>
                  </a:lnTo>
                  <a:lnTo>
                    <a:pt x="48" y="624"/>
                  </a:lnTo>
                  <a:lnTo>
                    <a:pt x="48" y="642"/>
                  </a:lnTo>
                  <a:lnTo>
                    <a:pt x="54" y="648"/>
                  </a:lnTo>
                  <a:lnTo>
                    <a:pt x="54" y="672"/>
                  </a:lnTo>
                  <a:lnTo>
                    <a:pt x="48" y="684"/>
                  </a:lnTo>
                  <a:lnTo>
                    <a:pt x="48" y="690"/>
                  </a:lnTo>
                  <a:lnTo>
                    <a:pt x="42" y="702"/>
                  </a:lnTo>
                  <a:lnTo>
                    <a:pt x="42" y="732"/>
                  </a:lnTo>
                  <a:lnTo>
                    <a:pt x="120" y="732"/>
                  </a:lnTo>
                  <a:lnTo>
                    <a:pt x="120" y="714"/>
                  </a:lnTo>
                  <a:lnTo>
                    <a:pt x="144" y="714"/>
                  </a:lnTo>
                  <a:lnTo>
                    <a:pt x="144" y="708"/>
                  </a:lnTo>
                  <a:lnTo>
                    <a:pt x="150" y="702"/>
                  </a:lnTo>
                  <a:lnTo>
                    <a:pt x="156" y="690"/>
                  </a:lnTo>
                  <a:lnTo>
                    <a:pt x="162" y="684"/>
                  </a:lnTo>
                  <a:lnTo>
                    <a:pt x="168" y="684"/>
                  </a:lnTo>
                  <a:lnTo>
                    <a:pt x="174" y="678"/>
                  </a:lnTo>
                  <a:lnTo>
                    <a:pt x="186" y="678"/>
                  </a:lnTo>
                  <a:lnTo>
                    <a:pt x="186" y="654"/>
                  </a:lnTo>
                  <a:lnTo>
                    <a:pt x="192" y="642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204" y="612"/>
                  </a:lnTo>
                  <a:lnTo>
                    <a:pt x="216" y="606"/>
                  </a:lnTo>
                  <a:lnTo>
                    <a:pt x="228" y="606"/>
                  </a:lnTo>
                  <a:lnTo>
                    <a:pt x="240" y="612"/>
                  </a:lnTo>
                  <a:lnTo>
                    <a:pt x="246" y="61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300" y="636"/>
                  </a:lnTo>
                  <a:lnTo>
                    <a:pt x="306" y="642"/>
                  </a:lnTo>
                  <a:lnTo>
                    <a:pt x="318" y="648"/>
                  </a:lnTo>
                  <a:lnTo>
                    <a:pt x="324" y="654"/>
                  </a:lnTo>
                  <a:lnTo>
                    <a:pt x="336" y="654"/>
                  </a:lnTo>
                  <a:lnTo>
                    <a:pt x="348" y="648"/>
                  </a:lnTo>
                  <a:lnTo>
                    <a:pt x="354" y="642"/>
                  </a:lnTo>
                  <a:lnTo>
                    <a:pt x="360" y="648"/>
                  </a:lnTo>
                  <a:lnTo>
                    <a:pt x="372" y="648"/>
                  </a:lnTo>
                  <a:lnTo>
                    <a:pt x="384" y="642"/>
                  </a:lnTo>
                  <a:lnTo>
                    <a:pt x="390" y="636"/>
                  </a:lnTo>
                  <a:lnTo>
                    <a:pt x="396" y="624"/>
                  </a:lnTo>
                  <a:lnTo>
                    <a:pt x="402" y="606"/>
                  </a:lnTo>
                  <a:lnTo>
                    <a:pt x="408" y="594"/>
                  </a:lnTo>
                  <a:lnTo>
                    <a:pt x="408" y="582"/>
                  </a:lnTo>
                  <a:lnTo>
                    <a:pt x="426" y="564"/>
                  </a:lnTo>
                  <a:lnTo>
                    <a:pt x="444" y="558"/>
                  </a:lnTo>
                  <a:lnTo>
                    <a:pt x="456" y="552"/>
                  </a:lnTo>
                  <a:lnTo>
                    <a:pt x="462" y="546"/>
                  </a:lnTo>
                  <a:lnTo>
                    <a:pt x="468" y="534"/>
                  </a:lnTo>
                  <a:lnTo>
                    <a:pt x="480" y="528"/>
                  </a:lnTo>
                  <a:lnTo>
                    <a:pt x="480" y="492"/>
                  </a:lnTo>
                  <a:lnTo>
                    <a:pt x="492" y="468"/>
                  </a:lnTo>
                  <a:lnTo>
                    <a:pt x="504" y="462"/>
                  </a:lnTo>
                  <a:lnTo>
                    <a:pt x="510" y="462"/>
                  </a:lnTo>
                  <a:lnTo>
                    <a:pt x="522" y="456"/>
                  </a:lnTo>
                  <a:lnTo>
                    <a:pt x="564" y="414"/>
                  </a:lnTo>
                  <a:lnTo>
                    <a:pt x="576" y="390"/>
                  </a:lnTo>
                  <a:lnTo>
                    <a:pt x="582" y="384"/>
                  </a:lnTo>
                  <a:lnTo>
                    <a:pt x="594" y="384"/>
                  </a:lnTo>
                  <a:lnTo>
                    <a:pt x="606" y="378"/>
                  </a:lnTo>
                  <a:lnTo>
                    <a:pt x="618" y="378"/>
                  </a:lnTo>
                  <a:lnTo>
                    <a:pt x="630" y="354"/>
                  </a:lnTo>
                  <a:lnTo>
                    <a:pt x="648" y="354"/>
                  </a:lnTo>
                  <a:lnTo>
                    <a:pt x="648" y="348"/>
                  </a:lnTo>
                  <a:lnTo>
                    <a:pt x="642" y="336"/>
                  </a:lnTo>
                  <a:lnTo>
                    <a:pt x="624" y="318"/>
                  </a:lnTo>
                  <a:lnTo>
                    <a:pt x="606" y="312"/>
                  </a:lnTo>
                  <a:lnTo>
                    <a:pt x="594" y="312"/>
                  </a:lnTo>
                  <a:lnTo>
                    <a:pt x="576" y="306"/>
                  </a:lnTo>
                  <a:lnTo>
                    <a:pt x="564" y="306"/>
                  </a:lnTo>
                  <a:lnTo>
                    <a:pt x="564" y="276"/>
                  </a:lnTo>
                  <a:lnTo>
                    <a:pt x="546" y="276"/>
                  </a:lnTo>
                  <a:lnTo>
                    <a:pt x="546" y="246"/>
                  </a:lnTo>
                  <a:lnTo>
                    <a:pt x="552" y="240"/>
                  </a:lnTo>
                  <a:lnTo>
                    <a:pt x="546" y="216"/>
                  </a:lnTo>
                  <a:lnTo>
                    <a:pt x="516" y="216"/>
                  </a:lnTo>
                  <a:lnTo>
                    <a:pt x="516" y="186"/>
                  </a:lnTo>
                  <a:lnTo>
                    <a:pt x="510" y="180"/>
                  </a:lnTo>
                  <a:lnTo>
                    <a:pt x="480" y="180"/>
                  </a:lnTo>
                  <a:lnTo>
                    <a:pt x="462" y="162"/>
                  </a:lnTo>
                  <a:lnTo>
                    <a:pt x="450" y="156"/>
                  </a:lnTo>
                  <a:lnTo>
                    <a:pt x="432" y="120"/>
                  </a:lnTo>
                  <a:lnTo>
                    <a:pt x="432" y="96"/>
                  </a:lnTo>
                  <a:lnTo>
                    <a:pt x="426" y="90"/>
                  </a:lnTo>
                  <a:lnTo>
                    <a:pt x="414" y="66"/>
                  </a:lnTo>
                  <a:lnTo>
                    <a:pt x="408" y="60"/>
                  </a:lnTo>
                  <a:lnTo>
                    <a:pt x="396" y="60"/>
                  </a:lnTo>
                  <a:lnTo>
                    <a:pt x="396" y="30"/>
                  </a:lnTo>
                  <a:lnTo>
                    <a:pt x="384" y="18"/>
                  </a:lnTo>
                  <a:lnTo>
                    <a:pt x="378" y="0"/>
                  </a:lnTo>
                  <a:lnTo>
                    <a:pt x="342" y="6"/>
                  </a:lnTo>
                  <a:lnTo>
                    <a:pt x="330" y="18"/>
                  </a:lnTo>
                  <a:lnTo>
                    <a:pt x="306" y="18"/>
                  </a:lnTo>
                  <a:lnTo>
                    <a:pt x="264" y="60"/>
                  </a:lnTo>
                  <a:lnTo>
                    <a:pt x="258" y="60"/>
                  </a:lnTo>
                  <a:lnTo>
                    <a:pt x="258" y="42"/>
                  </a:lnTo>
                  <a:lnTo>
                    <a:pt x="252" y="42"/>
                  </a:lnTo>
                  <a:lnTo>
                    <a:pt x="252" y="24"/>
                  </a:lnTo>
                  <a:lnTo>
                    <a:pt x="246" y="18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168" y="36"/>
                  </a:lnTo>
                  <a:lnTo>
                    <a:pt x="132" y="36"/>
                  </a:lnTo>
                  <a:lnTo>
                    <a:pt x="114" y="42"/>
                  </a:lnTo>
                  <a:lnTo>
                    <a:pt x="78" y="42"/>
                  </a:lnTo>
                  <a:lnTo>
                    <a:pt x="78" y="216"/>
                  </a:lnTo>
                  <a:lnTo>
                    <a:pt x="72" y="222"/>
                  </a:lnTo>
                  <a:lnTo>
                    <a:pt x="78" y="348"/>
                  </a:lnTo>
                  <a:lnTo>
                    <a:pt x="6" y="348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5" name="Bolivia" descr="© INSCALE GmbH, 05.05.2010&#10;http://www.presentationload.com/"/>
            <p:cNvSpPr>
              <a:spLocks/>
            </p:cNvSpPr>
            <p:nvPr/>
          </p:nvSpPr>
          <p:spPr bwMode="gray">
            <a:xfrm>
              <a:off x="2106126" y="3258890"/>
              <a:ext cx="294673" cy="348083"/>
            </a:xfrm>
            <a:custGeom>
              <a:avLst/>
              <a:gdLst>
                <a:gd name="T0" fmla="*/ 2147483647 w 894"/>
                <a:gd name="T1" fmla="*/ 2147483647 h 1056"/>
                <a:gd name="T2" fmla="*/ 2147483647 w 894"/>
                <a:gd name="T3" fmla="*/ 2147483647 h 1056"/>
                <a:gd name="T4" fmla="*/ 2147483647 w 894"/>
                <a:gd name="T5" fmla="*/ 2147483647 h 1056"/>
                <a:gd name="T6" fmla="*/ 2147483647 w 894"/>
                <a:gd name="T7" fmla="*/ 2147483647 h 1056"/>
                <a:gd name="T8" fmla="*/ 2147483647 w 894"/>
                <a:gd name="T9" fmla="*/ 2147483647 h 1056"/>
                <a:gd name="T10" fmla="*/ 2147483647 w 894"/>
                <a:gd name="T11" fmla="*/ 2147483647 h 1056"/>
                <a:gd name="T12" fmla="*/ 2147483647 w 894"/>
                <a:gd name="T13" fmla="*/ 2147483647 h 1056"/>
                <a:gd name="T14" fmla="*/ 2147483647 w 894"/>
                <a:gd name="T15" fmla="*/ 2147483647 h 1056"/>
                <a:gd name="T16" fmla="*/ 2147483647 w 894"/>
                <a:gd name="T17" fmla="*/ 2147483647 h 1056"/>
                <a:gd name="T18" fmla="*/ 2147483647 w 894"/>
                <a:gd name="T19" fmla="*/ 2147483647 h 1056"/>
                <a:gd name="T20" fmla="*/ 2147483647 w 894"/>
                <a:gd name="T21" fmla="*/ 2147483647 h 1056"/>
                <a:gd name="T22" fmla="*/ 2147483647 w 894"/>
                <a:gd name="T23" fmla="*/ 2147483647 h 1056"/>
                <a:gd name="T24" fmla="*/ 2147483647 w 894"/>
                <a:gd name="T25" fmla="*/ 2147483647 h 1056"/>
                <a:gd name="T26" fmla="*/ 2147483647 w 894"/>
                <a:gd name="T27" fmla="*/ 2147483647 h 1056"/>
                <a:gd name="T28" fmla="*/ 2147483647 w 894"/>
                <a:gd name="T29" fmla="*/ 2147483647 h 1056"/>
                <a:gd name="T30" fmla="*/ 2147483647 w 894"/>
                <a:gd name="T31" fmla="*/ 2147483647 h 1056"/>
                <a:gd name="T32" fmla="*/ 2147483647 w 894"/>
                <a:gd name="T33" fmla="*/ 2147483647 h 1056"/>
                <a:gd name="T34" fmla="*/ 2147483647 w 894"/>
                <a:gd name="T35" fmla="*/ 2147483647 h 1056"/>
                <a:gd name="T36" fmla="*/ 2147483647 w 894"/>
                <a:gd name="T37" fmla="*/ 2147483647 h 1056"/>
                <a:gd name="T38" fmla="*/ 2147483647 w 894"/>
                <a:gd name="T39" fmla="*/ 2147483647 h 1056"/>
                <a:gd name="T40" fmla="*/ 2147483647 w 894"/>
                <a:gd name="T41" fmla="*/ 2147483647 h 1056"/>
                <a:gd name="T42" fmla="*/ 2147483647 w 894"/>
                <a:gd name="T43" fmla="*/ 2147483647 h 1056"/>
                <a:gd name="T44" fmla="*/ 2147483647 w 894"/>
                <a:gd name="T45" fmla="*/ 2147483647 h 1056"/>
                <a:gd name="T46" fmla="*/ 2147483647 w 894"/>
                <a:gd name="T47" fmla="*/ 2147483647 h 1056"/>
                <a:gd name="T48" fmla="*/ 0 w 894"/>
                <a:gd name="T49" fmla="*/ 2147483647 h 1056"/>
                <a:gd name="T50" fmla="*/ 2147483647 w 894"/>
                <a:gd name="T51" fmla="*/ 2147483647 h 1056"/>
                <a:gd name="T52" fmla="*/ 2147483647 w 894"/>
                <a:gd name="T53" fmla="*/ 2147483647 h 1056"/>
                <a:gd name="T54" fmla="*/ 2147483647 w 894"/>
                <a:gd name="T55" fmla="*/ 2147483647 h 1056"/>
                <a:gd name="T56" fmla="*/ 2147483647 w 894"/>
                <a:gd name="T57" fmla="*/ 2147483647 h 1056"/>
                <a:gd name="T58" fmla="*/ 2147483647 w 894"/>
                <a:gd name="T59" fmla="*/ 2147483647 h 1056"/>
                <a:gd name="T60" fmla="*/ 2147483647 w 894"/>
                <a:gd name="T61" fmla="*/ 2147483647 h 1056"/>
                <a:gd name="T62" fmla="*/ 2147483647 w 894"/>
                <a:gd name="T63" fmla="*/ 2147483647 h 1056"/>
                <a:gd name="T64" fmla="*/ 2147483647 w 894"/>
                <a:gd name="T65" fmla="*/ 2147483647 h 1056"/>
                <a:gd name="T66" fmla="*/ 2147483647 w 894"/>
                <a:gd name="T67" fmla="*/ 2147483647 h 1056"/>
                <a:gd name="T68" fmla="*/ 2147483647 w 894"/>
                <a:gd name="T69" fmla="*/ 2147483647 h 1056"/>
                <a:gd name="T70" fmla="*/ 2147483647 w 894"/>
                <a:gd name="T71" fmla="*/ 2147483647 h 1056"/>
                <a:gd name="T72" fmla="*/ 2147483647 w 894"/>
                <a:gd name="T73" fmla="*/ 2147483647 h 1056"/>
                <a:gd name="T74" fmla="*/ 2147483647 w 894"/>
                <a:gd name="T75" fmla="*/ 2147483647 h 1056"/>
                <a:gd name="T76" fmla="*/ 2147483647 w 894"/>
                <a:gd name="T77" fmla="*/ 2147483647 h 1056"/>
                <a:gd name="T78" fmla="*/ 2147483647 w 894"/>
                <a:gd name="T79" fmla="*/ 2147483647 h 1056"/>
                <a:gd name="T80" fmla="*/ 2147483647 w 894"/>
                <a:gd name="T81" fmla="*/ 2147483647 h 1056"/>
                <a:gd name="T82" fmla="*/ 2147483647 w 894"/>
                <a:gd name="T83" fmla="*/ 2147483647 h 1056"/>
                <a:gd name="T84" fmla="*/ 2147483647 w 894"/>
                <a:gd name="T85" fmla="*/ 2147483647 h 1056"/>
                <a:gd name="T86" fmla="*/ 2147483647 w 894"/>
                <a:gd name="T87" fmla="*/ 2147483647 h 1056"/>
                <a:gd name="T88" fmla="*/ 2147483647 w 894"/>
                <a:gd name="T89" fmla="*/ 2147483647 h 1056"/>
                <a:gd name="T90" fmla="*/ 2147483647 w 894"/>
                <a:gd name="T91" fmla="*/ 2147483647 h 1056"/>
                <a:gd name="T92" fmla="*/ 2147483647 w 894"/>
                <a:gd name="T93" fmla="*/ 2147483647 h 1056"/>
                <a:gd name="T94" fmla="*/ 2147483647 w 894"/>
                <a:gd name="T95" fmla="*/ 2147483647 h 1056"/>
                <a:gd name="T96" fmla="*/ 2147483647 w 894"/>
                <a:gd name="T97" fmla="*/ 2147483647 h 1056"/>
                <a:gd name="T98" fmla="*/ 2147483647 w 894"/>
                <a:gd name="T99" fmla="*/ 2147483647 h 1056"/>
                <a:gd name="T100" fmla="*/ 2147483647 w 894"/>
                <a:gd name="T101" fmla="*/ 2147483647 h 10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94"/>
                <a:gd name="T154" fmla="*/ 0 h 1056"/>
                <a:gd name="T155" fmla="*/ 894 w 894"/>
                <a:gd name="T156" fmla="*/ 1056 h 10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94" h="1056">
                  <a:moveTo>
                    <a:pt x="882" y="744"/>
                  </a:moveTo>
                  <a:lnTo>
                    <a:pt x="882" y="738"/>
                  </a:lnTo>
                  <a:lnTo>
                    <a:pt x="888" y="732"/>
                  </a:lnTo>
                  <a:lnTo>
                    <a:pt x="888" y="708"/>
                  </a:lnTo>
                  <a:lnTo>
                    <a:pt x="894" y="696"/>
                  </a:lnTo>
                  <a:lnTo>
                    <a:pt x="894" y="684"/>
                  </a:lnTo>
                  <a:lnTo>
                    <a:pt x="882" y="648"/>
                  </a:lnTo>
                  <a:lnTo>
                    <a:pt x="876" y="636"/>
                  </a:lnTo>
                  <a:lnTo>
                    <a:pt x="864" y="624"/>
                  </a:lnTo>
                  <a:lnTo>
                    <a:pt x="840" y="612"/>
                  </a:lnTo>
                  <a:lnTo>
                    <a:pt x="834" y="606"/>
                  </a:lnTo>
                  <a:lnTo>
                    <a:pt x="822" y="600"/>
                  </a:lnTo>
                  <a:lnTo>
                    <a:pt x="816" y="588"/>
                  </a:lnTo>
                  <a:lnTo>
                    <a:pt x="816" y="576"/>
                  </a:lnTo>
                  <a:lnTo>
                    <a:pt x="822" y="558"/>
                  </a:lnTo>
                  <a:lnTo>
                    <a:pt x="822" y="546"/>
                  </a:lnTo>
                  <a:lnTo>
                    <a:pt x="828" y="540"/>
                  </a:lnTo>
                  <a:lnTo>
                    <a:pt x="828" y="534"/>
                  </a:lnTo>
                  <a:lnTo>
                    <a:pt x="768" y="534"/>
                  </a:lnTo>
                  <a:lnTo>
                    <a:pt x="720" y="528"/>
                  </a:lnTo>
                  <a:lnTo>
                    <a:pt x="690" y="522"/>
                  </a:lnTo>
                  <a:lnTo>
                    <a:pt x="684" y="516"/>
                  </a:lnTo>
                  <a:lnTo>
                    <a:pt x="684" y="474"/>
                  </a:lnTo>
                  <a:lnTo>
                    <a:pt x="690" y="462"/>
                  </a:lnTo>
                  <a:lnTo>
                    <a:pt x="684" y="456"/>
                  </a:lnTo>
                  <a:lnTo>
                    <a:pt x="672" y="450"/>
                  </a:lnTo>
                  <a:lnTo>
                    <a:pt x="666" y="438"/>
                  </a:lnTo>
                  <a:lnTo>
                    <a:pt x="660" y="432"/>
                  </a:lnTo>
                  <a:lnTo>
                    <a:pt x="660" y="426"/>
                  </a:lnTo>
                  <a:lnTo>
                    <a:pt x="678" y="426"/>
                  </a:lnTo>
                  <a:lnTo>
                    <a:pt x="678" y="396"/>
                  </a:lnTo>
                  <a:lnTo>
                    <a:pt x="672" y="384"/>
                  </a:lnTo>
                  <a:lnTo>
                    <a:pt x="666" y="378"/>
                  </a:lnTo>
                  <a:lnTo>
                    <a:pt x="660" y="366"/>
                  </a:lnTo>
                  <a:lnTo>
                    <a:pt x="660" y="336"/>
                  </a:lnTo>
                  <a:lnTo>
                    <a:pt x="654" y="330"/>
                  </a:lnTo>
                  <a:lnTo>
                    <a:pt x="648" y="318"/>
                  </a:lnTo>
                  <a:lnTo>
                    <a:pt x="624" y="306"/>
                  </a:lnTo>
                  <a:lnTo>
                    <a:pt x="564" y="306"/>
                  </a:lnTo>
                  <a:lnTo>
                    <a:pt x="558" y="300"/>
                  </a:lnTo>
                  <a:lnTo>
                    <a:pt x="546" y="294"/>
                  </a:lnTo>
                  <a:lnTo>
                    <a:pt x="534" y="282"/>
                  </a:lnTo>
                  <a:lnTo>
                    <a:pt x="534" y="276"/>
                  </a:lnTo>
                  <a:lnTo>
                    <a:pt x="510" y="276"/>
                  </a:lnTo>
                  <a:lnTo>
                    <a:pt x="498" y="270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8" y="240"/>
                  </a:lnTo>
                  <a:lnTo>
                    <a:pt x="468" y="234"/>
                  </a:lnTo>
                  <a:lnTo>
                    <a:pt x="456" y="234"/>
                  </a:lnTo>
                  <a:lnTo>
                    <a:pt x="450" y="240"/>
                  </a:lnTo>
                  <a:lnTo>
                    <a:pt x="438" y="240"/>
                  </a:lnTo>
                  <a:lnTo>
                    <a:pt x="426" y="234"/>
                  </a:lnTo>
                  <a:lnTo>
                    <a:pt x="420" y="222"/>
                  </a:lnTo>
                  <a:lnTo>
                    <a:pt x="414" y="228"/>
                  </a:lnTo>
                  <a:lnTo>
                    <a:pt x="384" y="228"/>
                  </a:lnTo>
                  <a:lnTo>
                    <a:pt x="372" y="222"/>
                  </a:lnTo>
                  <a:lnTo>
                    <a:pt x="366" y="216"/>
                  </a:lnTo>
                  <a:lnTo>
                    <a:pt x="366" y="210"/>
                  </a:lnTo>
                  <a:lnTo>
                    <a:pt x="360" y="198"/>
                  </a:lnTo>
                  <a:lnTo>
                    <a:pt x="360" y="192"/>
                  </a:lnTo>
                  <a:lnTo>
                    <a:pt x="354" y="186"/>
                  </a:lnTo>
                  <a:lnTo>
                    <a:pt x="330" y="186"/>
                  </a:lnTo>
                  <a:lnTo>
                    <a:pt x="324" y="156"/>
                  </a:lnTo>
                  <a:lnTo>
                    <a:pt x="318" y="150"/>
                  </a:lnTo>
                  <a:lnTo>
                    <a:pt x="306" y="144"/>
                  </a:lnTo>
                  <a:lnTo>
                    <a:pt x="294" y="132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0" y="96"/>
                  </a:lnTo>
                  <a:lnTo>
                    <a:pt x="294" y="84"/>
                  </a:lnTo>
                  <a:lnTo>
                    <a:pt x="288" y="78"/>
                  </a:lnTo>
                  <a:lnTo>
                    <a:pt x="288" y="48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300" y="30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58" y="0"/>
                  </a:lnTo>
                  <a:lnTo>
                    <a:pt x="246" y="12"/>
                  </a:lnTo>
                  <a:lnTo>
                    <a:pt x="210" y="12"/>
                  </a:lnTo>
                  <a:lnTo>
                    <a:pt x="198" y="18"/>
                  </a:lnTo>
                  <a:lnTo>
                    <a:pt x="192" y="24"/>
                  </a:lnTo>
                  <a:lnTo>
                    <a:pt x="186" y="36"/>
                  </a:lnTo>
                  <a:lnTo>
                    <a:pt x="180" y="42"/>
                  </a:lnTo>
                  <a:lnTo>
                    <a:pt x="180" y="48"/>
                  </a:lnTo>
                  <a:lnTo>
                    <a:pt x="144" y="48"/>
                  </a:lnTo>
                  <a:lnTo>
                    <a:pt x="138" y="78"/>
                  </a:lnTo>
                  <a:lnTo>
                    <a:pt x="102" y="78"/>
                  </a:lnTo>
                  <a:lnTo>
                    <a:pt x="90" y="96"/>
                  </a:lnTo>
                  <a:lnTo>
                    <a:pt x="84" y="102"/>
                  </a:lnTo>
                  <a:lnTo>
                    <a:pt x="60" y="114"/>
                  </a:lnTo>
                  <a:lnTo>
                    <a:pt x="42" y="114"/>
                  </a:lnTo>
                  <a:lnTo>
                    <a:pt x="42" y="108"/>
                  </a:lnTo>
                  <a:lnTo>
                    <a:pt x="36" y="102"/>
                  </a:lnTo>
                  <a:lnTo>
                    <a:pt x="12" y="102"/>
                  </a:lnTo>
                  <a:lnTo>
                    <a:pt x="0" y="96"/>
                  </a:lnTo>
                  <a:lnTo>
                    <a:pt x="0" y="114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62"/>
                  </a:lnTo>
                  <a:lnTo>
                    <a:pt x="42" y="174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66" y="228"/>
                  </a:lnTo>
                  <a:lnTo>
                    <a:pt x="60" y="234"/>
                  </a:lnTo>
                  <a:lnTo>
                    <a:pt x="54" y="246"/>
                  </a:lnTo>
                  <a:lnTo>
                    <a:pt x="48" y="252"/>
                  </a:lnTo>
                  <a:lnTo>
                    <a:pt x="60" y="300"/>
                  </a:lnTo>
                  <a:lnTo>
                    <a:pt x="42" y="330"/>
                  </a:lnTo>
                  <a:lnTo>
                    <a:pt x="48" y="330"/>
                  </a:lnTo>
                  <a:lnTo>
                    <a:pt x="60" y="342"/>
                  </a:lnTo>
                  <a:lnTo>
                    <a:pt x="66" y="354"/>
                  </a:lnTo>
                  <a:lnTo>
                    <a:pt x="66" y="360"/>
                  </a:lnTo>
                  <a:lnTo>
                    <a:pt x="60" y="372"/>
                  </a:lnTo>
                  <a:lnTo>
                    <a:pt x="48" y="384"/>
                  </a:lnTo>
                  <a:lnTo>
                    <a:pt x="36" y="408"/>
                  </a:lnTo>
                  <a:lnTo>
                    <a:pt x="42" y="426"/>
                  </a:lnTo>
                  <a:lnTo>
                    <a:pt x="48" y="438"/>
                  </a:lnTo>
                  <a:lnTo>
                    <a:pt x="54" y="444"/>
                  </a:lnTo>
                  <a:lnTo>
                    <a:pt x="54" y="450"/>
                  </a:lnTo>
                  <a:lnTo>
                    <a:pt x="42" y="468"/>
                  </a:lnTo>
                  <a:lnTo>
                    <a:pt x="54" y="480"/>
                  </a:lnTo>
                  <a:lnTo>
                    <a:pt x="78" y="498"/>
                  </a:lnTo>
                  <a:lnTo>
                    <a:pt x="78" y="516"/>
                  </a:lnTo>
                  <a:lnTo>
                    <a:pt x="102" y="528"/>
                  </a:lnTo>
                  <a:lnTo>
                    <a:pt x="90" y="558"/>
                  </a:lnTo>
                  <a:lnTo>
                    <a:pt x="78" y="546"/>
                  </a:lnTo>
                  <a:lnTo>
                    <a:pt x="78" y="558"/>
                  </a:lnTo>
                  <a:lnTo>
                    <a:pt x="66" y="582"/>
                  </a:lnTo>
                  <a:lnTo>
                    <a:pt x="54" y="588"/>
                  </a:lnTo>
                  <a:lnTo>
                    <a:pt x="36" y="606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60" y="666"/>
                  </a:lnTo>
                  <a:lnTo>
                    <a:pt x="84" y="666"/>
                  </a:lnTo>
                  <a:lnTo>
                    <a:pt x="96" y="744"/>
                  </a:lnTo>
                  <a:lnTo>
                    <a:pt x="108" y="750"/>
                  </a:lnTo>
                  <a:lnTo>
                    <a:pt x="114" y="750"/>
                  </a:lnTo>
                  <a:lnTo>
                    <a:pt x="138" y="762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44" y="822"/>
                  </a:lnTo>
                  <a:lnTo>
                    <a:pt x="138" y="828"/>
                  </a:lnTo>
                  <a:lnTo>
                    <a:pt x="132" y="840"/>
                  </a:lnTo>
                  <a:lnTo>
                    <a:pt x="126" y="846"/>
                  </a:lnTo>
                  <a:lnTo>
                    <a:pt x="126" y="858"/>
                  </a:lnTo>
                  <a:lnTo>
                    <a:pt x="132" y="870"/>
                  </a:lnTo>
                  <a:lnTo>
                    <a:pt x="138" y="876"/>
                  </a:lnTo>
                  <a:lnTo>
                    <a:pt x="138" y="900"/>
                  </a:lnTo>
                  <a:lnTo>
                    <a:pt x="144" y="900"/>
                  </a:lnTo>
                  <a:lnTo>
                    <a:pt x="150" y="906"/>
                  </a:lnTo>
                  <a:lnTo>
                    <a:pt x="162" y="912"/>
                  </a:lnTo>
                  <a:lnTo>
                    <a:pt x="168" y="918"/>
                  </a:lnTo>
                  <a:lnTo>
                    <a:pt x="180" y="924"/>
                  </a:lnTo>
                  <a:lnTo>
                    <a:pt x="186" y="930"/>
                  </a:lnTo>
                  <a:lnTo>
                    <a:pt x="186" y="996"/>
                  </a:lnTo>
                  <a:lnTo>
                    <a:pt x="210" y="1020"/>
                  </a:lnTo>
                  <a:lnTo>
                    <a:pt x="210" y="1044"/>
                  </a:lnTo>
                  <a:lnTo>
                    <a:pt x="216" y="1056"/>
                  </a:lnTo>
                  <a:lnTo>
                    <a:pt x="270" y="1056"/>
                  </a:lnTo>
                  <a:lnTo>
                    <a:pt x="270" y="1026"/>
                  </a:lnTo>
                  <a:lnTo>
                    <a:pt x="282" y="1026"/>
                  </a:lnTo>
                  <a:lnTo>
                    <a:pt x="282" y="1008"/>
                  </a:lnTo>
                  <a:lnTo>
                    <a:pt x="306" y="1002"/>
                  </a:lnTo>
                  <a:lnTo>
                    <a:pt x="318" y="978"/>
                  </a:lnTo>
                  <a:lnTo>
                    <a:pt x="324" y="984"/>
                  </a:lnTo>
                  <a:lnTo>
                    <a:pt x="348" y="996"/>
                  </a:lnTo>
                  <a:lnTo>
                    <a:pt x="360" y="996"/>
                  </a:lnTo>
                  <a:lnTo>
                    <a:pt x="378" y="1002"/>
                  </a:lnTo>
                  <a:lnTo>
                    <a:pt x="432" y="1002"/>
                  </a:lnTo>
                  <a:lnTo>
                    <a:pt x="462" y="1050"/>
                  </a:lnTo>
                  <a:lnTo>
                    <a:pt x="474" y="996"/>
                  </a:lnTo>
                  <a:lnTo>
                    <a:pt x="546" y="990"/>
                  </a:lnTo>
                  <a:lnTo>
                    <a:pt x="582" y="1014"/>
                  </a:lnTo>
                  <a:lnTo>
                    <a:pt x="582" y="996"/>
                  </a:lnTo>
                  <a:lnTo>
                    <a:pt x="594" y="924"/>
                  </a:lnTo>
                  <a:lnTo>
                    <a:pt x="594" y="900"/>
                  </a:lnTo>
                  <a:lnTo>
                    <a:pt x="588" y="894"/>
                  </a:lnTo>
                  <a:lnTo>
                    <a:pt x="588" y="888"/>
                  </a:lnTo>
                  <a:lnTo>
                    <a:pt x="576" y="864"/>
                  </a:lnTo>
                  <a:lnTo>
                    <a:pt x="576" y="852"/>
                  </a:lnTo>
                  <a:lnTo>
                    <a:pt x="582" y="846"/>
                  </a:lnTo>
                  <a:lnTo>
                    <a:pt x="594" y="840"/>
                  </a:lnTo>
                  <a:lnTo>
                    <a:pt x="606" y="828"/>
                  </a:lnTo>
                  <a:lnTo>
                    <a:pt x="612" y="798"/>
                  </a:lnTo>
                  <a:lnTo>
                    <a:pt x="714" y="780"/>
                  </a:lnTo>
                  <a:lnTo>
                    <a:pt x="792" y="768"/>
                  </a:lnTo>
                  <a:lnTo>
                    <a:pt x="846" y="810"/>
                  </a:lnTo>
                  <a:lnTo>
                    <a:pt x="864" y="846"/>
                  </a:lnTo>
                  <a:lnTo>
                    <a:pt x="864" y="840"/>
                  </a:lnTo>
                  <a:lnTo>
                    <a:pt x="870" y="834"/>
                  </a:lnTo>
                  <a:lnTo>
                    <a:pt x="882" y="828"/>
                  </a:lnTo>
                  <a:lnTo>
                    <a:pt x="888" y="822"/>
                  </a:lnTo>
                  <a:lnTo>
                    <a:pt x="876" y="816"/>
                  </a:lnTo>
                  <a:lnTo>
                    <a:pt x="870" y="810"/>
                  </a:lnTo>
                  <a:lnTo>
                    <a:pt x="870" y="786"/>
                  </a:lnTo>
                  <a:lnTo>
                    <a:pt x="876" y="774"/>
                  </a:lnTo>
                  <a:lnTo>
                    <a:pt x="882" y="768"/>
                  </a:lnTo>
                  <a:lnTo>
                    <a:pt x="888" y="756"/>
                  </a:lnTo>
                  <a:lnTo>
                    <a:pt x="882" y="7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6" name="Bhutan" descr="© INSCALE GmbH, 05.05.2010&#10;http://www.presentationload.com/"/>
            <p:cNvSpPr>
              <a:spLocks/>
            </p:cNvSpPr>
            <p:nvPr/>
          </p:nvSpPr>
          <p:spPr bwMode="gray">
            <a:xfrm>
              <a:off x="5762375" y="2251891"/>
              <a:ext cx="77545" cy="43671"/>
            </a:xfrm>
            <a:custGeom>
              <a:avLst/>
              <a:gdLst>
                <a:gd name="T0" fmla="*/ 2147483647 w 234"/>
                <a:gd name="T1" fmla="*/ 2147483647 h 132"/>
                <a:gd name="T2" fmla="*/ 2147483647 w 234"/>
                <a:gd name="T3" fmla="*/ 2147483647 h 132"/>
                <a:gd name="T4" fmla="*/ 2147483647 w 234"/>
                <a:gd name="T5" fmla="*/ 2147483647 h 132"/>
                <a:gd name="T6" fmla="*/ 2147483647 w 234"/>
                <a:gd name="T7" fmla="*/ 2147483647 h 132"/>
                <a:gd name="T8" fmla="*/ 2147483647 w 234"/>
                <a:gd name="T9" fmla="*/ 2147483647 h 132"/>
                <a:gd name="T10" fmla="*/ 2147483647 w 234"/>
                <a:gd name="T11" fmla="*/ 2147483647 h 132"/>
                <a:gd name="T12" fmla="*/ 2147483647 w 234"/>
                <a:gd name="T13" fmla="*/ 2147483647 h 132"/>
                <a:gd name="T14" fmla="*/ 2147483647 w 234"/>
                <a:gd name="T15" fmla="*/ 2147483647 h 132"/>
                <a:gd name="T16" fmla="*/ 2147483647 w 234"/>
                <a:gd name="T17" fmla="*/ 2147483647 h 132"/>
                <a:gd name="T18" fmla="*/ 2147483647 w 234"/>
                <a:gd name="T19" fmla="*/ 2147483647 h 132"/>
                <a:gd name="T20" fmla="*/ 2147483647 w 234"/>
                <a:gd name="T21" fmla="*/ 2147483647 h 132"/>
                <a:gd name="T22" fmla="*/ 2147483647 w 234"/>
                <a:gd name="T23" fmla="*/ 2147483647 h 132"/>
                <a:gd name="T24" fmla="*/ 2147483647 w 234"/>
                <a:gd name="T25" fmla="*/ 2147483647 h 132"/>
                <a:gd name="T26" fmla="*/ 2147483647 w 234"/>
                <a:gd name="T27" fmla="*/ 2147483647 h 132"/>
                <a:gd name="T28" fmla="*/ 2147483647 w 234"/>
                <a:gd name="T29" fmla="*/ 2147483647 h 132"/>
                <a:gd name="T30" fmla="*/ 2147483647 w 234"/>
                <a:gd name="T31" fmla="*/ 2147483647 h 132"/>
                <a:gd name="T32" fmla="*/ 2147483647 w 234"/>
                <a:gd name="T33" fmla="*/ 2147483647 h 132"/>
                <a:gd name="T34" fmla="*/ 2147483647 w 234"/>
                <a:gd name="T35" fmla="*/ 2147483647 h 132"/>
                <a:gd name="T36" fmla="*/ 2147483647 w 234"/>
                <a:gd name="T37" fmla="*/ 2147483647 h 132"/>
                <a:gd name="T38" fmla="*/ 2147483647 w 234"/>
                <a:gd name="T39" fmla="*/ 2147483647 h 132"/>
                <a:gd name="T40" fmla="*/ 2147483647 w 234"/>
                <a:gd name="T41" fmla="*/ 2147483647 h 132"/>
                <a:gd name="T42" fmla="*/ 2147483647 w 234"/>
                <a:gd name="T43" fmla="*/ 2147483647 h 132"/>
                <a:gd name="T44" fmla="*/ 2147483647 w 234"/>
                <a:gd name="T45" fmla="*/ 2147483647 h 132"/>
                <a:gd name="T46" fmla="*/ 2147483647 w 234"/>
                <a:gd name="T47" fmla="*/ 2147483647 h 132"/>
                <a:gd name="T48" fmla="*/ 2147483647 w 234"/>
                <a:gd name="T49" fmla="*/ 2147483647 h 132"/>
                <a:gd name="T50" fmla="*/ 2147483647 w 234"/>
                <a:gd name="T51" fmla="*/ 2147483647 h 132"/>
                <a:gd name="T52" fmla="*/ 2147483647 w 234"/>
                <a:gd name="T53" fmla="*/ 2147483647 h 132"/>
                <a:gd name="T54" fmla="*/ 2147483647 w 234"/>
                <a:gd name="T55" fmla="*/ 2147483647 h 132"/>
                <a:gd name="T56" fmla="*/ 2147483647 w 234"/>
                <a:gd name="T57" fmla="*/ 2147483647 h 132"/>
                <a:gd name="T58" fmla="*/ 2147483647 w 234"/>
                <a:gd name="T59" fmla="*/ 0 h 132"/>
                <a:gd name="T60" fmla="*/ 2147483647 w 234"/>
                <a:gd name="T61" fmla="*/ 0 h 132"/>
                <a:gd name="T62" fmla="*/ 2147483647 w 234"/>
                <a:gd name="T63" fmla="*/ 2147483647 h 132"/>
                <a:gd name="T64" fmla="*/ 2147483647 w 234"/>
                <a:gd name="T65" fmla="*/ 2147483647 h 132"/>
                <a:gd name="T66" fmla="*/ 2147483647 w 234"/>
                <a:gd name="T67" fmla="*/ 2147483647 h 132"/>
                <a:gd name="T68" fmla="*/ 2147483647 w 234"/>
                <a:gd name="T69" fmla="*/ 2147483647 h 132"/>
                <a:gd name="T70" fmla="*/ 2147483647 w 234"/>
                <a:gd name="T71" fmla="*/ 2147483647 h 132"/>
                <a:gd name="T72" fmla="*/ 2147483647 w 234"/>
                <a:gd name="T73" fmla="*/ 2147483647 h 132"/>
                <a:gd name="T74" fmla="*/ 2147483647 w 234"/>
                <a:gd name="T75" fmla="*/ 2147483647 h 132"/>
                <a:gd name="T76" fmla="*/ 0 w 234"/>
                <a:gd name="T77" fmla="*/ 2147483647 h 132"/>
                <a:gd name="T78" fmla="*/ 0 w 234"/>
                <a:gd name="T79" fmla="*/ 2147483647 h 132"/>
                <a:gd name="T80" fmla="*/ 2147483647 w 234"/>
                <a:gd name="T81" fmla="*/ 2147483647 h 132"/>
                <a:gd name="T82" fmla="*/ 2147483647 w 234"/>
                <a:gd name="T83" fmla="*/ 2147483647 h 132"/>
                <a:gd name="T84" fmla="*/ 2147483647 w 234"/>
                <a:gd name="T85" fmla="*/ 2147483647 h 132"/>
                <a:gd name="T86" fmla="*/ 2147483647 w 234"/>
                <a:gd name="T87" fmla="*/ 2147483647 h 132"/>
                <a:gd name="T88" fmla="*/ 2147483647 w 234"/>
                <a:gd name="T89" fmla="*/ 2147483647 h 132"/>
                <a:gd name="T90" fmla="*/ 2147483647 w 234"/>
                <a:gd name="T91" fmla="*/ 2147483647 h 132"/>
                <a:gd name="T92" fmla="*/ 2147483647 w 234"/>
                <a:gd name="T93" fmla="*/ 2147483647 h 1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34"/>
                <a:gd name="T142" fmla="*/ 0 h 132"/>
                <a:gd name="T143" fmla="*/ 234 w 234"/>
                <a:gd name="T144" fmla="*/ 132 h 13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34" h="132">
                  <a:moveTo>
                    <a:pt x="78" y="132"/>
                  </a:moveTo>
                  <a:lnTo>
                    <a:pt x="90" y="132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26" y="120"/>
                  </a:lnTo>
                  <a:lnTo>
                    <a:pt x="138" y="126"/>
                  </a:lnTo>
                  <a:lnTo>
                    <a:pt x="168" y="126"/>
                  </a:lnTo>
                  <a:lnTo>
                    <a:pt x="180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10" y="126"/>
                  </a:lnTo>
                  <a:lnTo>
                    <a:pt x="234" y="114"/>
                  </a:lnTo>
                  <a:lnTo>
                    <a:pt x="234" y="108"/>
                  </a:lnTo>
                  <a:lnTo>
                    <a:pt x="222" y="96"/>
                  </a:lnTo>
                  <a:lnTo>
                    <a:pt x="222" y="72"/>
                  </a:lnTo>
                  <a:lnTo>
                    <a:pt x="198" y="72"/>
                  </a:lnTo>
                  <a:lnTo>
                    <a:pt x="192" y="66"/>
                  </a:lnTo>
                  <a:lnTo>
                    <a:pt x="192" y="42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62" y="12"/>
                  </a:lnTo>
                  <a:lnTo>
                    <a:pt x="150" y="12"/>
                  </a:lnTo>
                  <a:lnTo>
                    <a:pt x="138" y="18"/>
                  </a:lnTo>
                  <a:lnTo>
                    <a:pt x="126" y="18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30"/>
                  </a:lnTo>
                  <a:lnTo>
                    <a:pt x="102" y="6"/>
                  </a:lnTo>
                  <a:lnTo>
                    <a:pt x="78" y="6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12"/>
                  </a:lnTo>
                  <a:lnTo>
                    <a:pt x="36" y="24"/>
                  </a:lnTo>
                  <a:lnTo>
                    <a:pt x="30" y="36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8" y="108"/>
                  </a:lnTo>
                  <a:lnTo>
                    <a:pt x="42" y="120"/>
                  </a:lnTo>
                  <a:lnTo>
                    <a:pt x="54" y="120"/>
                  </a:lnTo>
                  <a:lnTo>
                    <a:pt x="54" y="114"/>
                  </a:lnTo>
                  <a:lnTo>
                    <a:pt x="54" y="120"/>
                  </a:lnTo>
                  <a:lnTo>
                    <a:pt x="66" y="132"/>
                  </a:lnTo>
                  <a:lnTo>
                    <a:pt x="78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7" name="Benin" descr="© INSCALE GmbH, 05.05.2010&#10;http://www.presentationload.com/"/>
            <p:cNvSpPr>
              <a:spLocks/>
            </p:cNvSpPr>
            <p:nvPr/>
          </p:nvSpPr>
          <p:spPr bwMode="gray">
            <a:xfrm>
              <a:off x="3751371" y="2674469"/>
              <a:ext cx="73668" cy="163125"/>
            </a:xfrm>
            <a:custGeom>
              <a:avLst/>
              <a:gdLst>
                <a:gd name="T0" fmla="*/ 2147483647 w 222"/>
                <a:gd name="T1" fmla="*/ 2147483647 h 498"/>
                <a:gd name="T2" fmla="*/ 2147483647 w 222"/>
                <a:gd name="T3" fmla="*/ 2147483647 h 498"/>
                <a:gd name="T4" fmla="*/ 2147483647 w 222"/>
                <a:gd name="T5" fmla="*/ 2147483647 h 498"/>
                <a:gd name="T6" fmla="*/ 2147483647 w 222"/>
                <a:gd name="T7" fmla="*/ 2147483647 h 498"/>
                <a:gd name="T8" fmla="*/ 2147483647 w 222"/>
                <a:gd name="T9" fmla="*/ 2147483647 h 498"/>
                <a:gd name="T10" fmla="*/ 2147483647 w 222"/>
                <a:gd name="T11" fmla="*/ 2147483647 h 498"/>
                <a:gd name="T12" fmla="*/ 2147483647 w 222"/>
                <a:gd name="T13" fmla="*/ 2147483647 h 498"/>
                <a:gd name="T14" fmla="*/ 2147483647 w 222"/>
                <a:gd name="T15" fmla="*/ 2147483647 h 498"/>
                <a:gd name="T16" fmla="*/ 2147483647 w 222"/>
                <a:gd name="T17" fmla="*/ 2147483647 h 498"/>
                <a:gd name="T18" fmla="*/ 2147483647 w 222"/>
                <a:gd name="T19" fmla="*/ 2147483647 h 498"/>
                <a:gd name="T20" fmla="*/ 2147483647 w 222"/>
                <a:gd name="T21" fmla="*/ 2147483647 h 498"/>
                <a:gd name="T22" fmla="*/ 2147483647 w 222"/>
                <a:gd name="T23" fmla="*/ 2147483647 h 498"/>
                <a:gd name="T24" fmla="*/ 2147483647 w 222"/>
                <a:gd name="T25" fmla="*/ 2147483647 h 498"/>
                <a:gd name="T26" fmla="*/ 2147483647 w 222"/>
                <a:gd name="T27" fmla="*/ 2147483647 h 498"/>
                <a:gd name="T28" fmla="*/ 2147483647 w 222"/>
                <a:gd name="T29" fmla="*/ 2147483647 h 498"/>
                <a:gd name="T30" fmla="*/ 2147483647 w 222"/>
                <a:gd name="T31" fmla="*/ 2147483647 h 498"/>
                <a:gd name="T32" fmla="*/ 2147483647 w 222"/>
                <a:gd name="T33" fmla="*/ 2147483647 h 498"/>
                <a:gd name="T34" fmla="*/ 2147483647 w 222"/>
                <a:gd name="T35" fmla="*/ 2147483647 h 498"/>
                <a:gd name="T36" fmla="*/ 2147483647 w 222"/>
                <a:gd name="T37" fmla="*/ 2147483647 h 498"/>
                <a:gd name="T38" fmla="*/ 2147483647 w 222"/>
                <a:gd name="T39" fmla="*/ 2147483647 h 498"/>
                <a:gd name="T40" fmla="*/ 2147483647 w 222"/>
                <a:gd name="T41" fmla="*/ 2147483647 h 498"/>
                <a:gd name="T42" fmla="*/ 2147483647 w 222"/>
                <a:gd name="T43" fmla="*/ 2147483647 h 498"/>
                <a:gd name="T44" fmla="*/ 2147483647 w 222"/>
                <a:gd name="T45" fmla="*/ 2147483647 h 498"/>
                <a:gd name="T46" fmla="*/ 0 w 222"/>
                <a:gd name="T47" fmla="*/ 2147483647 h 498"/>
                <a:gd name="T48" fmla="*/ 2147483647 w 222"/>
                <a:gd name="T49" fmla="*/ 2147483647 h 498"/>
                <a:gd name="T50" fmla="*/ 2147483647 w 222"/>
                <a:gd name="T51" fmla="*/ 2147483647 h 498"/>
                <a:gd name="T52" fmla="*/ 2147483647 w 222"/>
                <a:gd name="T53" fmla="*/ 2147483647 h 498"/>
                <a:gd name="T54" fmla="*/ 2147483647 w 222"/>
                <a:gd name="T55" fmla="*/ 2147483647 h 498"/>
                <a:gd name="T56" fmla="*/ 2147483647 w 222"/>
                <a:gd name="T57" fmla="*/ 2147483647 h 498"/>
                <a:gd name="T58" fmla="*/ 2147483647 w 222"/>
                <a:gd name="T59" fmla="*/ 2147483647 h 498"/>
                <a:gd name="T60" fmla="*/ 2147483647 w 222"/>
                <a:gd name="T61" fmla="*/ 2147483647 h 498"/>
                <a:gd name="T62" fmla="*/ 2147483647 w 222"/>
                <a:gd name="T63" fmla="*/ 2147483647 h 498"/>
                <a:gd name="T64" fmla="*/ 2147483647 w 222"/>
                <a:gd name="T65" fmla="*/ 2147483647 h 498"/>
                <a:gd name="T66" fmla="*/ 2147483647 w 222"/>
                <a:gd name="T67" fmla="*/ 2147483647 h 498"/>
                <a:gd name="T68" fmla="*/ 2147483647 w 222"/>
                <a:gd name="T69" fmla="*/ 2147483647 h 4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2"/>
                <a:gd name="T106" fmla="*/ 0 h 498"/>
                <a:gd name="T107" fmla="*/ 222 w 222"/>
                <a:gd name="T108" fmla="*/ 498 h 4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2" h="498">
                  <a:moveTo>
                    <a:pt x="138" y="372"/>
                  </a:moveTo>
                  <a:lnTo>
                    <a:pt x="144" y="342"/>
                  </a:lnTo>
                  <a:lnTo>
                    <a:pt x="138" y="306"/>
                  </a:lnTo>
                  <a:lnTo>
                    <a:pt x="144" y="276"/>
                  </a:lnTo>
                  <a:lnTo>
                    <a:pt x="162" y="276"/>
                  </a:lnTo>
                  <a:lnTo>
                    <a:pt x="174" y="25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86" y="204"/>
                  </a:lnTo>
                  <a:lnTo>
                    <a:pt x="198" y="198"/>
                  </a:lnTo>
                  <a:lnTo>
                    <a:pt x="198" y="156"/>
                  </a:lnTo>
                  <a:lnTo>
                    <a:pt x="210" y="150"/>
                  </a:lnTo>
                  <a:lnTo>
                    <a:pt x="216" y="150"/>
                  </a:lnTo>
                  <a:lnTo>
                    <a:pt x="222" y="144"/>
                  </a:lnTo>
                  <a:lnTo>
                    <a:pt x="222" y="132"/>
                  </a:lnTo>
                  <a:lnTo>
                    <a:pt x="216" y="126"/>
                  </a:lnTo>
                  <a:lnTo>
                    <a:pt x="216" y="114"/>
                  </a:lnTo>
                  <a:lnTo>
                    <a:pt x="210" y="102"/>
                  </a:lnTo>
                  <a:lnTo>
                    <a:pt x="204" y="96"/>
                  </a:lnTo>
                  <a:lnTo>
                    <a:pt x="192" y="72"/>
                  </a:lnTo>
                  <a:lnTo>
                    <a:pt x="198" y="66"/>
                  </a:lnTo>
                  <a:lnTo>
                    <a:pt x="198" y="60"/>
                  </a:lnTo>
                  <a:lnTo>
                    <a:pt x="204" y="48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14" y="12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14" y="42"/>
                  </a:lnTo>
                  <a:lnTo>
                    <a:pt x="108" y="60"/>
                  </a:lnTo>
                  <a:lnTo>
                    <a:pt x="96" y="60"/>
                  </a:lnTo>
                  <a:lnTo>
                    <a:pt x="90" y="66"/>
                  </a:lnTo>
                  <a:lnTo>
                    <a:pt x="84" y="66"/>
                  </a:lnTo>
                  <a:lnTo>
                    <a:pt x="84" y="78"/>
                  </a:lnTo>
                  <a:lnTo>
                    <a:pt x="78" y="72"/>
                  </a:lnTo>
                  <a:lnTo>
                    <a:pt x="48" y="72"/>
                  </a:lnTo>
                  <a:lnTo>
                    <a:pt x="30" y="90"/>
                  </a:lnTo>
                  <a:lnTo>
                    <a:pt x="24" y="102"/>
                  </a:lnTo>
                  <a:lnTo>
                    <a:pt x="12" y="102"/>
                  </a:lnTo>
                  <a:lnTo>
                    <a:pt x="6" y="114"/>
                  </a:lnTo>
                  <a:lnTo>
                    <a:pt x="0" y="132"/>
                  </a:lnTo>
                  <a:lnTo>
                    <a:pt x="0" y="162"/>
                  </a:lnTo>
                  <a:lnTo>
                    <a:pt x="12" y="168"/>
                  </a:lnTo>
                  <a:lnTo>
                    <a:pt x="42" y="198"/>
                  </a:lnTo>
                  <a:lnTo>
                    <a:pt x="42" y="240"/>
                  </a:lnTo>
                  <a:lnTo>
                    <a:pt x="54" y="252"/>
                  </a:lnTo>
                  <a:lnTo>
                    <a:pt x="60" y="264"/>
                  </a:lnTo>
                  <a:lnTo>
                    <a:pt x="60" y="294"/>
                  </a:lnTo>
                  <a:lnTo>
                    <a:pt x="66" y="306"/>
                  </a:lnTo>
                  <a:lnTo>
                    <a:pt x="54" y="318"/>
                  </a:lnTo>
                  <a:lnTo>
                    <a:pt x="54" y="378"/>
                  </a:lnTo>
                  <a:lnTo>
                    <a:pt x="66" y="390"/>
                  </a:lnTo>
                  <a:lnTo>
                    <a:pt x="54" y="396"/>
                  </a:lnTo>
                  <a:lnTo>
                    <a:pt x="60" y="462"/>
                  </a:lnTo>
                  <a:lnTo>
                    <a:pt x="60" y="468"/>
                  </a:lnTo>
                  <a:lnTo>
                    <a:pt x="72" y="480"/>
                  </a:lnTo>
                  <a:lnTo>
                    <a:pt x="72" y="492"/>
                  </a:lnTo>
                  <a:lnTo>
                    <a:pt x="84" y="492"/>
                  </a:lnTo>
                  <a:lnTo>
                    <a:pt x="96" y="498"/>
                  </a:lnTo>
                  <a:lnTo>
                    <a:pt x="108" y="498"/>
                  </a:lnTo>
                  <a:lnTo>
                    <a:pt x="120" y="474"/>
                  </a:lnTo>
                  <a:lnTo>
                    <a:pt x="126" y="480"/>
                  </a:lnTo>
                  <a:lnTo>
                    <a:pt x="138" y="486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8" name="Belgium" descr="© INSCALE GmbH, 05.05.2010&#10;http://www.presentationload.com/"/>
            <p:cNvSpPr>
              <a:spLocks/>
            </p:cNvSpPr>
            <p:nvPr/>
          </p:nvSpPr>
          <p:spPr bwMode="gray">
            <a:xfrm>
              <a:off x="3821162" y="1646920"/>
              <a:ext cx="73668" cy="50094"/>
            </a:xfrm>
            <a:custGeom>
              <a:avLst/>
              <a:gdLst>
                <a:gd name="T0" fmla="*/ 0 w 222"/>
                <a:gd name="T1" fmla="*/ 2147483647 h 150"/>
                <a:gd name="T2" fmla="*/ 2147483647 w 222"/>
                <a:gd name="T3" fmla="*/ 2147483647 h 150"/>
                <a:gd name="T4" fmla="*/ 2147483647 w 222"/>
                <a:gd name="T5" fmla="*/ 2147483647 h 150"/>
                <a:gd name="T6" fmla="*/ 2147483647 w 222"/>
                <a:gd name="T7" fmla="*/ 2147483647 h 150"/>
                <a:gd name="T8" fmla="*/ 2147483647 w 222"/>
                <a:gd name="T9" fmla="*/ 2147483647 h 150"/>
                <a:gd name="T10" fmla="*/ 2147483647 w 222"/>
                <a:gd name="T11" fmla="*/ 2147483647 h 150"/>
                <a:gd name="T12" fmla="*/ 2147483647 w 222"/>
                <a:gd name="T13" fmla="*/ 2147483647 h 150"/>
                <a:gd name="T14" fmla="*/ 2147483647 w 222"/>
                <a:gd name="T15" fmla="*/ 2147483647 h 150"/>
                <a:gd name="T16" fmla="*/ 2147483647 w 222"/>
                <a:gd name="T17" fmla="*/ 2147483647 h 150"/>
                <a:gd name="T18" fmla="*/ 2147483647 w 222"/>
                <a:gd name="T19" fmla="*/ 2147483647 h 150"/>
                <a:gd name="T20" fmla="*/ 2147483647 w 222"/>
                <a:gd name="T21" fmla="*/ 2147483647 h 150"/>
                <a:gd name="T22" fmla="*/ 2147483647 w 222"/>
                <a:gd name="T23" fmla="*/ 2147483647 h 150"/>
                <a:gd name="T24" fmla="*/ 2147483647 w 222"/>
                <a:gd name="T25" fmla="*/ 2147483647 h 150"/>
                <a:gd name="T26" fmla="*/ 2147483647 w 222"/>
                <a:gd name="T27" fmla="*/ 2147483647 h 150"/>
                <a:gd name="T28" fmla="*/ 2147483647 w 222"/>
                <a:gd name="T29" fmla="*/ 2147483647 h 150"/>
                <a:gd name="T30" fmla="*/ 2147483647 w 222"/>
                <a:gd name="T31" fmla="*/ 2147483647 h 150"/>
                <a:gd name="T32" fmla="*/ 2147483647 w 222"/>
                <a:gd name="T33" fmla="*/ 2147483647 h 150"/>
                <a:gd name="T34" fmla="*/ 2147483647 w 222"/>
                <a:gd name="T35" fmla="*/ 2147483647 h 150"/>
                <a:gd name="T36" fmla="*/ 2147483647 w 222"/>
                <a:gd name="T37" fmla="*/ 2147483647 h 150"/>
                <a:gd name="T38" fmla="*/ 2147483647 w 222"/>
                <a:gd name="T39" fmla="*/ 2147483647 h 150"/>
                <a:gd name="T40" fmla="*/ 2147483647 w 222"/>
                <a:gd name="T41" fmla="*/ 2147483647 h 150"/>
                <a:gd name="T42" fmla="*/ 2147483647 w 222"/>
                <a:gd name="T43" fmla="*/ 2147483647 h 150"/>
                <a:gd name="T44" fmla="*/ 2147483647 w 222"/>
                <a:gd name="T45" fmla="*/ 2147483647 h 150"/>
                <a:gd name="T46" fmla="*/ 2147483647 w 222"/>
                <a:gd name="T47" fmla="*/ 2147483647 h 150"/>
                <a:gd name="T48" fmla="*/ 2147483647 w 222"/>
                <a:gd name="T49" fmla="*/ 2147483647 h 150"/>
                <a:gd name="T50" fmla="*/ 2147483647 w 222"/>
                <a:gd name="T51" fmla="*/ 2147483647 h 150"/>
                <a:gd name="T52" fmla="*/ 2147483647 w 222"/>
                <a:gd name="T53" fmla="*/ 2147483647 h 150"/>
                <a:gd name="T54" fmla="*/ 2147483647 w 222"/>
                <a:gd name="T55" fmla="*/ 2147483647 h 150"/>
                <a:gd name="T56" fmla="*/ 2147483647 w 222"/>
                <a:gd name="T57" fmla="*/ 2147483647 h 150"/>
                <a:gd name="T58" fmla="*/ 2147483647 w 222"/>
                <a:gd name="T59" fmla="*/ 2147483647 h 150"/>
                <a:gd name="T60" fmla="*/ 2147483647 w 222"/>
                <a:gd name="T61" fmla="*/ 2147483647 h 150"/>
                <a:gd name="T62" fmla="*/ 2147483647 w 222"/>
                <a:gd name="T63" fmla="*/ 2147483647 h 150"/>
                <a:gd name="T64" fmla="*/ 2147483647 w 222"/>
                <a:gd name="T65" fmla="*/ 2147483647 h 150"/>
                <a:gd name="T66" fmla="*/ 2147483647 w 222"/>
                <a:gd name="T67" fmla="*/ 2147483647 h 150"/>
                <a:gd name="T68" fmla="*/ 2147483647 w 222"/>
                <a:gd name="T69" fmla="*/ 2147483647 h 150"/>
                <a:gd name="T70" fmla="*/ 2147483647 w 222"/>
                <a:gd name="T71" fmla="*/ 2147483647 h 150"/>
                <a:gd name="T72" fmla="*/ 2147483647 w 222"/>
                <a:gd name="T73" fmla="*/ 2147483647 h 150"/>
                <a:gd name="T74" fmla="*/ 2147483647 w 222"/>
                <a:gd name="T75" fmla="*/ 2147483647 h 150"/>
                <a:gd name="T76" fmla="*/ 2147483647 w 222"/>
                <a:gd name="T77" fmla="*/ 2147483647 h 150"/>
                <a:gd name="T78" fmla="*/ 2147483647 w 222"/>
                <a:gd name="T79" fmla="*/ 2147483647 h 150"/>
                <a:gd name="T80" fmla="*/ 2147483647 w 222"/>
                <a:gd name="T81" fmla="*/ 0 h 150"/>
                <a:gd name="T82" fmla="*/ 2147483647 w 222"/>
                <a:gd name="T83" fmla="*/ 0 h 150"/>
                <a:gd name="T84" fmla="*/ 2147483647 w 222"/>
                <a:gd name="T85" fmla="*/ 2147483647 h 150"/>
                <a:gd name="T86" fmla="*/ 2147483647 w 222"/>
                <a:gd name="T87" fmla="*/ 0 h 150"/>
                <a:gd name="T88" fmla="*/ 2147483647 w 222"/>
                <a:gd name="T89" fmla="*/ 2147483647 h 150"/>
                <a:gd name="T90" fmla="*/ 2147483647 w 222"/>
                <a:gd name="T91" fmla="*/ 2147483647 h 150"/>
                <a:gd name="T92" fmla="*/ 2147483647 w 222"/>
                <a:gd name="T93" fmla="*/ 2147483647 h 150"/>
                <a:gd name="T94" fmla="*/ 2147483647 w 222"/>
                <a:gd name="T95" fmla="*/ 2147483647 h 150"/>
                <a:gd name="T96" fmla="*/ 2147483647 w 222"/>
                <a:gd name="T97" fmla="*/ 2147483647 h 150"/>
                <a:gd name="T98" fmla="*/ 2147483647 w 222"/>
                <a:gd name="T99" fmla="*/ 2147483647 h 150"/>
                <a:gd name="T100" fmla="*/ 2147483647 w 222"/>
                <a:gd name="T101" fmla="*/ 2147483647 h 150"/>
                <a:gd name="T102" fmla="*/ 0 w 222"/>
                <a:gd name="T103" fmla="*/ 2147483647 h 150"/>
                <a:gd name="T104" fmla="*/ 0 w 222"/>
                <a:gd name="T105" fmla="*/ 2147483647 h 1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2"/>
                <a:gd name="T160" fmla="*/ 0 h 150"/>
                <a:gd name="T161" fmla="*/ 222 w 222"/>
                <a:gd name="T162" fmla="*/ 150 h 1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2" h="150">
                  <a:moveTo>
                    <a:pt x="0" y="42"/>
                  </a:moveTo>
                  <a:lnTo>
                    <a:pt x="6" y="60"/>
                  </a:lnTo>
                  <a:lnTo>
                    <a:pt x="30" y="66"/>
                  </a:lnTo>
                  <a:lnTo>
                    <a:pt x="42" y="78"/>
                  </a:lnTo>
                  <a:lnTo>
                    <a:pt x="66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84" y="114"/>
                  </a:lnTo>
                  <a:lnTo>
                    <a:pt x="108" y="114"/>
                  </a:lnTo>
                  <a:lnTo>
                    <a:pt x="120" y="102"/>
                  </a:lnTo>
                  <a:lnTo>
                    <a:pt x="120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62" y="144"/>
                  </a:lnTo>
                  <a:lnTo>
                    <a:pt x="180" y="144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32"/>
                  </a:lnTo>
                  <a:lnTo>
                    <a:pt x="174" y="120"/>
                  </a:lnTo>
                  <a:lnTo>
                    <a:pt x="174" y="114"/>
                  </a:lnTo>
                  <a:lnTo>
                    <a:pt x="180" y="114"/>
                  </a:lnTo>
                  <a:lnTo>
                    <a:pt x="192" y="108"/>
                  </a:lnTo>
                  <a:lnTo>
                    <a:pt x="198" y="102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10" y="90"/>
                  </a:lnTo>
                  <a:lnTo>
                    <a:pt x="222" y="90"/>
                  </a:lnTo>
                  <a:lnTo>
                    <a:pt x="216" y="84"/>
                  </a:lnTo>
                  <a:lnTo>
                    <a:pt x="216" y="66"/>
                  </a:lnTo>
                  <a:lnTo>
                    <a:pt x="204" y="54"/>
                  </a:lnTo>
                  <a:lnTo>
                    <a:pt x="180" y="54"/>
                  </a:lnTo>
                  <a:lnTo>
                    <a:pt x="180" y="42"/>
                  </a:lnTo>
                  <a:lnTo>
                    <a:pt x="186" y="36"/>
                  </a:lnTo>
                  <a:lnTo>
                    <a:pt x="186" y="18"/>
                  </a:lnTo>
                  <a:lnTo>
                    <a:pt x="180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108" y="0"/>
                  </a:lnTo>
                  <a:lnTo>
                    <a:pt x="108" y="6"/>
                  </a:lnTo>
                  <a:lnTo>
                    <a:pt x="96" y="0"/>
                  </a:lnTo>
                  <a:lnTo>
                    <a:pt x="96" y="12"/>
                  </a:lnTo>
                  <a:lnTo>
                    <a:pt x="78" y="6"/>
                  </a:lnTo>
                  <a:lnTo>
                    <a:pt x="72" y="18"/>
                  </a:lnTo>
                  <a:lnTo>
                    <a:pt x="66" y="12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0" y="2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9" name="Belize" descr="© INSCALE GmbH, 05.05.2010&#10;http://www.presentationload.com/"/>
            <p:cNvSpPr>
              <a:spLocks/>
            </p:cNvSpPr>
            <p:nvPr/>
          </p:nvSpPr>
          <p:spPr bwMode="gray">
            <a:xfrm>
              <a:off x="1657658" y="2512630"/>
              <a:ext cx="36187" cy="69360"/>
            </a:xfrm>
            <a:custGeom>
              <a:avLst/>
              <a:gdLst>
                <a:gd name="T0" fmla="*/ 2147483647 w 108"/>
                <a:gd name="T1" fmla="*/ 2147483647 h 210"/>
                <a:gd name="T2" fmla="*/ 2147483647 w 108"/>
                <a:gd name="T3" fmla="*/ 2147483647 h 210"/>
                <a:gd name="T4" fmla="*/ 2147483647 w 108"/>
                <a:gd name="T5" fmla="*/ 2147483647 h 210"/>
                <a:gd name="T6" fmla="*/ 2147483647 w 108"/>
                <a:gd name="T7" fmla="*/ 2147483647 h 210"/>
                <a:gd name="T8" fmla="*/ 2147483647 w 108"/>
                <a:gd name="T9" fmla="*/ 2147483647 h 210"/>
                <a:gd name="T10" fmla="*/ 2147483647 w 108"/>
                <a:gd name="T11" fmla="*/ 0 h 210"/>
                <a:gd name="T12" fmla="*/ 2147483647 w 108"/>
                <a:gd name="T13" fmla="*/ 2147483647 h 210"/>
                <a:gd name="T14" fmla="*/ 2147483647 w 108"/>
                <a:gd name="T15" fmla="*/ 2147483647 h 210"/>
                <a:gd name="T16" fmla="*/ 2147483647 w 108"/>
                <a:gd name="T17" fmla="*/ 2147483647 h 210"/>
                <a:gd name="T18" fmla="*/ 2147483647 w 108"/>
                <a:gd name="T19" fmla="*/ 2147483647 h 210"/>
                <a:gd name="T20" fmla="*/ 2147483647 w 108"/>
                <a:gd name="T21" fmla="*/ 2147483647 h 210"/>
                <a:gd name="T22" fmla="*/ 2147483647 w 108"/>
                <a:gd name="T23" fmla="*/ 2147483647 h 210"/>
                <a:gd name="T24" fmla="*/ 2147483647 w 108"/>
                <a:gd name="T25" fmla="*/ 2147483647 h 210"/>
                <a:gd name="T26" fmla="*/ 2147483647 w 108"/>
                <a:gd name="T27" fmla="*/ 2147483647 h 210"/>
                <a:gd name="T28" fmla="*/ 2147483647 w 108"/>
                <a:gd name="T29" fmla="*/ 2147483647 h 210"/>
                <a:gd name="T30" fmla="*/ 2147483647 w 108"/>
                <a:gd name="T31" fmla="*/ 2147483647 h 210"/>
                <a:gd name="T32" fmla="*/ 2147483647 w 108"/>
                <a:gd name="T33" fmla="*/ 2147483647 h 210"/>
                <a:gd name="T34" fmla="*/ 2147483647 w 108"/>
                <a:gd name="T35" fmla="*/ 2147483647 h 210"/>
                <a:gd name="T36" fmla="*/ 0 w 108"/>
                <a:gd name="T37" fmla="*/ 2147483647 h 210"/>
                <a:gd name="T38" fmla="*/ 2147483647 w 108"/>
                <a:gd name="T39" fmla="*/ 2147483647 h 210"/>
                <a:gd name="T40" fmla="*/ 2147483647 w 108"/>
                <a:gd name="T41" fmla="*/ 2147483647 h 210"/>
                <a:gd name="T42" fmla="*/ 2147483647 w 108"/>
                <a:gd name="T43" fmla="*/ 2147483647 h 210"/>
                <a:gd name="T44" fmla="*/ 2147483647 w 108"/>
                <a:gd name="T45" fmla="*/ 2147483647 h 210"/>
                <a:gd name="T46" fmla="*/ 2147483647 w 108"/>
                <a:gd name="T47" fmla="*/ 2147483647 h 210"/>
                <a:gd name="T48" fmla="*/ 2147483647 w 108"/>
                <a:gd name="T49" fmla="*/ 2147483647 h 210"/>
                <a:gd name="T50" fmla="*/ 2147483647 w 108"/>
                <a:gd name="T51" fmla="*/ 2147483647 h 210"/>
                <a:gd name="T52" fmla="*/ 2147483647 w 108"/>
                <a:gd name="T53" fmla="*/ 2147483647 h 210"/>
                <a:gd name="T54" fmla="*/ 2147483647 w 108"/>
                <a:gd name="T55" fmla="*/ 2147483647 h 2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8"/>
                <a:gd name="T85" fmla="*/ 0 h 210"/>
                <a:gd name="T86" fmla="*/ 108 w 108"/>
                <a:gd name="T87" fmla="*/ 210 h 21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8" h="210">
                  <a:moveTo>
                    <a:pt x="108" y="30"/>
                  </a:moveTo>
                  <a:lnTo>
                    <a:pt x="108" y="24"/>
                  </a:lnTo>
                  <a:lnTo>
                    <a:pt x="10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78" y="0"/>
                  </a:lnTo>
                  <a:lnTo>
                    <a:pt x="78" y="6"/>
                  </a:lnTo>
                  <a:lnTo>
                    <a:pt x="72" y="12"/>
                  </a:lnTo>
                  <a:lnTo>
                    <a:pt x="72" y="24"/>
                  </a:lnTo>
                  <a:lnTo>
                    <a:pt x="66" y="36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2" y="42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0" y="210"/>
                  </a:lnTo>
                  <a:lnTo>
                    <a:pt x="30" y="210"/>
                  </a:lnTo>
                  <a:lnTo>
                    <a:pt x="42" y="168"/>
                  </a:lnTo>
                  <a:lnTo>
                    <a:pt x="60" y="174"/>
                  </a:lnTo>
                  <a:lnTo>
                    <a:pt x="84" y="150"/>
                  </a:lnTo>
                  <a:lnTo>
                    <a:pt x="84" y="90"/>
                  </a:lnTo>
                  <a:lnTo>
                    <a:pt x="90" y="78"/>
                  </a:lnTo>
                  <a:lnTo>
                    <a:pt x="96" y="60"/>
                  </a:lnTo>
                  <a:lnTo>
                    <a:pt x="108" y="36"/>
                  </a:lnTo>
                  <a:lnTo>
                    <a:pt x="10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0" name="Belarus" descr="© INSCALE GmbH, 05.05.2010&#10;http://www.presentationload.com/"/>
            <p:cNvSpPr>
              <a:spLocks/>
            </p:cNvSpPr>
            <p:nvPr/>
          </p:nvSpPr>
          <p:spPr bwMode="gray">
            <a:xfrm>
              <a:off x="4233444" y="1527468"/>
              <a:ext cx="188693" cy="122022"/>
            </a:xfrm>
            <a:custGeom>
              <a:avLst/>
              <a:gdLst>
                <a:gd name="T0" fmla="*/ 2147483647 w 570"/>
                <a:gd name="T1" fmla="*/ 2147483647 h 372"/>
                <a:gd name="T2" fmla="*/ 2147483647 w 570"/>
                <a:gd name="T3" fmla="*/ 2147483647 h 372"/>
                <a:gd name="T4" fmla="*/ 2147483647 w 570"/>
                <a:gd name="T5" fmla="*/ 2147483647 h 372"/>
                <a:gd name="T6" fmla="*/ 2147483647 w 570"/>
                <a:gd name="T7" fmla="*/ 2147483647 h 372"/>
                <a:gd name="T8" fmla="*/ 2147483647 w 570"/>
                <a:gd name="T9" fmla="*/ 2147483647 h 372"/>
                <a:gd name="T10" fmla="*/ 2147483647 w 570"/>
                <a:gd name="T11" fmla="*/ 2147483647 h 372"/>
                <a:gd name="T12" fmla="*/ 2147483647 w 570"/>
                <a:gd name="T13" fmla="*/ 2147483647 h 372"/>
                <a:gd name="T14" fmla="*/ 2147483647 w 570"/>
                <a:gd name="T15" fmla="*/ 2147483647 h 372"/>
                <a:gd name="T16" fmla="*/ 2147483647 w 570"/>
                <a:gd name="T17" fmla="*/ 2147483647 h 372"/>
                <a:gd name="T18" fmla="*/ 2147483647 w 570"/>
                <a:gd name="T19" fmla="*/ 2147483647 h 372"/>
                <a:gd name="T20" fmla="*/ 2147483647 w 570"/>
                <a:gd name="T21" fmla="*/ 2147483647 h 372"/>
                <a:gd name="T22" fmla="*/ 2147483647 w 570"/>
                <a:gd name="T23" fmla="*/ 2147483647 h 372"/>
                <a:gd name="T24" fmla="*/ 2147483647 w 570"/>
                <a:gd name="T25" fmla="*/ 2147483647 h 372"/>
                <a:gd name="T26" fmla="*/ 2147483647 w 570"/>
                <a:gd name="T27" fmla="*/ 2147483647 h 372"/>
                <a:gd name="T28" fmla="*/ 2147483647 w 570"/>
                <a:gd name="T29" fmla="*/ 2147483647 h 372"/>
                <a:gd name="T30" fmla="*/ 2147483647 w 570"/>
                <a:gd name="T31" fmla="*/ 2147483647 h 372"/>
                <a:gd name="T32" fmla="*/ 2147483647 w 570"/>
                <a:gd name="T33" fmla="*/ 2147483647 h 372"/>
                <a:gd name="T34" fmla="*/ 2147483647 w 570"/>
                <a:gd name="T35" fmla="*/ 2147483647 h 372"/>
                <a:gd name="T36" fmla="*/ 2147483647 w 570"/>
                <a:gd name="T37" fmla="*/ 2147483647 h 372"/>
                <a:gd name="T38" fmla="*/ 2147483647 w 570"/>
                <a:gd name="T39" fmla="*/ 2147483647 h 372"/>
                <a:gd name="T40" fmla="*/ 2147483647 w 570"/>
                <a:gd name="T41" fmla="*/ 2147483647 h 372"/>
                <a:gd name="T42" fmla="*/ 2147483647 w 570"/>
                <a:gd name="T43" fmla="*/ 2147483647 h 372"/>
                <a:gd name="T44" fmla="*/ 2147483647 w 570"/>
                <a:gd name="T45" fmla="*/ 2147483647 h 372"/>
                <a:gd name="T46" fmla="*/ 2147483647 w 570"/>
                <a:gd name="T47" fmla="*/ 2147483647 h 372"/>
                <a:gd name="T48" fmla="*/ 2147483647 w 570"/>
                <a:gd name="T49" fmla="*/ 2147483647 h 372"/>
                <a:gd name="T50" fmla="*/ 2147483647 w 570"/>
                <a:gd name="T51" fmla="*/ 2147483647 h 372"/>
                <a:gd name="T52" fmla="*/ 2147483647 w 570"/>
                <a:gd name="T53" fmla="*/ 2147483647 h 372"/>
                <a:gd name="T54" fmla="*/ 2147483647 w 570"/>
                <a:gd name="T55" fmla="*/ 2147483647 h 372"/>
                <a:gd name="T56" fmla="*/ 2147483647 w 570"/>
                <a:gd name="T57" fmla="*/ 0 h 372"/>
                <a:gd name="T58" fmla="*/ 2147483647 w 570"/>
                <a:gd name="T59" fmla="*/ 2147483647 h 372"/>
                <a:gd name="T60" fmla="*/ 2147483647 w 570"/>
                <a:gd name="T61" fmla="*/ 2147483647 h 372"/>
                <a:gd name="T62" fmla="*/ 2147483647 w 570"/>
                <a:gd name="T63" fmla="*/ 2147483647 h 372"/>
                <a:gd name="T64" fmla="*/ 2147483647 w 570"/>
                <a:gd name="T65" fmla="*/ 2147483647 h 372"/>
                <a:gd name="T66" fmla="*/ 2147483647 w 570"/>
                <a:gd name="T67" fmla="*/ 2147483647 h 372"/>
                <a:gd name="T68" fmla="*/ 2147483647 w 570"/>
                <a:gd name="T69" fmla="*/ 2147483647 h 372"/>
                <a:gd name="T70" fmla="*/ 2147483647 w 570"/>
                <a:gd name="T71" fmla="*/ 2147483647 h 372"/>
                <a:gd name="T72" fmla="*/ 2147483647 w 570"/>
                <a:gd name="T73" fmla="*/ 2147483647 h 372"/>
                <a:gd name="T74" fmla="*/ 2147483647 w 570"/>
                <a:gd name="T75" fmla="*/ 2147483647 h 372"/>
                <a:gd name="T76" fmla="*/ 2147483647 w 570"/>
                <a:gd name="T77" fmla="*/ 2147483647 h 372"/>
                <a:gd name="T78" fmla="*/ 2147483647 w 570"/>
                <a:gd name="T79" fmla="*/ 2147483647 h 372"/>
                <a:gd name="T80" fmla="*/ 2147483647 w 570"/>
                <a:gd name="T81" fmla="*/ 2147483647 h 372"/>
                <a:gd name="T82" fmla="*/ 2147483647 w 570"/>
                <a:gd name="T83" fmla="*/ 2147483647 h 372"/>
                <a:gd name="T84" fmla="*/ 2147483647 w 570"/>
                <a:gd name="T85" fmla="*/ 2147483647 h 372"/>
                <a:gd name="T86" fmla="*/ 2147483647 w 570"/>
                <a:gd name="T87" fmla="*/ 2147483647 h 372"/>
                <a:gd name="T88" fmla="*/ 2147483647 w 570"/>
                <a:gd name="T89" fmla="*/ 2147483647 h 372"/>
                <a:gd name="T90" fmla="*/ 2147483647 w 570"/>
                <a:gd name="T91" fmla="*/ 2147483647 h 372"/>
                <a:gd name="T92" fmla="*/ 2147483647 w 570"/>
                <a:gd name="T93" fmla="*/ 2147483647 h 372"/>
                <a:gd name="T94" fmla="*/ 2147483647 w 570"/>
                <a:gd name="T95" fmla="*/ 2147483647 h 372"/>
                <a:gd name="T96" fmla="*/ 2147483647 w 570"/>
                <a:gd name="T97" fmla="*/ 2147483647 h 3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0"/>
                <a:gd name="T148" fmla="*/ 0 h 372"/>
                <a:gd name="T149" fmla="*/ 570 w 570"/>
                <a:gd name="T150" fmla="*/ 372 h 37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0" h="372">
                  <a:moveTo>
                    <a:pt x="24" y="312"/>
                  </a:moveTo>
                  <a:lnTo>
                    <a:pt x="24" y="342"/>
                  </a:lnTo>
                  <a:lnTo>
                    <a:pt x="30" y="354"/>
                  </a:lnTo>
                  <a:lnTo>
                    <a:pt x="36" y="360"/>
                  </a:lnTo>
                  <a:lnTo>
                    <a:pt x="48" y="360"/>
                  </a:lnTo>
                  <a:lnTo>
                    <a:pt x="60" y="354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108" y="336"/>
                  </a:lnTo>
                  <a:lnTo>
                    <a:pt x="120" y="330"/>
                  </a:lnTo>
                  <a:lnTo>
                    <a:pt x="126" y="324"/>
                  </a:lnTo>
                  <a:lnTo>
                    <a:pt x="174" y="324"/>
                  </a:lnTo>
                  <a:lnTo>
                    <a:pt x="174" y="330"/>
                  </a:lnTo>
                  <a:lnTo>
                    <a:pt x="180" y="336"/>
                  </a:lnTo>
                  <a:lnTo>
                    <a:pt x="216" y="336"/>
                  </a:lnTo>
                  <a:lnTo>
                    <a:pt x="240" y="342"/>
                  </a:lnTo>
                  <a:lnTo>
                    <a:pt x="258" y="354"/>
                  </a:lnTo>
                  <a:lnTo>
                    <a:pt x="264" y="348"/>
                  </a:lnTo>
                  <a:lnTo>
                    <a:pt x="282" y="360"/>
                  </a:lnTo>
                  <a:lnTo>
                    <a:pt x="294" y="348"/>
                  </a:lnTo>
                  <a:lnTo>
                    <a:pt x="300" y="360"/>
                  </a:lnTo>
                  <a:lnTo>
                    <a:pt x="318" y="354"/>
                  </a:lnTo>
                  <a:lnTo>
                    <a:pt x="324" y="360"/>
                  </a:lnTo>
                  <a:lnTo>
                    <a:pt x="336" y="354"/>
                  </a:lnTo>
                  <a:lnTo>
                    <a:pt x="348" y="366"/>
                  </a:lnTo>
                  <a:lnTo>
                    <a:pt x="348" y="360"/>
                  </a:lnTo>
                  <a:lnTo>
                    <a:pt x="354" y="354"/>
                  </a:lnTo>
                  <a:lnTo>
                    <a:pt x="372" y="354"/>
                  </a:lnTo>
                  <a:lnTo>
                    <a:pt x="378" y="360"/>
                  </a:lnTo>
                  <a:lnTo>
                    <a:pt x="378" y="372"/>
                  </a:lnTo>
                  <a:lnTo>
                    <a:pt x="384" y="372"/>
                  </a:lnTo>
                  <a:lnTo>
                    <a:pt x="396" y="366"/>
                  </a:lnTo>
                  <a:lnTo>
                    <a:pt x="420" y="366"/>
                  </a:lnTo>
                  <a:lnTo>
                    <a:pt x="426" y="372"/>
                  </a:lnTo>
                  <a:lnTo>
                    <a:pt x="444" y="372"/>
                  </a:lnTo>
                  <a:lnTo>
                    <a:pt x="450" y="366"/>
                  </a:lnTo>
                  <a:lnTo>
                    <a:pt x="450" y="354"/>
                  </a:lnTo>
                  <a:lnTo>
                    <a:pt x="444" y="348"/>
                  </a:lnTo>
                  <a:lnTo>
                    <a:pt x="450" y="336"/>
                  </a:lnTo>
                  <a:lnTo>
                    <a:pt x="456" y="330"/>
                  </a:lnTo>
                  <a:lnTo>
                    <a:pt x="468" y="324"/>
                  </a:lnTo>
                  <a:lnTo>
                    <a:pt x="474" y="312"/>
                  </a:lnTo>
                  <a:lnTo>
                    <a:pt x="498" y="312"/>
                  </a:lnTo>
                  <a:lnTo>
                    <a:pt x="516" y="318"/>
                  </a:lnTo>
                  <a:lnTo>
                    <a:pt x="516" y="300"/>
                  </a:lnTo>
                  <a:lnTo>
                    <a:pt x="510" y="288"/>
                  </a:lnTo>
                  <a:lnTo>
                    <a:pt x="504" y="282"/>
                  </a:lnTo>
                  <a:lnTo>
                    <a:pt x="504" y="264"/>
                  </a:lnTo>
                  <a:lnTo>
                    <a:pt x="480" y="240"/>
                  </a:lnTo>
                  <a:lnTo>
                    <a:pt x="480" y="234"/>
                  </a:lnTo>
                  <a:lnTo>
                    <a:pt x="486" y="228"/>
                  </a:lnTo>
                  <a:lnTo>
                    <a:pt x="510" y="228"/>
                  </a:lnTo>
                  <a:lnTo>
                    <a:pt x="510" y="234"/>
                  </a:lnTo>
                  <a:lnTo>
                    <a:pt x="516" y="234"/>
                  </a:lnTo>
                  <a:lnTo>
                    <a:pt x="522" y="240"/>
                  </a:lnTo>
                  <a:lnTo>
                    <a:pt x="528" y="240"/>
                  </a:lnTo>
                  <a:lnTo>
                    <a:pt x="552" y="228"/>
                  </a:lnTo>
                  <a:lnTo>
                    <a:pt x="558" y="216"/>
                  </a:lnTo>
                  <a:lnTo>
                    <a:pt x="570" y="210"/>
                  </a:lnTo>
                  <a:lnTo>
                    <a:pt x="546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46" y="186"/>
                  </a:lnTo>
                  <a:lnTo>
                    <a:pt x="540" y="180"/>
                  </a:lnTo>
                  <a:lnTo>
                    <a:pt x="504" y="180"/>
                  </a:lnTo>
                  <a:lnTo>
                    <a:pt x="504" y="156"/>
                  </a:lnTo>
                  <a:lnTo>
                    <a:pt x="474" y="144"/>
                  </a:lnTo>
                  <a:lnTo>
                    <a:pt x="474" y="132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44" y="84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8"/>
                  </a:lnTo>
                  <a:lnTo>
                    <a:pt x="432" y="42"/>
                  </a:lnTo>
                  <a:lnTo>
                    <a:pt x="396" y="24"/>
                  </a:lnTo>
                  <a:lnTo>
                    <a:pt x="390" y="18"/>
                  </a:lnTo>
                  <a:lnTo>
                    <a:pt x="384" y="18"/>
                  </a:lnTo>
                  <a:lnTo>
                    <a:pt x="354" y="36"/>
                  </a:lnTo>
                  <a:lnTo>
                    <a:pt x="348" y="18"/>
                  </a:lnTo>
                  <a:lnTo>
                    <a:pt x="312" y="12"/>
                  </a:lnTo>
                  <a:lnTo>
                    <a:pt x="300" y="18"/>
                  </a:lnTo>
                  <a:lnTo>
                    <a:pt x="300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52" y="6"/>
                  </a:lnTo>
                  <a:lnTo>
                    <a:pt x="246" y="18"/>
                  </a:lnTo>
                  <a:lnTo>
                    <a:pt x="240" y="24"/>
                  </a:lnTo>
                  <a:lnTo>
                    <a:pt x="234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30"/>
                  </a:lnTo>
                  <a:lnTo>
                    <a:pt x="180" y="36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92" y="72"/>
                  </a:lnTo>
                  <a:lnTo>
                    <a:pt x="186" y="78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72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44" y="120"/>
                  </a:lnTo>
                  <a:lnTo>
                    <a:pt x="132" y="120"/>
                  </a:lnTo>
                  <a:lnTo>
                    <a:pt x="132" y="126"/>
                  </a:lnTo>
                  <a:lnTo>
                    <a:pt x="138" y="132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38" y="150"/>
                  </a:lnTo>
                  <a:lnTo>
                    <a:pt x="138" y="144"/>
                  </a:lnTo>
                  <a:lnTo>
                    <a:pt x="120" y="144"/>
                  </a:lnTo>
                  <a:lnTo>
                    <a:pt x="108" y="150"/>
                  </a:lnTo>
                  <a:lnTo>
                    <a:pt x="102" y="156"/>
                  </a:lnTo>
                  <a:lnTo>
                    <a:pt x="96" y="168"/>
                  </a:lnTo>
                  <a:lnTo>
                    <a:pt x="84" y="156"/>
                  </a:lnTo>
                  <a:lnTo>
                    <a:pt x="84" y="174"/>
                  </a:lnTo>
                  <a:lnTo>
                    <a:pt x="54" y="174"/>
                  </a:lnTo>
                  <a:lnTo>
                    <a:pt x="54" y="168"/>
                  </a:lnTo>
                  <a:lnTo>
                    <a:pt x="48" y="162"/>
                  </a:lnTo>
                  <a:lnTo>
                    <a:pt x="42" y="162"/>
                  </a:lnTo>
                  <a:lnTo>
                    <a:pt x="30" y="168"/>
                  </a:lnTo>
                  <a:lnTo>
                    <a:pt x="18" y="168"/>
                  </a:lnTo>
                  <a:lnTo>
                    <a:pt x="12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18" y="204"/>
                  </a:lnTo>
                  <a:lnTo>
                    <a:pt x="24" y="210"/>
                  </a:lnTo>
                  <a:lnTo>
                    <a:pt x="36" y="234"/>
                  </a:lnTo>
                  <a:lnTo>
                    <a:pt x="42" y="240"/>
                  </a:lnTo>
                  <a:lnTo>
                    <a:pt x="42" y="246"/>
                  </a:lnTo>
                  <a:lnTo>
                    <a:pt x="36" y="252"/>
                  </a:lnTo>
                  <a:lnTo>
                    <a:pt x="36" y="264"/>
                  </a:lnTo>
                  <a:lnTo>
                    <a:pt x="12" y="270"/>
                  </a:lnTo>
                  <a:lnTo>
                    <a:pt x="12" y="288"/>
                  </a:lnTo>
                  <a:lnTo>
                    <a:pt x="0" y="288"/>
                  </a:lnTo>
                  <a:lnTo>
                    <a:pt x="0" y="294"/>
                  </a:lnTo>
                  <a:lnTo>
                    <a:pt x="6" y="300"/>
                  </a:lnTo>
                  <a:lnTo>
                    <a:pt x="12" y="300"/>
                  </a:lnTo>
                  <a:lnTo>
                    <a:pt x="24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1" name="Bangladesh" descr="© INSCALE GmbH, 05.05.2010&#10;http://www.presentationload.com/"/>
            <p:cNvSpPr>
              <a:spLocks/>
            </p:cNvSpPr>
            <p:nvPr/>
          </p:nvSpPr>
          <p:spPr bwMode="gray">
            <a:xfrm>
              <a:off x="5752034" y="2299415"/>
              <a:ext cx="124073" cy="140005"/>
            </a:xfrm>
            <a:custGeom>
              <a:avLst/>
              <a:gdLst>
                <a:gd name="T0" fmla="*/ 2147483647 w 372"/>
                <a:gd name="T1" fmla="*/ 2147483647 h 426"/>
                <a:gd name="T2" fmla="*/ 2147483647 w 372"/>
                <a:gd name="T3" fmla="*/ 2147483647 h 426"/>
                <a:gd name="T4" fmla="*/ 2147483647 w 372"/>
                <a:gd name="T5" fmla="*/ 2147483647 h 426"/>
                <a:gd name="T6" fmla="*/ 2147483647 w 372"/>
                <a:gd name="T7" fmla="*/ 2147483647 h 426"/>
                <a:gd name="T8" fmla="*/ 2147483647 w 372"/>
                <a:gd name="T9" fmla="*/ 2147483647 h 426"/>
                <a:gd name="T10" fmla="*/ 2147483647 w 372"/>
                <a:gd name="T11" fmla="*/ 2147483647 h 426"/>
                <a:gd name="T12" fmla="*/ 2147483647 w 372"/>
                <a:gd name="T13" fmla="*/ 2147483647 h 426"/>
                <a:gd name="T14" fmla="*/ 2147483647 w 372"/>
                <a:gd name="T15" fmla="*/ 2147483647 h 426"/>
                <a:gd name="T16" fmla="*/ 2147483647 w 372"/>
                <a:gd name="T17" fmla="*/ 2147483647 h 426"/>
                <a:gd name="T18" fmla="*/ 2147483647 w 372"/>
                <a:gd name="T19" fmla="*/ 2147483647 h 426"/>
                <a:gd name="T20" fmla="*/ 2147483647 w 372"/>
                <a:gd name="T21" fmla="*/ 2147483647 h 426"/>
                <a:gd name="T22" fmla="*/ 2147483647 w 372"/>
                <a:gd name="T23" fmla="*/ 2147483647 h 426"/>
                <a:gd name="T24" fmla="*/ 2147483647 w 372"/>
                <a:gd name="T25" fmla="*/ 2147483647 h 426"/>
                <a:gd name="T26" fmla="*/ 2147483647 w 372"/>
                <a:gd name="T27" fmla="*/ 2147483647 h 426"/>
                <a:gd name="T28" fmla="*/ 2147483647 w 372"/>
                <a:gd name="T29" fmla="*/ 2147483647 h 426"/>
                <a:gd name="T30" fmla="*/ 2147483647 w 372"/>
                <a:gd name="T31" fmla="*/ 2147483647 h 426"/>
                <a:gd name="T32" fmla="*/ 2147483647 w 372"/>
                <a:gd name="T33" fmla="*/ 2147483647 h 426"/>
                <a:gd name="T34" fmla="*/ 2147483647 w 372"/>
                <a:gd name="T35" fmla="*/ 2147483647 h 426"/>
                <a:gd name="T36" fmla="*/ 2147483647 w 372"/>
                <a:gd name="T37" fmla="*/ 2147483647 h 426"/>
                <a:gd name="T38" fmla="*/ 2147483647 w 372"/>
                <a:gd name="T39" fmla="*/ 2147483647 h 426"/>
                <a:gd name="T40" fmla="*/ 2147483647 w 372"/>
                <a:gd name="T41" fmla="*/ 2147483647 h 426"/>
                <a:gd name="T42" fmla="*/ 2147483647 w 372"/>
                <a:gd name="T43" fmla="*/ 2147483647 h 426"/>
                <a:gd name="T44" fmla="*/ 2147483647 w 372"/>
                <a:gd name="T45" fmla="*/ 2147483647 h 426"/>
                <a:gd name="T46" fmla="*/ 2147483647 w 372"/>
                <a:gd name="T47" fmla="*/ 2147483647 h 426"/>
                <a:gd name="T48" fmla="*/ 2147483647 w 372"/>
                <a:gd name="T49" fmla="*/ 2147483647 h 426"/>
                <a:gd name="T50" fmla="*/ 2147483647 w 372"/>
                <a:gd name="T51" fmla="*/ 2147483647 h 426"/>
                <a:gd name="T52" fmla="*/ 2147483647 w 372"/>
                <a:gd name="T53" fmla="*/ 2147483647 h 426"/>
                <a:gd name="T54" fmla="*/ 2147483647 w 372"/>
                <a:gd name="T55" fmla="*/ 2147483647 h 426"/>
                <a:gd name="T56" fmla="*/ 2147483647 w 372"/>
                <a:gd name="T57" fmla="*/ 2147483647 h 426"/>
                <a:gd name="T58" fmla="*/ 2147483647 w 372"/>
                <a:gd name="T59" fmla="*/ 2147483647 h 426"/>
                <a:gd name="T60" fmla="*/ 2147483647 w 372"/>
                <a:gd name="T61" fmla="*/ 2147483647 h 426"/>
                <a:gd name="T62" fmla="*/ 2147483647 w 372"/>
                <a:gd name="T63" fmla="*/ 2147483647 h 426"/>
                <a:gd name="T64" fmla="*/ 2147483647 w 372"/>
                <a:gd name="T65" fmla="*/ 2147483647 h 426"/>
                <a:gd name="T66" fmla="*/ 2147483647 w 372"/>
                <a:gd name="T67" fmla="*/ 2147483647 h 426"/>
                <a:gd name="T68" fmla="*/ 2147483647 w 372"/>
                <a:gd name="T69" fmla="*/ 2147483647 h 426"/>
                <a:gd name="T70" fmla="*/ 2147483647 w 372"/>
                <a:gd name="T71" fmla="*/ 2147483647 h 426"/>
                <a:gd name="T72" fmla="*/ 2147483647 w 372"/>
                <a:gd name="T73" fmla="*/ 2147483647 h 426"/>
                <a:gd name="T74" fmla="*/ 2147483647 w 372"/>
                <a:gd name="T75" fmla="*/ 2147483647 h 426"/>
                <a:gd name="T76" fmla="*/ 2147483647 w 372"/>
                <a:gd name="T77" fmla="*/ 2147483647 h 426"/>
                <a:gd name="T78" fmla="*/ 2147483647 w 372"/>
                <a:gd name="T79" fmla="*/ 2147483647 h 426"/>
                <a:gd name="T80" fmla="*/ 2147483647 w 372"/>
                <a:gd name="T81" fmla="*/ 2147483647 h 426"/>
                <a:gd name="T82" fmla="*/ 2147483647 w 372"/>
                <a:gd name="T83" fmla="*/ 2147483647 h 426"/>
                <a:gd name="T84" fmla="*/ 2147483647 w 372"/>
                <a:gd name="T85" fmla="*/ 0 h 426"/>
                <a:gd name="T86" fmla="*/ 2147483647 w 372"/>
                <a:gd name="T87" fmla="*/ 2147483647 h 426"/>
                <a:gd name="T88" fmla="*/ 0 w 372"/>
                <a:gd name="T89" fmla="*/ 2147483647 h 426"/>
                <a:gd name="T90" fmla="*/ 2147483647 w 372"/>
                <a:gd name="T91" fmla="*/ 2147483647 h 426"/>
                <a:gd name="T92" fmla="*/ 2147483647 w 372"/>
                <a:gd name="T93" fmla="*/ 2147483647 h 426"/>
                <a:gd name="T94" fmla="*/ 2147483647 w 372"/>
                <a:gd name="T95" fmla="*/ 2147483647 h 426"/>
                <a:gd name="T96" fmla="*/ 2147483647 w 372"/>
                <a:gd name="T97" fmla="*/ 2147483647 h 426"/>
                <a:gd name="T98" fmla="*/ 2147483647 w 372"/>
                <a:gd name="T99" fmla="*/ 2147483647 h 426"/>
                <a:gd name="T100" fmla="*/ 2147483647 w 372"/>
                <a:gd name="T101" fmla="*/ 2147483647 h 426"/>
                <a:gd name="T102" fmla="*/ 2147483647 w 372"/>
                <a:gd name="T103" fmla="*/ 2147483647 h 426"/>
                <a:gd name="T104" fmla="*/ 2147483647 w 372"/>
                <a:gd name="T105" fmla="*/ 2147483647 h 426"/>
                <a:gd name="T106" fmla="*/ 2147483647 w 372"/>
                <a:gd name="T107" fmla="*/ 2147483647 h 426"/>
                <a:gd name="T108" fmla="*/ 2147483647 w 372"/>
                <a:gd name="T109" fmla="*/ 2147483647 h 426"/>
                <a:gd name="T110" fmla="*/ 2147483647 w 372"/>
                <a:gd name="T111" fmla="*/ 2147483647 h 426"/>
                <a:gd name="T112" fmla="*/ 2147483647 w 372"/>
                <a:gd name="T113" fmla="*/ 2147483647 h 426"/>
                <a:gd name="T114" fmla="*/ 2147483647 w 372"/>
                <a:gd name="T115" fmla="*/ 2147483647 h 4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2"/>
                <a:gd name="T175" fmla="*/ 0 h 426"/>
                <a:gd name="T176" fmla="*/ 372 w 372"/>
                <a:gd name="T177" fmla="*/ 426 h 42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2" h="426">
                  <a:moveTo>
                    <a:pt x="132" y="414"/>
                  </a:moveTo>
                  <a:lnTo>
                    <a:pt x="138" y="354"/>
                  </a:lnTo>
                  <a:lnTo>
                    <a:pt x="144" y="354"/>
                  </a:lnTo>
                  <a:lnTo>
                    <a:pt x="150" y="360"/>
                  </a:lnTo>
                  <a:lnTo>
                    <a:pt x="162" y="360"/>
                  </a:lnTo>
                  <a:lnTo>
                    <a:pt x="174" y="366"/>
                  </a:lnTo>
                  <a:lnTo>
                    <a:pt x="192" y="372"/>
                  </a:lnTo>
                  <a:lnTo>
                    <a:pt x="216" y="372"/>
                  </a:lnTo>
                  <a:lnTo>
                    <a:pt x="210" y="366"/>
                  </a:lnTo>
                  <a:lnTo>
                    <a:pt x="210" y="348"/>
                  </a:lnTo>
                  <a:lnTo>
                    <a:pt x="204" y="342"/>
                  </a:lnTo>
                  <a:lnTo>
                    <a:pt x="222" y="342"/>
                  </a:lnTo>
                  <a:lnTo>
                    <a:pt x="258" y="360"/>
                  </a:lnTo>
                  <a:lnTo>
                    <a:pt x="270" y="360"/>
                  </a:lnTo>
                  <a:lnTo>
                    <a:pt x="282" y="348"/>
                  </a:lnTo>
                  <a:lnTo>
                    <a:pt x="282" y="336"/>
                  </a:lnTo>
                  <a:lnTo>
                    <a:pt x="270" y="300"/>
                  </a:lnTo>
                  <a:lnTo>
                    <a:pt x="318" y="354"/>
                  </a:lnTo>
                  <a:lnTo>
                    <a:pt x="318" y="360"/>
                  </a:lnTo>
                  <a:lnTo>
                    <a:pt x="312" y="366"/>
                  </a:lnTo>
                  <a:lnTo>
                    <a:pt x="312" y="390"/>
                  </a:lnTo>
                  <a:lnTo>
                    <a:pt x="306" y="402"/>
                  </a:lnTo>
                  <a:lnTo>
                    <a:pt x="306" y="414"/>
                  </a:lnTo>
                  <a:lnTo>
                    <a:pt x="312" y="420"/>
                  </a:lnTo>
                  <a:lnTo>
                    <a:pt x="324" y="420"/>
                  </a:lnTo>
                  <a:lnTo>
                    <a:pt x="330" y="426"/>
                  </a:lnTo>
                  <a:lnTo>
                    <a:pt x="336" y="414"/>
                  </a:lnTo>
                  <a:lnTo>
                    <a:pt x="336" y="408"/>
                  </a:lnTo>
                  <a:lnTo>
                    <a:pt x="372" y="414"/>
                  </a:lnTo>
                  <a:lnTo>
                    <a:pt x="360" y="354"/>
                  </a:lnTo>
                  <a:lnTo>
                    <a:pt x="360" y="348"/>
                  </a:lnTo>
                  <a:lnTo>
                    <a:pt x="354" y="342"/>
                  </a:lnTo>
                  <a:lnTo>
                    <a:pt x="348" y="330"/>
                  </a:lnTo>
                  <a:lnTo>
                    <a:pt x="342" y="312"/>
                  </a:lnTo>
                  <a:lnTo>
                    <a:pt x="336" y="300"/>
                  </a:lnTo>
                  <a:lnTo>
                    <a:pt x="336" y="288"/>
                  </a:lnTo>
                  <a:lnTo>
                    <a:pt x="330" y="276"/>
                  </a:lnTo>
                  <a:lnTo>
                    <a:pt x="330" y="270"/>
                  </a:lnTo>
                  <a:lnTo>
                    <a:pt x="324" y="258"/>
                  </a:lnTo>
                  <a:lnTo>
                    <a:pt x="324" y="240"/>
                  </a:lnTo>
                  <a:lnTo>
                    <a:pt x="318" y="234"/>
                  </a:lnTo>
                  <a:lnTo>
                    <a:pt x="306" y="228"/>
                  </a:lnTo>
                  <a:lnTo>
                    <a:pt x="288" y="228"/>
                  </a:lnTo>
                  <a:lnTo>
                    <a:pt x="288" y="252"/>
                  </a:lnTo>
                  <a:lnTo>
                    <a:pt x="282" y="288"/>
                  </a:lnTo>
                  <a:lnTo>
                    <a:pt x="264" y="264"/>
                  </a:lnTo>
                  <a:lnTo>
                    <a:pt x="258" y="264"/>
                  </a:lnTo>
                  <a:lnTo>
                    <a:pt x="240" y="246"/>
                  </a:lnTo>
                  <a:lnTo>
                    <a:pt x="234" y="234"/>
                  </a:lnTo>
                  <a:lnTo>
                    <a:pt x="234" y="216"/>
                  </a:lnTo>
                  <a:lnTo>
                    <a:pt x="240" y="204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70" y="186"/>
                  </a:lnTo>
                  <a:lnTo>
                    <a:pt x="276" y="186"/>
                  </a:lnTo>
                  <a:lnTo>
                    <a:pt x="282" y="180"/>
                  </a:lnTo>
                  <a:lnTo>
                    <a:pt x="288" y="168"/>
                  </a:lnTo>
                  <a:lnTo>
                    <a:pt x="294" y="150"/>
                  </a:lnTo>
                  <a:lnTo>
                    <a:pt x="294" y="138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06" y="126"/>
                  </a:lnTo>
                  <a:lnTo>
                    <a:pt x="282" y="102"/>
                  </a:lnTo>
                  <a:lnTo>
                    <a:pt x="276" y="102"/>
                  </a:lnTo>
                  <a:lnTo>
                    <a:pt x="228" y="114"/>
                  </a:lnTo>
                  <a:lnTo>
                    <a:pt x="210" y="114"/>
                  </a:lnTo>
                  <a:lnTo>
                    <a:pt x="198" y="108"/>
                  </a:lnTo>
                  <a:lnTo>
                    <a:pt x="138" y="108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6" y="66"/>
                  </a:lnTo>
                  <a:lnTo>
                    <a:pt x="120" y="66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8" y="30"/>
                  </a:lnTo>
                  <a:lnTo>
                    <a:pt x="102" y="24"/>
                  </a:lnTo>
                  <a:lnTo>
                    <a:pt x="96" y="42"/>
                  </a:lnTo>
                  <a:lnTo>
                    <a:pt x="90" y="36"/>
                  </a:lnTo>
                  <a:lnTo>
                    <a:pt x="78" y="36"/>
                  </a:lnTo>
                  <a:lnTo>
                    <a:pt x="72" y="30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60" y="0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66" y="96"/>
                  </a:lnTo>
                  <a:lnTo>
                    <a:pt x="66" y="108"/>
                  </a:lnTo>
                  <a:lnTo>
                    <a:pt x="30" y="108"/>
                  </a:lnTo>
                  <a:lnTo>
                    <a:pt x="30" y="138"/>
                  </a:lnTo>
                  <a:lnTo>
                    <a:pt x="24" y="138"/>
                  </a:lnTo>
                  <a:lnTo>
                    <a:pt x="12" y="150"/>
                  </a:lnTo>
                  <a:lnTo>
                    <a:pt x="24" y="162"/>
                  </a:lnTo>
                  <a:lnTo>
                    <a:pt x="36" y="168"/>
                  </a:lnTo>
                  <a:lnTo>
                    <a:pt x="54" y="168"/>
                  </a:lnTo>
                  <a:lnTo>
                    <a:pt x="66" y="174"/>
                  </a:lnTo>
                  <a:lnTo>
                    <a:pt x="72" y="180"/>
                  </a:lnTo>
                  <a:lnTo>
                    <a:pt x="72" y="186"/>
                  </a:lnTo>
                  <a:lnTo>
                    <a:pt x="66" y="204"/>
                  </a:lnTo>
                  <a:lnTo>
                    <a:pt x="60" y="210"/>
                  </a:lnTo>
                  <a:lnTo>
                    <a:pt x="54" y="222"/>
                  </a:lnTo>
                  <a:lnTo>
                    <a:pt x="66" y="252"/>
                  </a:lnTo>
                  <a:lnTo>
                    <a:pt x="96" y="276"/>
                  </a:lnTo>
                  <a:lnTo>
                    <a:pt x="96" y="306"/>
                  </a:lnTo>
                  <a:lnTo>
                    <a:pt x="114" y="348"/>
                  </a:lnTo>
                  <a:lnTo>
                    <a:pt x="108" y="378"/>
                  </a:lnTo>
                  <a:lnTo>
                    <a:pt x="132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2" name="Bahrain" descr="© INSCALE GmbH, 05.05.2010&#10;http://www.presentationload.com/"/>
            <p:cNvSpPr>
              <a:spLocks/>
            </p:cNvSpPr>
            <p:nvPr/>
          </p:nvSpPr>
          <p:spPr bwMode="gray">
            <a:xfrm>
              <a:off x="4896453" y="2304552"/>
              <a:ext cx="9047" cy="17982"/>
            </a:xfrm>
            <a:custGeom>
              <a:avLst/>
              <a:gdLst>
                <a:gd name="T0" fmla="*/ 2147483647 w 15"/>
                <a:gd name="T1" fmla="*/ 0 h 28"/>
                <a:gd name="T2" fmla="*/ 2147483647 w 15"/>
                <a:gd name="T3" fmla="*/ 2147483647 h 28"/>
                <a:gd name="T4" fmla="*/ 2147483647 w 15"/>
                <a:gd name="T5" fmla="*/ 2147483647 h 28"/>
                <a:gd name="T6" fmla="*/ 2032697641 w 15"/>
                <a:gd name="T7" fmla="*/ 2147483647 h 28"/>
                <a:gd name="T8" fmla="*/ 813299296 w 15"/>
                <a:gd name="T9" fmla="*/ 2147483647 h 28"/>
                <a:gd name="T10" fmla="*/ 2147483647 w 15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28"/>
                <a:gd name="T20" fmla="*/ 15 w 15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28">
                  <a:moveTo>
                    <a:pt x="9" y="0"/>
                  </a:moveTo>
                  <a:cubicBezTo>
                    <a:pt x="14" y="0"/>
                    <a:pt x="15" y="10"/>
                    <a:pt x="14" y="14"/>
                  </a:cubicBezTo>
                  <a:cubicBezTo>
                    <a:pt x="13" y="18"/>
                    <a:pt x="15" y="28"/>
                    <a:pt x="9" y="28"/>
                  </a:cubicBezTo>
                  <a:cubicBezTo>
                    <a:pt x="4" y="27"/>
                    <a:pt x="5" y="21"/>
                    <a:pt x="5" y="18"/>
                  </a:cubicBezTo>
                  <a:cubicBezTo>
                    <a:pt x="5" y="14"/>
                    <a:pt x="0" y="14"/>
                    <a:pt x="2" y="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3" name="Azerbaij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69" y="1893533"/>
              <a:ext cx="118902" cy="95048"/>
            </a:xfrm>
            <a:custGeom>
              <a:avLst/>
              <a:gdLst>
                <a:gd name="T0" fmla="*/ 2147483647 w 360"/>
                <a:gd name="T1" fmla="*/ 2147483647 h 288"/>
                <a:gd name="T2" fmla="*/ 2147483647 w 360"/>
                <a:gd name="T3" fmla="*/ 2147483647 h 288"/>
                <a:gd name="T4" fmla="*/ 2147483647 w 360"/>
                <a:gd name="T5" fmla="*/ 2147483647 h 288"/>
                <a:gd name="T6" fmla="*/ 2147483647 w 360"/>
                <a:gd name="T7" fmla="*/ 2147483647 h 288"/>
                <a:gd name="T8" fmla="*/ 2147483647 w 360"/>
                <a:gd name="T9" fmla="*/ 2147483647 h 288"/>
                <a:gd name="T10" fmla="*/ 2147483647 w 360"/>
                <a:gd name="T11" fmla="*/ 2147483647 h 288"/>
                <a:gd name="T12" fmla="*/ 2147483647 w 360"/>
                <a:gd name="T13" fmla="*/ 2147483647 h 288"/>
                <a:gd name="T14" fmla="*/ 2147483647 w 360"/>
                <a:gd name="T15" fmla="*/ 2147483647 h 288"/>
                <a:gd name="T16" fmla="*/ 2147483647 w 360"/>
                <a:gd name="T17" fmla="*/ 2147483647 h 288"/>
                <a:gd name="T18" fmla="*/ 2147483647 w 360"/>
                <a:gd name="T19" fmla="*/ 2147483647 h 288"/>
                <a:gd name="T20" fmla="*/ 2147483647 w 360"/>
                <a:gd name="T21" fmla="*/ 2147483647 h 288"/>
                <a:gd name="T22" fmla="*/ 2147483647 w 360"/>
                <a:gd name="T23" fmla="*/ 2147483647 h 288"/>
                <a:gd name="T24" fmla="*/ 2147483647 w 360"/>
                <a:gd name="T25" fmla="*/ 2147483647 h 288"/>
                <a:gd name="T26" fmla="*/ 2147483647 w 360"/>
                <a:gd name="T27" fmla="*/ 0 h 288"/>
                <a:gd name="T28" fmla="*/ 2147483647 w 360"/>
                <a:gd name="T29" fmla="*/ 2147483647 h 288"/>
                <a:gd name="T30" fmla="*/ 2147483647 w 360"/>
                <a:gd name="T31" fmla="*/ 2147483647 h 288"/>
                <a:gd name="T32" fmla="*/ 2147483647 w 360"/>
                <a:gd name="T33" fmla="*/ 2147483647 h 288"/>
                <a:gd name="T34" fmla="*/ 2147483647 w 360"/>
                <a:gd name="T35" fmla="*/ 2147483647 h 288"/>
                <a:gd name="T36" fmla="*/ 2147483647 w 360"/>
                <a:gd name="T37" fmla="*/ 2147483647 h 288"/>
                <a:gd name="T38" fmla="*/ 2147483647 w 360"/>
                <a:gd name="T39" fmla="*/ 0 h 288"/>
                <a:gd name="T40" fmla="*/ 2147483647 w 360"/>
                <a:gd name="T41" fmla="*/ 2147483647 h 288"/>
                <a:gd name="T42" fmla="*/ 2147483647 w 360"/>
                <a:gd name="T43" fmla="*/ 2147483647 h 288"/>
                <a:gd name="T44" fmla="*/ 2147483647 w 360"/>
                <a:gd name="T45" fmla="*/ 2147483647 h 288"/>
                <a:gd name="T46" fmla="*/ 2147483647 w 360"/>
                <a:gd name="T47" fmla="*/ 2147483647 h 288"/>
                <a:gd name="T48" fmla="*/ 2147483647 w 360"/>
                <a:gd name="T49" fmla="*/ 2147483647 h 288"/>
                <a:gd name="T50" fmla="*/ 2147483647 w 360"/>
                <a:gd name="T51" fmla="*/ 2147483647 h 288"/>
                <a:gd name="T52" fmla="*/ 2147483647 w 360"/>
                <a:gd name="T53" fmla="*/ 2147483647 h 288"/>
                <a:gd name="T54" fmla="*/ 0 w 360"/>
                <a:gd name="T55" fmla="*/ 2147483647 h 288"/>
                <a:gd name="T56" fmla="*/ 2147483647 w 360"/>
                <a:gd name="T57" fmla="*/ 2147483647 h 288"/>
                <a:gd name="T58" fmla="*/ 2147483647 w 360"/>
                <a:gd name="T59" fmla="*/ 2147483647 h 288"/>
                <a:gd name="T60" fmla="*/ 2147483647 w 360"/>
                <a:gd name="T61" fmla="*/ 2147483647 h 288"/>
                <a:gd name="T62" fmla="*/ 2147483647 w 360"/>
                <a:gd name="T63" fmla="*/ 2147483647 h 288"/>
                <a:gd name="T64" fmla="*/ 2147483647 w 360"/>
                <a:gd name="T65" fmla="*/ 2147483647 h 288"/>
                <a:gd name="T66" fmla="*/ 2147483647 w 360"/>
                <a:gd name="T67" fmla="*/ 2147483647 h 288"/>
                <a:gd name="T68" fmla="*/ 2147483647 w 360"/>
                <a:gd name="T69" fmla="*/ 2147483647 h 288"/>
                <a:gd name="T70" fmla="*/ 2147483647 w 360"/>
                <a:gd name="T71" fmla="*/ 2147483647 h 288"/>
                <a:gd name="T72" fmla="*/ 2147483647 w 360"/>
                <a:gd name="T73" fmla="*/ 2147483647 h 288"/>
                <a:gd name="T74" fmla="*/ 2147483647 w 360"/>
                <a:gd name="T75" fmla="*/ 2147483647 h 288"/>
                <a:gd name="T76" fmla="*/ 2147483647 w 360"/>
                <a:gd name="T77" fmla="*/ 2147483647 h 288"/>
                <a:gd name="T78" fmla="*/ 2147483647 w 360"/>
                <a:gd name="T79" fmla="*/ 2147483647 h 288"/>
                <a:gd name="T80" fmla="*/ 2147483647 w 360"/>
                <a:gd name="T81" fmla="*/ 2147483647 h 288"/>
                <a:gd name="T82" fmla="*/ 2147483647 w 360"/>
                <a:gd name="T83" fmla="*/ 2147483647 h 288"/>
                <a:gd name="T84" fmla="*/ 2147483647 w 360"/>
                <a:gd name="T85" fmla="*/ 2147483647 h 288"/>
                <a:gd name="T86" fmla="*/ 2147483647 w 360"/>
                <a:gd name="T87" fmla="*/ 2147483647 h 288"/>
                <a:gd name="T88" fmla="*/ 2147483647 w 360"/>
                <a:gd name="T89" fmla="*/ 2147483647 h 288"/>
                <a:gd name="T90" fmla="*/ 2147483647 w 360"/>
                <a:gd name="T91" fmla="*/ 2147483647 h 288"/>
                <a:gd name="T92" fmla="*/ 2147483647 w 360"/>
                <a:gd name="T93" fmla="*/ 2147483647 h 288"/>
                <a:gd name="T94" fmla="*/ 2147483647 w 360"/>
                <a:gd name="T95" fmla="*/ 2147483647 h 288"/>
                <a:gd name="T96" fmla="*/ 2147483647 w 360"/>
                <a:gd name="T97" fmla="*/ 2147483647 h 288"/>
                <a:gd name="T98" fmla="*/ 2147483647 w 360"/>
                <a:gd name="T99" fmla="*/ 2147483647 h 288"/>
                <a:gd name="T100" fmla="*/ 2147483647 w 360"/>
                <a:gd name="T101" fmla="*/ 2147483647 h 288"/>
                <a:gd name="T102" fmla="*/ 2147483647 w 360"/>
                <a:gd name="T103" fmla="*/ 2147483647 h 288"/>
                <a:gd name="T104" fmla="*/ 2147483647 w 360"/>
                <a:gd name="T105" fmla="*/ 2147483647 h 288"/>
                <a:gd name="T106" fmla="*/ 2147483647 w 360"/>
                <a:gd name="T107" fmla="*/ 2147483647 h 288"/>
                <a:gd name="T108" fmla="*/ 2147483647 w 360"/>
                <a:gd name="T109" fmla="*/ 2147483647 h 288"/>
                <a:gd name="T110" fmla="*/ 2147483647 w 360"/>
                <a:gd name="T111" fmla="*/ 2147483647 h 288"/>
                <a:gd name="T112" fmla="*/ 2147483647 w 360"/>
                <a:gd name="T113" fmla="*/ 2147483647 h 288"/>
                <a:gd name="T114" fmla="*/ 2147483647 w 360"/>
                <a:gd name="T115" fmla="*/ 2147483647 h 288"/>
                <a:gd name="T116" fmla="*/ 2147483647 w 360"/>
                <a:gd name="T117" fmla="*/ 2147483647 h 288"/>
                <a:gd name="T118" fmla="*/ 2147483647 w 360"/>
                <a:gd name="T119" fmla="*/ 2147483647 h 288"/>
                <a:gd name="T120" fmla="*/ 2147483647 w 360"/>
                <a:gd name="T121" fmla="*/ 2147483647 h 2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60"/>
                <a:gd name="T184" fmla="*/ 0 h 288"/>
                <a:gd name="T185" fmla="*/ 360 w 360"/>
                <a:gd name="T186" fmla="*/ 288 h 2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60" h="288">
                  <a:moveTo>
                    <a:pt x="66" y="186"/>
                  </a:moveTo>
                  <a:lnTo>
                    <a:pt x="36" y="186"/>
                  </a:lnTo>
                  <a:lnTo>
                    <a:pt x="24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2" y="192"/>
                  </a:lnTo>
                  <a:lnTo>
                    <a:pt x="18" y="204"/>
                  </a:lnTo>
                  <a:lnTo>
                    <a:pt x="36" y="222"/>
                  </a:lnTo>
                  <a:lnTo>
                    <a:pt x="48" y="228"/>
                  </a:lnTo>
                  <a:lnTo>
                    <a:pt x="84" y="240"/>
                  </a:lnTo>
                  <a:lnTo>
                    <a:pt x="90" y="240"/>
                  </a:lnTo>
                  <a:lnTo>
                    <a:pt x="84" y="234"/>
                  </a:lnTo>
                  <a:lnTo>
                    <a:pt x="84" y="222"/>
                  </a:lnTo>
                  <a:lnTo>
                    <a:pt x="78" y="216"/>
                  </a:lnTo>
                  <a:lnTo>
                    <a:pt x="78" y="204"/>
                  </a:lnTo>
                  <a:lnTo>
                    <a:pt x="72" y="198"/>
                  </a:lnTo>
                  <a:lnTo>
                    <a:pt x="72" y="186"/>
                  </a:lnTo>
                  <a:lnTo>
                    <a:pt x="66" y="186"/>
                  </a:lnTo>
                  <a:close/>
                  <a:moveTo>
                    <a:pt x="354" y="108"/>
                  </a:moveTo>
                  <a:lnTo>
                    <a:pt x="348" y="102"/>
                  </a:lnTo>
                  <a:lnTo>
                    <a:pt x="330" y="102"/>
                  </a:lnTo>
                  <a:lnTo>
                    <a:pt x="318" y="108"/>
                  </a:lnTo>
                  <a:lnTo>
                    <a:pt x="306" y="108"/>
                  </a:lnTo>
                  <a:lnTo>
                    <a:pt x="288" y="90"/>
                  </a:lnTo>
                  <a:lnTo>
                    <a:pt x="288" y="84"/>
                  </a:lnTo>
                  <a:lnTo>
                    <a:pt x="264" y="54"/>
                  </a:lnTo>
                  <a:lnTo>
                    <a:pt x="264" y="42"/>
                  </a:lnTo>
                  <a:lnTo>
                    <a:pt x="216" y="0"/>
                  </a:lnTo>
                  <a:lnTo>
                    <a:pt x="216" y="30"/>
                  </a:lnTo>
                  <a:lnTo>
                    <a:pt x="210" y="36"/>
                  </a:lnTo>
                  <a:lnTo>
                    <a:pt x="192" y="36"/>
                  </a:lnTo>
                  <a:lnTo>
                    <a:pt x="192" y="48"/>
                  </a:lnTo>
                  <a:lnTo>
                    <a:pt x="186" y="54"/>
                  </a:lnTo>
                  <a:lnTo>
                    <a:pt x="162" y="54"/>
                  </a:lnTo>
                  <a:lnTo>
                    <a:pt x="156" y="48"/>
                  </a:lnTo>
                  <a:lnTo>
                    <a:pt x="144" y="42"/>
                  </a:lnTo>
                  <a:lnTo>
                    <a:pt x="138" y="30"/>
                  </a:lnTo>
                  <a:lnTo>
                    <a:pt x="120" y="12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90" y="3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72" y="54"/>
                  </a:lnTo>
                  <a:lnTo>
                    <a:pt x="60" y="60"/>
                  </a:lnTo>
                  <a:lnTo>
                    <a:pt x="42" y="42"/>
                  </a:lnTo>
                  <a:lnTo>
                    <a:pt x="42" y="36"/>
                  </a:lnTo>
                  <a:lnTo>
                    <a:pt x="36" y="30"/>
                  </a:lnTo>
                  <a:lnTo>
                    <a:pt x="12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66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42" y="108"/>
                  </a:lnTo>
                  <a:lnTo>
                    <a:pt x="66" y="120"/>
                  </a:lnTo>
                  <a:lnTo>
                    <a:pt x="72" y="126"/>
                  </a:lnTo>
                  <a:lnTo>
                    <a:pt x="72" y="132"/>
                  </a:lnTo>
                  <a:lnTo>
                    <a:pt x="54" y="150"/>
                  </a:lnTo>
                  <a:lnTo>
                    <a:pt x="42" y="150"/>
                  </a:lnTo>
                  <a:lnTo>
                    <a:pt x="72" y="162"/>
                  </a:lnTo>
                  <a:lnTo>
                    <a:pt x="84" y="180"/>
                  </a:lnTo>
                  <a:lnTo>
                    <a:pt x="114" y="186"/>
                  </a:lnTo>
                  <a:lnTo>
                    <a:pt x="114" y="198"/>
                  </a:lnTo>
                  <a:lnTo>
                    <a:pt x="120" y="210"/>
                  </a:lnTo>
                  <a:lnTo>
                    <a:pt x="120" y="240"/>
                  </a:lnTo>
                  <a:lnTo>
                    <a:pt x="132" y="240"/>
                  </a:lnTo>
                  <a:lnTo>
                    <a:pt x="138" y="228"/>
                  </a:lnTo>
                  <a:lnTo>
                    <a:pt x="144" y="222"/>
                  </a:lnTo>
                  <a:lnTo>
                    <a:pt x="144" y="216"/>
                  </a:lnTo>
                  <a:lnTo>
                    <a:pt x="156" y="204"/>
                  </a:lnTo>
                  <a:lnTo>
                    <a:pt x="174" y="192"/>
                  </a:lnTo>
                  <a:lnTo>
                    <a:pt x="186" y="186"/>
                  </a:lnTo>
                  <a:lnTo>
                    <a:pt x="198" y="174"/>
                  </a:lnTo>
                  <a:lnTo>
                    <a:pt x="210" y="168"/>
                  </a:lnTo>
                  <a:lnTo>
                    <a:pt x="222" y="168"/>
                  </a:lnTo>
                  <a:lnTo>
                    <a:pt x="228" y="180"/>
                  </a:lnTo>
                  <a:lnTo>
                    <a:pt x="234" y="186"/>
                  </a:lnTo>
                  <a:lnTo>
                    <a:pt x="234" y="204"/>
                  </a:lnTo>
                  <a:lnTo>
                    <a:pt x="228" y="210"/>
                  </a:lnTo>
                  <a:lnTo>
                    <a:pt x="228" y="222"/>
                  </a:lnTo>
                  <a:lnTo>
                    <a:pt x="234" y="222"/>
                  </a:lnTo>
                  <a:lnTo>
                    <a:pt x="240" y="228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2" y="240"/>
                  </a:lnTo>
                  <a:lnTo>
                    <a:pt x="222" y="246"/>
                  </a:lnTo>
                  <a:lnTo>
                    <a:pt x="234" y="258"/>
                  </a:lnTo>
                  <a:lnTo>
                    <a:pt x="246" y="264"/>
                  </a:lnTo>
                  <a:lnTo>
                    <a:pt x="252" y="270"/>
                  </a:lnTo>
                  <a:lnTo>
                    <a:pt x="258" y="270"/>
                  </a:lnTo>
                  <a:lnTo>
                    <a:pt x="264" y="276"/>
                  </a:lnTo>
                  <a:lnTo>
                    <a:pt x="264" y="282"/>
                  </a:lnTo>
                  <a:lnTo>
                    <a:pt x="282" y="282"/>
                  </a:lnTo>
                  <a:lnTo>
                    <a:pt x="282" y="288"/>
                  </a:lnTo>
                  <a:lnTo>
                    <a:pt x="288" y="282"/>
                  </a:lnTo>
                  <a:lnTo>
                    <a:pt x="288" y="258"/>
                  </a:lnTo>
                  <a:lnTo>
                    <a:pt x="282" y="252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88" y="240"/>
                  </a:lnTo>
                  <a:lnTo>
                    <a:pt x="288" y="210"/>
                  </a:lnTo>
                  <a:lnTo>
                    <a:pt x="300" y="222"/>
                  </a:lnTo>
                  <a:lnTo>
                    <a:pt x="306" y="222"/>
                  </a:lnTo>
                  <a:lnTo>
                    <a:pt x="318" y="210"/>
                  </a:lnTo>
                  <a:lnTo>
                    <a:pt x="300" y="192"/>
                  </a:lnTo>
                  <a:lnTo>
                    <a:pt x="300" y="138"/>
                  </a:lnTo>
                  <a:lnTo>
                    <a:pt x="318" y="138"/>
                  </a:lnTo>
                  <a:lnTo>
                    <a:pt x="330" y="126"/>
                  </a:lnTo>
                  <a:lnTo>
                    <a:pt x="360" y="132"/>
                  </a:lnTo>
                  <a:lnTo>
                    <a:pt x="360" y="120"/>
                  </a:lnTo>
                  <a:lnTo>
                    <a:pt x="35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4" name="Austria" descr="© INSCALE GmbH, 05.05.2010&#10;http://www.presentationload.com/"/>
            <p:cNvSpPr>
              <a:spLocks/>
            </p:cNvSpPr>
            <p:nvPr/>
          </p:nvSpPr>
          <p:spPr bwMode="gray">
            <a:xfrm>
              <a:off x="3959451" y="1708574"/>
              <a:ext cx="151212" cy="66790"/>
            </a:xfrm>
            <a:custGeom>
              <a:avLst/>
              <a:gdLst>
                <a:gd name="T0" fmla="*/ 2147483647 w 456"/>
                <a:gd name="T1" fmla="*/ 2147483647 h 204"/>
                <a:gd name="T2" fmla="*/ 2147483647 w 456"/>
                <a:gd name="T3" fmla="*/ 2147483647 h 204"/>
                <a:gd name="T4" fmla="*/ 2147483647 w 456"/>
                <a:gd name="T5" fmla="*/ 2147483647 h 204"/>
                <a:gd name="T6" fmla="*/ 2147483647 w 456"/>
                <a:gd name="T7" fmla="*/ 2147483647 h 204"/>
                <a:gd name="T8" fmla="*/ 2147483647 w 456"/>
                <a:gd name="T9" fmla="*/ 2147483647 h 204"/>
                <a:gd name="T10" fmla="*/ 2147483647 w 456"/>
                <a:gd name="T11" fmla="*/ 2147483647 h 204"/>
                <a:gd name="T12" fmla="*/ 2147483647 w 456"/>
                <a:gd name="T13" fmla="*/ 2147483647 h 204"/>
                <a:gd name="T14" fmla="*/ 2147483647 w 456"/>
                <a:gd name="T15" fmla="*/ 0 h 204"/>
                <a:gd name="T16" fmla="*/ 2147483647 w 456"/>
                <a:gd name="T17" fmla="*/ 2147483647 h 204"/>
                <a:gd name="T18" fmla="*/ 2147483647 w 456"/>
                <a:gd name="T19" fmla="*/ 2147483647 h 204"/>
                <a:gd name="T20" fmla="*/ 2147483647 w 456"/>
                <a:gd name="T21" fmla="*/ 2147483647 h 204"/>
                <a:gd name="T22" fmla="*/ 2147483647 w 456"/>
                <a:gd name="T23" fmla="*/ 2147483647 h 204"/>
                <a:gd name="T24" fmla="*/ 2147483647 w 456"/>
                <a:gd name="T25" fmla="*/ 2147483647 h 204"/>
                <a:gd name="T26" fmla="*/ 2147483647 w 456"/>
                <a:gd name="T27" fmla="*/ 2147483647 h 204"/>
                <a:gd name="T28" fmla="*/ 2147483647 w 456"/>
                <a:gd name="T29" fmla="*/ 2147483647 h 204"/>
                <a:gd name="T30" fmla="*/ 2147483647 w 456"/>
                <a:gd name="T31" fmla="*/ 2147483647 h 204"/>
                <a:gd name="T32" fmla="*/ 2147483647 w 456"/>
                <a:gd name="T33" fmla="*/ 2147483647 h 204"/>
                <a:gd name="T34" fmla="*/ 2147483647 w 456"/>
                <a:gd name="T35" fmla="*/ 2147483647 h 204"/>
                <a:gd name="T36" fmla="*/ 2147483647 w 456"/>
                <a:gd name="T37" fmla="*/ 2147483647 h 204"/>
                <a:gd name="T38" fmla="*/ 2147483647 w 456"/>
                <a:gd name="T39" fmla="*/ 2147483647 h 204"/>
                <a:gd name="T40" fmla="*/ 2147483647 w 456"/>
                <a:gd name="T41" fmla="*/ 2147483647 h 204"/>
                <a:gd name="T42" fmla="*/ 2147483647 w 456"/>
                <a:gd name="T43" fmla="*/ 2147483647 h 204"/>
                <a:gd name="T44" fmla="*/ 2147483647 w 456"/>
                <a:gd name="T45" fmla="*/ 2147483647 h 204"/>
                <a:gd name="T46" fmla="*/ 2147483647 w 456"/>
                <a:gd name="T47" fmla="*/ 2147483647 h 204"/>
                <a:gd name="T48" fmla="*/ 2147483647 w 456"/>
                <a:gd name="T49" fmla="*/ 2147483647 h 204"/>
                <a:gd name="T50" fmla="*/ 2147483647 w 456"/>
                <a:gd name="T51" fmla="*/ 2147483647 h 204"/>
                <a:gd name="T52" fmla="*/ 2147483647 w 456"/>
                <a:gd name="T53" fmla="*/ 2147483647 h 204"/>
                <a:gd name="T54" fmla="*/ 0 w 456"/>
                <a:gd name="T55" fmla="*/ 2147483647 h 204"/>
                <a:gd name="T56" fmla="*/ 2147483647 w 456"/>
                <a:gd name="T57" fmla="*/ 2147483647 h 204"/>
                <a:gd name="T58" fmla="*/ 2147483647 w 456"/>
                <a:gd name="T59" fmla="*/ 2147483647 h 204"/>
                <a:gd name="T60" fmla="*/ 2147483647 w 456"/>
                <a:gd name="T61" fmla="*/ 2147483647 h 204"/>
                <a:gd name="T62" fmla="*/ 2147483647 w 456"/>
                <a:gd name="T63" fmla="*/ 2147483647 h 204"/>
                <a:gd name="T64" fmla="*/ 2147483647 w 456"/>
                <a:gd name="T65" fmla="*/ 2147483647 h 204"/>
                <a:gd name="T66" fmla="*/ 2147483647 w 456"/>
                <a:gd name="T67" fmla="*/ 2147483647 h 204"/>
                <a:gd name="T68" fmla="*/ 2147483647 w 456"/>
                <a:gd name="T69" fmla="*/ 2147483647 h 204"/>
                <a:gd name="T70" fmla="*/ 2147483647 w 456"/>
                <a:gd name="T71" fmla="*/ 2147483647 h 204"/>
                <a:gd name="T72" fmla="*/ 2147483647 w 456"/>
                <a:gd name="T73" fmla="*/ 2147483647 h 204"/>
                <a:gd name="T74" fmla="*/ 2147483647 w 456"/>
                <a:gd name="T75" fmla="*/ 2147483647 h 204"/>
                <a:gd name="T76" fmla="*/ 2147483647 w 456"/>
                <a:gd name="T77" fmla="*/ 2147483647 h 204"/>
                <a:gd name="T78" fmla="*/ 2147483647 w 456"/>
                <a:gd name="T79" fmla="*/ 2147483647 h 204"/>
                <a:gd name="T80" fmla="*/ 2147483647 w 456"/>
                <a:gd name="T81" fmla="*/ 2147483647 h 204"/>
                <a:gd name="T82" fmla="*/ 2147483647 w 456"/>
                <a:gd name="T83" fmla="*/ 2147483647 h 204"/>
                <a:gd name="T84" fmla="*/ 2147483647 w 456"/>
                <a:gd name="T85" fmla="*/ 2147483647 h 204"/>
                <a:gd name="T86" fmla="*/ 2147483647 w 456"/>
                <a:gd name="T87" fmla="*/ 2147483647 h 204"/>
                <a:gd name="T88" fmla="*/ 2147483647 w 456"/>
                <a:gd name="T89" fmla="*/ 2147483647 h 204"/>
                <a:gd name="T90" fmla="*/ 2147483647 w 456"/>
                <a:gd name="T91" fmla="*/ 214748364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6"/>
                <a:gd name="T139" fmla="*/ 0 h 204"/>
                <a:gd name="T140" fmla="*/ 456 w 456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6" h="204">
                  <a:moveTo>
                    <a:pt x="456" y="102"/>
                  </a:moveTo>
                  <a:lnTo>
                    <a:pt x="456" y="60"/>
                  </a:lnTo>
                  <a:lnTo>
                    <a:pt x="450" y="60"/>
                  </a:lnTo>
                  <a:lnTo>
                    <a:pt x="450" y="48"/>
                  </a:lnTo>
                  <a:lnTo>
                    <a:pt x="456" y="24"/>
                  </a:lnTo>
                  <a:lnTo>
                    <a:pt x="444" y="18"/>
                  </a:lnTo>
                  <a:lnTo>
                    <a:pt x="438" y="18"/>
                  </a:lnTo>
                  <a:lnTo>
                    <a:pt x="432" y="12"/>
                  </a:lnTo>
                  <a:lnTo>
                    <a:pt x="420" y="12"/>
                  </a:lnTo>
                  <a:lnTo>
                    <a:pt x="414" y="18"/>
                  </a:lnTo>
                  <a:lnTo>
                    <a:pt x="402" y="24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66" y="6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0" y="6"/>
                  </a:lnTo>
                  <a:lnTo>
                    <a:pt x="324" y="18"/>
                  </a:lnTo>
                  <a:lnTo>
                    <a:pt x="318" y="18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300" y="30"/>
                  </a:lnTo>
                  <a:lnTo>
                    <a:pt x="288" y="36"/>
                  </a:lnTo>
                  <a:lnTo>
                    <a:pt x="276" y="36"/>
                  </a:lnTo>
                  <a:lnTo>
                    <a:pt x="258" y="18"/>
                  </a:lnTo>
                  <a:lnTo>
                    <a:pt x="252" y="36"/>
                  </a:lnTo>
                  <a:lnTo>
                    <a:pt x="234" y="36"/>
                  </a:lnTo>
                  <a:lnTo>
                    <a:pt x="240" y="48"/>
                  </a:lnTo>
                  <a:lnTo>
                    <a:pt x="240" y="66"/>
                  </a:lnTo>
                  <a:lnTo>
                    <a:pt x="234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198" y="78"/>
                  </a:lnTo>
                  <a:lnTo>
                    <a:pt x="198" y="84"/>
                  </a:lnTo>
                  <a:lnTo>
                    <a:pt x="210" y="84"/>
                  </a:lnTo>
                  <a:lnTo>
                    <a:pt x="210" y="126"/>
                  </a:lnTo>
                  <a:lnTo>
                    <a:pt x="204" y="126"/>
                  </a:lnTo>
                  <a:lnTo>
                    <a:pt x="192" y="114"/>
                  </a:lnTo>
                  <a:lnTo>
                    <a:pt x="174" y="108"/>
                  </a:lnTo>
                  <a:lnTo>
                    <a:pt x="162" y="102"/>
                  </a:lnTo>
                  <a:lnTo>
                    <a:pt x="144" y="114"/>
                  </a:lnTo>
                  <a:lnTo>
                    <a:pt x="126" y="114"/>
                  </a:lnTo>
                  <a:lnTo>
                    <a:pt x="108" y="126"/>
                  </a:lnTo>
                  <a:lnTo>
                    <a:pt x="102" y="132"/>
                  </a:lnTo>
                  <a:lnTo>
                    <a:pt x="84" y="132"/>
                  </a:lnTo>
                  <a:lnTo>
                    <a:pt x="66" y="114"/>
                  </a:lnTo>
                  <a:lnTo>
                    <a:pt x="48" y="114"/>
                  </a:lnTo>
                  <a:lnTo>
                    <a:pt x="48" y="126"/>
                  </a:lnTo>
                  <a:lnTo>
                    <a:pt x="42" y="132"/>
                  </a:lnTo>
                  <a:lnTo>
                    <a:pt x="30" y="132"/>
                  </a:lnTo>
                  <a:lnTo>
                    <a:pt x="30" y="126"/>
                  </a:lnTo>
                  <a:lnTo>
                    <a:pt x="24" y="120"/>
                  </a:lnTo>
                  <a:lnTo>
                    <a:pt x="0" y="120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18" y="174"/>
                  </a:lnTo>
                  <a:lnTo>
                    <a:pt x="24" y="174"/>
                  </a:lnTo>
                  <a:lnTo>
                    <a:pt x="42" y="156"/>
                  </a:lnTo>
                  <a:lnTo>
                    <a:pt x="48" y="156"/>
                  </a:lnTo>
                  <a:lnTo>
                    <a:pt x="60" y="168"/>
                  </a:lnTo>
                  <a:lnTo>
                    <a:pt x="60" y="174"/>
                  </a:lnTo>
                  <a:lnTo>
                    <a:pt x="72" y="174"/>
                  </a:lnTo>
                  <a:lnTo>
                    <a:pt x="84" y="180"/>
                  </a:lnTo>
                  <a:lnTo>
                    <a:pt x="96" y="162"/>
                  </a:lnTo>
                  <a:lnTo>
                    <a:pt x="138" y="162"/>
                  </a:lnTo>
                  <a:lnTo>
                    <a:pt x="138" y="156"/>
                  </a:lnTo>
                  <a:lnTo>
                    <a:pt x="144" y="150"/>
                  </a:lnTo>
                  <a:lnTo>
                    <a:pt x="162" y="150"/>
                  </a:lnTo>
                  <a:lnTo>
                    <a:pt x="168" y="156"/>
                  </a:lnTo>
                  <a:lnTo>
                    <a:pt x="168" y="174"/>
                  </a:lnTo>
                  <a:lnTo>
                    <a:pt x="180" y="174"/>
                  </a:lnTo>
                  <a:lnTo>
                    <a:pt x="18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58" y="204"/>
                  </a:lnTo>
                  <a:lnTo>
                    <a:pt x="264" y="198"/>
                  </a:lnTo>
                  <a:lnTo>
                    <a:pt x="282" y="198"/>
                  </a:lnTo>
                  <a:lnTo>
                    <a:pt x="288" y="204"/>
                  </a:lnTo>
                  <a:lnTo>
                    <a:pt x="318" y="204"/>
                  </a:lnTo>
                  <a:lnTo>
                    <a:pt x="318" y="192"/>
                  </a:lnTo>
                  <a:lnTo>
                    <a:pt x="366" y="192"/>
                  </a:lnTo>
                  <a:lnTo>
                    <a:pt x="378" y="186"/>
                  </a:lnTo>
                  <a:lnTo>
                    <a:pt x="402" y="192"/>
                  </a:lnTo>
                  <a:lnTo>
                    <a:pt x="414" y="156"/>
                  </a:lnTo>
                  <a:lnTo>
                    <a:pt x="432" y="156"/>
                  </a:lnTo>
                  <a:lnTo>
                    <a:pt x="432" y="132"/>
                  </a:lnTo>
                  <a:lnTo>
                    <a:pt x="444" y="114"/>
                  </a:lnTo>
                  <a:lnTo>
                    <a:pt x="432" y="114"/>
                  </a:lnTo>
                  <a:lnTo>
                    <a:pt x="438" y="102"/>
                  </a:lnTo>
                  <a:lnTo>
                    <a:pt x="45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5" name="Austral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292264" y="3283294"/>
              <a:ext cx="938296" cy="874702"/>
            </a:xfrm>
            <a:custGeom>
              <a:avLst/>
              <a:gdLst>
                <a:gd name="T0" fmla="*/ 2147483647 w 2838"/>
                <a:gd name="T1" fmla="*/ 2147483647 h 2664"/>
                <a:gd name="T2" fmla="*/ 2147483647 w 2838"/>
                <a:gd name="T3" fmla="*/ 2147483647 h 2664"/>
                <a:gd name="T4" fmla="*/ 2147483647 w 2838"/>
                <a:gd name="T5" fmla="*/ 2147483647 h 2664"/>
                <a:gd name="T6" fmla="*/ 2147483647 w 2838"/>
                <a:gd name="T7" fmla="*/ 2147483647 h 2664"/>
                <a:gd name="T8" fmla="*/ 2147483647 w 2838"/>
                <a:gd name="T9" fmla="*/ 2147483647 h 2664"/>
                <a:gd name="T10" fmla="*/ 2147483647 w 2838"/>
                <a:gd name="T11" fmla="*/ 2147483647 h 2664"/>
                <a:gd name="T12" fmla="*/ 2147483647 w 2838"/>
                <a:gd name="T13" fmla="*/ 2147483647 h 2664"/>
                <a:gd name="T14" fmla="*/ 2147483647 w 2838"/>
                <a:gd name="T15" fmla="*/ 2147483647 h 2664"/>
                <a:gd name="T16" fmla="*/ 2147483647 w 2838"/>
                <a:gd name="T17" fmla="*/ 2147483647 h 2664"/>
                <a:gd name="T18" fmla="*/ 2147483647 w 2838"/>
                <a:gd name="T19" fmla="*/ 2147483647 h 2664"/>
                <a:gd name="T20" fmla="*/ 2147483647 w 2838"/>
                <a:gd name="T21" fmla="*/ 2147483647 h 2664"/>
                <a:gd name="T22" fmla="*/ 2147483647 w 2838"/>
                <a:gd name="T23" fmla="*/ 2147483647 h 2664"/>
                <a:gd name="T24" fmla="*/ 2147483647 w 2838"/>
                <a:gd name="T25" fmla="*/ 2147483647 h 2664"/>
                <a:gd name="T26" fmla="*/ 2147483647 w 2838"/>
                <a:gd name="T27" fmla="*/ 2147483647 h 2664"/>
                <a:gd name="T28" fmla="*/ 2147483647 w 2838"/>
                <a:gd name="T29" fmla="*/ 2147483647 h 2664"/>
                <a:gd name="T30" fmla="*/ 2147483647 w 2838"/>
                <a:gd name="T31" fmla="*/ 2147483647 h 2664"/>
                <a:gd name="T32" fmla="*/ 2147483647 w 2838"/>
                <a:gd name="T33" fmla="*/ 2147483647 h 2664"/>
                <a:gd name="T34" fmla="*/ 2147483647 w 2838"/>
                <a:gd name="T35" fmla="*/ 2147483647 h 2664"/>
                <a:gd name="T36" fmla="*/ 2147483647 w 2838"/>
                <a:gd name="T37" fmla="*/ 2147483647 h 2664"/>
                <a:gd name="T38" fmla="*/ 2147483647 w 2838"/>
                <a:gd name="T39" fmla="*/ 2147483647 h 2664"/>
                <a:gd name="T40" fmla="*/ 2147483647 w 2838"/>
                <a:gd name="T41" fmla="*/ 2147483647 h 2664"/>
                <a:gd name="T42" fmla="*/ 2147483647 w 2838"/>
                <a:gd name="T43" fmla="*/ 2147483647 h 2664"/>
                <a:gd name="T44" fmla="*/ 2147483647 w 2838"/>
                <a:gd name="T45" fmla="*/ 2147483647 h 2664"/>
                <a:gd name="T46" fmla="*/ 2147483647 w 2838"/>
                <a:gd name="T47" fmla="*/ 2147483647 h 2664"/>
                <a:gd name="T48" fmla="*/ 2147483647 w 2838"/>
                <a:gd name="T49" fmla="*/ 2147483647 h 2664"/>
                <a:gd name="T50" fmla="*/ 2147483647 w 2838"/>
                <a:gd name="T51" fmla="*/ 2147483647 h 2664"/>
                <a:gd name="T52" fmla="*/ 2147483647 w 2838"/>
                <a:gd name="T53" fmla="*/ 2147483647 h 2664"/>
                <a:gd name="T54" fmla="*/ 2147483647 w 2838"/>
                <a:gd name="T55" fmla="*/ 2147483647 h 2664"/>
                <a:gd name="T56" fmla="*/ 2147483647 w 2838"/>
                <a:gd name="T57" fmla="*/ 2147483647 h 2664"/>
                <a:gd name="T58" fmla="*/ 2147483647 w 2838"/>
                <a:gd name="T59" fmla="*/ 2147483647 h 2664"/>
                <a:gd name="T60" fmla="*/ 2147483647 w 2838"/>
                <a:gd name="T61" fmla="*/ 2147483647 h 2664"/>
                <a:gd name="T62" fmla="*/ 2147483647 w 2838"/>
                <a:gd name="T63" fmla="*/ 2147483647 h 2664"/>
                <a:gd name="T64" fmla="*/ 2147483647 w 2838"/>
                <a:gd name="T65" fmla="*/ 2147483647 h 2664"/>
                <a:gd name="T66" fmla="*/ 2147483647 w 2838"/>
                <a:gd name="T67" fmla="*/ 2147483647 h 2664"/>
                <a:gd name="T68" fmla="*/ 2147483647 w 2838"/>
                <a:gd name="T69" fmla="*/ 2147483647 h 2664"/>
                <a:gd name="T70" fmla="*/ 2147483647 w 2838"/>
                <a:gd name="T71" fmla="*/ 2147483647 h 2664"/>
                <a:gd name="T72" fmla="*/ 2147483647 w 2838"/>
                <a:gd name="T73" fmla="*/ 2147483647 h 2664"/>
                <a:gd name="T74" fmla="*/ 2147483647 w 2838"/>
                <a:gd name="T75" fmla="*/ 2147483647 h 2664"/>
                <a:gd name="T76" fmla="*/ 2147483647 w 2838"/>
                <a:gd name="T77" fmla="*/ 2147483647 h 2664"/>
                <a:gd name="T78" fmla="*/ 2147483647 w 2838"/>
                <a:gd name="T79" fmla="*/ 2147483647 h 2664"/>
                <a:gd name="T80" fmla="*/ 2147483647 w 2838"/>
                <a:gd name="T81" fmla="*/ 2147483647 h 2664"/>
                <a:gd name="T82" fmla="*/ 2147483647 w 2838"/>
                <a:gd name="T83" fmla="*/ 2147483647 h 2664"/>
                <a:gd name="T84" fmla="*/ 2147483647 w 2838"/>
                <a:gd name="T85" fmla="*/ 2147483647 h 2664"/>
                <a:gd name="T86" fmla="*/ 2147483647 w 2838"/>
                <a:gd name="T87" fmla="*/ 2147483647 h 2664"/>
                <a:gd name="T88" fmla="*/ 2147483647 w 2838"/>
                <a:gd name="T89" fmla="*/ 2147483647 h 2664"/>
                <a:gd name="T90" fmla="*/ 2147483647 w 2838"/>
                <a:gd name="T91" fmla="*/ 2147483647 h 2664"/>
                <a:gd name="T92" fmla="*/ 2147483647 w 2838"/>
                <a:gd name="T93" fmla="*/ 2147483647 h 2664"/>
                <a:gd name="T94" fmla="*/ 2147483647 w 2838"/>
                <a:gd name="T95" fmla="*/ 2147483647 h 2664"/>
                <a:gd name="T96" fmla="*/ 2147483647 w 2838"/>
                <a:gd name="T97" fmla="*/ 2147483647 h 2664"/>
                <a:gd name="T98" fmla="*/ 2147483647 w 2838"/>
                <a:gd name="T99" fmla="*/ 2147483647 h 2664"/>
                <a:gd name="T100" fmla="*/ 2147483647 w 2838"/>
                <a:gd name="T101" fmla="*/ 2147483647 h 2664"/>
                <a:gd name="T102" fmla="*/ 2147483647 w 2838"/>
                <a:gd name="T103" fmla="*/ 2147483647 h 2664"/>
                <a:gd name="T104" fmla="*/ 2147483647 w 2838"/>
                <a:gd name="T105" fmla="*/ 2147483647 h 2664"/>
                <a:gd name="T106" fmla="*/ 2147483647 w 2838"/>
                <a:gd name="T107" fmla="*/ 2147483647 h 2664"/>
                <a:gd name="T108" fmla="*/ 2147483647 w 2838"/>
                <a:gd name="T109" fmla="*/ 2147483647 h 2664"/>
                <a:gd name="T110" fmla="*/ 2147483647 w 2838"/>
                <a:gd name="T111" fmla="*/ 2147483647 h 2664"/>
                <a:gd name="T112" fmla="*/ 2147483647 w 2838"/>
                <a:gd name="T113" fmla="*/ 2147483647 h 2664"/>
                <a:gd name="T114" fmla="*/ 2147483647 w 2838"/>
                <a:gd name="T115" fmla="*/ 2147483647 h 2664"/>
                <a:gd name="T116" fmla="*/ 2147483647 w 2838"/>
                <a:gd name="T117" fmla="*/ 2147483647 h 26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38"/>
                <a:gd name="T178" fmla="*/ 0 h 2664"/>
                <a:gd name="T179" fmla="*/ 2838 w 2838"/>
                <a:gd name="T180" fmla="*/ 2664 h 266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38" h="2664">
                  <a:moveTo>
                    <a:pt x="1530" y="66"/>
                  </a:moveTo>
                  <a:lnTo>
                    <a:pt x="1524" y="60"/>
                  </a:lnTo>
                  <a:lnTo>
                    <a:pt x="1518" y="60"/>
                  </a:lnTo>
                  <a:lnTo>
                    <a:pt x="1506" y="66"/>
                  </a:lnTo>
                  <a:lnTo>
                    <a:pt x="1500" y="72"/>
                  </a:lnTo>
                  <a:lnTo>
                    <a:pt x="1494" y="84"/>
                  </a:lnTo>
                  <a:lnTo>
                    <a:pt x="1494" y="102"/>
                  </a:lnTo>
                  <a:lnTo>
                    <a:pt x="1506" y="102"/>
                  </a:lnTo>
                  <a:lnTo>
                    <a:pt x="1512" y="90"/>
                  </a:lnTo>
                  <a:lnTo>
                    <a:pt x="1524" y="78"/>
                  </a:lnTo>
                  <a:lnTo>
                    <a:pt x="1530" y="66"/>
                  </a:lnTo>
                  <a:close/>
                  <a:moveTo>
                    <a:pt x="1476" y="2016"/>
                  </a:moveTo>
                  <a:lnTo>
                    <a:pt x="1464" y="2016"/>
                  </a:lnTo>
                  <a:lnTo>
                    <a:pt x="1440" y="2028"/>
                  </a:lnTo>
                  <a:lnTo>
                    <a:pt x="1440" y="2034"/>
                  </a:lnTo>
                  <a:lnTo>
                    <a:pt x="1452" y="2046"/>
                  </a:lnTo>
                  <a:lnTo>
                    <a:pt x="1452" y="2052"/>
                  </a:lnTo>
                  <a:lnTo>
                    <a:pt x="1470" y="2052"/>
                  </a:lnTo>
                  <a:lnTo>
                    <a:pt x="1482" y="2046"/>
                  </a:lnTo>
                  <a:lnTo>
                    <a:pt x="1488" y="2040"/>
                  </a:lnTo>
                  <a:lnTo>
                    <a:pt x="1506" y="2040"/>
                  </a:lnTo>
                  <a:lnTo>
                    <a:pt x="1512" y="2034"/>
                  </a:lnTo>
                  <a:lnTo>
                    <a:pt x="1530" y="2034"/>
                  </a:lnTo>
                  <a:lnTo>
                    <a:pt x="1536" y="2028"/>
                  </a:lnTo>
                  <a:lnTo>
                    <a:pt x="1512" y="2028"/>
                  </a:lnTo>
                  <a:lnTo>
                    <a:pt x="1500" y="2016"/>
                  </a:lnTo>
                  <a:lnTo>
                    <a:pt x="1476" y="2016"/>
                  </a:lnTo>
                  <a:close/>
                  <a:moveTo>
                    <a:pt x="2802" y="1164"/>
                  </a:moveTo>
                  <a:lnTo>
                    <a:pt x="2802" y="1134"/>
                  </a:lnTo>
                  <a:lnTo>
                    <a:pt x="2796" y="1116"/>
                  </a:lnTo>
                  <a:lnTo>
                    <a:pt x="2796" y="1092"/>
                  </a:lnTo>
                  <a:lnTo>
                    <a:pt x="2790" y="1086"/>
                  </a:lnTo>
                  <a:lnTo>
                    <a:pt x="2778" y="1086"/>
                  </a:lnTo>
                  <a:lnTo>
                    <a:pt x="2772" y="1080"/>
                  </a:lnTo>
                  <a:lnTo>
                    <a:pt x="2760" y="1080"/>
                  </a:lnTo>
                  <a:lnTo>
                    <a:pt x="2760" y="1062"/>
                  </a:lnTo>
                  <a:lnTo>
                    <a:pt x="2742" y="1050"/>
                  </a:lnTo>
                  <a:lnTo>
                    <a:pt x="2742" y="1014"/>
                  </a:lnTo>
                  <a:lnTo>
                    <a:pt x="2736" y="1008"/>
                  </a:lnTo>
                  <a:lnTo>
                    <a:pt x="2724" y="1002"/>
                  </a:lnTo>
                  <a:lnTo>
                    <a:pt x="2718" y="996"/>
                  </a:lnTo>
                  <a:lnTo>
                    <a:pt x="2706" y="996"/>
                  </a:lnTo>
                  <a:lnTo>
                    <a:pt x="2712" y="996"/>
                  </a:lnTo>
                  <a:lnTo>
                    <a:pt x="2718" y="990"/>
                  </a:lnTo>
                  <a:lnTo>
                    <a:pt x="2730" y="990"/>
                  </a:lnTo>
                  <a:lnTo>
                    <a:pt x="2742" y="984"/>
                  </a:lnTo>
                  <a:lnTo>
                    <a:pt x="2760" y="966"/>
                  </a:lnTo>
                  <a:lnTo>
                    <a:pt x="2754" y="954"/>
                  </a:lnTo>
                  <a:lnTo>
                    <a:pt x="2736" y="936"/>
                  </a:lnTo>
                  <a:lnTo>
                    <a:pt x="2730" y="936"/>
                  </a:lnTo>
                  <a:lnTo>
                    <a:pt x="2730" y="930"/>
                  </a:lnTo>
                  <a:lnTo>
                    <a:pt x="2712" y="912"/>
                  </a:lnTo>
                  <a:lnTo>
                    <a:pt x="2700" y="906"/>
                  </a:lnTo>
                  <a:lnTo>
                    <a:pt x="2694" y="912"/>
                  </a:lnTo>
                  <a:lnTo>
                    <a:pt x="2694" y="936"/>
                  </a:lnTo>
                  <a:lnTo>
                    <a:pt x="2670" y="930"/>
                  </a:lnTo>
                  <a:lnTo>
                    <a:pt x="2670" y="924"/>
                  </a:lnTo>
                  <a:lnTo>
                    <a:pt x="2676" y="918"/>
                  </a:lnTo>
                  <a:lnTo>
                    <a:pt x="2676" y="906"/>
                  </a:lnTo>
                  <a:lnTo>
                    <a:pt x="2682" y="894"/>
                  </a:lnTo>
                  <a:lnTo>
                    <a:pt x="2688" y="876"/>
                  </a:lnTo>
                  <a:lnTo>
                    <a:pt x="2688" y="858"/>
                  </a:lnTo>
                  <a:lnTo>
                    <a:pt x="2682" y="852"/>
                  </a:lnTo>
                  <a:lnTo>
                    <a:pt x="2676" y="840"/>
                  </a:lnTo>
                  <a:lnTo>
                    <a:pt x="2670" y="840"/>
                  </a:lnTo>
                  <a:lnTo>
                    <a:pt x="2652" y="822"/>
                  </a:lnTo>
                  <a:lnTo>
                    <a:pt x="2652" y="816"/>
                  </a:lnTo>
                  <a:lnTo>
                    <a:pt x="2658" y="804"/>
                  </a:lnTo>
                  <a:lnTo>
                    <a:pt x="2658" y="792"/>
                  </a:lnTo>
                  <a:lnTo>
                    <a:pt x="2664" y="774"/>
                  </a:lnTo>
                  <a:lnTo>
                    <a:pt x="2664" y="762"/>
                  </a:lnTo>
                  <a:lnTo>
                    <a:pt x="2652" y="750"/>
                  </a:lnTo>
                  <a:lnTo>
                    <a:pt x="2628" y="732"/>
                  </a:lnTo>
                  <a:lnTo>
                    <a:pt x="2598" y="720"/>
                  </a:lnTo>
                  <a:lnTo>
                    <a:pt x="2580" y="708"/>
                  </a:lnTo>
                  <a:lnTo>
                    <a:pt x="2568" y="702"/>
                  </a:lnTo>
                  <a:lnTo>
                    <a:pt x="2556" y="708"/>
                  </a:lnTo>
                  <a:lnTo>
                    <a:pt x="2550" y="696"/>
                  </a:lnTo>
                  <a:lnTo>
                    <a:pt x="2538" y="684"/>
                  </a:lnTo>
                  <a:lnTo>
                    <a:pt x="2532" y="672"/>
                  </a:lnTo>
                  <a:lnTo>
                    <a:pt x="2520" y="660"/>
                  </a:lnTo>
                  <a:lnTo>
                    <a:pt x="2514" y="642"/>
                  </a:lnTo>
                  <a:lnTo>
                    <a:pt x="2514" y="594"/>
                  </a:lnTo>
                  <a:lnTo>
                    <a:pt x="2520" y="576"/>
                  </a:lnTo>
                  <a:lnTo>
                    <a:pt x="2526" y="564"/>
                  </a:lnTo>
                  <a:lnTo>
                    <a:pt x="2526" y="546"/>
                  </a:lnTo>
                  <a:lnTo>
                    <a:pt x="2520" y="504"/>
                  </a:lnTo>
                  <a:lnTo>
                    <a:pt x="2502" y="462"/>
                  </a:lnTo>
                  <a:lnTo>
                    <a:pt x="2490" y="426"/>
                  </a:lnTo>
                  <a:lnTo>
                    <a:pt x="2490" y="402"/>
                  </a:lnTo>
                  <a:lnTo>
                    <a:pt x="2496" y="390"/>
                  </a:lnTo>
                  <a:lnTo>
                    <a:pt x="2502" y="384"/>
                  </a:lnTo>
                  <a:lnTo>
                    <a:pt x="2502" y="324"/>
                  </a:lnTo>
                  <a:lnTo>
                    <a:pt x="2496" y="312"/>
                  </a:lnTo>
                  <a:lnTo>
                    <a:pt x="2496" y="300"/>
                  </a:lnTo>
                  <a:lnTo>
                    <a:pt x="2472" y="294"/>
                  </a:lnTo>
                  <a:lnTo>
                    <a:pt x="2460" y="288"/>
                  </a:lnTo>
                  <a:lnTo>
                    <a:pt x="2454" y="276"/>
                  </a:lnTo>
                  <a:lnTo>
                    <a:pt x="2442" y="270"/>
                  </a:lnTo>
                  <a:lnTo>
                    <a:pt x="2424" y="270"/>
                  </a:lnTo>
                  <a:lnTo>
                    <a:pt x="2418" y="282"/>
                  </a:lnTo>
                  <a:lnTo>
                    <a:pt x="2412" y="288"/>
                  </a:lnTo>
                  <a:lnTo>
                    <a:pt x="2412" y="282"/>
                  </a:lnTo>
                  <a:lnTo>
                    <a:pt x="2406" y="276"/>
                  </a:lnTo>
                  <a:lnTo>
                    <a:pt x="2400" y="264"/>
                  </a:lnTo>
                  <a:lnTo>
                    <a:pt x="2400" y="228"/>
                  </a:lnTo>
                  <a:lnTo>
                    <a:pt x="2406" y="216"/>
                  </a:lnTo>
                  <a:lnTo>
                    <a:pt x="2406" y="204"/>
                  </a:lnTo>
                  <a:lnTo>
                    <a:pt x="2388" y="180"/>
                  </a:lnTo>
                  <a:lnTo>
                    <a:pt x="2394" y="96"/>
                  </a:lnTo>
                  <a:lnTo>
                    <a:pt x="2382" y="90"/>
                  </a:lnTo>
                  <a:lnTo>
                    <a:pt x="2364" y="72"/>
                  </a:lnTo>
                  <a:lnTo>
                    <a:pt x="2364" y="66"/>
                  </a:lnTo>
                  <a:lnTo>
                    <a:pt x="2370" y="48"/>
                  </a:lnTo>
                  <a:lnTo>
                    <a:pt x="2370" y="24"/>
                  </a:lnTo>
                  <a:lnTo>
                    <a:pt x="2364" y="18"/>
                  </a:lnTo>
                  <a:lnTo>
                    <a:pt x="2346" y="18"/>
                  </a:lnTo>
                  <a:lnTo>
                    <a:pt x="2346" y="0"/>
                  </a:lnTo>
                  <a:lnTo>
                    <a:pt x="2316" y="12"/>
                  </a:lnTo>
                  <a:lnTo>
                    <a:pt x="2310" y="30"/>
                  </a:lnTo>
                  <a:lnTo>
                    <a:pt x="2298" y="36"/>
                  </a:lnTo>
                  <a:lnTo>
                    <a:pt x="2292" y="42"/>
                  </a:lnTo>
                  <a:lnTo>
                    <a:pt x="2280" y="48"/>
                  </a:lnTo>
                  <a:lnTo>
                    <a:pt x="2280" y="66"/>
                  </a:lnTo>
                  <a:lnTo>
                    <a:pt x="2286" y="78"/>
                  </a:lnTo>
                  <a:lnTo>
                    <a:pt x="2286" y="90"/>
                  </a:lnTo>
                  <a:lnTo>
                    <a:pt x="2292" y="102"/>
                  </a:lnTo>
                  <a:lnTo>
                    <a:pt x="2292" y="114"/>
                  </a:lnTo>
                  <a:lnTo>
                    <a:pt x="2286" y="126"/>
                  </a:lnTo>
                  <a:lnTo>
                    <a:pt x="2274" y="138"/>
                  </a:lnTo>
                  <a:lnTo>
                    <a:pt x="2268" y="150"/>
                  </a:lnTo>
                  <a:lnTo>
                    <a:pt x="2238" y="180"/>
                  </a:lnTo>
                  <a:lnTo>
                    <a:pt x="2256" y="192"/>
                  </a:lnTo>
                  <a:lnTo>
                    <a:pt x="2256" y="198"/>
                  </a:lnTo>
                  <a:lnTo>
                    <a:pt x="2250" y="204"/>
                  </a:lnTo>
                  <a:lnTo>
                    <a:pt x="2238" y="228"/>
                  </a:lnTo>
                  <a:lnTo>
                    <a:pt x="2232" y="234"/>
                  </a:lnTo>
                  <a:lnTo>
                    <a:pt x="2232" y="264"/>
                  </a:lnTo>
                  <a:lnTo>
                    <a:pt x="2238" y="276"/>
                  </a:lnTo>
                  <a:lnTo>
                    <a:pt x="2238" y="288"/>
                  </a:lnTo>
                  <a:lnTo>
                    <a:pt x="2232" y="300"/>
                  </a:lnTo>
                  <a:lnTo>
                    <a:pt x="2214" y="408"/>
                  </a:lnTo>
                  <a:lnTo>
                    <a:pt x="2208" y="432"/>
                  </a:lnTo>
                  <a:lnTo>
                    <a:pt x="2202" y="438"/>
                  </a:lnTo>
                  <a:lnTo>
                    <a:pt x="2190" y="462"/>
                  </a:lnTo>
                  <a:lnTo>
                    <a:pt x="2178" y="474"/>
                  </a:lnTo>
                  <a:lnTo>
                    <a:pt x="2172" y="486"/>
                  </a:lnTo>
                  <a:lnTo>
                    <a:pt x="2166" y="492"/>
                  </a:lnTo>
                  <a:lnTo>
                    <a:pt x="2166" y="516"/>
                  </a:lnTo>
                  <a:lnTo>
                    <a:pt x="2160" y="534"/>
                  </a:lnTo>
                  <a:lnTo>
                    <a:pt x="2154" y="546"/>
                  </a:lnTo>
                  <a:lnTo>
                    <a:pt x="2142" y="552"/>
                  </a:lnTo>
                  <a:lnTo>
                    <a:pt x="2088" y="570"/>
                  </a:lnTo>
                  <a:lnTo>
                    <a:pt x="2076" y="570"/>
                  </a:lnTo>
                  <a:lnTo>
                    <a:pt x="2064" y="576"/>
                  </a:lnTo>
                  <a:lnTo>
                    <a:pt x="2058" y="576"/>
                  </a:lnTo>
                  <a:lnTo>
                    <a:pt x="2058" y="570"/>
                  </a:lnTo>
                  <a:lnTo>
                    <a:pt x="2052" y="564"/>
                  </a:lnTo>
                  <a:lnTo>
                    <a:pt x="2028" y="516"/>
                  </a:lnTo>
                  <a:lnTo>
                    <a:pt x="2022" y="510"/>
                  </a:lnTo>
                  <a:lnTo>
                    <a:pt x="1998" y="492"/>
                  </a:lnTo>
                  <a:lnTo>
                    <a:pt x="1956" y="474"/>
                  </a:lnTo>
                  <a:lnTo>
                    <a:pt x="1920" y="462"/>
                  </a:lnTo>
                  <a:lnTo>
                    <a:pt x="1908" y="456"/>
                  </a:lnTo>
                  <a:lnTo>
                    <a:pt x="1896" y="438"/>
                  </a:lnTo>
                  <a:lnTo>
                    <a:pt x="1884" y="426"/>
                  </a:lnTo>
                  <a:lnTo>
                    <a:pt x="1872" y="402"/>
                  </a:lnTo>
                  <a:lnTo>
                    <a:pt x="1866" y="396"/>
                  </a:lnTo>
                  <a:lnTo>
                    <a:pt x="1830" y="396"/>
                  </a:lnTo>
                  <a:lnTo>
                    <a:pt x="1806" y="348"/>
                  </a:lnTo>
                  <a:lnTo>
                    <a:pt x="1824" y="330"/>
                  </a:lnTo>
                  <a:lnTo>
                    <a:pt x="1824" y="306"/>
                  </a:lnTo>
                  <a:lnTo>
                    <a:pt x="1830" y="294"/>
                  </a:lnTo>
                  <a:lnTo>
                    <a:pt x="1836" y="288"/>
                  </a:lnTo>
                  <a:lnTo>
                    <a:pt x="1848" y="282"/>
                  </a:lnTo>
                  <a:lnTo>
                    <a:pt x="1854" y="276"/>
                  </a:lnTo>
                  <a:lnTo>
                    <a:pt x="1848" y="228"/>
                  </a:lnTo>
                  <a:lnTo>
                    <a:pt x="1866" y="210"/>
                  </a:lnTo>
                  <a:lnTo>
                    <a:pt x="1872" y="216"/>
                  </a:lnTo>
                  <a:lnTo>
                    <a:pt x="1884" y="216"/>
                  </a:lnTo>
                  <a:lnTo>
                    <a:pt x="1890" y="222"/>
                  </a:lnTo>
                  <a:lnTo>
                    <a:pt x="1896" y="222"/>
                  </a:lnTo>
                  <a:lnTo>
                    <a:pt x="1902" y="216"/>
                  </a:lnTo>
                  <a:lnTo>
                    <a:pt x="1908" y="204"/>
                  </a:lnTo>
                  <a:lnTo>
                    <a:pt x="1908" y="180"/>
                  </a:lnTo>
                  <a:lnTo>
                    <a:pt x="1944" y="144"/>
                  </a:lnTo>
                  <a:lnTo>
                    <a:pt x="1938" y="132"/>
                  </a:lnTo>
                  <a:lnTo>
                    <a:pt x="1914" y="108"/>
                  </a:lnTo>
                  <a:lnTo>
                    <a:pt x="1890" y="108"/>
                  </a:lnTo>
                  <a:lnTo>
                    <a:pt x="1872" y="114"/>
                  </a:lnTo>
                  <a:lnTo>
                    <a:pt x="1848" y="126"/>
                  </a:lnTo>
                  <a:lnTo>
                    <a:pt x="1842" y="138"/>
                  </a:lnTo>
                  <a:lnTo>
                    <a:pt x="1842" y="120"/>
                  </a:lnTo>
                  <a:lnTo>
                    <a:pt x="1812" y="126"/>
                  </a:lnTo>
                  <a:lnTo>
                    <a:pt x="1794" y="138"/>
                  </a:lnTo>
                  <a:lnTo>
                    <a:pt x="1788" y="120"/>
                  </a:lnTo>
                  <a:lnTo>
                    <a:pt x="1752" y="114"/>
                  </a:lnTo>
                  <a:lnTo>
                    <a:pt x="1746" y="108"/>
                  </a:lnTo>
                  <a:lnTo>
                    <a:pt x="1734" y="102"/>
                  </a:lnTo>
                  <a:lnTo>
                    <a:pt x="1728" y="96"/>
                  </a:lnTo>
                  <a:lnTo>
                    <a:pt x="1716" y="90"/>
                  </a:lnTo>
                  <a:lnTo>
                    <a:pt x="1674" y="90"/>
                  </a:lnTo>
                  <a:lnTo>
                    <a:pt x="1662" y="84"/>
                  </a:lnTo>
                  <a:lnTo>
                    <a:pt x="1650" y="84"/>
                  </a:lnTo>
                  <a:lnTo>
                    <a:pt x="1650" y="78"/>
                  </a:lnTo>
                  <a:lnTo>
                    <a:pt x="1644" y="72"/>
                  </a:lnTo>
                  <a:lnTo>
                    <a:pt x="1632" y="48"/>
                  </a:lnTo>
                  <a:lnTo>
                    <a:pt x="1626" y="42"/>
                  </a:lnTo>
                  <a:lnTo>
                    <a:pt x="1620" y="42"/>
                  </a:lnTo>
                  <a:lnTo>
                    <a:pt x="1620" y="54"/>
                  </a:lnTo>
                  <a:lnTo>
                    <a:pt x="1614" y="60"/>
                  </a:lnTo>
                  <a:lnTo>
                    <a:pt x="1602" y="54"/>
                  </a:lnTo>
                  <a:lnTo>
                    <a:pt x="1596" y="54"/>
                  </a:lnTo>
                  <a:lnTo>
                    <a:pt x="1584" y="48"/>
                  </a:lnTo>
                  <a:lnTo>
                    <a:pt x="1566" y="48"/>
                  </a:lnTo>
                  <a:lnTo>
                    <a:pt x="1566" y="60"/>
                  </a:lnTo>
                  <a:lnTo>
                    <a:pt x="1572" y="66"/>
                  </a:lnTo>
                  <a:lnTo>
                    <a:pt x="1554" y="66"/>
                  </a:lnTo>
                  <a:lnTo>
                    <a:pt x="1548" y="72"/>
                  </a:lnTo>
                  <a:lnTo>
                    <a:pt x="1548" y="78"/>
                  </a:lnTo>
                  <a:lnTo>
                    <a:pt x="1554" y="84"/>
                  </a:lnTo>
                  <a:lnTo>
                    <a:pt x="1566" y="84"/>
                  </a:lnTo>
                  <a:lnTo>
                    <a:pt x="1590" y="96"/>
                  </a:lnTo>
                  <a:lnTo>
                    <a:pt x="1596" y="96"/>
                  </a:lnTo>
                  <a:lnTo>
                    <a:pt x="1608" y="90"/>
                  </a:lnTo>
                  <a:lnTo>
                    <a:pt x="1614" y="84"/>
                  </a:lnTo>
                  <a:lnTo>
                    <a:pt x="1644" y="102"/>
                  </a:lnTo>
                  <a:lnTo>
                    <a:pt x="1638" y="102"/>
                  </a:lnTo>
                  <a:lnTo>
                    <a:pt x="1632" y="108"/>
                  </a:lnTo>
                  <a:lnTo>
                    <a:pt x="1596" y="126"/>
                  </a:lnTo>
                  <a:lnTo>
                    <a:pt x="1572" y="126"/>
                  </a:lnTo>
                  <a:lnTo>
                    <a:pt x="1554" y="132"/>
                  </a:lnTo>
                  <a:lnTo>
                    <a:pt x="1512" y="132"/>
                  </a:lnTo>
                  <a:lnTo>
                    <a:pt x="1500" y="138"/>
                  </a:lnTo>
                  <a:lnTo>
                    <a:pt x="1482" y="144"/>
                  </a:lnTo>
                  <a:lnTo>
                    <a:pt x="1470" y="156"/>
                  </a:lnTo>
                  <a:lnTo>
                    <a:pt x="1452" y="162"/>
                  </a:lnTo>
                  <a:lnTo>
                    <a:pt x="1440" y="168"/>
                  </a:lnTo>
                  <a:lnTo>
                    <a:pt x="1434" y="174"/>
                  </a:lnTo>
                  <a:lnTo>
                    <a:pt x="1428" y="174"/>
                  </a:lnTo>
                  <a:lnTo>
                    <a:pt x="1428" y="186"/>
                  </a:lnTo>
                  <a:lnTo>
                    <a:pt x="1422" y="204"/>
                  </a:lnTo>
                  <a:lnTo>
                    <a:pt x="1422" y="228"/>
                  </a:lnTo>
                  <a:lnTo>
                    <a:pt x="1428" y="234"/>
                  </a:lnTo>
                  <a:lnTo>
                    <a:pt x="1440" y="240"/>
                  </a:lnTo>
                  <a:lnTo>
                    <a:pt x="1446" y="246"/>
                  </a:lnTo>
                  <a:lnTo>
                    <a:pt x="1452" y="246"/>
                  </a:lnTo>
                  <a:lnTo>
                    <a:pt x="1398" y="246"/>
                  </a:lnTo>
                  <a:lnTo>
                    <a:pt x="1368" y="282"/>
                  </a:lnTo>
                  <a:lnTo>
                    <a:pt x="1368" y="312"/>
                  </a:lnTo>
                  <a:lnTo>
                    <a:pt x="1362" y="324"/>
                  </a:lnTo>
                  <a:lnTo>
                    <a:pt x="1362" y="330"/>
                  </a:lnTo>
                  <a:lnTo>
                    <a:pt x="1368" y="336"/>
                  </a:lnTo>
                  <a:lnTo>
                    <a:pt x="1380" y="336"/>
                  </a:lnTo>
                  <a:lnTo>
                    <a:pt x="1404" y="348"/>
                  </a:lnTo>
                  <a:lnTo>
                    <a:pt x="1410" y="354"/>
                  </a:lnTo>
                  <a:lnTo>
                    <a:pt x="1410" y="390"/>
                  </a:lnTo>
                  <a:lnTo>
                    <a:pt x="1386" y="366"/>
                  </a:lnTo>
                  <a:lnTo>
                    <a:pt x="1356" y="366"/>
                  </a:lnTo>
                  <a:lnTo>
                    <a:pt x="1344" y="390"/>
                  </a:lnTo>
                  <a:lnTo>
                    <a:pt x="1308" y="354"/>
                  </a:lnTo>
                  <a:lnTo>
                    <a:pt x="1302" y="384"/>
                  </a:lnTo>
                  <a:lnTo>
                    <a:pt x="1278" y="396"/>
                  </a:lnTo>
                  <a:lnTo>
                    <a:pt x="1284" y="420"/>
                  </a:lnTo>
                  <a:lnTo>
                    <a:pt x="1254" y="414"/>
                  </a:lnTo>
                  <a:lnTo>
                    <a:pt x="1284" y="354"/>
                  </a:lnTo>
                  <a:lnTo>
                    <a:pt x="1278" y="348"/>
                  </a:lnTo>
                  <a:lnTo>
                    <a:pt x="1272" y="336"/>
                  </a:lnTo>
                  <a:lnTo>
                    <a:pt x="1272" y="324"/>
                  </a:lnTo>
                  <a:lnTo>
                    <a:pt x="1266" y="318"/>
                  </a:lnTo>
                  <a:lnTo>
                    <a:pt x="1254" y="312"/>
                  </a:lnTo>
                  <a:lnTo>
                    <a:pt x="1236" y="312"/>
                  </a:lnTo>
                  <a:lnTo>
                    <a:pt x="1224" y="282"/>
                  </a:lnTo>
                  <a:lnTo>
                    <a:pt x="1224" y="276"/>
                  </a:lnTo>
                  <a:lnTo>
                    <a:pt x="1230" y="270"/>
                  </a:lnTo>
                  <a:lnTo>
                    <a:pt x="1230" y="258"/>
                  </a:lnTo>
                  <a:lnTo>
                    <a:pt x="1224" y="246"/>
                  </a:lnTo>
                  <a:lnTo>
                    <a:pt x="1218" y="240"/>
                  </a:lnTo>
                  <a:lnTo>
                    <a:pt x="1206" y="234"/>
                  </a:lnTo>
                  <a:lnTo>
                    <a:pt x="1194" y="240"/>
                  </a:lnTo>
                  <a:lnTo>
                    <a:pt x="1188" y="246"/>
                  </a:lnTo>
                  <a:lnTo>
                    <a:pt x="1176" y="252"/>
                  </a:lnTo>
                  <a:lnTo>
                    <a:pt x="1176" y="264"/>
                  </a:lnTo>
                  <a:lnTo>
                    <a:pt x="1182" y="270"/>
                  </a:lnTo>
                  <a:lnTo>
                    <a:pt x="1182" y="282"/>
                  </a:lnTo>
                  <a:lnTo>
                    <a:pt x="1146" y="276"/>
                  </a:lnTo>
                  <a:lnTo>
                    <a:pt x="1152" y="306"/>
                  </a:lnTo>
                  <a:lnTo>
                    <a:pt x="1134" y="300"/>
                  </a:lnTo>
                  <a:lnTo>
                    <a:pt x="1116" y="306"/>
                  </a:lnTo>
                  <a:lnTo>
                    <a:pt x="1122" y="312"/>
                  </a:lnTo>
                  <a:lnTo>
                    <a:pt x="1122" y="330"/>
                  </a:lnTo>
                  <a:lnTo>
                    <a:pt x="1116" y="342"/>
                  </a:lnTo>
                  <a:lnTo>
                    <a:pt x="1110" y="348"/>
                  </a:lnTo>
                  <a:lnTo>
                    <a:pt x="1098" y="354"/>
                  </a:lnTo>
                  <a:lnTo>
                    <a:pt x="1092" y="360"/>
                  </a:lnTo>
                  <a:lnTo>
                    <a:pt x="1104" y="324"/>
                  </a:lnTo>
                  <a:lnTo>
                    <a:pt x="1080" y="348"/>
                  </a:lnTo>
                  <a:lnTo>
                    <a:pt x="1062" y="348"/>
                  </a:lnTo>
                  <a:lnTo>
                    <a:pt x="1056" y="360"/>
                  </a:lnTo>
                  <a:lnTo>
                    <a:pt x="1050" y="366"/>
                  </a:lnTo>
                  <a:lnTo>
                    <a:pt x="1050" y="378"/>
                  </a:lnTo>
                  <a:lnTo>
                    <a:pt x="1056" y="390"/>
                  </a:lnTo>
                  <a:lnTo>
                    <a:pt x="1056" y="396"/>
                  </a:lnTo>
                  <a:lnTo>
                    <a:pt x="1062" y="408"/>
                  </a:lnTo>
                  <a:lnTo>
                    <a:pt x="1014" y="384"/>
                  </a:lnTo>
                  <a:lnTo>
                    <a:pt x="1008" y="420"/>
                  </a:lnTo>
                  <a:lnTo>
                    <a:pt x="996" y="426"/>
                  </a:lnTo>
                  <a:lnTo>
                    <a:pt x="1008" y="450"/>
                  </a:lnTo>
                  <a:lnTo>
                    <a:pt x="1032" y="450"/>
                  </a:lnTo>
                  <a:lnTo>
                    <a:pt x="1026" y="468"/>
                  </a:lnTo>
                  <a:lnTo>
                    <a:pt x="954" y="474"/>
                  </a:lnTo>
                  <a:lnTo>
                    <a:pt x="948" y="468"/>
                  </a:lnTo>
                  <a:lnTo>
                    <a:pt x="936" y="462"/>
                  </a:lnTo>
                  <a:lnTo>
                    <a:pt x="930" y="462"/>
                  </a:lnTo>
                  <a:lnTo>
                    <a:pt x="918" y="468"/>
                  </a:lnTo>
                  <a:lnTo>
                    <a:pt x="912" y="474"/>
                  </a:lnTo>
                  <a:lnTo>
                    <a:pt x="918" y="486"/>
                  </a:lnTo>
                  <a:lnTo>
                    <a:pt x="918" y="492"/>
                  </a:lnTo>
                  <a:lnTo>
                    <a:pt x="924" y="504"/>
                  </a:lnTo>
                  <a:lnTo>
                    <a:pt x="930" y="510"/>
                  </a:lnTo>
                  <a:lnTo>
                    <a:pt x="930" y="540"/>
                  </a:lnTo>
                  <a:lnTo>
                    <a:pt x="924" y="564"/>
                  </a:lnTo>
                  <a:lnTo>
                    <a:pt x="930" y="600"/>
                  </a:lnTo>
                  <a:lnTo>
                    <a:pt x="912" y="600"/>
                  </a:lnTo>
                  <a:lnTo>
                    <a:pt x="906" y="522"/>
                  </a:lnTo>
                  <a:lnTo>
                    <a:pt x="888" y="510"/>
                  </a:lnTo>
                  <a:lnTo>
                    <a:pt x="888" y="480"/>
                  </a:lnTo>
                  <a:lnTo>
                    <a:pt x="870" y="480"/>
                  </a:lnTo>
                  <a:lnTo>
                    <a:pt x="852" y="504"/>
                  </a:lnTo>
                  <a:lnTo>
                    <a:pt x="822" y="534"/>
                  </a:lnTo>
                  <a:lnTo>
                    <a:pt x="804" y="546"/>
                  </a:lnTo>
                  <a:lnTo>
                    <a:pt x="792" y="558"/>
                  </a:lnTo>
                  <a:lnTo>
                    <a:pt x="786" y="570"/>
                  </a:lnTo>
                  <a:lnTo>
                    <a:pt x="786" y="600"/>
                  </a:lnTo>
                  <a:lnTo>
                    <a:pt x="792" y="606"/>
                  </a:lnTo>
                  <a:lnTo>
                    <a:pt x="792" y="618"/>
                  </a:lnTo>
                  <a:lnTo>
                    <a:pt x="798" y="618"/>
                  </a:lnTo>
                  <a:lnTo>
                    <a:pt x="816" y="636"/>
                  </a:lnTo>
                  <a:lnTo>
                    <a:pt x="810" y="648"/>
                  </a:lnTo>
                  <a:lnTo>
                    <a:pt x="792" y="654"/>
                  </a:lnTo>
                  <a:lnTo>
                    <a:pt x="774" y="666"/>
                  </a:lnTo>
                  <a:lnTo>
                    <a:pt x="750" y="678"/>
                  </a:lnTo>
                  <a:lnTo>
                    <a:pt x="750" y="696"/>
                  </a:lnTo>
                  <a:lnTo>
                    <a:pt x="720" y="726"/>
                  </a:lnTo>
                  <a:lnTo>
                    <a:pt x="702" y="732"/>
                  </a:lnTo>
                  <a:lnTo>
                    <a:pt x="690" y="744"/>
                  </a:lnTo>
                  <a:lnTo>
                    <a:pt x="666" y="756"/>
                  </a:lnTo>
                  <a:lnTo>
                    <a:pt x="630" y="762"/>
                  </a:lnTo>
                  <a:lnTo>
                    <a:pt x="600" y="768"/>
                  </a:lnTo>
                  <a:lnTo>
                    <a:pt x="588" y="768"/>
                  </a:lnTo>
                  <a:lnTo>
                    <a:pt x="534" y="762"/>
                  </a:lnTo>
                  <a:lnTo>
                    <a:pt x="492" y="780"/>
                  </a:lnTo>
                  <a:lnTo>
                    <a:pt x="438" y="786"/>
                  </a:lnTo>
                  <a:lnTo>
                    <a:pt x="432" y="798"/>
                  </a:lnTo>
                  <a:lnTo>
                    <a:pt x="414" y="798"/>
                  </a:lnTo>
                  <a:lnTo>
                    <a:pt x="402" y="804"/>
                  </a:lnTo>
                  <a:lnTo>
                    <a:pt x="396" y="810"/>
                  </a:lnTo>
                  <a:lnTo>
                    <a:pt x="384" y="816"/>
                  </a:lnTo>
                  <a:lnTo>
                    <a:pt x="372" y="828"/>
                  </a:lnTo>
                  <a:lnTo>
                    <a:pt x="342" y="828"/>
                  </a:lnTo>
                  <a:lnTo>
                    <a:pt x="324" y="834"/>
                  </a:lnTo>
                  <a:lnTo>
                    <a:pt x="312" y="840"/>
                  </a:lnTo>
                  <a:lnTo>
                    <a:pt x="306" y="852"/>
                  </a:lnTo>
                  <a:lnTo>
                    <a:pt x="294" y="858"/>
                  </a:lnTo>
                  <a:lnTo>
                    <a:pt x="288" y="870"/>
                  </a:lnTo>
                  <a:lnTo>
                    <a:pt x="282" y="876"/>
                  </a:lnTo>
                  <a:lnTo>
                    <a:pt x="282" y="882"/>
                  </a:lnTo>
                  <a:lnTo>
                    <a:pt x="276" y="882"/>
                  </a:lnTo>
                  <a:lnTo>
                    <a:pt x="270" y="888"/>
                  </a:lnTo>
                  <a:lnTo>
                    <a:pt x="252" y="888"/>
                  </a:lnTo>
                  <a:lnTo>
                    <a:pt x="240" y="894"/>
                  </a:lnTo>
                  <a:lnTo>
                    <a:pt x="228" y="894"/>
                  </a:lnTo>
                  <a:lnTo>
                    <a:pt x="216" y="900"/>
                  </a:lnTo>
                  <a:lnTo>
                    <a:pt x="210" y="906"/>
                  </a:lnTo>
                  <a:lnTo>
                    <a:pt x="198" y="912"/>
                  </a:lnTo>
                  <a:lnTo>
                    <a:pt x="192" y="930"/>
                  </a:lnTo>
                  <a:lnTo>
                    <a:pt x="150" y="972"/>
                  </a:lnTo>
                  <a:lnTo>
                    <a:pt x="150" y="978"/>
                  </a:lnTo>
                  <a:lnTo>
                    <a:pt x="162" y="912"/>
                  </a:lnTo>
                  <a:lnTo>
                    <a:pt x="144" y="918"/>
                  </a:lnTo>
                  <a:lnTo>
                    <a:pt x="120" y="978"/>
                  </a:lnTo>
                  <a:lnTo>
                    <a:pt x="90" y="1038"/>
                  </a:lnTo>
                  <a:lnTo>
                    <a:pt x="90" y="1056"/>
                  </a:lnTo>
                  <a:lnTo>
                    <a:pt x="96" y="1062"/>
                  </a:lnTo>
                  <a:lnTo>
                    <a:pt x="108" y="1068"/>
                  </a:lnTo>
                  <a:lnTo>
                    <a:pt x="114" y="1068"/>
                  </a:lnTo>
                  <a:lnTo>
                    <a:pt x="108" y="1080"/>
                  </a:lnTo>
                  <a:lnTo>
                    <a:pt x="96" y="1086"/>
                  </a:lnTo>
                  <a:lnTo>
                    <a:pt x="90" y="1098"/>
                  </a:lnTo>
                  <a:lnTo>
                    <a:pt x="66" y="1122"/>
                  </a:lnTo>
                  <a:lnTo>
                    <a:pt x="66" y="1134"/>
                  </a:lnTo>
                  <a:lnTo>
                    <a:pt x="72" y="1152"/>
                  </a:lnTo>
                  <a:lnTo>
                    <a:pt x="72" y="1164"/>
                  </a:lnTo>
                  <a:lnTo>
                    <a:pt x="84" y="1188"/>
                  </a:lnTo>
                  <a:lnTo>
                    <a:pt x="84" y="1200"/>
                  </a:lnTo>
                  <a:lnTo>
                    <a:pt x="102" y="1236"/>
                  </a:lnTo>
                  <a:lnTo>
                    <a:pt x="108" y="1254"/>
                  </a:lnTo>
                  <a:lnTo>
                    <a:pt x="114" y="1266"/>
                  </a:lnTo>
                  <a:lnTo>
                    <a:pt x="114" y="1278"/>
                  </a:lnTo>
                  <a:lnTo>
                    <a:pt x="108" y="1278"/>
                  </a:lnTo>
                  <a:lnTo>
                    <a:pt x="96" y="1266"/>
                  </a:lnTo>
                  <a:lnTo>
                    <a:pt x="90" y="1254"/>
                  </a:lnTo>
                  <a:lnTo>
                    <a:pt x="72" y="1236"/>
                  </a:lnTo>
                  <a:lnTo>
                    <a:pt x="66" y="1224"/>
                  </a:lnTo>
                  <a:lnTo>
                    <a:pt x="48" y="1218"/>
                  </a:lnTo>
                  <a:lnTo>
                    <a:pt x="66" y="1266"/>
                  </a:lnTo>
                  <a:lnTo>
                    <a:pt x="30" y="1236"/>
                  </a:lnTo>
                  <a:lnTo>
                    <a:pt x="30" y="1290"/>
                  </a:lnTo>
                  <a:lnTo>
                    <a:pt x="60" y="1350"/>
                  </a:lnTo>
                  <a:lnTo>
                    <a:pt x="66" y="1356"/>
                  </a:lnTo>
                  <a:lnTo>
                    <a:pt x="66" y="1368"/>
                  </a:lnTo>
                  <a:lnTo>
                    <a:pt x="60" y="1374"/>
                  </a:lnTo>
                  <a:lnTo>
                    <a:pt x="54" y="1386"/>
                  </a:lnTo>
                  <a:lnTo>
                    <a:pt x="54" y="1398"/>
                  </a:lnTo>
                  <a:lnTo>
                    <a:pt x="48" y="1410"/>
                  </a:lnTo>
                  <a:lnTo>
                    <a:pt x="54" y="1416"/>
                  </a:lnTo>
                  <a:lnTo>
                    <a:pt x="60" y="1428"/>
                  </a:lnTo>
                  <a:lnTo>
                    <a:pt x="78" y="1446"/>
                  </a:lnTo>
                  <a:lnTo>
                    <a:pt x="84" y="1458"/>
                  </a:lnTo>
                  <a:lnTo>
                    <a:pt x="90" y="1464"/>
                  </a:lnTo>
                  <a:lnTo>
                    <a:pt x="96" y="1476"/>
                  </a:lnTo>
                  <a:lnTo>
                    <a:pt x="96" y="1506"/>
                  </a:lnTo>
                  <a:lnTo>
                    <a:pt x="90" y="1518"/>
                  </a:lnTo>
                  <a:lnTo>
                    <a:pt x="84" y="1524"/>
                  </a:lnTo>
                  <a:lnTo>
                    <a:pt x="90" y="1542"/>
                  </a:lnTo>
                  <a:lnTo>
                    <a:pt x="90" y="1554"/>
                  </a:lnTo>
                  <a:lnTo>
                    <a:pt x="96" y="1572"/>
                  </a:lnTo>
                  <a:lnTo>
                    <a:pt x="96" y="1590"/>
                  </a:lnTo>
                  <a:lnTo>
                    <a:pt x="102" y="1596"/>
                  </a:lnTo>
                  <a:lnTo>
                    <a:pt x="102" y="1602"/>
                  </a:lnTo>
                  <a:lnTo>
                    <a:pt x="96" y="1602"/>
                  </a:lnTo>
                  <a:lnTo>
                    <a:pt x="78" y="1620"/>
                  </a:lnTo>
                  <a:lnTo>
                    <a:pt x="84" y="1626"/>
                  </a:lnTo>
                  <a:lnTo>
                    <a:pt x="84" y="1638"/>
                  </a:lnTo>
                  <a:lnTo>
                    <a:pt x="90" y="1650"/>
                  </a:lnTo>
                  <a:lnTo>
                    <a:pt x="90" y="1662"/>
                  </a:lnTo>
                  <a:lnTo>
                    <a:pt x="96" y="1668"/>
                  </a:lnTo>
                  <a:lnTo>
                    <a:pt x="96" y="1674"/>
                  </a:lnTo>
                  <a:lnTo>
                    <a:pt x="102" y="1674"/>
                  </a:lnTo>
                  <a:lnTo>
                    <a:pt x="108" y="1680"/>
                  </a:lnTo>
                  <a:lnTo>
                    <a:pt x="126" y="1716"/>
                  </a:lnTo>
                  <a:lnTo>
                    <a:pt x="126" y="1728"/>
                  </a:lnTo>
                  <a:lnTo>
                    <a:pt x="108" y="1764"/>
                  </a:lnTo>
                  <a:lnTo>
                    <a:pt x="90" y="1782"/>
                  </a:lnTo>
                  <a:lnTo>
                    <a:pt x="90" y="1824"/>
                  </a:lnTo>
                  <a:lnTo>
                    <a:pt x="84" y="1842"/>
                  </a:lnTo>
                  <a:lnTo>
                    <a:pt x="60" y="1866"/>
                  </a:lnTo>
                  <a:lnTo>
                    <a:pt x="42" y="1866"/>
                  </a:lnTo>
                  <a:lnTo>
                    <a:pt x="30" y="1872"/>
                  </a:lnTo>
                  <a:lnTo>
                    <a:pt x="18" y="1866"/>
                  </a:lnTo>
                  <a:lnTo>
                    <a:pt x="6" y="1866"/>
                  </a:lnTo>
                  <a:lnTo>
                    <a:pt x="0" y="1920"/>
                  </a:lnTo>
                  <a:lnTo>
                    <a:pt x="12" y="1920"/>
                  </a:lnTo>
                  <a:lnTo>
                    <a:pt x="24" y="1926"/>
                  </a:lnTo>
                  <a:lnTo>
                    <a:pt x="42" y="1926"/>
                  </a:lnTo>
                  <a:lnTo>
                    <a:pt x="54" y="1932"/>
                  </a:lnTo>
                  <a:lnTo>
                    <a:pt x="72" y="1950"/>
                  </a:lnTo>
                  <a:lnTo>
                    <a:pt x="78" y="1962"/>
                  </a:lnTo>
                  <a:lnTo>
                    <a:pt x="108" y="1956"/>
                  </a:lnTo>
                  <a:lnTo>
                    <a:pt x="114" y="1968"/>
                  </a:lnTo>
                  <a:lnTo>
                    <a:pt x="138" y="1980"/>
                  </a:lnTo>
                  <a:lnTo>
                    <a:pt x="174" y="1980"/>
                  </a:lnTo>
                  <a:lnTo>
                    <a:pt x="210" y="1968"/>
                  </a:lnTo>
                  <a:lnTo>
                    <a:pt x="234" y="1968"/>
                  </a:lnTo>
                  <a:lnTo>
                    <a:pt x="234" y="1950"/>
                  </a:lnTo>
                  <a:lnTo>
                    <a:pt x="228" y="1944"/>
                  </a:lnTo>
                  <a:lnTo>
                    <a:pt x="264" y="1950"/>
                  </a:lnTo>
                  <a:lnTo>
                    <a:pt x="276" y="1932"/>
                  </a:lnTo>
                  <a:lnTo>
                    <a:pt x="318" y="1926"/>
                  </a:lnTo>
                  <a:lnTo>
                    <a:pt x="354" y="1890"/>
                  </a:lnTo>
                  <a:lnTo>
                    <a:pt x="366" y="1884"/>
                  </a:lnTo>
                  <a:lnTo>
                    <a:pt x="372" y="1884"/>
                  </a:lnTo>
                  <a:lnTo>
                    <a:pt x="420" y="1908"/>
                  </a:lnTo>
                  <a:lnTo>
                    <a:pt x="426" y="1902"/>
                  </a:lnTo>
                  <a:lnTo>
                    <a:pt x="474" y="1878"/>
                  </a:lnTo>
                  <a:lnTo>
                    <a:pt x="480" y="1872"/>
                  </a:lnTo>
                  <a:lnTo>
                    <a:pt x="486" y="1872"/>
                  </a:lnTo>
                  <a:lnTo>
                    <a:pt x="498" y="1878"/>
                  </a:lnTo>
                  <a:lnTo>
                    <a:pt x="504" y="1884"/>
                  </a:lnTo>
                  <a:lnTo>
                    <a:pt x="516" y="1884"/>
                  </a:lnTo>
                  <a:lnTo>
                    <a:pt x="528" y="1890"/>
                  </a:lnTo>
                  <a:lnTo>
                    <a:pt x="534" y="1890"/>
                  </a:lnTo>
                  <a:lnTo>
                    <a:pt x="552" y="1884"/>
                  </a:lnTo>
                  <a:lnTo>
                    <a:pt x="576" y="1872"/>
                  </a:lnTo>
                  <a:lnTo>
                    <a:pt x="582" y="187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24" y="1884"/>
                  </a:lnTo>
                  <a:lnTo>
                    <a:pt x="636" y="1884"/>
                  </a:lnTo>
                  <a:lnTo>
                    <a:pt x="648" y="1878"/>
                  </a:lnTo>
                  <a:lnTo>
                    <a:pt x="654" y="1872"/>
                  </a:lnTo>
                  <a:lnTo>
                    <a:pt x="654" y="1848"/>
                  </a:lnTo>
                  <a:lnTo>
                    <a:pt x="666" y="1848"/>
                  </a:lnTo>
                  <a:lnTo>
                    <a:pt x="672" y="1842"/>
                  </a:lnTo>
                  <a:lnTo>
                    <a:pt x="678" y="1842"/>
                  </a:lnTo>
                  <a:lnTo>
                    <a:pt x="684" y="1836"/>
                  </a:lnTo>
                  <a:lnTo>
                    <a:pt x="690" y="1824"/>
                  </a:lnTo>
                  <a:lnTo>
                    <a:pt x="702" y="1788"/>
                  </a:lnTo>
                  <a:lnTo>
                    <a:pt x="714" y="1776"/>
                  </a:lnTo>
                  <a:lnTo>
                    <a:pt x="726" y="1770"/>
                  </a:lnTo>
                  <a:lnTo>
                    <a:pt x="744" y="1764"/>
                  </a:lnTo>
                  <a:lnTo>
                    <a:pt x="756" y="1764"/>
                  </a:lnTo>
                  <a:lnTo>
                    <a:pt x="774" y="1770"/>
                  </a:lnTo>
                  <a:lnTo>
                    <a:pt x="798" y="1770"/>
                  </a:lnTo>
                  <a:lnTo>
                    <a:pt x="822" y="1758"/>
                  </a:lnTo>
                  <a:lnTo>
                    <a:pt x="840" y="1752"/>
                  </a:lnTo>
                  <a:lnTo>
                    <a:pt x="858" y="1740"/>
                  </a:lnTo>
                  <a:lnTo>
                    <a:pt x="876" y="1734"/>
                  </a:lnTo>
                  <a:lnTo>
                    <a:pt x="912" y="1734"/>
                  </a:lnTo>
                  <a:lnTo>
                    <a:pt x="918" y="1740"/>
                  </a:lnTo>
                  <a:lnTo>
                    <a:pt x="930" y="1740"/>
                  </a:lnTo>
                  <a:lnTo>
                    <a:pt x="942" y="1746"/>
                  </a:lnTo>
                  <a:lnTo>
                    <a:pt x="972" y="1740"/>
                  </a:lnTo>
                  <a:lnTo>
                    <a:pt x="1044" y="1704"/>
                  </a:lnTo>
                  <a:lnTo>
                    <a:pt x="1074" y="1692"/>
                  </a:lnTo>
                  <a:lnTo>
                    <a:pt x="1098" y="1686"/>
                  </a:lnTo>
                  <a:lnTo>
                    <a:pt x="1140" y="1680"/>
                  </a:lnTo>
                  <a:lnTo>
                    <a:pt x="1176" y="1674"/>
                  </a:lnTo>
                  <a:lnTo>
                    <a:pt x="1224" y="1674"/>
                  </a:lnTo>
                  <a:lnTo>
                    <a:pt x="1236" y="1662"/>
                  </a:lnTo>
                  <a:lnTo>
                    <a:pt x="1254" y="1680"/>
                  </a:lnTo>
                  <a:lnTo>
                    <a:pt x="1266" y="1686"/>
                  </a:lnTo>
                  <a:lnTo>
                    <a:pt x="1278" y="1698"/>
                  </a:lnTo>
                  <a:lnTo>
                    <a:pt x="1302" y="1710"/>
                  </a:lnTo>
                  <a:lnTo>
                    <a:pt x="1320" y="1716"/>
                  </a:lnTo>
                  <a:lnTo>
                    <a:pt x="1332" y="1716"/>
                  </a:lnTo>
                  <a:lnTo>
                    <a:pt x="1338" y="1710"/>
                  </a:lnTo>
                  <a:lnTo>
                    <a:pt x="1338" y="1716"/>
                  </a:lnTo>
                  <a:lnTo>
                    <a:pt x="1344" y="1722"/>
                  </a:lnTo>
                  <a:lnTo>
                    <a:pt x="1350" y="1734"/>
                  </a:lnTo>
                  <a:lnTo>
                    <a:pt x="1356" y="1740"/>
                  </a:lnTo>
                  <a:lnTo>
                    <a:pt x="1374" y="1740"/>
                  </a:lnTo>
                  <a:lnTo>
                    <a:pt x="1380" y="1734"/>
                  </a:lnTo>
                  <a:lnTo>
                    <a:pt x="1380" y="1752"/>
                  </a:lnTo>
                  <a:lnTo>
                    <a:pt x="1392" y="1752"/>
                  </a:lnTo>
                  <a:lnTo>
                    <a:pt x="1398" y="1758"/>
                  </a:lnTo>
                  <a:lnTo>
                    <a:pt x="1398" y="1770"/>
                  </a:lnTo>
                  <a:lnTo>
                    <a:pt x="1386" y="1794"/>
                  </a:lnTo>
                  <a:lnTo>
                    <a:pt x="1380" y="1800"/>
                  </a:lnTo>
                  <a:lnTo>
                    <a:pt x="1374" y="1812"/>
                  </a:lnTo>
                  <a:lnTo>
                    <a:pt x="1392" y="1842"/>
                  </a:lnTo>
                  <a:lnTo>
                    <a:pt x="1410" y="1830"/>
                  </a:lnTo>
                  <a:lnTo>
                    <a:pt x="1428" y="1866"/>
                  </a:lnTo>
                  <a:lnTo>
                    <a:pt x="1428" y="1872"/>
                  </a:lnTo>
                  <a:lnTo>
                    <a:pt x="1434" y="1878"/>
                  </a:lnTo>
                  <a:lnTo>
                    <a:pt x="1434" y="1902"/>
                  </a:lnTo>
                  <a:lnTo>
                    <a:pt x="1440" y="1914"/>
                  </a:lnTo>
                  <a:lnTo>
                    <a:pt x="1440" y="1926"/>
                  </a:lnTo>
                  <a:lnTo>
                    <a:pt x="1422" y="1926"/>
                  </a:lnTo>
                  <a:lnTo>
                    <a:pt x="1410" y="1920"/>
                  </a:lnTo>
                  <a:lnTo>
                    <a:pt x="1404" y="1920"/>
                  </a:lnTo>
                  <a:lnTo>
                    <a:pt x="1410" y="1956"/>
                  </a:lnTo>
                  <a:lnTo>
                    <a:pt x="1446" y="1956"/>
                  </a:lnTo>
                  <a:lnTo>
                    <a:pt x="1452" y="1962"/>
                  </a:lnTo>
                  <a:lnTo>
                    <a:pt x="1452" y="1968"/>
                  </a:lnTo>
                  <a:lnTo>
                    <a:pt x="1470" y="1968"/>
                  </a:lnTo>
                  <a:lnTo>
                    <a:pt x="1470" y="1956"/>
                  </a:lnTo>
                  <a:lnTo>
                    <a:pt x="1464" y="1938"/>
                  </a:lnTo>
                  <a:lnTo>
                    <a:pt x="1464" y="1926"/>
                  </a:lnTo>
                  <a:lnTo>
                    <a:pt x="1470" y="1914"/>
                  </a:lnTo>
                  <a:lnTo>
                    <a:pt x="1476" y="1908"/>
                  </a:lnTo>
                  <a:lnTo>
                    <a:pt x="1500" y="1896"/>
                  </a:lnTo>
                  <a:lnTo>
                    <a:pt x="1512" y="1896"/>
                  </a:lnTo>
                  <a:lnTo>
                    <a:pt x="1518" y="1890"/>
                  </a:lnTo>
                  <a:lnTo>
                    <a:pt x="1530" y="1884"/>
                  </a:lnTo>
                  <a:lnTo>
                    <a:pt x="1542" y="1872"/>
                  </a:lnTo>
                  <a:lnTo>
                    <a:pt x="1548" y="1860"/>
                  </a:lnTo>
                  <a:lnTo>
                    <a:pt x="1566" y="1842"/>
                  </a:lnTo>
                  <a:lnTo>
                    <a:pt x="1566" y="1836"/>
                  </a:lnTo>
                  <a:lnTo>
                    <a:pt x="1590" y="1842"/>
                  </a:lnTo>
                  <a:lnTo>
                    <a:pt x="1608" y="1788"/>
                  </a:lnTo>
                  <a:lnTo>
                    <a:pt x="1638" y="1788"/>
                  </a:lnTo>
                  <a:lnTo>
                    <a:pt x="1650" y="1782"/>
                  </a:lnTo>
                  <a:lnTo>
                    <a:pt x="1662" y="1770"/>
                  </a:lnTo>
                  <a:lnTo>
                    <a:pt x="1668" y="1752"/>
                  </a:lnTo>
                  <a:lnTo>
                    <a:pt x="1668" y="1740"/>
                  </a:lnTo>
                  <a:lnTo>
                    <a:pt x="1668" y="1746"/>
                  </a:lnTo>
                  <a:lnTo>
                    <a:pt x="1674" y="1752"/>
                  </a:lnTo>
                  <a:lnTo>
                    <a:pt x="1674" y="1764"/>
                  </a:lnTo>
                  <a:lnTo>
                    <a:pt x="1680" y="1776"/>
                  </a:lnTo>
                  <a:lnTo>
                    <a:pt x="1680" y="1782"/>
                  </a:lnTo>
                  <a:lnTo>
                    <a:pt x="1668" y="1794"/>
                  </a:lnTo>
                  <a:lnTo>
                    <a:pt x="1662" y="1806"/>
                  </a:lnTo>
                  <a:lnTo>
                    <a:pt x="1650" y="1812"/>
                  </a:lnTo>
                  <a:lnTo>
                    <a:pt x="1644" y="1818"/>
                  </a:lnTo>
                  <a:lnTo>
                    <a:pt x="1620" y="1818"/>
                  </a:lnTo>
                  <a:lnTo>
                    <a:pt x="1614" y="1830"/>
                  </a:lnTo>
                  <a:lnTo>
                    <a:pt x="1632" y="1866"/>
                  </a:lnTo>
                  <a:lnTo>
                    <a:pt x="1620" y="1866"/>
                  </a:lnTo>
                  <a:lnTo>
                    <a:pt x="1614" y="1872"/>
                  </a:lnTo>
                  <a:lnTo>
                    <a:pt x="1602" y="1878"/>
                  </a:lnTo>
                  <a:lnTo>
                    <a:pt x="1566" y="1914"/>
                  </a:lnTo>
                  <a:lnTo>
                    <a:pt x="1566" y="1926"/>
                  </a:lnTo>
                  <a:lnTo>
                    <a:pt x="1560" y="1932"/>
                  </a:lnTo>
                  <a:lnTo>
                    <a:pt x="1554" y="1944"/>
                  </a:lnTo>
                  <a:lnTo>
                    <a:pt x="1542" y="1956"/>
                  </a:lnTo>
                  <a:lnTo>
                    <a:pt x="1518" y="1968"/>
                  </a:lnTo>
                  <a:lnTo>
                    <a:pt x="1512" y="1974"/>
                  </a:lnTo>
                  <a:lnTo>
                    <a:pt x="1512" y="1980"/>
                  </a:lnTo>
                  <a:lnTo>
                    <a:pt x="1518" y="1986"/>
                  </a:lnTo>
                  <a:lnTo>
                    <a:pt x="1548" y="1986"/>
                  </a:lnTo>
                  <a:lnTo>
                    <a:pt x="1560" y="1980"/>
                  </a:lnTo>
                  <a:lnTo>
                    <a:pt x="1572" y="1980"/>
                  </a:lnTo>
                  <a:lnTo>
                    <a:pt x="1584" y="1968"/>
                  </a:lnTo>
                  <a:lnTo>
                    <a:pt x="1602" y="1932"/>
                  </a:lnTo>
                  <a:lnTo>
                    <a:pt x="1608" y="1926"/>
                  </a:lnTo>
                  <a:lnTo>
                    <a:pt x="1614" y="1914"/>
                  </a:lnTo>
                  <a:lnTo>
                    <a:pt x="1626" y="1908"/>
                  </a:lnTo>
                  <a:lnTo>
                    <a:pt x="1632" y="1902"/>
                  </a:lnTo>
                  <a:lnTo>
                    <a:pt x="1632" y="1920"/>
                  </a:lnTo>
                  <a:lnTo>
                    <a:pt x="1638" y="1932"/>
                  </a:lnTo>
                  <a:lnTo>
                    <a:pt x="1638" y="1956"/>
                  </a:lnTo>
                  <a:lnTo>
                    <a:pt x="1626" y="1968"/>
                  </a:lnTo>
                  <a:lnTo>
                    <a:pt x="1614" y="1974"/>
                  </a:lnTo>
                  <a:lnTo>
                    <a:pt x="1602" y="1986"/>
                  </a:lnTo>
                  <a:lnTo>
                    <a:pt x="1602" y="2004"/>
                  </a:lnTo>
                  <a:lnTo>
                    <a:pt x="1608" y="2010"/>
                  </a:lnTo>
                  <a:lnTo>
                    <a:pt x="1614" y="2010"/>
                  </a:lnTo>
                  <a:lnTo>
                    <a:pt x="1632" y="2016"/>
                  </a:lnTo>
                  <a:lnTo>
                    <a:pt x="1662" y="2016"/>
                  </a:lnTo>
                  <a:lnTo>
                    <a:pt x="1668" y="2028"/>
                  </a:lnTo>
                  <a:lnTo>
                    <a:pt x="1644" y="2052"/>
                  </a:lnTo>
                  <a:lnTo>
                    <a:pt x="1644" y="2058"/>
                  </a:lnTo>
                  <a:lnTo>
                    <a:pt x="1650" y="2064"/>
                  </a:lnTo>
                  <a:lnTo>
                    <a:pt x="1668" y="2100"/>
                  </a:lnTo>
                  <a:lnTo>
                    <a:pt x="1674" y="2106"/>
                  </a:lnTo>
                  <a:lnTo>
                    <a:pt x="1674" y="2118"/>
                  </a:lnTo>
                  <a:lnTo>
                    <a:pt x="1626" y="2166"/>
                  </a:lnTo>
                  <a:lnTo>
                    <a:pt x="1626" y="2178"/>
                  </a:lnTo>
                  <a:lnTo>
                    <a:pt x="1638" y="2190"/>
                  </a:lnTo>
                  <a:lnTo>
                    <a:pt x="1644" y="2202"/>
                  </a:lnTo>
                  <a:lnTo>
                    <a:pt x="1668" y="2214"/>
                  </a:lnTo>
                  <a:lnTo>
                    <a:pt x="1680" y="2226"/>
                  </a:lnTo>
                  <a:lnTo>
                    <a:pt x="1692" y="2232"/>
                  </a:lnTo>
                  <a:lnTo>
                    <a:pt x="1716" y="2256"/>
                  </a:lnTo>
                  <a:lnTo>
                    <a:pt x="1728" y="2262"/>
                  </a:lnTo>
                  <a:lnTo>
                    <a:pt x="1800" y="2262"/>
                  </a:lnTo>
                  <a:lnTo>
                    <a:pt x="1824" y="2286"/>
                  </a:lnTo>
                  <a:lnTo>
                    <a:pt x="1842" y="2292"/>
                  </a:lnTo>
                  <a:lnTo>
                    <a:pt x="1872" y="2286"/>
                  </a:lnTo>
                  <a:lnTo>
                    <a:pt x="1902" y="2274"/>
                  </a:lnTo>
                  <a:lnTo>
                    <a:pt x="1932" y="2256"/>
                  </a:lnTo>
                  <a:lnTo>
                    <a:pt x="1944" y="2250"/>
                  </a:lnTo>
                  <a:lnTo>
                    <a:pt x="1944" y="2226"/>
                  </a:lnTo>
                  <a:lnTo>
                    <a:pt x="1956" y="2214"/>
                  </a:lnTo>
                  <a:lnTo>
                    <a:pt x="1962" y="2214"/>
                  </a:lnTo>
                  <a:lnTo>
                    <a:pt x="1974" y="2226"/>
                  </a:lnTo>
                  <a:lnTo>
                    <a:pt x="1974" y="2256"/>
                  </a:lnTo>
                  <a:lnTo>
                    <a:pt x="1992" y="2256"/>
                  </a:lnTo>
                  <a:lnTo>
                    <a:pt x="1980" y="2280"/>
                  </a:lnTo>
                  <a:lnTo>
                    <a:pt x="1998" y="2280"/>
                  </a:lnTo>
                  <a:lnTo>
                    <a:pt x="1998" y="2292"/>
                  </a:lnTo>
                  <a:lnTo>
                    <a:pt x="2004" y="2298"/>
                  </a:lnTo>
                  <a:lnTo>
                    <a:pt x="2010" y="2310"/>
                  </a:lnTo>
                  <a:lnTo>
                    <a:pt x="2016" y="2316"/>
                  </a:lnTo>
                  <a:lnTo>
                    <a:pt x="2028" y="2316"/>
                  </a:lnTo>
                  <a:lnTo>
                    <a:pt x="2040" y="2304"/>
                  </a:lnTo>
                  <a:lnTo>
                    <a:pt x="2046" y="2304"/>
                  </a:lnTo>
                  <a:lnTo>
                    <a:pt x="2052" y="2298"/>
                  </a:lnTo>
                  <a:lnTo>
                    <a:pt x="2070" y="2292"/>
                  </a:lnTo>
                  <a:lnTo>
                    <a:pt x="2082" y="2286"/>
                  </a:lnTo>
                  <a:lnTo>
                    <a:pt x="2088" y="2280"/>
                  </a:lnTo>
                  <a:lnTo>
                    <a:pt x="2100" y="2274"/>
                  </a:lnTo>
                  <a:lnTo>
                    <a:pt x="2124" y="2250"/>
                  </a:lnTo>
                  <a:lnTo>
                    <a:pt x="2136" y="2244"/>
                  </a:lnTo>
                  <a:lnTo>
                    <a:pt x="2148" y="2232"/>
                  </a:lnTo>
                  <a:lnTo>
                    <a:pt x="2160" y="2226"/>
                  </a:lnTo>
                  <a:lnTo>
                    <a:pt x="2154" y="2214"/>
                  </a:lnTo>
                  <a:lnTo>
                    <a:pt x="2190" y="2202"/>
                  </a:lnTo>
                  <a:lnTo>
                    <a:pt x="2202" y="2214"/>
                  </a:lnTo>
                  <a:lnTo>
                    <a:pt x="2220" y="2214"/>
                  </a:lnTo>
                  <a:lnTo>
                    <a:pt x="2256" y="2208"/>
                  </a:lnTo>
                  <a:lnTo>
                    <a:pt x="2298" y="2196"/>
                  </a:lnTo>
                  <a:lnTo>
                    <a:pt x="2316" y="2178"/>
                  </a:lnTo>
                  <a:lnTo>
                    <a:pt x="2328" y="2148"/>
                  </a:lnTo>
                  <a:lnTo>
                    <a:pt x="2334" y="2118"/>
                  </a:lnTo>
                  <a:lnTo>
                    <a:pt x="2340" y="2100"/>
                  </a:lnTo>
                  <a:lnTo>
                    <a:pt x="2346" y="2088"/>
                  </a:lnTo>
                  <a:lnTo>
                    <a:pt x="2376" y="2058"/>
                  </a:lnTo>
                  <a:lnTo>
                    <a:pt x="2382" y="2058"/>
                  </a:lnTo>
                  <a:lnTo>
                    <a:pt x="2382" y="2034"/>
                  </a:lnTo>
                  <a:lnTo>
                    <a:pt x="2388" y="2034"/>
                  </a:lnTo>
                  <a:lnTo>
                    <a:pt x="2394" y="2028"/>
                  </a:lnTo>
                  <a:lnTo>
                    <a:pt x="2406" y="2022"/>
                  </a:lnTo>
                  <a:lnTo>
                    <a:pt x="2418" y="2010"/>
                  </a:lnTo>
                  <a:lnTo>
                    <a:pt x="2424" y="1998"/>
                  </a:lnTo>
                  <a:lnTo>
                    <a:pt x="2442" y="1980"/>
                  </a:lnTo>
                  <a:lnTo>
                    <a:pt x="2442" y="1956"/>
                  </a:lnTo>
                  <a:lnTo>
                    <a:pt x="2448" y="1944"/>
                  </a:lnTo>
                  <a:lnTo>
                    <a:pt x="2454" y="1926"/>
                  </a:lnTo>
                  <a:lnTo>
                    <a:pt x="2460" y="1914"/>
                  </a:lnTo>
                  <a:lnTo>
                    <a:pt x="2490" y="1884"/>
                  </a:lnTo>
                  <a:lnTo>
                    <a:pt x="2502" y="1866"/>
                  </a:lnTo>
                  <a:lnTo>
                    <a:pt x="2526" y="1842"/>
                  </a:lnTo>
                  <a:lnTo>
                    <a:pt x="2538" y="1836"/>
                  </a:lnTo>
                  <a:lnTo>
                    <a:pt x="2550" y="1824"/>
                  </a:lnTo>
                  <a:lnTo>
                    <a:pt x="2556" y="1812"/>
                  </a:lnTo>
                  <a:lnTo>
                    <a:pt x="2556" y="1800"/>
                  </a:lnTo>
                  <a:lnTo>
                    <a:pt x="2562" y="1788"/>
                  </a:lnTo>
                  <a:lnTo>
                    <a:pt x="2562" y="1782"/>
                  </a:lnTo>
                  <a:lnTo>
                    <a:pt x="2586" y="1782"/>
                  </a:lnTo>
                  <a:lnTo>
                    <a:pt x="2610" y="1770"/>
                  </a:lnTo>
                  <a:lnTo>
                    <a:pt x="2622" y="1752"/>
                  </a:lnTo>
                  <a:lnTo>
                    <a:pt x="2646" y="1728"/>
                  </a:lnTo>
                  <a:lnTo>
                    <a:pt x="2670" y="1698"/>
                  </a:lnTo>
                  <a:lnTo>
                    <a:pt x="2688" y="1674"/>
                  </a:lnTo>
                  <a:lnTo>
                    <a:pt x="2700" y="1662"/>
                  </a:lnTo>
                  <a:lnTo>
                    <a:pt x="2700" y="1656"/>
                  </a:lnTo>
                  <a:lnTo>
                    <a:pt x="2706" y="1638"/>
                  </a:lnTo>
                  <a:lnTo>
                    <a:pt x="2706" y="1614"/>
                  </a:lnTo>
                  <a:lnTo>
                    <a:pt x="2712" y="1596"/>
                  </a:lnTo>
                  <a:lnTo>
                    <a:pt x="2718" y="1590"/>
                  </a:lnTo>
                  <a:lnTo>
                    <a:pt x="2730" y="1572"/>
                  </a:lnTo>
                  <a:lnTo>
                    <a:pt x="2754" y="1542"/>
                  </a:lnTo>
                  <a:lnTo>
                    <a:pt x="2772" y="1494"/>
                  </a:lnTo>
                  <a:lnTo>
                    <a:pt x="2796" y="1458"/>
                  </a:lnTo>
                  <a:lnTo>
                    <a:pt x="2808" y="1428"/>
                  </a:lnTo>
                  <a:lnTo>
                    <a:pt x="2814" y="1416"/>
                  </a:lnTo>
                  <a:lnTo>
                    <a:pt x="2814" y="1386"/>
                  </a:lnTo>
                  <a:lnTo>
                    <a:pt x="2802" y="1362"/>
                  </a:lnTo>
                  <a:lnTo>
                    <a:pt x="2820" y="1308"/>
                  </a:lnTo>
                  <a:lnTo>
                    <a:pt x="2832" y="1290"/>
                  </a:lnTo>
                  <a:lnTo>
                    <a:pt x="2838" y="1266"/>
                  </a:lnTo>
                  <a:lnTo>
                    <a:pt x="2838" y="1224"/>
                  </a:lnTo>
                  <a:lnTo>
                    <a:pt x="2832" y="1194"/>
                  </a:lnTo>
                  <a:lnTo>
                    <a:pt x="2832" y="1176"/>
                  </a:lnTo>
                  <a:lnTo>
                    <a:pt x="2802" y="1164"/>
                  </a:lnTo>
                  <a:close/>
                  <a:moveTo>
                    <a:pt x="2016" y="2436"/>
                  </a:moveTo>
                  <a:lnTo>
                    <a:pt x="2022" y="2442"/>
                  </a:lnTo>
                  <a:lnTo>
                    <a:pt x="2028" y="2442"/>
                  </a:lnTo>
                  <a:lnTo>
                    <a:pt x="2040" y="2436"/>
                  </a:lnTo>
                  <a:lnTo>
                    <a:pt x="2046" y="2430"/>
                  </a:lnTo>
                  <a:lnTo>
                    <a:pt x="2034" y="2418"/>
                  </a:lnTo>
                  <a:lnTo>
                    <a:pt x="2016" y="2436"/>
                  </a:lnTo>
                  <a:close/>
                  <a:moveTo>
                    <a:pt x="1992" y="2454"/>
                  </a:moveTo>
                  <a:lnTo>
                    <a:pt x="1974" y="2454"/>
                  </a:lnTo>
                  <a:lnTo>
                    <a:pt x="1962" y="2466"/>
                  </a:lnTo>
                  <a:lnTo>
                    <a:pt x="1962" y="2472"/>
                  </a:lnTo>
                  <a:lnTo>
                    <a:pt x="1962" y="2460"/>
                  </a:lnTo>
                  <a:lnTo>
                    <a:pt x="1938" y="2460"/>
                  </a:lnTo>
                  <a:lnTo>
                    <a:pt x="1926" y="2466"/>
                  </a:lnTo>
                  <a:lnTo>
                    <a:pt x="1914" y="2466"/>
                  </a:lnTo>
                  <a:lnTo>
                    <a:pt x="1908" y="2478"/>
                  </a:lnTo>
                  <a:lnTo>
                    <a:pt x="1890" y="2460"/>
                  </a:lnTo>
                  <a:lnTo>
                    <a:pt x="1854" y="2460"/>
                  </a:lnTo>
                  <a:lnTo>
                    <a:pt x="1830" y="2430"/>
                  </a:lnTo>
                  <a:lnTo>
                    <a:pt x="1824" y="2436"/>
                  </a:lnTo>
                  <a:lnTo>
                    <a:pt x="1818" y="2436"/>
                  </a:lnTo>
                  <a:lnTo>
                    <a:pt x="1812" y="2442"/>
                  </a:lnTo>
                  <a:lnTo>
                    <a:pt x="1806" y="2442"/>
                  </a:lnTo>
                  <a:lnTo>
                    <a:pt x="1776" y="2412"/>
                  </a:lnTo>
                  <a:lnTo>
                    <a:pt x="1776" y="2424"/>
                  </a:lnTo>
                  <a:lnTo>
                    <a:pt x="1782" y="2448"/>
                  </a:lnTo>
                  <a:lnTo>
                    <a:pt x="1782" y="2472"/>
                  </a:lnTo>
                  <a:lnTo>
                    <a:pt x="1776" y="2478"/>
                  </a:lnTo>
                  <a:lnTo>
                    <a:pt x="1776" y="2484"/>
                  </a:lnTo>
                  <a:lnTo>
                    <a:pt x="1770" y="2490"/>
                  </a:lnTo>
                  <a:lnTo>
                    <a:pt x="1770" y="2502"/>
                  </a:lnTo>
                  <a:lnTo>
                    <a:pt x="1776" y="2514"/>
                  </a:lnTo>
                  <a:lnTo>
                    <a:pt x="1776" y="2532"/>
                  </a:lnTo>
                  <a:lnTo>
                    <a:pt x="1764" y="2538"/>
                  </a:lnTo>
                  <a:lnTo>
                    <a:pt x="1758" y="2544"/>
                  </a:lnTo>
                  <a:lnTo>
                    <a:pt x="1752" y="2544"/>
                  </a:lnTo>
                  <a:lnTo>
                    <a:pt x="1740" y="2532"/>
                  </a:lnTo>
                  <a:lnTo>
                    <a:pt x="1740" y="2538"/>
                  </a:lnTo>
                  <a:lnTo>
                    <a:pt x="1734" y="2544"/>
                  </a:lnTo>
                  <a:lnTo>
                    <a:pt x="1734" y="2556"/>
                  </a:lnTo>
                  <a:lnTo>
                    <a:pt x="1728" y="2574"/>
                  </a:lnTo>
                  <a:lnTo>
                    <a:pt x="1728" y="2586"/>
                  </a:lnTo>
                  <a:lnTo>
                    <a:pt x="1740" y="2610"/>
                  </a:lnTo>
                  <a:lnTo>
                    <a:pt x="1740" y="2616"/>
                  </a:lnTo>
                  <a:lnTo>
                    <a:pt x="1746" y="2628"/>
                  </a:lnTo>
                  <a:lnTo>
                    <a:pt x="1770" y="2628"/>
                  </a:lnTo>
                  <a:lnTo>
                    <a:pt x="1752" y="2640"/>
                  </a:lnTo>
                  <a:lnTo>
                    <a:pt x="1758" y="2664"/>
                  </a:lnTo>
                  <a:lnTo>
                    <a:pt x="1770" y="2658"/>
                  </a:lnTo>
                  <a:lnTo>
                    <a:pt x="1776" y="2658"/>
                  </a:lnTo>
                  <a:lnTo>
                    <a:pt x="1782" y="2652"/>
                  </a:lnTo>
                  <a:lnTo>
                    <a:pt x="1794" y="2652"/>
                  </a:lnTo>
                  <a:lnTo>
                    <a:pt x="1800" y="2658"/>
                  </a:lnTo>
                  <a:lnTo>
                    <a:pt x="1818" y="2658"/>
                  </a:lnTo>
                  <a:lnTo>
                    <a:pt x="1830" y="2652"/>
                  </a:lnTo>
                  <a:lnTo>
                    <a:pt x="1836" y="2646"/>
                  </a:lnTo>
                  <a:lnTo>
                    <a:pt x="1842" y="2634"/>
                  </a:lnTo>
                  <a:lnTo>
                    <a:pt x="1854" y="2634"/>
                  </a:lnTo>
                  <a:lnTo>
                    <a:pt x="1860" y="2640"/>
                  </a:lnTo>
                  <a:lnTo>
                    <a:pt x="1860" y="2646"/>
                  </a:lnTo>
                  <a:lnTo>
                    <a:pt x="1848" y="2658"/>
                  </a:lnTo>
                  <a:lnTo>
                    <a:pt x="1866" y="2664"/>
                  </a:lnTo>
                  <a:lnTo>
                    <a:pt x="1884" y="2646"/>
                  </a:lnTo>
                  <a:lnTo>
                    <a:pt x="1890" y="2634"/>
                  </a:lnTo>
                  <a:lnTo>
                    <a:pt x="1902" y="2628"/>
                  </a:lnTo>
                  <a:lnTo>
                    <a:pt x="1908" y="2616"/>
                  </a:lnTo>
                  <a:lnTo>
                    <a:pt x="1920" y="2604"/>
                  </a:lnTo>
                  <a:lnTo>
                    <a:pt x="1914" y="2604"/>
                  </a:lnTo>
                  <a:lnTo>
                    <a:pt x="1902" y="2592"/>
                  </a:lnTo>
                  <a:lnTo>
                    <a:pt x="1920" y="2562"/>
                  </a:lnTo>
                  <a:lnTo>
                    <a:pt x="1950" y="2562"/>
                  </a:lnTo>
                  <a:lnTo>
                    <a:pt x="1962" y="2538"/>
                  </a:lnTo>
                  <a:lnTo>
                    <a:pt x="1962" y="2514"/>
                  </a:lnTo>
                  <a:lnTo>
                    <a:pt x="1968" y="2502"/>
                  </a:lnTo>
                  <a:lnTo>
                    <a:pt x="1980" y="2496"/>
                  </a:lnTo>
                  <a:lnTo>
                    <a:pt x="1986" y="2484"/>
                  </a:lnTo>
                  <a:lnTo>
                    <a:pt x="1992" y="2478"/>
                  </a:lnTo>
                  <a:lnTo>
                    <a:pt x="1998" y="2466"/>
                  </a:lnTo>
                  <a:lnTo>
                    <a:pt x="1998" y="2460"/>
                  </a:lnTo>
                  <a:lnTo>
                    <a:pt x="1992" y="2454"/>
                  </a:lnTo>
                  <a:close/>
                  <a:moveTo>
                    <a:pt x="1902" y="246"/>
                  </a:moveTo>
                  <a:lnTo>
                    <a:pt x="1890" y="258"/>
                  </a:lnTo>
                  <a:lnTo>
                    <a:pt x="1890" y="270"/>
                  </a:lnTo>
                  <a:lnTo>
                    <a:pt x="1884" y="282"/>
                  </a:lnTo>
                  <a:lnTo>
                    <a:pt x="1884" y="294"/>
                  </a:lnTo>
                  <a:lnTo>
                    <a:pt x="1896" y="300"/>
                  </a:lnTo>
                  <a:lnTo>
                    <a:pt x="1920" y="300"/>
                  </a:lnTo>
                  <a:lnTo>
                    <a:pt x="1926" y="294"/>
                  </a:lnTo>
                  <a:lnTo>
                    <a:pt x="1932" y="294"/>
                  </a:lnTo>
                  <a:lnTo>
                    <a:pt x="1926" y="282"/>
                  </a:lnTo>
                  <a:lnTo>
                    <a:pt x="1932" y="252"/>
                  </a:lnTo>
                  <a:lnTo>
                    <a:pt x="1920" y="252"/>
                  </a:lnTo>
                  <a:lnTo>
                    <a:pt x="1908" y="246"/>
                  </a:lnTo>
                  <a:lnTo>
                    <a:pt x="1902" y="246"/>
                  </a:lnTo>
                  <a:close/>
                  <a:moveTo>
                    <a:pt x="1770" y="2334"/>
                  </a:moveTo>
                  <a:lnTo>
                    <a:pt x="1758" y="2376"/>
                  </a:lnTo>
                  <a:lnTo>
                    <a:pt x="1812" y="2328"/>
                  </a:lnTo>
                  <a:lnTo>
                    <a:pt x="1770" y="2334"/>
                  </a:lnTo>
                  <a:close/>
                  <a:moveTo>
                    <a:pt x="2034" y="2400"/>
                  </a:moveTo>
                  <a:lnTo>
                    <a:pt x="2016" y="2358"/>
                  </a:lnTo>
                  <a:lnTo>
                    <a:pt x="1998" y="2376"/>
                  </a:lnTo>
                  <a:lnTo>
                    <a:pt x="1998" y="2394"/>
                  </a:lnTo>
                  <a:lnTo>
                    <a:pt x="2010" y="2406"/>
                  </a:lnTo>
                  <a:lnTo>
                    <a:pt x="2028" y="2406"/>
                  </a:lnTo>
                  <a:lnTo>
                    <a:pt x="2034" y="24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6" name="Arm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689666" y="1907659"/>
              <a:ext cx="73668" cy="69360"/>
            </a:xfrm>
            <a:custGeom>
              <a:avLst/>
              <a:gdLst>
                <a:gd name="T0" fmla="*/ 2147483647 w 222"/>
                <a:gd name="T1" fmla="*/ 2147483647 h 210"/>
                <a:gd name="T2" fmla="*/ 2147483647 w 222"/>
                <a:gd name="T3" fmla="*/ 2147483647 h 210"/>
                <a:gd name="T4" fmla="*/ 2147483647 w 222"/>
                <a:gd name="T5" fmla="*/ 2147483647 h 210"/>
                <a:gd name="T6" fmla="*/ 2147483647 w 222"/>
                <a:gd name="T7" fmla="*/ 2147483647 h 210"/>
                <a:gd name="T8" fmla="*/ 2147483647 w 222"/>
                <a:gd name="T9" fmla="*/ 2147483647 h 210"/>
                <a:gd name="T10" fmla="*/ 2147483647 w 222"/>
                <a:gd name="T11" fmla="*/ 2147483647 h 210"/>
                <a:gd name="T12" fmla="*/ 2147483647 w 222"/>
                <a:gd name="T13" fmla="*/ 2147483647 h 210"/>
                <a:gd name="T14" fmla="*/ 2147483647 w 222"/>
                <a:gd name="T15" fmla="*/ 2147483647 h 210"/>
                <a:gd name="T16" fmla="*/ 2147483647 w 222"/>
                <a:gd name="T17" fmla="*/ 2147483647 h 210"/>
                <a:gd name="T18" fmla="*/ 2147483647 w 222"/>
                <a:gd name="T19" fmla="*/ 2147483647 h 210"/>
                <a:gd name="T20" fmla="*/ 2147483647 w 222"/>
                <a:gd name="T21" fmla="*/ 2147483647 h 210"/>
                <a:gd name="T22" fmla="*/ 2147483647 w 222"/>
                <a:gd name="T23" fmla="*/ 2147483647 h 210"/>
                <a:gd name="T24" fmla="*/ 2147483647 w 222"/>
                <a:gd name="T25" fmla="*/ 2147483647 h 210"/>
                <a:gd name="T26" fmla="*/ 2147483647 w 222"/>
                <a:gd name="T27" fmla="*/ 2147483647 h 210"/>
                <a:gd name="T28" fmla="*/ 2147483647 w 222"/>
                <a:gd name="T29" fmla="*/ 2147483647 h 210"/>
                <a:gd name="T30" fmla="*/ 2147483647 w 222"/>
                <a:gd name="T31" fmla="*/ 2147483647 h 210"/>
                <a:gd name="T32" fmla="*/ 2147483647 w 222"/>
                <a:gd name="T33" fmla="*/ 2147483647 h 210"/>
                <a:gd name="T34" fmla="*/ 2147483647 w 222"/>
                <a:gd name="T35" fmla="*/ 2147483647 h 210"/>
                <a:gd name="T36" fmla="*/ 2147483647 w 222"/>
                <a:gd name="T37" fmla="*/ 2147483647 h 210"/>
                <a:gd name="T38" fmla="*/ 2147483647 w 222"/>
                <a:gd name="T39" fmla="*/ 0 h 210"/>
                <a:gd name="T40" fmla="*/ 2147483647 w 222"/>
                <a:gd name="T41" fmla="*/ 0 h 210"/>
                <a:gd name="T42" fmla="*/ 2147483647 w 222"/>
                <a:gd name="T43" fmla="*/ 2147483647 h 210"/>
                <a:gd name="T44" fmla="*/ 2147483647 w 222"/>
                <a:gd name="T45" fmla="*/ 2147483647 h 210"/>
                <a:gd name="T46" fmla="*/ 2147483647 w 222"/>
                <a:gd name="T47" fmla="*/ 2147483647 h 210"/>
                <a:gd name="T48" fmla="*/ 0 w 222"/>
                <a:gd name="T49" fmla="*/ 2147483647 h 210"/>
                <a:gd name="T50" fmla="*/ 2147483647 w 222"/>
                <a:gd name="T51" fmla="*/ 2147483647 h 210"/>
                <a:gd name="T52" fmla="*/ 2147483647 w 222"/>
                <a:gd name="T53" fmla="*/ 2147483647 h 210"/>
                <a:gd name="T54" fmla="*/ 2147483647 w 222"/>
                <a:gd name="T55" fmla="*/ 2147483647 h 210"/>
                <a:gd name="T56" fmla="*/ 2147483647 w 222"/>
                <a:gd name="T57" fmla="*/ 2147483647 h 210"/>
                <a:gd name="T58" fmla="*/ 2147483647 w 222"/>
                <a:gd name="T59" fmla="*/ 2147483647 h 210"/>
                <a:gd name="T60" fmla="*/ 2147483647 w 222"/>
                <a:gd name="T61" fmla="*/ 2147483647 h 210"/>
                <a:gd name="T62" fmla="*/ 2147483647 w 222"/>
                <a:gd name="T63" fmla="*/ 2147483647 h 210"/>
                <a:gd name="T64" fmla="*/ 2147483647 w 222"/>
                <a:gd name="T65" fmla="*/ 2147483647 h 210"/>
                <a:gd name="T66" fmla="*/ 2147483647 w 222"/>
                <a:gd name="T67" fmla="*/ 2147483647 h 210"/>
                <a:gd name="T68" fmla="*/ 2147483647 w 222"/>
                <a:gd name="T69" fmla="*/ 2147483647 h 210"/>
                <a:gd name="T70" fmla="*/ 2147483647 w 222"/>
                <a:gd name="T71" fmla="*/ 2147483647 h 210"/>
                <a:gd name="T72" fmla="*/ 2147483647 w 222"/>
                <a:gd name="T73" fmla="*/ 2147483647 h 210"/>
                <a:gd name="T74" fmla="*/ 2147483647 w 222"/>
                <a:gd name="T75" fmla="*/ 2147483647 h 210"/>
                <a:gd name="T76" fmla="*/ 2147483647 w 222"/>
                <a:gd name="T77" fmla="*/ 2147483647 h 210"/>
                <a:gd name="T78" fmla="*/ 2147483647 w 222"/>
                <a:gd name="T79" fmla="*/ 2147483647 h 210"/>
                <a:gd name="T80" fmla="*/ 2147483647 w 222"/>
                <a:gd name="T81" fmla="*/ 2147483647 h 210"/>
                <a:gd name="T82" fmla="*/ 2147483647 w 222"/>
                <a:gd name="T83" fmla="*/ 2147483647 h 210"/>
                <a:gd name="T84" fmla="*/ 2147483647 w 222"/>
                <a:gd name="T85" fmla="*/ 2147483647 h 210"/>
                <a:gd name="T86" fmla="*/ 2147483647 w 222"/>
                <a:gd name="T87" fmla="*/ 2147483647 h 210"/>
                <a:gd name="T88" fmla="*/ 2147483647 w 222"/>
                <a:gd name="T89" fmla="*/ 2147483647 h 210"/>
                <a:gd name="T90" fmla="*/ 2147483647 w 222"/>
                <a:gd name="T91" fmla="*/ 2147483647 h 210"/>
                <a:gd name="T92" fmla="*/ 2147483647 w 222"/>
                <a:gd name="T93" fmla="*/ 2147483647 h 210"/>
                <a:gd name="T94" fmla="*/ 2147483647 w 222"/>
                <a:gd name="T95" fmla="*/ 2147483647 h 210"/>
                <a:gd name="T96" fmla="*/ 2147483647 w 222"/>
                <a:gd name="T97" fmla="*/ 2147483647 h 210"/>
                <a:gd name="T98" fmla="*/ 2147483647 w 222"/>
                <a:gd name="T99" fmla="*/ 2147483647 h 210"/>
                <a:gd name="T100" fmla="*/ 2147483647 w 222"/>
                <a:gd name="T101" fmla="*/ 2147483647 h 210"/>
                <a:gd name="T102" fmla="*/ 2147483647 w 222"/>
                <a:gd name="T103" fmla="*/ 2147483647 h 210"/>
                <a:gd name="T104" fmla="*/ 2147483647 w 222"/>
                <a:gd name="T105" fmla="*/ 2147483647 h 210"/>
                <a:gd name="T106" fmla="*/ 2147483647 w 222"/>
                <a:gd name="T107" fmla="*/ 2147483647 h 21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22"/>
                <a:gd name="T163" fmla="*/ 0 h 210"/>
                <a:gd name="T164" fmla="*/ 222 w 222"/>
                <a:gd name="T165" fmla="*/ 210 h 21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22" h="210">
                  <a:moveTo>
                    <a:pt x="222" y="168"/>
                  </a:moveTo>
                  <a:lnTo>
                    <a:pt x="216" y="156"/>
                  </a:lnTo>
                  <a:lnTo>
                    <a:pt x="216" y="144"/>
                  </a:lnTo>
                  <a:lnTo>
                    <a:pt x="186" y="138"/>
                  </a:lnTo>
                  <a:lnTo>
                    <a:pt x="174" y="120"/>
                  </a:lnTo>
                  <a:lnTo>
                    <a:pt x="144" y="108"/>
                  </a:lnTo>
                  <a:lnTo>
                    <a:pt x="156" y="108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68" y="78"/>
                  </a:lnTo>
                  <a:lnTo>
                    <a:pt x="144" y="66"/>
                  </a:lnTo>
                  <a:lnTo>
                    <a:pt x="138" y="60"/>
                  </a:lnTo>
                  <a:lnTo>
                    <a:pt x="132" y="60"/>
                  </a:lnTo>
                  <a:lnTo>
                    <a:pt x="138" y="54"/>
                  </a:lnTo>
                  <a:lnTo>
                    <a:pt x="138" y="30"/>
                  </a:lnTo>
                  <a:lnTo>
                    <a:pt x="132" y="24"/>
                  </a:lnTo>
                  <a:lnTo>
                    <a:pt x="114" y="24"/>
                  </a:lnTo>
                  <a:lnTo>
                    <a:pt x="114" y="12"/>
                  </a:lnTo>
                  <a:lnTo>
                    <a:pt x="102" y="6"/>
                  </a:lnTo>
                  <a:lnTo>
                    <a:pt x="96" y="0"/>
                  </a:lnTo>
                  <a:lnTo>
                    <a:pt x="84" y="0"/>
                  </a:lnTo>
                  <a:lnTo>
                    <a:pt x="84" y="18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6" y="42"/>
                  </a:lnTo>
                  <a:lnTo>
                    <a:pt x="18" y="78"/>
                  </a:lnTo>
                  <a:lnTo>
                    <a:pt x="18" y="90"/>
                  </a:lnTo>
                  <a:lnTo>
                    <a:pt x="24" y="102"/>
                  </a:lnTo>
                  <a:lnTo>
                    <a:pt x="30" y="108"/>
                  </a:lnTo>
                  <a:lnTo>
                    <a:pt x="42" y="114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32"/>
                  </a:lnTo>
                  <a:lnTo>
                    <a:pt x="84" y="144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32"/>
                  </a:lnTo>
                  <a:lnTo>
                    <a:pt x="126" y="132"/>
                  </a:lnTo>
                  <a:lnTo>
                    <a:pt x="138" y="144"/>
                  </a:lnTo>
                  <a:lnTo>
                    <a:pt x="174" y="144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80" y="174"/>
                  </a:lnTo>
                  <a:lnTo>
                    <a:pt x="186" y="186"/>
                  </a:lnTo>
                  <a:lnTo>
                    <a:pt x="186" y="198"/>
                  </a:lnTo>
                  <a:lnTo>
                    <a:pt x="192" y="204"/>
                  </a:lnTo>
                  <a:lnTo>
                    <a:pt x="192" y="210"/>
                  </a:lnTo>
                  <a:lnTo>
                    <a:pt x="222" y="210"/>
                  </a:lnTo>
                  <a:lnTo>
                    <a:pt x="22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7" name="Argent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53945" y="3581284"/>
              <a:ext cx="360585" cy="801490"/>
            </a:xfrm>
            <a:custGeom>
              <a:avLst/>
              <a:gdLst>
                <a:gd name="T0" fmla="*/ 2147483647 w 1092"/>
                <a:gd name="T1" fmla="*/ 2147483647 h 2442"/>
                <a:gd name="T2" fmla="*/ 2147483647 w 1092"/>
                <a:gd name="T3" fmla="*/ 2147483647 h 2442"/>
                <a:gd name="T4" fmla="*/ 2147483647 w 1092"/>
                <a:gd name="T5" fmla="*/ 2147483647 h 2442"/>
                <a:gd name="T6" fmla="*/ 2147483647 w 1092"/>
                <a:gd name="T7" fmla="*/ 2147483647 h 2442"/>
                <a:gd name="T8" fmla="*/ 2147483647 w 1092"/>
                <a:gd name="T9" fmla="*/ 2147483647 h 2442"/>
                <a:gd name="T10" fmla="*/ 2147483647 w 1092"/>
                <a:gd name="T11" fmla="*/ 2147483647 h 2442"/>
                <a:gd name="T12" fmla="*/ 2147483647 w 1092"/>
                <a:gd name="T13" fmla="*/ 2147483647 h 2442"/>
                <a:gd name="T14" fmla="*/ 2147483647 w 1092"/>
                <a:gd name="T15" fmla="*/ 2147483647 h 2442"/>
                <a:gd name="T16" fmla="*/ 2147483647 w 1092"/>
                <a:gd name="T17" fmla="*/ 2147483647 h 2442"/>
                <a:gd name="T18" fmla="*/ 2147483647 w 1092"/>
                <a:gd name="T19" fmla="*/ 2147483647 h 2442"/>
                <a:gd name="T20" fmla="*/ 2147483647 w 1092"/>
                <a:gd name="T21" fmla="*/ 0 h 2442"/>
                <a:gd name="T22" fmla="*/ 2147483647 w 1092"/>
                <a:gd name="T23" fmla="*/ 2147483647 h 2442"/>
                <a:gd name="T24" fmla="*/ 2147483647 w 1092"/>
                <a:gd name="T25" fmla="*/ 2147483647 h 2442"/>
                <a:gd name="T26" fmla="*/ 2147483647 w 1092"/>
                <a:gd name="T27" fmla="*/ 2147483647 h 2442"/>
                <a:gd name="T28" fmla="*/ 2147483647 w 1092"/>
                <a:gd name="T29" fmla="*/ 2147483647 h 2442"/>
                <a:gd name="T30" fmla="*/ 2147483647 w 1092"/>
                <a:gd name="T31" fmla="*/ 2147483647 h 2442"/>
                <a:gd name="T32" fmla="*/ 2147483647 w 1092"/>
                <a:gd name="T33" fmla="*/ 2147483647 h 2442"/>
                <a:gd name="T34" fmla="*/ 2147483647 w 1092"/>
                <a:gd name="T35" fmla="*/ 2147483647 h 2442"/>
                <a:gd name="T36" fmla="*/ 2147483647 w 1092"/>
                <a:gd name="T37" fmla="*/ 2147483647 h 2442"/>
                <a:gd name="T38" fmla="*/ 2147483647 w 1092"/>
                <a:gd name="T39" fmla="*/ 2147483647 h 2442"/>
                <a:gd name="T40" fmla="*/ 2147483647 w 1092"/>
                <a:gd name="T41" fmla="*/ 2147483647 h 2442"/>
                <a:gd name="T42" fmla="*/ 2147483647 w 1092"/>
                <a:gd name="T43" fmla="*/ 2147483647 h 2442"/>
                <a:gd name="T44" fmla="*/ 2147483647 w 1092"/>
                <a:gd name="T45" fmla="*/ 2147483647 h 2442"/>
                <a:gd name="T46" fmla="*/ 2147483647 w 1092"/>
                <a:gd name="T47" fmla="*/ 2147483647 h 2442"/>
                <a:gd name="T48" fmla="*/ 2147483647 w 1092"/>
                <a:gd name="T49" fmla="*/ 2147483647 h 2442"/>
                <a:gd name="T50" fmla="*/ 2147483647 w 1092"/>
                <a:gd name="T51" fmla="*/ 2147483647 h 2442"/>
                <a:gd name="T52" fmla="*/ 2147483647 w 1092"/>
                <a:gd name="T53" fmla="*/ 2147483647 h 2442"/>
                <a:gd name="T54" fmla="*/ 2147483647 w 1092"/>
                <a:gd name="T55" fmla="*/ 2147483647 h 2442"/>
                <a:gd name="T56" fmla="*/ 2147483647 w 1092"/>
                <a:gd name="T57" fmla="*/ 2147483647 h 2442"/>
                <a:gd name="T58" fmla="*/ 2147483647 w 1092"/>
                <a:gd name="T59" fmla="*/ 2147483647 h 2442"/>
                <a:gd name="T60" fmla="*/ 2147483647 w 1092"/>
                <a:gd name="T61" fmla="*/ 2147483647 h 2442"/>
                <a:gd name="T62" fmla="*/ 2147483647 w 1092"/>
                <a:gd name="T63" fmla="*/ 2147483647 h 2442"/>
                <a:gd name="T64" fmla="*/ 2147483647 w 1092"/>
                <a:gd name="T65" fmla="*/ 2147483647 h 2442"/>
                <a:gd name="T66" fmla="*/ 2147483647 w 1092"/>
                <a:gd name="T67" fmla="*/ 2147483647 h 2442"/>
                <a:gd name="T68" fmla="*/ 2147483647 w 1092"/>
                <a:gd name="T69" fmla="*/ 2147483647 h 2442"/>
                <a:gd name="T70" fmla="*/ 2147483647 w 1092"/>
                <a:gd name="T71" fmla="*/ 2147483647 h 2442"/>
                <a:gd name="T72" fmla="*/ 2147483647 w 1092"/>
                <a:gd name="T73" fmla="*/ 2147483647 h 2442"/>
                <a:gd name="T74" fmla="*/ 2147483647 w 1092"/>
                <a:gd name="T75" fmla="*/ 2147483647 h 2442"/>
                <a:gd name="T76" fmla="*/ 2147483647 w 1092"/>
                <a:gd name="T77" fmla="*/ 2147483647 h 2442"/>
                <a:gd name="T78" fmla="*/ 2147483647 w 1092"/>
                <a:gd name="T79" fmla="*/ 2147483647 h 2442"/>
                <a:gd name="T80" fmla="*/ 2147483647 w 1092"/>
                <a:gd name="T81" fmla="*/ 2147483647 h 2442"/>
                <a:gd name="T82" fmla="*/ 2147483647 w 1092"/>
                <a:gd name="T83" fmla="*/ 2147483647 h 2442"/>
                <a:gd name="T84" fmla="*/ 2147483647 w 1092"/>
                <a:gd name="T85" fmla="*/ 2147483647 h 2442"/>
                <a:gd name="T86" fmla="*/ 2147483647 w 1092"/>
                <a:gd name="T87" fmla="*/ 2147483647 h 2442"/>
                <a:gd name="T88" fmla="*/ 2147483647 w 1092"/>
                <a:gd name="T89" fmla="*/ 2147483647 h 2442"/>
                <a:gd name="T90" fmla="*/ 2147483647 w 1092"/>
                <a:gd name="T91" fmla="*/ 2147483647 h 2442"/>
                <a:gd name="T92" fmla="*/ 2147483647 w 1092"/>
                <a:gd name="T93" fmla="*/ 2147483647 h 2442"/>
                <a:gd name="T94" fmla="*/ 2147483647 w 1092"/>
                <a:gd name="T95" fmla="*/ 2147483647 h 2442"/>
                <a:gd name="T96" fmla="*/ 2147483647 w 1092"/>
                <a:gd name="T97" fmla="*/ 2147483647 h 2442"/>
                <a:gd name="T98" fmla="*/ 2147483647 w 1092"/>
                <a:gd name="T99" fmla="*/ 2147483647 h 2442"/>
                <a:gd name="T100" fmla="*/ 2147483647 w 1092"/>
                <a:gd name="T101" fmla="*/ 2147483647 h 2442"/>
                <a:gd name="T102" fmla="*/ 2147483647 w 1092"/>
                <a:gd name="T103" fmla="*/ 2147483647 h 2442"/>
                <a:gd name="T104" fmla="*/ 2147483647 w 1092"/>
                <a:gd name="T105" fmla="*/ 2147483647 h 2442"/>
                <a:gd name="T106" fmla="*/ 2147483647 w 1092"/>
                <a:gd name="T107" fmla="*/ 2147483647 h 2442"/>
                <a:gd name="T108" fmla="*/ 2147483647 w 1092"/>
                <a:gd name="T109" fmla="*/ 2147483647 h 2442"/>
                <a:gd name="T110" fmla="*/ 2147483647 w 1092"/>
                <a:gd name="T111" fmla="*/ 2147483647 h 2442"/>
                <a:gd name="T112" fmla="*/ 2147483647 w 1092"/>
                <a:gd name="T113" fmla="*/ 2147483647 h 244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2"/>
                <a:gd name="T172" fmla="*/ 0 h 2442"/>
                <a:gd name="T173" fmla="*/ 1092 w 1092"/>
                <a:gd name="T174" fmla="*/ 2442 h 244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2" h="2442">
                  <a:moveTo>
                    <a:pt x="954" y="534"/>
                  </a:moveTo>
                  <a:lnTo>
                    <a:pt x="978" y="528"/>
                  </a:lnTo>
                  <a:lnTo>
                    <a:pt x="984" y="504"/>
                  </a:lnTo>
                  <a:lnTo>
                    <a:pt x="990" y="498"/>
                  </a:lnTo>
                  <a:lnTo>
                    <a:pt x="990" y="480"/>
                  </a:lnTo>
                  <a:lnTo>
                    <a:pt x="1026" y="480"/>
                  </a:lnTo>
                  <a:lnTo>
                    <a:pt x="1026" y="462"/>
                  </a:lnTo>
                  <a:lnTo>
                    <a:pt x="1032" y="450"/>
                  </a:lnTo>
                  <a:lnTo>
                    <a:pt x="1038" y="444"/>
                  </a:lnTo>
                  <a:lnTo>
                    <a:pt x="1092" y="426"/>
                  </a:lnTo>
                  <a:lnTo>
                    <a:pt x="1092" y="390"/>
                  </a:lnTo>
                  <a:lnTo>
                    <a:pt x="1086" y="372"/>
                  </a:lnTo>
                  <a:lnTo>
                    <a:pt x="1086" y="342"/>
                  </a:lnTo>
                  <a:lnTo>
                    <a:pt x="1080" y="336"/>
                  </a:lnTo>
                  <a:lnTo>
                    <a:pt x="1074" y="336"/>
                  </a:lnTo>
                  <a:lnTo>
                    <a:pt x="1074" y="324"/>
                  </a:lnTo>
                  <a:lnTo>
                    <a:pt x="1062" y="300"/>
                  </a:lnTo>
                  <a:lnTo>
                    <a:pt x="1056" y="294"/>
                  </a:lnTo>
                  <a:lnTo>
                    <a:pt x="1038" y="294"/>
                  </a:lnTo>
                  <a:lnTo>
                    <a:pt x="1032" y="300"/>
                  </a:lnTo>
                  <a:lnTo>
                    <a:pt x="1020" y="306"/>
                  </a:lnTo>
                  <a:lnTo>
                    <a:pt x="1020" y="384"/>
                  </a:lnTo>
                  <a:lnTo>
                    <a:pt x="1008" y="390"/>
                  </a:lnTo>
                  <a:lnTo>
                    <a:pt x="1002" y="402"/>
                  </a:lnTo>
                  <a:lnTo>
                    <a:pt x="990" y="408"/>
                  </a:lnTo>
                  <a:lnTo>
                    <a:pt x="984" y="414"/>
                  </a:lnTo>
                  <a:lnTo>
                    <a:pt x="978" y="414"/>
                  </a:lnTo>
                  <a:lnTo>
                    <a:pt x="966" y="426"/>
                  </a:lnTo>
                  <a:lnTo>
                    <a:pt x="954" y="450"/>
                  </a:lnTo>
                  <a:lnTo>
                    <a:pt x="948" y="456"/>
                  </a:lnTo>
                  <a:lnTo>
                    <a:pt x="948" y="450"/>
                  </a:lnTo>
                  <a:lnTo>
                    <a:pt x="942" y="444"/>
                  </a:lnTo>
                  <a:lnTo>
                    <a:pt x="930" y="444"/>
                  </a:lnTo>
                  <a:lnTo>
                    <a:pt x="924" y="450"/>
                  </a:lnTo>
                  <a:lnTo>
                    <a:pt x="924" y="468"/>
                  </a:lnTo>
                  <a:lnTo>
                    <a:pt x="912" y="450"/>
                  </a:lnTo>
                  <a:lnTo>
                    <a:pt x="852" y="450"/>
                  </a:lnTo>
                  <a:lnTo>
                    <a:pt x="834" y="444"/>
                  </a:lnTo>
                  <a:lnTo>
                    <a:pt x="822" y="438"/>
                  </a:lnTo>
                  <a:lnTo>
                    <a:pt x="816" y="432"/>
                  </a:lnTo>
                  <a:lnTo>
                    <a:pt x="804" y="426"/>
                  </a:lnTo>
                  <a:lnTo>
                    <a:pt x="798" y="426"/>
                  </a:lnTo>
                  <a:lnTo>
                    <a:pt x="786" y="432"/>
                  </a:lnTo>
                  <a:lnTo>
                    <a:pt x="762" y="432"/>
                  </a:lnTo>
                  <a:lnTo>
                    <a:pt x="756" y="426"/>
                  </a:lnTo>
                  <a:lnTo>
                    <a:pt x="756" y="414"/>
                  </a:lnTo>
                  <a:lnTo>
                    <a:pt x="762" y="402"/>
                  </a:lnTo>
                  <a:lnTo>
                    <a:pt x="768" y="396"/>
                  </a:lnTo>
                  <a:lnTo>
                    <a:pt x="774" y="384"/>
                  </a:lnTo>
                  <a:lnTo>
                    <a:pt x="780" y="378"/>
                  </a:lnTo>
                  <a:lnTo>
                    <a:pt x="780" y="342"/>
                  </a:lnTo>
                  <a:lnTo>
                    <a:pt x="798" y="342"/>
                  </a:lnTo>
                  <a:lnTo>
                    <a:pt x="804" y="336"/>
                  </a:lnTo>
                  <a:lnTo>
                    <a:pt x="804" y="330"/>
                  </a:lnTo>
                  <a:lnTo>
                    <a:pt x="798" y="318"/>
                  </a:lnTo>
                  <a:lnTo>
                    <a:pt x="792" y="312"/>
                  </a:lnTo>
                  <a:lnTo>
                    <a:pt x="798" y="300"/>
                  </a:lnTo>
                  <a:lnTo>
                    <a:pt x="804" y="294"/>
                  </a:lnTo>
                  <a:lnTo>
                    <a:pt x="804" y="282"/>
                  </a:lnTo>
                  <a:lnTo>
                    <a:pt x="810" y="276"/>
                  </a:lnTo>
                  <a:lnTo>
                    <a:pt x="804" y="270"/>
                  </a:lnTo>
                  <a:lnTo>
                    <a:pt x="792" y="264"/>
                  </a:lnTo>
                  <a:lnTo>
                    <a:pt x="774" y="258"/>
                  </a:lnTo>
                  <a:lnTo>
                    <a:pt x="762" y="252"/>
                  </a:lnTo>
                  <a:lnTo>
                    <a:pt x="750" y="252"/>
                  </a:lnTo>
                  <a:lnTo>
                    <a:pt x="744" y="246"/>
                  </a:lnTo>
                  <a:lnTo>
                    <a:pt x="708" y="228"/>
                  </a:lnTo>
                  <a:lnTo>
                    <a:pt x="690" y="216"/>
                  </a:lnTo>
                  <a:lnTo>
                    <a:pt x="678" y="210"/>
                  </a:lnTo>
                  <a:lnTo>
                    <a:pt x="672" y="204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42" y="186"/>
                  </a:lnTo>
                  <a:lnTo>
                    <a:pt x="630" y="180"/>
                  </a:lnTo>
                  <a:lnTo>
                    <a:pt x="600" y="180"/>
                  </a:lnTo>
                  <a:lnTo>
                    <a:pt x="564" y="162"/>
                  </a:lnTo>
                  <a:lnTo>
                    <a:pt x="558" y="156"/>
                  </a:lnTo>
                  <a:lnTo>
                    <a:pt x="552" y="156"/>
                  </a:lnTo>
                  <a:lnTo>
                    <a:pt x="546" y="138"/>
                  </a:lnTo>
                  <a:lnTo>
                    <a:pt x="534" y="132"/>
                  </a:lnTo>
                  <a:lnTo>
                    <a:pt x="516" y="114"/>
                  </a:lnTo>
                  <a:lnTo>
                    <a:pt x="492" y="102"/>
                  </a:lnTo>
                  <a:lnTo>
                    <a:pt x="486" y="96"/>
                  </a:lnTo>
                  <a:lnTo>
                    <a:pt x="480" y="84"/>
                  </a:lnTo>
                  <a:lnTo>
                    <a:pt x="468" y="78"/>
                  </a:lnTo>
                  <a:lnTo>
                    <a:pt x="462" y="66"/>
                  </a:lnTo>
                  <a:lnTo>
                    <a:pt x="456" y="60"/>
                  </a:lnTo>
                  <a:lnTo>
                    <a:pt x="456" y="54"/>
                  </a:lnTo>
                  <a:lnTo>
                    <a:pt x="438" y="36"/>
                  </a:lnTo>
                  <a:lnTo>
                    <a:pt x="402" y="12"/>
                  </a:lnTo>
                  <a:lnTo>
                    <a:pt x="330" y="18"/>
                  </a:lnTo>
                  <a:lnTo>
                    <a:pt x="318" y="72"/>
                  </a:lnTo>
                  <a:lnTo>
                    <a:pt x="288" y="24"/>
                  </a:lnTo>
                  <a:lnTo>
                    <a:pt x="234" y="24"/>
                  </a:lnTo>
                  <a:lnTo>
                    <a:pt x="216" y="18"/>
                  </a:lnTo>
                  <a:lnTo>
                    <a:pt x="204" y="18"/>
                  </a:lnTo>
                  <a:lnTo>
                    <a:pt x="180" y="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38" y="30"/>
                  </a:lnTo>
                  <a:lnTo>
                    <a:pt x="138" y="48"/>
                  </a:lnTo>
                  <a:lnTo>
                    <a:pt x="126" y="48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26" y="96"/>
                  </a:lnTo>
                  <a:lnTo>
                    <a:pt x="114" y="180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90" y="192"/>
                  </a:lnTo>
                  <a:lnTo>
                    <a:pt x="72" y="198"/>
                  </a:lnTo>
                  <a:lnTo>
                    <a:pt x="60" y="210"/>
                  </a:lnTo>
                  <a:lnTo>
                    <a:pt x="48" y="216"/>
                  </a:lnTo>
                  <a:lnTo>
                    <a:pt x="42" y="228"/>
                  </a:lnTo>
                  <a:lnTo>
                    <a:pt x="36" y="234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54" y="252"/>
                  </a:lnTo>
                  <a:lnTo>
                    <a:pt x="66" y="252"/>
                  </a:lnTo>
                  <a:lnTo>
                    <a:pt x="66" y="258"/>
                  </a:lnTo>
                  <a:lnTo>
                    <a:pt x="42" y="282"/>
                  </a:lnTo>
                  <a:lnTo>
                    <a:pt x="42" y="300"/>
                  </a:lnTo>
                  <a:lnTo>
                    <a:pt x="48" y="306"/>
                  </a:lnTo>
                  <a:lnTo>
                    <a:pt x="60" y="312"/>
                  </a:lnTo>
                  <a:lnTo>
                    <a:pt x="72" y="324"/>
                  </a:lnTo>
                  <a:lnTo>
                    <a:pt x="78" y="336"/>
                  </a:lnTo>
                  <a:lnTo>
                    <a:pt x="72" y="342"/>
                  </a:lnTo>
                  <a:lnTo>
                    <a:pt x="66" y="354"/>
                  </a:lnTo>
                  <a:lnTo>
                    <a:pt x="54" y="366"/>
                  </a:lnTo>
                  <a:lnTo>
                    <a:pt x="48" y="366"/>
                  </a:lnTo>
                  <a:lnTo>
                    <a:pt x="54" y="366"/>
                  </a:lnTo>
                  <a:lnTo>
                    <a:pt x="60" y="372"/>
                  </a:lnTo>
                  <a:lnTo>
                    <a:pt x="84" y="384"/>
                  </a:lnTo>
                  <a:lnTo>
                    <a:pt x="90" y="396"/>
                  </a:lnTo>
                  <a:lnTo>
                    <a:pt x="90" y="408"/>
                  </a:lnTo>
                  <a:lnTo>
                    <a:pt x="78" y="414"/>
                  </a:lnTo>
                  <a:lnTo>
                    <a:pt x="72" y="420"/>
                  </a:lnTo>
                  <a:lnTo>
                    <a:pt x="54" y="420"/>
                  </a:lnTo>
                  <a:lnTo>
                    <a:pt x="54" y="432"/>
                  </a:lnTo>
                  <a:lnTo>
                    <a:pt x="48" y="450"/>
                  </a:lnTo>
                  <a:lnTo>
                    <a:pt x="48" y="462"/>
                  </a:lnTo>
                  <a:lnTo>
                    <a:pt x="42" y="474"/>
                  </a:lnTo>
                  <a:lnTo>
                    <a:pt x="42" y="486"/>
                  </a:lnTo>
                  <a:lnTo>
                    <a:pt x="30" y="498"/>
                  </a:lnTo>
                  <a:lnTo>
                    <a:pt x="24" y="510"/>
                  </a:lnTo>
                  <a:lnTo>
                    <a:pt x="18" y="516"/>
                  </a:lnTo>
                  <a:lnTo>
                    <a:pt x="18" y="582"/>
                  </a:lnTo>
                  <a:lnTo>
                    <a:pt x="6" y="594"/>
                  </a:lnTo>
                  <a:lnTo>
                    <a:pt x="6" y="606"/>
                  </a:lnTo>
                  <a:lnTo>
                    <a:pt x="18" y="630"/>
                  </a:lnTo>
                  <a:lnTo>
                    <a:pt x="30" y="666"/>
                  </a:lnTo>
                  <a:lnTo>
                    <a:pt x="36" y="678"/>
                  </a:lnTo>
                  <a:lnTo>
                    <a:pt x="36" y="684"/>
                  </a:lnTo>
                  <a:lnTo>
                    <a:pt x="12" y="684"/>
                  </a:lnTo>
                  <a:lnTo>
                    <a:pt x="18" y="738"/>
                  </a:lnTo>
                  <a:lnTo>
                    <a:pt x="6" y="744"/>
                  </a:lnTo>
                  <a:lnTo>
                    <a:pt x="0" y="744"/>
                  </a:lnTo>
                  <a:lnTo>
                    <a:pt x="0" y="768"/>
                  </a:lnTo>
                  <a:lnTo>
                    <a:pt x="6" y="774"/>
                  </a:lnTo>
                  <a:lnTo>
                    <a:pt x="6" y="780"/>
                  </a:lnTo>
                  <a:lnTo>
                    <a:pt x="18" y="786"/>
                  </a:lnTo>
                  <a:lnTo>
                    <a:pt x="36" y="804"/>
                  </a:lnTo>
                  <a:lnTo>
                    <a:pt x="36" y="816"/>
                  </a:lnTo>
                  <a:lnTo>
                    <a:pt x="30" y="822"/>
                  </a:lnTo>
                  <a:lnTo>
                    <a:pt x="30" y="828"/>
                  </a:lnTo>
                  <a:lnTo>
                    <a:pt x="48" y="846"/>
                  </a:lnTo>
                  <a:lnTo>
                    <a:pt x="60" y="876"/>
                  </a:lnTo>
                  <a:lnTo>
                    <a:pt x="66" y="888"/>
                  </a:lnTo>
                  <a:lnTo>
                    <a:pt x="60" y="894"/>
                  </a:lnTo>
                  <a:lnTo>
                    <a:pt x="60" y="906"/>
                  </a:lnTo>
                  <a:lnTo>
                    <a:pt x="72" y="918"/>
                  </a:lnTo>
                  <a:lnTo>
                    <a:pt x="96" y="918"/>
                  </a:lnTo>
                  <a:lnTo>
                    <a:pt x="102" y="960"/>
                  </a:lnTo>
                  <a:lnTo>
                    <a:pt x="108" y="972"/>
                  </a:lnTo>
                  <a:lnTo>
                    <a:pt x="114" y="978"/>
                  </a:lnTo>
                  <a:lnTo>
                    <a:pt x="120" y="990"/>
                  </a:lnTo>
                  <a:lnTo>
                    <a:pt x="120" y="996"/>
                  </a:lnTo>
                  <a:lnTo>
                    <a:pt x="102" y="1014"/>
                  </a:lnTo>
                  <a:lnTo>
                    <a:pt x="102" y="1038"/>
                  </a:lnTo>
                  <a:lnTo>
                    <a:pt x="96" y="1056"/>
                  </a:lnTo>
                  <a:lnTo>
                    <a:pt x="96" y="1086"/>
                  </a:lnTo>
                  <a:lnTo>
                    <a:pt x="84" y="1086"/>
                  </a:lnTo>
                  <a:lnTo>
                    <a:pt x="90" y="1092"/>
                  </a:lnTo>
                  <a:lnTo>
                    <a:pt x="96" y="1104"/>
                  </a:lnTo>
                  <a:lnTo>
                    <a:pt x="102" y="1110"/>
                  </a:lnTo>
                  <a:lnTo>
                    <a:pt x="108" y="1122"/>
                  </a:lnTo>
                  <a:lnTo>
                    <a:pt x="114" y="1128"/>
                  </a:lnTo>
                  <a:lnTo>
                    <a:pt x="114" y="1140"/>
                  </a:lnTo>
                  <a:lnTo>
                    <a:pt x="108" y="1152"/>
                  </a:lnTo>
                  <a:lnTo>
                    <a:pt x="108" y="1158"/>
                  </a:lnTo>
                  <a:lnTo>
                    <a:pt x="102" y="1176"/>
                  </a:lnTo>
                  <a:lnTo>
                    <a:pt x="78" y="1182"/>
                  </a:lnTo>
                  <a:lnTo>
                    <a:pt x="78" y="1188"/>
                  </a:lnTo>
                  <a:lnTo>
                    <a:pt x="84" y="1194"/>
                  </a:lnTo>
                  <a:lnTo>
                    <a:pt x="84" y="1206"/>
                  </a:lnTo>
                  <a:lnTo>
                    <a:pt x="90" y="1224"/>
                  </a:lnTo>
                  <a:lnTo>
                    <a:pt x="96" y="1236"/>
                  </a:lnTo>
                  <a:lnTo>
                    <a:pt x="96" y="1284"/>
                  </a:lnTo>
                  <a:lnTo>
                    <a:pt x="126" y="1308"/>
                  </a:lnTo>
                  <a:lnTo>
                    <a:pt x="126" y="1326"/>
                  </a:lnTo>
                  <a:lnTo>
                    <a:pt x="132" y="1326"/>
                  </a:lnTo>
                  <a:lnTo>
                    <a:pt x="150" y="1344"/>
                  </a:lnTo>
                  <a:lnTo>
                    <a:pt x="150" y="1350"/>
                  </a:lnTo>
                  <a:lnTo>
                    <a:pt x="144" y="1362"/>
                  </a:lnTo>
                  <a:lnTo>
                    <a:pt x="132" y="1368"/>
                  </a:lnTo>
                  <a:lnTo>
                    <a:pt x="126" y="1374"/>
                  </a:lnTo>
                  <a:lnTo>
                    <a:pt x="120" y="1374"/>
                  </a:lnTo>
                  <a:lnTo>
                    <a:pt x="132" y="1416"/>
                  </a:lnTo>
                  <a:lnTo>
                    <a:pt x="114" y="1428"/>
                  </a:lnTo>
                  <a:lnTo>
                    <a:pt x="132" y="1446"/>
                  </a:lnTo>
                  <a:lnTo>
                    <a:pt x="132" y="1452"/>
                  </a:lnTo>
                  <a:lnTo>
                    <a:pt x="126" y="1464"/>
                  </a:lnTo>
                  <a:lnTo>
                    <a:pt x="126" y="1470"/>
                  </a:lnTo>
                  <a:lnTo>
                    <a:pt x="144" y="1482"/>
                  </a:lnTo>
                  <a:lnTo>
                    <a:pt x="144" y="1494"/>
                  </a:lnTo>
                  <a:lnTo>
                    <a:pt x="138" y="1500"/>
                  </a:lnTo>
                  <a:lnTo>
                    <a:pt x="138" y="1530"/>
                  </a:lnTo>
                  <a:lnTo>
                    <a:pt x="144" y="1536"/>
                  </a:lnTo>
                  <a:lnTo>
                    <a:pt x="150" y="1548"/>
                  </a:lnTo>
                  <a:lnTo>
                    <a:pt x="150" y="1572"/>
                  </a:lnTo>
                  <a:lnTo>
                    <a:pt x="156" y="1584"/>
                  </a:lnTo>
                  <a:lnTo>
                    <a:pt x="174" y="1602"/>
                  </a:lnTo>
                  <a:lnTo>
                    <a:pt x="186" y="1608"/>
                  </a:lnTo>
                  <a:lnTo>
                    <a:pt x="198" y="1620"/>
                  </a:lnTo>
                  <a:lnTo>
                    <a:pt x="192" y="1620"/>
                  </a:lnTo>
                  <a:lnTo>
                    <a:pt x="180" y="1626"/>
                  </a:lnTo>
                  <a:lnTo>
                    <a:pt x="174" y="1632"/>
                  </a:lnTo>
                  <a:lnTo>
                    <a:pt x="174" y="1644"/>
                  </a:lnTo>
                  <a:lnTo>
                    <a:pt x="180" y="1656"/>
                  </a:lnTo>
                  <a:lnTo>
                    <a:pt x="180" y="1674"/>
                  </a:lnTo>
                  <a:lnTo>
                    <a:pt x="186" y="1686"/>
                  </a:lnTo>
                  <a:lnTo>
                    <a:pt x="186" y="1698"/>
                  </a:lnTo>
                  <a:lnTo>
                    <a:pt x="192" y="1704"/>
                  </a:lnTo>
                  <a:lnTo>
                    <a:pt x="216" y="1716"/>
                  </a:lnTo>
                  <a:lnTo>
                    <a:pt x="210" y="1746"/>
                  </a:lnTo>
                  <a:lnTo>
                    <a:pt x="216" y="1746"/>
                  </a:lnTo>
                  <a:lnTo>
                    <a:pt x="228" y="1752"/>
                  </a:lnTo>
                  <a:lnTo>
                    <a:pt x="234" y="1758"/>
                  </a:lnTo>
                  <a:lnTo>
                    <a:pt x="234" y="1764"/>
                  </a:lnTo>
                  <a:lnTo>
                    <a:pt x="240" y="1776"/>
                  </a:lnTo>
                  <a:lnTo>
                    <a:pt x="240" y="1806"/>
                  </a:lnTo>
                  <a:lnTo>
                    <a:pt x="252" y="1818"/>
                  </a:lnTo>
                  <a:lnTo>
                    <a:pt x="282" y="1818"/>
                  </a:lnTo>
                  <a:lnTo>
                    <a:pt x="294" y="1824"/>
                  </a:lnTo>
                  <a:lnTo>
                    <a:pt x="294" y="1830"/>
                  </a:lnTo>
                  <a:lnTo>
                    <a:pt x="288" y="1836"/>
                  </a:lnTo>
                  <a:lnTo>
                    <a:pt x="276" y="1836"/>
                  </a:lnTo>
                  <a:lnTo>
                    <a:pt x="264" y="1842"/>
                  </a:lnTo>
                  <a:lnTo>
                    <a:pt x="246" y="1842"/>
                  </a:lnTo>
                  <a:lnTo>
                    <a:pt x="252" y="1848"/>
                  </a:lnTo>
                  <a:lnTo>
                    <a:pt x="258" y="1848"/>
                  </a:lnTo>
                  <a:lnTo>
                    <a:pt x="270" y="1854"/>
                  </a:lnTo>
                  <a:lnTo>
                    <a:pt x="276" y="1860"/>
                  </a:lnTo>
                  <a:lnTo>
                    <a:pt x="288" y="1860"/>
                  </a:lnTo>
                  <a:lnTo>
                    <a:pt x="312" y="1884"/>
                  </a:lnTo>
                  <a:lnTo>
                    <a:pt x="306" y="1890"/>
                  </a:lnTo>
                  <a:lnTo>
                    <a:pt x="300" y="1902"/>
                  </a:lnTo>
                  <a:lnTo>
                    <a:pt x="288" y="1914"/>
                  </a:lnTo>
                  <a:lnTo>
                    <a:pt x="312" y="1932"/>
                  </a:lnTo>
                  <a:lnTo>
                    <a:pt x="306" y="1956"/>
                  </a:lnTo>
                  <a:lnTo>
                    <a:pt x="330" y="1980"/>
                  </a:lnTo>
                  <a:lnTo>
                    <a:pt x="324" y="2016"/>
                  </a:lnTo>
                  <a:lnTo>
                    <a:pt x="336" y="2040"/>
                  </a:lnTo>
                  <a:lnTo>
                    <a:pt x="324" y="2046"/>
                  </a:lnTo>
                  <a:lnTo>
                    <a:pt x="318" y="2088"/>
                  </a:lnTo>
                  <a:lnTo>
                    <a:pt x="324" y="2088"/>
                  </a:lnTo>
                  <a:lnTo>
                    <a:pt x="348" y="2112"/>
                  </a:lnTo>
                  <a:lnTo>
                    <a:pt x="348" y="2118"/>
                  </a:lnTo>
                  <a:lnTo>
                    <a:pt x="342" y="2118"/>
                  </a:lnTo>
                  <a:lnTo>
                    <a:pt x="330" y="2124"/>
                  </a:lnTo>
                  <a:lnTo>
                    <a:pt x="324" y="2130"/>
                  </a:lnTo>
                  <a:lnTo>
                    <a:pt x="348" y="2154"/>
                  </a:lnTo>
                  <a:lnTo>
                    <a:pt x="348" y="2160"/>
                  </a:lnTo>
                  <a:lnTo>
                    <a:pt x="342" y="2166"/>
                  </a:lnTo>
                  <a:lnTo>
                    <a:pt x="336" y="2166"/>
                  </a:lnTo>
                  <a:lnTo>
                    <a:pt x="330" y="2172"/>
                  </a:lnTo>
                  <a:lnTo>
                    <a:pt x="324" y="2172"/>
                  </a:lnTo>
                  <a:lnTo>
                    <a:pt x="324" y="2196"/>
                  </a:lnTo>
                  <a:lnTo>
                    <a:pt x="312" y="2202"/>
                  </a:lnTo>
                  <a:lnTo>
                    <a:pt x="312" y="2214"/>
                  </a:lnTo>
                  <a:lnTo>
                    <a:pt x="318" y="2226"/>
                  </a:lnTo>
                  <a:lnTo>
                    <a:pt x="324" y="2232"/>
                  </a:lnTo>
                  <a:lnTo>
                    <a:pt x="324" y="2268"/>
                  </a:lnTo>
                  <a:lnTo>
                    <a:pt x="354" y="2274"/>
                  </a:lnTo>
                  <a:lnTo>
                    <a:pt x="354" y="2280"/>
                  </a:lnTo>
                  <a:lnTo>
                    <a:pt x="360" y="2286"/>
                  </a:lnTo>
                  <a:lnTo>
                    <a:pt x="360" y="2298"/>
                  </a:lnTo>
                  <a:lnTo>
                    <a:pt x="366" y="2304"/>
                  </a:lnTo>
                  <a:lnTo>
                    <a:pt x="378" y="2310"/>
                  </a:lnTo>
                  <a:lnTo>
                    <a:pt x="384" y="2310"/>
                  </a:lnTo>
                  <a:lnTo>
                    <a:pt x="396" y="2298"/>
                  </a:lnTo>
                  <a:lnTo>
                    <a:pt x="414" y="2298"/>
                  </a:lnTo>
                  <a:lnTo>
                    <a:pt x="426" y="2304"/>
                  </a:lnTo>
                  <a:lnTo>
                    <a:pt x="438" y="2316"/>
                  </a:lnTo>
                  <a:lnTo>
                    <a:pt x="438" y="2340"/>
                  </a:lnTo>
                  <a:lnTo>
                    <a:pt x="456" y="2364"/>
                  </a:lnTo>
                  <a:lnTo>
                    <a:pt x="468" y="2382"/>
                  </a:lnTo>
                  <a:lnTo>
                    <a:pt x="504" y="2400"/>
                  </a:lnTo>
                  <a:lnTo>
                    <a:pt x="522" y="2418"/>
                  </a:lnTo>
                  <a:lnTo>
                    <a:pt x="534" y="2418"/>
                  </a:lnTo>
                  <a:lnTo>
                    <a:pt x="546" y="2412"/>
                  </a:lnTo>
                  <a:lnTo>
                    <a:pt x="642" y="2412"/>
                  </a:lnTo>
                  <a:lnTo>
                    <a:pt x="666" y="2430"/>
                  </a:lnTo>
                  <a:lnTo>
                    <a:pt x="660" y="2442"/>
                  </a:lnTo>
                  <a:lnTo>
                    <a:pt x="666" y="2424"/>
                  </a:lnTo>
                  <a:lnTo>
                    <a:pt x="672" y="2418"/>
                  </a:lnTo>
                  <a:lnTo>
                    <a:pt x="684" y="2418"/>
                  </a:lnTo>
                  <a:lnTo>
                    <a:pt x="690" y="2424"/>
                  </a:lnTo>
                  <a:lnTo>
                    <a:pt x="702" y="2424"/>
                  </a:lnTo>
                  <a:lnTo>
                    <a:pt x="714" y="2430"/>
                  </a:lnTo>
                  <a:lnTo>
                    <a:pt x="720" y="2436"/>
                  </a:lnTo>
                  <a:lnTo>
                    <a:pt x="678" y="2382"/>
                  </a:lnTo>
                  <a:lnTo>
                    <a:pt x="660" y="2382"/>
                  </a:lnTo>
                  <a:lnTo>
                    <a:pt x="666" y="2370"/>
                  </a:lnTo>
                  <a:lnTo>
                    <a:pt x="630" y="2340"/>
                  </a:lnTo>
                  <a:lnTo>
                    <a:pt x="630" y="2310"/>
                  </a:lnTo>
                  <a:lnTo>
                    <a:pt x="618" y="2298"/>
                  </a:lnTo>
                  <a:lnTo>
                    <a:pt x="624" y="2286"/>
                  </a:lnTo>
                  <a:lnTo>
                    <a:pt x="630" y="2286"/>
                  </a:lnTo>
                  <a:lnTo>
                    <a:pt x="642" y="2274"/>
                  </a:lnTo>
                  <a:lnTo>
                    <a:pt x="642" y="2268"/>
                  </a:lnTo>
                  <a:lnTo>
                    <a:pt x="636" y="2268"/>
                  </a:lnTo>
                  <a:lnTo>
                    <a:pt x="624" y="2262"/>
                  </a:lnTo>
                  <a:lnTo>
                    <a:pt x="606" y="2262"/>
                  </a:lnTo>
                  <a:lnTo>
                    <a:pt x="618" y="2250"/>
                  </a:lnTo>
                  <a:lnTo>
                    <a:pt x="618" y="2232"/>
                  </a:lnTo>
                  <a:lnTo>
                    <a:pt x="636" y="2256"/>
                  </a:lnTo>
                  <a:lnTo>
                    <a:pt x="648" y="2262"/>
                  </a:lnTo>
                  <a:lnTo>
                    <a:pt x="666" y="2262"/>
                  </a:lnTo>
                  <a:lnTo>
                    <a:pt x="672" y="2256"/>
                  </a:lnTo>
                  <a:lnTo>
                    <a:pt x="678" y="2244"/>
                  </a:lnTo>
                  <a:lnTo>
                    <a:pt x="678" y="2226"/>
                  </a:lnTo>
                  <a:lnTo>
                    <a:pt x="672" y="2208"/>
                  </a:lnTo>
                  <a:lnTo>
                    <a:pt x="666" y="2196"/>
                  </a:lnTo>
                  <a:lnTo>
                    <a:pt x="666" y="2178"/>
                  </a:lnTo>
                  <a:lnTo>
                    <a:pt x="678" y="2154"/>
                  </a:lnTo>
                  <a:lnTo>
                    <a:pt x="690" y="2142"/>
                  </a:lnTo>
                  <a:lnTo>
                    <a:pt x="708" y="2130"/>
                  </a:lnTo>
                  <a:lnTo>
                    <a:pt x="738" y="2100"/>
                  </a:lnTo>
                  <a:lnTo>
                    <a:pt x="726" y="2088"/>
                  </a:lnTo>
                  <a:lnTo>
                    <a:pt x="702" y="2088"/>
                  </a:lnTo>
                  <a:lnTo>
                    <a:pt x="726" y="2082"/>
                  </a:lnTo>
                  <a:lnTo>
                    <a:pt x="726" y="2064"/>
                  </a:lnTo>
                  <a:lnTo>
                    <a:pt x="714" y="2040"/>
                  </a:lnTo>
                  <a:lnTo>
                    <a:pt x="708" y="2034"/>
                  </a:lnTo>
                  <a:lnTo>
                    <a:pt x="696" y="2028"/>
                  </a:lnTo>
                  <a:lnTo>
                    <a:pt x="690" y="2028"/>
                  </a:lnTo>
                  <a:lnTo>
                    <a:pt x="684" y="2034"/>
                  </a:lnTo>
                  <a:lnTo>
                    <a:pt x="672" y="2016"/>
                  </a:lnTo>
                  <a:lnTo>
                    <a:pt x="642" y="2016"/>
                  </a:lnTo>
                  <a:lnTo>
                    <a:pt x="636" y="2010"/>
                  </a:lnTo>
                  <a:lnTo>
                    <a:pt x="624" y="2004"/>
                  </a:lnTo>
                  <a:lnTo>
                    <a:pt x="606" y="1992"/>
                  </a:lnTo>
                  <a:lnTo>
                    <a:pt x="582" y="1968"/>
                  </a:lnTo>
                  <a:lnTo>
                    <a:pt x="570" y="1950"/>
                  </a:lnTo>
                  <a:lnTo>
                    <a:pt x="564" y="1938"/>
                  </a:lnTo>
                  <a:lnTo>
                    <a:pt x="564" y="1926"/>
                  </a:lnTo>
                  <a:lnTo>
                    <a:pt x="570" y="1914"/>
                  </a:lnTo>
                  <a:lnTo>
                    <a:pt x="570" y="1908"/>
                  </a:lnTo>
                  <a:lnTo>
                    <a:pt x="576" y="1908"/>
                  </a:lnTo>
                  <a:lnTo>
                    <a:pt x="582" y="190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12" y="1860"/>
                  </a:lnTo>
                  <a:lnTo>
                    <a:pt x="666" y="1860"/>
                  </a:lnTo>
                  <a:lnTo>
                    <a:pt x="654" y="1848"/>
                  </a:lnTo>
                  <a:lnTo>
                    <a:pt x="654" y="1824"/>
                  </a:lnTo>
                  <a:lnTo>
                    <a:pt x="666" y="1824"/>
                  </a:lnTo>
                  <a:lnTo>
                    <a:pt x="666" y="1794"/>
                  </a:lnTo>
                  <a:lnTo>
                    <a:pt x="660" y="1788"/>
                  </a:lnTo>
                  <a:lnTo>
                    <a:pt x="654" y="1776"/>
                  </a:lnTo>
                  <a:lnTo>
                    <a:pt x="642" y="1764"/>
                  </a:lnTo>
                  <a:lnTo>
                    <a:pt x="642" y="1746"/>
                  </a:lnTo>
                  <a:lnTo>
                    <a:pt x="648" y="1728"/>
                  </a:lnTo>
                  <a:lnTo>
                    <a:pt x="654" y="1716"/>
                  </a:lnTo>
                  <a:lnTo>
                    <a:pt x="666" y="1710"/>
                  </a:lnTo>
                  <a:lnTo>
                    <a:pt x="672" y="1704"/>
                  </a:lnTo>
                  <a:lnTo>
                    <a:pt x="684" y="1704"/>
                  </a:lnTo>
                  <a:lnTo>
                    <a:pt x="684" y="1692"/>
                  </a:lnTo>
                  <a:lnTo>
                    <a:pt x="660" y="1692"/>
                  </a:lnTo>
                  <a:lnTo>
                    <a:pt x="648" y="1686"/>
                  </a:lnTo>
                  <a:lnTo>
                    <a:pt x="642" y="1680"/>
                  </a:lnTo>
                  <a:lnTo>
                    <a:pt x="642" y="1674"/>
                  </a:lnTo>
                  <a:lnTo>
                    <a:pt x="654" y="1668"/>
                  </a:lnTo>
                  <a:lnTo>
                    <a:pt x="666" y="1668"/>
                  </a:lnTo>
                  <a:lnTo>
                    <a:pt x="702" y="1686"/>
                  </a:lnTo>
                  <a:lnTo>
                    <a:pt x="708" y="1692"/>
                  </a:lnTo>
                  <a:lnTo>
                    <a:pt x="714" y="1692"/>
                  </a:lnTo>
                  <a:lnTo>
                    <a:pt x="720" y="1686"/>
                  </a:lnTo>
                  <a:lnTo>
                    <a:pt x="732" y="1680"/>
                  </a:lnTo>
                  <a:lnTo>
                    <a:pt x="732" y="1656"/>
                  </a:lnTo>
                  <a:lnTo>
                    <a:pt x="726" y="1644"/>
                  </a:lnTo>
                  <a:lnTo>
                    <a:pt x="708" y="1626"/>
                  </a:lnTo>
                  <a:lnTo>
                    <a:pt x="696" y="1626"/>
                  </a:lnTo>
                  <a:lnTo>
                    <a:pt x="690" y="1632"/>
                  </a:lnTo>
                  <a:lnTo>
                    <a:pt x="690" y="1650"/>
                  </a:lnTo>
                  <a:lnTo>
                    <a:pt x="684" y="1656"/>
                  </a:lnTo>
                  <a:lnTo>
                    <a:pt x="666" y="1656"/>
                  </a:lnTo>
                  <a:lnTo>
                    <a:pt x="654" y="1650"/>
                  </a:lnTo>
                  <a:lnTo>
                    <a:pt x="648" y="1644"/>
                  </a:lnTo>
                  <a:lnTo>
                    <a:pt x="648" y="1638"/>
                  </a:lnTo>
                  <a:lnTo>
                    <a:pt x="612" y="1638"/>
                  </a:lnTo>
                  <a:lnTo>
                    <a:pt x="606" y="1632"/>
                  </a:lnTo>
                  <a:lnTo>
                    <a:pt x="606" y="1572"/>
                  </a:lnTo>
                  <a:lnTo>
                    <a:pt x="600" y="1566"/>
                  </a:lnTo>
                  <a:lnTo>
                    <a:pt x="594" y="1554"/>
                  </a:lnTo>
                  <a:lnTo>
                    <a:pt x="588" y="1536"/>
                  </a:lnTo>
                  <a:lnTo>
                    <a:pt x="588" y="1524"/>
                  </a:lnTo>
                  <a:lnTo>
                    <a:pt x="594" y="1518"/>
                  </a:lnTo>
                  <a:lnTo>
                    <a:pt x="600" y="1518"/>
                  </a:lnTo>
                  <a:lnTo>
                    <a:pt x="606" y="1524"/>
                  </a:lnTo>
                  <a:lnTo>
                    <a:pt x="618" y="1524"/>
                  </a:lnTo>
                  <a:lnTo>
                    <a:pt x="624" y="1530"/>
                  </a:lnTo>
                  <a:lnTo>
                    <a:pt x="636" y="1536"/>
                  </a:lnTo>
                  <a:lnTo>
                    <a:pt x="672" y="1548"/>
                  </a:lnTo>
                  <a:lnTo>
                    <a:pt x="690" y="1560"/>
                  </a:lnTo>
                  <a:lnTo>
                    <a:pt x="708" y="1560"/>
                  </a:lnTo>
                  <a:lnTo>
                    <a:pt x="726" y="1554"/>
                  </a:lnTo>
                  <a:lnTo>
                    <a:pt x="738" y="1542"/>
                  </a:lnTo>
                  <a:lnTo>
                    <a:pt x="750" y="1536"/>
                  </a:lnTo>
                  <a:lnTo>
                    <a:pt x="768" y="1530"/>
                  </a:lnTo>
                  <a:lnTo>
                    <a:pt x="774" y="1524"/>
                  </a:lnTo>
                  <a:lnTo>
                    <a:pt x="774" y="1512"/>
                  </a:lnTo>
                  <a:lnTo>
                    <a:pt x="762" y="1506"/>
                  </a:lnTo>
                  <a:lnTo>
                    <a:pt x="750" y="1494"/>
                  </a:lnTo>
                  <a:lnTo>
                    <a:pt x="738" y="1488"/>
                  </a:lnTo>
                  <a:lnTo>
                    <a:pt x="738" y="1464"/>
                  </a:lnTo>
                  <a:lnTo>
                    <a:pt x="744" y="1452"/>
                  </a:lnTo>
                  <a:lnTo>
                    <a:pt x="750" y="1446"/>
                  </a:lnTo>
                  <a:lnTo>
                    <a:pt x="750" y="1434"/>
                  </a:lnTo>
                  <a:lnTo>
                    <a:pt x="756" y="1422"/>
                  </a:lnTo>
                  <a:lnTo>
                    <a:pt x="744" y="1410"/>
                  </a:lnTo>
                  <a:lnTo>
                    <a:pt x="726" y="1410"/>
                  </a:lnTo>
                  <a:lnTo>
                    <a:pt x="720" y="1386"/>
                  </a:lnTo>
                  <a:lnTo>
                    <a:pt x="714" y="1380"/>
                  </a:lnTo>
                  <a:lnTo>
                    <a:pt x="714" y="1368"/>
                  </a:lnTo>
                  <a:lnTo>
                    <a:pt x="720" y="1362"/>
                  </a:lnTo>
                  <a:lnTo>
                    <a:pt x="726" y="1362"/>
                  </a:lnTo>
                  <a:lnTo>
                    <a:pt x="732" y="1374"/>
                  </a:lnTo>
                  <a:lnTo>
                    <a:pt x="738" y="1380"/>
                  </a:lnTo>
                  <a:lnTo>
                    <a:pt x="738" y="1386"/>
                  </a:lnTo>
                  <a:lnTo>
                    <a:pt x="744" y="1398"/>
                  </a:lnTo>
                  <a:lnTo>
                    <a:pt x="756" y="1398"/>
                  </a:lnTo>
                  <a:lnTo>
                    <a:pt x="750" y="1380"/>
                  </a:lnTo>
                  <a:lnTo>
                    <a:pt x="828" y="1386"/>
                  </a:lnTo>
                  <a:lnTo>
                    <a:pt x="834" y="1380"/>
                  </a:lnTo>
                  <a:lnTo>
                    <a:pt x="840" y="1380"/>
                  </a:lnTo>
                  <a:lnTo>
                    <a:pt x="846" y="1374"/>
                  </a:lnTo>
                  <a:lnTo>
                    <a:pt x="864" y="1368"/>
                  </a:lnTo>
                  <a:lnTo>
                    <a:pt x="894" y="1362"/>
                  </a:lnTo>
                  <a:lnTo>
                    <a:pt x="930" y="1350"/>
                  </a:lnTo>
                  <a:lnTo>
                    <a:pt x="972" y="1338"/>
                  </a:lnTo>
                  <a:lnTo>
                    <a:pt x="1002" y="1326"/>
                  </a:lnTo>
                  <a:lnTo>
                    <a:pt x="1014" y="1320"/>
                  </a:lnTo>
                  <a:lnTo>
                    <a:pt x="1014" y="1284"/>
                  </a:lnTo>
                  <a:lnTo>
                    <a:pt x="1032" y="1272"/>
                  </a:lnTo>
                  <a:lnTo>
                    <a:pt x="1044" y="1218"/>
                  </a:lnTo>
                  <a:lnTo>
                    <a:pt x="1038" y="1194"/>
                  </a:lnTo>
                  <a:lnTo>
                    <a:pt x="1038" y="1170"/>
                  </a:lnTo>
                  <a:lnTo>
                    <a:pt x="1032" y="1170"/>
                  </a:lnTo>
                  <a:lnTo>
                    <a:pt x="1026" y="1164"/>
                  </a:lnTo>
                  <a:lnTo>
                    <a:pt x="1002" y="1152"/>
                  </a:lnTo>
                  <a:lnTo>
                    <a:pt x="990" y="1152"/>
                  </a:lnTo>
                  <a:lnTo>
                    <a:pt x="984" y="1146"/>
                  </a:lnTo>
                  <a:lnTo>
                    <a:pt x="978" y="1146"/>
                  </a:lnTo>
                  <a:lnTo>
                    <a:pt x="972" y="1140"/>
                  </a:lnTo>
                  <a:lnTo>
                    <a:pt x="990" y="1122"/>
                  </a:lnTo>
                  <a:lnTo>
                    <a:pt x="990" y="1092"/>
                  </a:lnTo>
                  <a:lnTo>
                    <a:pt x="984" y="1080"/>
                  </a:lnTo>
                  <a:lnTo>
                    <a:pt x="978" y="1074"/>
                  </a:lnTo>
                  <a:lnTo>
                    <a:pt x="954" y="1062"/>
                  </a:lnTo>
                  <a:lnTo>
                    <a:pt x="918" y="1050"/>
                  </a:lnTo>
                  <a:lnTo>
                    <a:pt x="906" y="1044"/>
                  </a:lnTo>
                  <a:lnTo>
                    <a:pt x="888" y="1032"/>
                  </a:lnTo>
                  <a:lnTo>
                    <a:pt x="876" y="1020"/>
                  </a:lnTo>
                  <a:lnTo>
                    <a:pt x="876" y="1002"/>
                  </a:lnTo>
                  <a:lnTo>
                    <a:pt x="882" y="990"/>
                  </a:lnTo>
                  <a:lnTo>
                    <a:pt x="888" y="990"/>
                  </a:lnTo>
                  <a:lnTo>
                    <a:pt x="888" y="984"/>
                  </a:lnTo>
                  <a:lnTo>
                    <a:pt x="858" y="948"/>
                  </a:lnTo>
                  <a:lnTo>
                    <a:pt x="858" y="900"/>
                  </a:lnTo>
                  <a:lnTo>
                    <a:pt x="882" y="900"/>
                  </a:lnTo>
                  <a:lnTo>
                    <a:pt x="888" y="894"/>
                  </a:lnTo>
                  <a:lnTo>
                    <a:pt x="894" y="894"/>
                  </a:lnTo>
                  <a:lnTo>
                    <a:pt x="894" y="888"/>
                  </a:lnTo>
                  <a:lnTo>
                    <a:pt x="888" y="876"/>
                  </a:lnTo>
                  <a:lnTo>
                    <a:pt x="876" y="870"/>
                  </a:lnTo>
                  <a:lnTo>
                    <a:pt x="870" y="858"/>
                  </a:lnTo>
                  <a:lnTo>
                    <a:pt x="864" y="852"/>
                  </a:lnTo>
                  <a:lnTo>
                    <a:pt x="876" y="834"/>
                  </a:lnTo>
                  <a:lnTo>
                    <a:pt x="864" y="822"/>
                  </a:lnTo>
                  <a:lnTo>
                    <a:pt x="858" y="810"/>
                  </a:lnTo>
                  <a:lnTo>
                    <a:pt x="852" y="804"/>
                  </a:lnTo>
                  <a:lnTo>
                    <a:pt x="864" y="792"/>
                  </a:lnTo>
                  <a:lnTo>
                    <a:pt x="882" y="792"/>
                  </a:lnTo>
                  <a:lnTo>
                    <a:pt x="858" y="774"/>
                  </a:lnTo>
                  <a:lnTo>
                    <a:pt x="858" y="738"/>
                  </a:lnTo>
                  <a:lnTo>
                    <a:pt x="882" y="726"/>
                  </a:lnTo>
                  <a:lnTo>
                    <a:pt x="876" y="726"/>
                  </a:lnTo>
                  <a:lnTo>
                    <a:pt x="852" y="702"/>
                  </a:lnTo>
                  <a:lnTo>
                    <a:pt x="852" y="696"/>
                  </a:lnTo>
                  <a:lnTo>
                    <a:pt x="870" y="678"/>
                  </a:lnTo>
                  <a:lnTo>
                    <a:pt x="870" y="666"/>
                  </a:lnTo>
                  <a:lnTo>
                    <a:pt x="876" y="654"/>
                  </a:lnTo>
                  <a:lnTo>
                    <a:pt x="876" y="642"/>
                  </a:lnTo>
                  <a:lnTo>
                    <a:pt x="882" y="636"/>
                  </a:lnTo>
                  <a:lnTo>
                    <a:pt x="900" y="636"/>
                  </a:lnTo>
                  <a:lnTo>
                    <a:pt x="906" y="630"/>
                  </a:lnTo>
                  <a:lnTo>
                    <a:pt x="912" y="618"/>
                  </a:lnTo>
                  <a:lnTo>
                    <a:pt x="918" y="612"/>
                  </a:lnTo>
                  <a:lnTo>
                    <a:pt x="918" y="588"/>
                  </a:lnTo>
                  <a:lnTo>
                    <a:pt x="930" y="588"/>
                  </a:lnTo>
                  <a:lnTo>
                    <a:pt x="948" y="570"/>
                  </a:lnTo>
                  <a:lnTo>
                    <a:pt x="948" y="558"/>
                  </a:lnTo>
                  <a:lnTo>
                    <a:pt x="954" y="546"/>
                  </a:lnTo>
                  <a:lnTo>
                    <a:pt x="954" y="534"/>
                  </a:lnTo>
                  <a:close/>
                  <a:moveTo>
                    <a:pt x="930" y="1020"/>
                  </a:moveTo>
                  <a:lnTo>
                    <a:pt x="942" y="1020"/>
                  </a:lnTo>
                  <a:lnTo>
                    <a:pt x="930" y="1014"/>
                  </a:lnTo>
                  <a:lnTo>
                    <a:pt x="930" y="10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8" name="Ango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005979" y="3115030"/>
              <a:ext cx="293379" cy="363497"/>
            </a:xfrm>
            <a:custGeom>
              <a:avLst/>
              <a:gdLst>
                <a:gd name="T0" fmla="*/ 2147483647 w 888"/>
                <a:gd name="T1" fmla="*/ 2147483647 h 1104"/>
                <a:gd name="T2" fmla="*/ 2147483647 w 888"/>
                <a:gd name="T3" fmla="*/ 2147483647 h 1104"/>
                <a:gd name="T4" fmla="*/ 2147483647 w 888"/>
                <a:gd name="T5" fmla="*/ 2147483647 h 1104"/>
                <a:gd name="T6" fmla="*/ 2147483647 w 888"/>
                <a:gd name="T7" fmla="*/ 0 h 1104"/>
                <a:gd name="T8" fmla="*/ 2147483647 w 888"/>
                <a:gd name="T9" fmla="*/ 2147483647 h 1104"/>
                <a:gd name="T10" fmla="*/ 2147483647 w 888"/>
                <a:gd name="T11" fmla="*/ 2147483647 h 1104"/>
                <a:gd name="T12" fmla="*/ 2147483647 w 888"/>
                <a:gd name="T13" fmla="*/ 2147483647 h 1104"/>
                <a:gd name="T14" fmla="*/ 2147483647 w 888"/>
                <a:gd name="T15" fmla="*/ 2147483647 h 1104"/>
                <a:gd name="T16" fmla="*/ 2147483647 w 888"/>
                <a:gd name="T17" fmla="*/ 2147483647 h 1104"/>
                <a:gd name="T18" fmla="*/ 2147483647 w 888"/>
                <a:gd name="T19" fmla="*/ 2147483647 h 1104"/>
                <a:gd name="T20" fmla="*/ 2147483647 w 888"/>
                <a:gd name="T21" fmla="*/ 2147483647 h 1104"/>
                <a:gd name="T22" fmla="*/ 2147483647 w 888"/>
                <a:gd name="T23" fmla="*/ 2147483647 h 1104"/>
                <a:gd name="T24" fmla="*/ 2147483647 w 888"/>
                <a:gd name="T25" fmla="*/ 2147483647 h 1104"/>
                <a:gd name="T26" fmla="*/ 2147483647 w 888"/>
                <a:gd name="T27" fmla="*/ 2147483647 h 1104"/>
                <a:gd name="T28" fmla="*/ 2147483647 w 888"/>
                <a:gd name="T29" fmla="*/ 2147483647 h 1104"/>
                <a:gd name="T30" fmla="*/ 2147483647 w 888"/>
                <a:gd name="T31" fmla="*/ 2147483647 h 1104"/>
                <a:gd name="T32" fmla="*/ 2147483647 w 888"/>
                <a:gd name="T33" fmla="*/ 2147483647 h 1104"/>
                <a:gd name="T34" fmla="*/ 2147483647 w 888"/>
                <a:gd name="T35" fmla="*/ 2147483647 h 1104"/>
                <a:gd name="T36" fmla="*/ 2147483647 w 888"/>
                <a:gd name="T37" fmla="*/ 2147483647 h 1104"/>
                <a:gd name="T38" fmla="*/ 2147483647 w 888"/>
                <a:gd name="T39" fmla="*/ 2147483647 h 1104"/>
                <a:gd name="T40" fmla="*/ 2147483647 w 888"/>
                <a:gd name="T41" fmla="*/ 2147483647 h 1104"/>
                <a:gd name="T42" fmla="*/ 2147483647 w 888"/>
                <a:gd name="T43" fmla="*/ 2147483647 h 1104"/>
                <a:gd name="T44" fmla="*/ 2147483647 w 888"/>
                <a:gd name="T45" fmla="*/ 2147483647 h 1104"/>
                <a:gd name="T46" fmla="*/ 2147483647 w 888"/>
                <a:gd name="T47" fmla="*/ 2147483647 h 1104"/>
                <a:gd name="T48" fmla="*/ 2147483647 w 888"/>
                <a:gd name="T49" fmla="*/ 2147483647 h 1104"/>
                <a:gd name="T50" fmla="*/ 2147483647 w 888"/>
                <a:gd name="T51" fmla="*/ 2147483647 h 1104"/>
                <a:gd name="T52" fmla="*/ 2147483647 w 888"/>
                <a:gd name="T53" fmla="*/ 2147483647 h 1104"/>
                <a:gd name="T54" fmla="*/ 2147483647 w 888"/>
                <a:gd name="T55" fmla="*/ 2147483647 h 1104"/>
                <a:gd name="T56" fmla="*/ 2147483647 w 888"/>
                <a:gd name="T57" fmla="*/ 2147483647 h 1104"/>
                <a:gd name="T58" fmla="*/ 2147483647 w 888"/>
                <a:gd name="T59" fmla="*/ 2147483647 h 1104"/>
                <a:gd name="T60" fmla="*/ 2147483647 w 888"/>
                <a:gd name="T61" fmla="*/ 2147483647 h 1104"/>
                <a:gd name="T62" fmla="*/ 2147483647 w 888"/>
                <a:gd name="T63" fmla="*/ 2147483647 h 1104"/>
                <a:gd name="T64" fmla="*/ 2147483647 w 888"/>
                <a:gd name="T65" fmla="*/ 2147483647 h 1104"/>
                <a:gd name="T66" fmla="*/ 2147483647 w 888"/>
                <a:gd name="T67" fmla="*/ 2147483647 h 1104"/>
                <a:gd name="T68" fmla="*/ 2147483647 w 888"/>
                <a:gd name="T69" fmla="*/ 2147483647 h 1104"/>
                <a:gd name="T70" fmla="*/ 2147483647 w 888"/>
                <a:gd name="T71" fmla="*/ 2147483647 h 1104"/>
                <a:gd name="T72" fmla="*/ 2147483647 w 888"/>
                <a:gd name="T73" fmla="*/ 2147483647 h 1104"/>
                <a:gd name="T74" fmla="*/ 0 w 888"/>
                <a:gd name="T75" fmla="*/ 2147483647 h 1104"/>
                <a:gd name="T76" fmla="*/ 2147483647 w 888"/>
                <a:gd name="T77" fmla="*/ 2147483647 h 1104"/>
                <a:gd name="T78" fmla="*/ 2147483647 w 888"/>
                <a:gd name="T79" fmla="*/ 2147483647 h 1104"/>
                <a:gd name="T80" fmla="*/ 2147483647 w 888"/>
                <a:gd name="T81" fmla="*/ 2147483647 h 1104"/>
                <a:gd name="T82" fmla="*/ 2147483647 w 888"/>
                <a:gd name="T83" fmla="*/ 2147483647 h 1104"/>
                <a:gd name="T84" fmla="*/ 2147483647 w 888"/>
                <a:gd name="T85" fmla="*/ 2147483647 h 1104"/>
                <a:gd name="T86" fmla="*/ 2147483647 w 888"/>
                <a:gd name="T87" fmla="*/ 2147483647 h 1104"/>
                <a:gd name="T88" fmla="*/ 2147483647 w 888"/>
                <a:gd name="T89" fmla="*/ 2147483647 h 1104"/>
                <a:gd name="T90" fmla="*/ 2147483647 w 888"/>
                <a:gd name="T91" fmla="*/ 2147483647 h 1104"/>
                <a:gd name="T92" fmla="*/ 2147483647 w 888"/>
                <a:gd name="T93" fmla="*/ 2147483647 h 1104"/>
                <a:gd name="T94" fmla="*/ 2147483647 w 888"/>
                <a:gd name="T95" fmla="*/ 2147483647 h 11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8"/>
                <a:gd name="T145" fmla="*/ 0 h 1104"/>
                <a:gd name="T146" fmla="*/ 888 w 888"/>
                <a:gd name="T147" fmla="*/ 1104 h 11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8" h="1104">
                  <a:moveTo>
                    <a:pt x="42" y="114"/>
                  </a:moveTo>
                  <a:lnTo>
                    <a:pt x="42" y="120"/>
                  </a:lnTo>
                  <a:lnTo>
                    <a:pt x="48" y="120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2"/>
                  </a:lnTo>
                  <a:lnTo>
                    <a:pt x="72" y="96"/>
                  </a:lnTo>
                  <a:lnTo>
                    <a:pt x="66" y="84"/>
                  </a:lnTo>
                  <a:lnTo>
                    <a:pt x="66" y="78"/>
                  </a:lnTo>
                  <a:lnTo>
                    <a:pt x="60" y="66"/>
                  </a:lnTo>
                  <a:lnTo>
                    <a:pt x="96" y="36"/>
                  </a:lnTo>
                  <a:lnTo>
                    <a:pt x="102" y="24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72" y="12"/>
                  </a:lnTo>
                  <a:lnTo>
                    <a:pt x="66" y="18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36" y="42"/>
                  </a:lnTo>
                  <a:lnTo>
                    <a:pt x="36" y="60"/>
                  </a:lnTo>
                  <a:lnTo>
                    <a:pt x="42" y="114"/>
                  </a:lnTo>
                  <a:close/>
                  <a:moveTo>
                    <a:pt x="876" y="546"/>
                  </a:moveTo>
                  <a:lnTo>
                    <a:pt x="852" y="546"/>
                  </a:lnTo>
                  <a:lnTo>
                    <a:pt x="840" y="534"/>
                  </a:lnTo>
                  <a:lnTo>
                    <a:pt x="828" y="534"/>
                  </a:lnTo>
                  <a:lnTo>
                    <a:pt x="828" y="546"/>
                  </a:lnTo>
                  <a:lnTo>
                    <a:pt x="804" y="552"/>
                  </a:lnTo>
                  <a:lnTo>
                    <a:pt x="774" y="546"/>
                  </a:lnTo>
                  <a:lnTo>
                    <a:pt x="768" y="564"/>
                  </a:lnTo>
                  <a:lnTo>
                    <a:pt x="762" y="558"/>
                  </a:lnTo>
                  <a:lnTo>
                    <a:pt x="756" y="558"/>
                  </a:lnTo>
                  <a:lnTo>
                    <a:pt x="750" y="552"/>
                  </a:lnTo>
                  <a:lnTo>
                    <a:pt x="750" y="528"/>
                  </a:lnTo>
                  <a:lnTo>
                    <a:pt x="756" y="522"/>
                  </a:lnTo>
                  <a:lnTo>
                    <a:pt x="756" y="510"/>
                  </a:lnTo>
                  <a:lnTo>
                    <a:pt x="762" y="498"/>
                  </a:lnTo>
                  <a:lnTo>
                    <a:pt x="762" y="480"/>
                  </a:lnTo>
                  <a:lnTo>
                    <a:pt x="756" y="474"/>
                  </a:lnTo>
                  <a:lnTo>
                    <a:pt x="744" y="450"/>
                  </a:lnTo>
                  <a:lnTo>
                    <a:pt x="732" y="432"/>
                  </a:lnTo>
                  <a:lnTo>
                    <a:pt x="726" y="414"/>
                  </a:lnTo>
                  <a:lnTo>
                    <a:pt x="726" y="402"/>
                  </a:lnTo>
                  <a:lnTo>
                    <a:pt x="732" y="396"/>
                  </a:lnTo>
                  <a:lnTo>
                    <a:pt x="732" y="384"/>
                  </a:lnTo>
                  <a:lnTo>
                    <a:pt x="726" y="360"/>
                  </a:lnTo>
                  <a:lnTo>
                    <a:pt x="732" y="354"/>
                  </a:lnTo>
                  <a:lnTo>
                    <a:pt x="738" y="342"/>
                  </a:lnTo>
                  <a:lnTo>
                    <a:pt x="738" y="330"/>
                  </a:lnTo>
                  <a:lnTo>
                    <a:pt x="732" y="318"/>
                  </a:lnTo>
                  <a:lnTo>
                    <a:pt x="720" y="306"/>
                  </a:lnTo>
                  <a:lnTo>
                    <a:pt x="714" y="288"/>
                  </a:lnTo>
                  <a:lnTo>
                    <a:pt x="726" y="270"/>
                  </a:lnTo>
                  <a:lnTo>
                    <a:pt x="726" y="246"/>
                  </a:lnTo>
                  <a:lnTo>
                    <a:pt x="636" y="246"/>
                  </a:lnTo>
                  <a:lnTo>
                    <a:pt x="636" y="222"/>
                  </a:lnTo>
                  <a:lnTo>
                    <a:pt x="624" y="216"/>
                  </a:lnTo>
                  <a:lnTo>
                    <a:pt x="612" y="216"/>
                  </a:lnTo>
                  <a:lnTo>
                    <a:pt x="612" y="222"/>
                  </a:lnTo>
                  <a:lnTo>
                    <a:pt x="564" y="222"/>
                  </a:lnTo>
                  <a:lnTo>
                    <a:pt x="558" y="228"/>
                  </a:lnTo>
                  <a:lnTo>
                    <a:pt x="558" y="234"/>
                  </a:lnTo>
                  <a:lnTo>
                    <a:pt x="564" y="240"/>
                  </a:lnTo>
                  <a:lnTo>
                    <a:pt x="570" y="252"/>
                  </a:lnTo>
                  <a:lnTo>
                    <a:pt x="570" y="264"/>
                  </a:lnTo>
                  <a:lnTo>
                    <a:pt x="558" y="264"/>
                  </a:lnTo>
                  <a:lnTo>
                    <a:pt x="558" y="270"/>
                  </a:lnTo>
                  <a:lnTo>
                    <a:pt x="552" y="276"/>
                  </a:lnTo>
                  <a:lnTo>
                    <a:pt x="552" y="294"/>
                  </a:lnTo>
                  <a:lnTo>
                    <a:pt x="510" y="300"/>
                  </a:lnTo>
                  <a:lnTo>
                    <a:pt x="504" y="294"/>
                  </a:lnTo>
                  <a:lnTo>
                    <a:pt x="492" y="300"/>
                  </a:lnTo>
                  <a:lnTo>
                    <a:pt x="468" y="300"/>
                  </a:lnTo>
                  <a:lnTo>
                    <a:pt x="462" y="312"/>
                  </a:lnTo>
                  <a:lnTo>
                    <a:pt x="450" y="306"/>
                  </a:lnTo>
                  <a:lnTo>
                    <a:pt x="420" y="306"/>
                  </a:lnTo>
                  <a:lnTo>
                    <a:pt x="408" y="282"/>
                  </a:lnTo>
                  <a:lnTo>
                    <a:pt x="402" y="276"/>
                  </a:lnTo>
                  <a:lnTo>
                    <a:pt x="402" y="264"/>
                  </a:lnTo>
                  <a:lnTo>
                    <a:pt x="390" y="252"/>
                  </a:lnTo>
                  <a:lnTo>
                    <a:pt x="384" y="252"/>
                  </a:lnTo>
                  <a:lnTo>
                    <a:pt x="378" y="246"/>
                  </a:lnTo>
                  <a:lnTo>
                    <a:pt x="378" y="240"/>
                  </a:lnTo>
                  <a:lnTo>
                    <a:pt x="384" y="234"/>
                  </a:lnTo>
                  <a:lnTo>
                    <a:pt x="384" y="210"/>
                  </a:lnTo>
                  <a:lnTo>
                    <a:pt x="366" y="192"/>
                  </a:lnTo>
                  <a:lnTo>
                    <a:pt x="366" y="150"/>
                  </a:lnTo>
                  <a:lnTo>
                    <a:pt x="354" y="138"/>
                  </a:lnTo>
                  <a:lnTo>
                    <a:pt x="348" y="126"/>
                  </a:lnTo>
                  <a:lnTo>
                    <a:pt x="342" y="120"/>
                  </a:lnTo>
                  <a:lnTo>
                    <a:pt x="324" y="120"/>
                  </a:lnTo>
                  <a:lnTo>
                    <a:pt x="318" y="126"/>
                  </a:lnTo>
                  <a:lnTo>
                    <a:pt x="294" y="126"/>
                  </a:lnTo>
                  <a:lnTo>
                    <a:pt x="276" y="132"/>
                  </a:lnTo>
                  <a:lnTo>
                    <a:pt x="246" y="132"/>
                  </a:lnTo>
                  <a:lnTo>
                    <a:pt x="234" y="126"/>
                  </a:lnTo>
                  <a:lnTo>
                    <a:pt x="222" y="126"/>
                  </a:lnTo>
                  <a:lnTo>
                    <a:pt x="210" y="132"/>
                  </a:lnTo>
                  <a:lnTo>
                    <a:pt x="180" y="132"/>
                  </a:lnTo>
                  <a:lnTo>
                    <a:pt x="168" y="126"/>
                  </a:lnTo>
                  <a:lnTo>
                    <a:pt x="144" y="132"/>
                  </a:lnTo>
                  <a:lnTo>
                    <a:pt x="132" y="126"/>
                  </a:lnTo>
                  <a:lnTo>
                    <a:pt x="126" y="132"/>
                  </a:lnTo>
                  <a:lnTo>
                    <a:pt x="102" y="126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86"/>
                  </a:lnTo>
                  <a:lnTo>
                    <a:pt x="90" y="210"/>
                  </a:lnTo>
                  <a:lnTo>
                    <a:pt x="84" y="234"/>
                  </a:lnTo>
                  <a:lnTo>
                    <a:pt x="90" y="246"/>
                  </a:lnTo>
                  <a:lnTo>
                    <a:pt x="108" y="270"/>
                  </a:lnTo>
                  <a:lnTo>
                    <a:pt x="120" y="300"/>
                  </a:lnTo>
                  <a:lnTo>
                    <a:pt x="126" y="330"/>
                  </a:lnTo>
                  <a:lnTo>
                    <a:pt x="120" y="354"/>
                  </a:lnTo>
                  <a:lnTo>
                    <a:pt x="108" y="378"/>
                  </a:lnTo>
                  <a:lnTo>
                    <a:pt x="102" y="384"/>
                  </a:lnTo>
                  <a:lnTo>
                    <a:pt x="102" y="408"/>
                  </a:lnTo>
                  <a:lnTo>
                    <a:pt x="114" y="408"/>
                  </a:lnTo>
                  <a:lnTo>
                    <a:pt x="114" y="438"/>
                  </a:lnTo>
                  <a:lnTo>
                    <a:pt x="126" y="474"/>
                  </a:lnTo>
                  <a:lnTo>
                    <a:pt x="150" y="510"/>
                  </a:lnTo>
                  <a:lnTo>
                    <a:pt x="162" y="552"/>
                  </a:lnTo>
                  <a:lnTo>
                    <a:pt x="162" y="582"/>
                  </a:lnTo>
                  <a:lnTo>
                    <a:pt x="156" y="594"/>
                  </a:lnTo>
                  <a:lnTo>
                    <a:pt x="150" y="612"/>
                  </a:lnTo>
                  <a:lnTo>
                    <a:pt x="144" y="618"/>
                  </a:lnTo>
                  <a:lnTo>
                    <a:pt x="138" y="630"/>
                  </a:lnTo>
                  <a:lnTo>
                    <a:pt x="144" y="642"/>
                  </a:lnTo>
                  <a:lnTo>
                    <a:pt x="144" y="660"/>
                  </a:lnTo>
                  <a:lnTo>
                    <a:pt x="138" y="666"/>
                  </a:lnTo>
                  <a:lnTo>
                    <a:pt x="126" y="672"/>
                  </a:lnTo>
                  <a:lnTo>
                    <a:pt x="108" y="672"/>
                  </a:lnTo>
                  <a:lnTo>
                    <a:pt x="96" y="690"/>
                  </a:lnTo>
                  <a:lnTo>
                    <a:pt x="102" y="714"/>
                  </a:lnTo>
                  <a:lnTo>
                    <a:pt x="78" y="714"/>
                  </a:lnTo>
                  <a:lnTo>
                    <a:pt x="66" y="720"/>
                  </a:lnTo>
                  <a:lnTo>
                    <a:pt x="66" y="750"/>
                  </a:lnTo>
                  <a:lnTo>
                    <a:pt x="60" y="762"/>
                  </a:lnTo>
                  <a:lnTo>
                    <a:pt x="60" y="774"/>
                  </a:lnTo>
                  <a:lnTo>
                    <a:pt x="48" y="786"/>
                  </a:lnTo>
                  <a:lnTo>
                    <a:pt x="48" y="858"/>
                  </a:lnTo>
                  <a:lnTo>
                    <a:pt x="36" y="864"/>
                  </a:lnTo>
                  <a:lnTo>
                    <a:pt x="30" y="870"/>
                  </a:lnTo>
                  <a:lnTo>
                    <a:pt x="30" y="912"/>
                  </a:lnTo>
                  <a:lnTo>
                    <a:pt x="6" y="930"/>
                  </a:lnTo>
                  <a:lnTo>
                    <a:pt x="6" y="966"/>
                  </a:lnTo>
                  <a:lnTo>
                    <a:pt x="18" y="984"/>
                  </a:lnTo>
                  <a:lnTo>
                    <a:pt x="0" y="1002"/>
                  </a:lnTo>
                  <a:lnTo>
                    <a:pt x="0" y="1044"/>
                  </a:lnTo>
                  <a:lnTo>
                    <a:pt x="18" y="1044"/>
                  </a:lnTo>
                  <a:lnTo>
                    <a:pt x="36" y="1038"/>
                  </a:lnTo>
                  <a:lnTo>
                    <a:pt x="42" y="1044"/>
                  </a:lnTo>
                  <a:lnTo>
                    <a:pt x="72" y="1044"/>
                  </a:lnTo>
                  <a:lnTo>
                    <a:pt x="90" y="1026"/>
                  </a:lnTo>
                  <a:lnTo>
                    <a:pt x="90" y="1020"/>
                  </a:lnTo>
                  <a:lnTo>
                    <a:pt x="120" y="1020"/>
                  </a:lnTo>
                  <a:lnTo>
                    <a:pt x="126" y="1026"/>
                  </a:lnTo>
                  <a:lnTo>
                    <a:pt x="132" y="1038"/>
                  </a:lnTo>
                  <a:lnTo>
                    <a:pt x="156" y="1050"/>
                  </a:lnTo>
                  <a:lnTo>
                    <a:pt x="168" y="1050"/>
                  </a:lnTo>
                  <a:lnTo>
                    <a:pt x="174" y="1056"/>
                  </a:lnTo>
                  <a:lnTo>
                    <a:pt x="480" y="1056"/>
                  </a:lnTo>
                  <a:lnTo>
                    <a:pt x="480" y="1062"/>
                  </a:lnTo>
                  <a:lnTo>
                    <a:pt x="504" y="1086"/>
                  </a:lnTo>
                  <a:lnTo>
                    <a:pt x="540" y="1086"/>
                  </a:lnTo>
                  <a:lnTo>
                    <a:pt x="546" y="1098"/>
                  </a:lnTo>
                  <a:lnTo>
                    <a:pt x="618" y="1092"/>
                  </a:lnTo>
                  <a:lnTo>
                    <a:pt x="624" y="1104"/>
                  </a:lnTo>
                  <a:lnTo>
                    <a:pt x="696" y="1104"/>
                  </a:lnTo>
                  <a:lnTo>
                    <a:pt x="732" y="1098"/>
                  </a:lnTo>
                  <a:lnTo>
                    <a:pt x="780" y="1092"/>
                  </a:lnTo>
                  <a:lnTo>
                    <a:pt x="816" y="1080"/>
                  </a:lnTo>
                  <a:lnTo>
                    <a:pt x="828" y="1074"/>
                  </a:lnTo>
                  <a:lnTo>
                    <a:pt x="738" y="984"/>
                  </a:lnTo>
                  <a:lnTo>
                    <a:pt x="738" y="966"/>
                  </a:lnTo>
                  <a:lnTo>
                    <a:pt x="732" y="954"/>
                  </a:lnTo>
                  <a:lnTo>
                    <a:pt x="732" y="702"/>
                  </a:lnTo>
                  <a:lnTo>
                    <a:pt x="858" y="708"/>
                  </a:lnTo>
                  <a:lnTo>
                    <a:pt x="864" y="708"/>
                  </a:lnTo>
                  <a:lnTo>
                    <a:pt x="876" y="696"/>
                  </a:lnTo>
                  <a:lnTo>
                    <a:pt x="876" y="672"/>
                  </a:lnTo>
                  <a:lnTo>
                    <a:pt x="870" y="666"/>
                  </a:lnTo>
                  <a:lnTo>
                    <a:pt x="870" y="660"/>
                  </a:lnTo>
                  <a:lnTo>
                    <a:pt x="888" y="654"/>
                  </a:lnTo>
                  <a:lnTo>
                    <a:pt x="876" y="642"/>
                  </a:lnTo>
                  <a:lnTo>
                    <a:pt x="876" y="588"/>
                  </a:lnTo>
                  <a:lnTo>
                    <a:pt x="882" y="588"/>
                  </a:lnTo>
                  <a:lnTo>
                    <a:pt x="888" y="582"/>
                  </a:lnTo>
                  <a:lnTo>
                    <a:pt x="888" y="564"/>
                  </a:lnTo>
                  <a:lnTo>
                    <a:pt x="876" y="552"/>
                  </a:lnTo>
                  <a:lnTo>
                    <a:pt x="876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9" name="Andorra" descr="© INSCALE GmbH, 05.05.2010&#10;http://www.presentationload.com/"/>
            <p:cNvSpPr>
              <a:spLocks/>
            </p:cNvSpPr>
            <p:nvPr/>
          </p:nvSpPr>
          <p:spPr bwMode="gray">
            <a:xfrm>
              <a:off x="3783682" y="1874262"/>
              <a:ext cx="10339" cy="5138"/>
            </a:xfrm>
            <a:custGeom>
              <a:avLst/>
              <a:gdLst>
                <a:gd name="T0" fmla="*/ 2147483647 w 30"/>
                <a:gd name="T1" fmla="*/ 2147483647 h 18"/>
                <a:gd name="T2" fmla="*/ 2147483647 w 30"/>
                <a:gd name="T3" fmla="*/ 2147483647 h 18"/>
                <a:gd name="T4" fmla="*/ 2147483647 w 30"/>
                <a:gd name="T5" fmla="*/ 2147483647 h 18"/>
                <a:gd name="T6" fmla="*/ 2147483647 w 30"/>
                <a:gd name="T7" fmla="*/ 0 h 18"/>
                <a:gd name="T8" fmla="*/ 0 w 30"/>
                <a:gd name="T9" fmla="*/ 0 h 18"/>
                <a:gd name="T10" fmla="*/ 2147483647 w 30"/>
                <a:gd name="T11" fmla="*/ 2147483647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8"/>
                <a:gd name="T20" fmla="*/ 30 w 3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8">
                  <a:moveTo>
                    <a:pt x="6" y="18"/>
                  </a:moveTo>
                  <a:lnTo>
                    <a:pt x="18" y="12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0" name="Alb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9773" y="1874263"/>
              <a:ext cx="47820" cy="80920"/>
            </a:xfrm>
            <a:custGeom>
              <a:avLst/>
              <a:gdLst>
                <a:gd name="T0" fmla="*/ 2147483647 w 144"/>
                <a:gd name="T1" fmla="*/ 2147483647 h 246"/>
                <a:gd name="T2" fmla="*/ 2147483647 w 144"/>
                <a:gd name="T3" fmla="*/ 2147483647 h 246"/>
                <a:gd name="T4" fmla="*/ 2147483647 w 144"/>
                <a:gd name="T5" fmla="*/ 2147483647 h 246"/>
                <a:gd name="T6" fmla="*/ 2147483647 w 144"/>
                <a:gd name="T7" fmla="*/ 2147483647 h 246"/>
                <a:gd name="T8" fmla="*/ 2147483647 w 144"/>
                <a:gd name="T9" fmla="*/ 2147483647 h 246"/>
                <a:gd name="T10" fmla="*/ 2147483647 w 144"/>
                <a:gd name="T11" fmla="*/ 2147483647 h 246"/>
                <a:gd name="T12" fmla="*/ 2147483647 w 144"/>
                <a:gd name="T13" fmla="*/ 2147483647 h 246"/>
                <a:gd name="T14" fmla="*/ 2147483647 w 144"/>
                <a:gd name="T15" fmla="*/ 2147483647 h 246"/>
                <a:gd name="T16" fmla="*/ 2147483647 w 144"/>
                <a:gd name="T17" fmla="*/ 2147483647 h 246"/>
                <a:gd name="T18" fmla="*/ 2147483647 w 144"/>
                <a:gd name="T19" fmla="*/ 2147483647 h 246"/>
                <a:gd name="T20" fmla="*/ 2147483647 w 144"/>
                <a:gd name="T21" fmla="*/ 2147483647 h 246"/>
                <a:gd name="T22" fmla="*/ 2147483647 w 144"/>
                <a:gd name="T23" fmla="*/ 2147483647 h 246"/>
                <a:gd name="T24" fmla="*/ 2147483647 w 144"/>
                <a:gd name="T25" fmla="*/ 2147483647 h 246"/>
                <a:gd name="T26" fmla="*/ 2147483647 w 144"/>
                <a:gd name="T27" fmla="*/ 2147483647 h 246"/>
                <a:gd name="T28" fmla="*/ 2147483647 w 144"/>
                <a:gd name="T29" fmla="*/ 2147483647 h 246"/>
                <a:gd name="T30" fmla="*/ 2147483647 w 144"/>
                <a:gd name="T31" fmla="*/ 2147483647 h 246"/>
                <a:gd name="T32" fmla="*/ 2147483647 w 144"/>
                <a:gd name="T33" fmla="*/ 2147483647 h 246"/>
                <a:gd name="T34" fmla="*/ 2147483647 w 144"/>
                <a:gd name="T35" fmla="*/ 2147483647 h 246"/>
                <a:gd name="T36" fmla="*/ 2147483647 w 144"/>
                <a:gd name="T37" fmla="*/ 2147483647 h 246"/>
                <a:gd name="T38" fmla="*/ 2147483647 w 144"/>
                <a:gd name="T39" fmla="*/ 0 h 246"/>
                <a:gd name="T40" fmla="*/ 2147483647 w 144"/>
                <a:gd name="T41" fmla="*/ 2147483647 h 246"/>
                <a:gd name="T42" fmla="*/ 2147483647 w 144"/>
                <a:gd name="T43" fmla="*/ 2147483647 h 246"/>
                <a:gd name="T44" fmla="*/ 0 w 144"/>
                <a:gd name="T45" fmla="*/ 2147483647 h 246"/>
                <a:gd name="T46" fmla="*/ 2147483647 w 144"/>
                <a:gd name="T47" fmla="*/ 2147483647 h 246"/>
                <a:gd name="T48" fmla="*/ 2147483647 w 144"/>
                <a:gd name="T49" fmla="*/ 2147483647 h 246"/>
                <a:gd name="T50" fmla="*/ 2147483647 w 144"/>
                <a:gd name="T51" fmla="*/ 2147483647 h 246"/>
                <a:gd name="T52" fmla="*/ 2147483647 w 144"/>
                <a:gd name="T53" fmla="*/ 2147483647 h 246"/>
                <a:gd name="T54" fmla="*/ 2147483647 w 144"/>
                <a:gd name="T55" fmla="*/ 2147483647 h 246"/>
                <a:gd name="T56" fmla="*/ 2147483647 w 144"/>
                <a:gd name="T57" fmla="*/ 2147483647 h 246"/>
                <a:gd name="T58" fmla="*/ 2147483647 w 144"/>
                <a:gd name="T59" fmla="*/ 2147483647 h 246"/>
                <a:gd name="T60" fmla="*/ 2147483647 w 144"/>
                <a:gd name="T61" fmla="*/ 2147483647 h 246"/>
                <a:gd name="T62" fmla="*/ 2147483647 w 144"/>
                <a:gd name="T63" fmla="*/ 2147483647 h 246"/>
                <a:gd name="T64" fmla="*/ 2147483647 w 144"/>
                <a:gd name="T65" fmla="*/ 2147483647 h 246"/>
                <a:gd name="T66" fmla="*/ 2147483647 w 144"/>
                <a:gd name="T67" fmla="*/ 2147483647 h 246"/>
                <a:gd name="T68" fmla="*/ 2147483647 w 144"/>
                <a:gd name="T69" fmla="*/ 2147483647 h 246"/>
                <a:gd name="T70" fmla="*/ 2147483647 w 144"/>
                <a:gd name="T71" fmla="*/ 2147483647 h 246"/>
                <a:gd name="T72" fmla="*/ 2147483647 w 144"/>
                <a:gd name="T73" fmla="*/ 2147483647 h 246"/>
                <a:gd name="T74" fmla="*/ 2147483647 w 144"/>
                <a:gd name="T75" fmla="*/ 2147483647 h 246"/>
                <a:gd name="T76" fmla="*/ 2147483647 w 144"/>
                <a:gd name="T77" fmla="*/ 2147483647 h 246"/>
                <a:gd name="T78" fmla="*/ 2147483647 w 144"/>
                <a:gd name="T79" fmla="*/ 2147483647 h 246"/>
                <a:gd name="T80" fmla="*/ 2147483647 w 144"/>
                <a:gd name="T81" fmla="*/ 2147483647 h 246"/>
                <a:gd name="T82" fmla="*/ 2147483647 w 144"/>
                <a:gd name="T83" fmla="*/ 2147483647 h 246"/>
                <a:gd name="T84" fmla="*/ 2147483647 w 144"/>
                <a:gd name="T85" fmla="*/ 2147483647 h 246"/>
                <a:gd name="T86" fmla="*/ 2147483647 w 144"/>
                <a:gd name="T87" fmla="*/ 2147483647 h 246"/>
                <a:gd name="T88" fmla="*/ 2147483647 w 144"/>
                <a:gd name="T89" fmla="*/ 2147483647 h 2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"/>
                <a:gd name="T136" fmla="*/ 0 h 246"/>
                <a:gd name="T137" fmla="*/ 144 w 144"/>
                <a:gd name="T138" fmla="*/ 246 h 2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" h="246">
                  <a:moveTo>
                    <a:pt x="96" y="210"/>
                  </a:moveTo>
                  <a:lnTo>
                    <a:pt x="96" y="204"/>
                  </a:lnTo>
                  <a:lnTo>
                    <a:pt x="108" y="204"/>
                  </a:lnTo>
                  <a:lnTo>
                    <a:pt x="120" y="198"/>
                  </a:lnTo>
                  <a:lnTo>
                    <a:pt x="120" y="174"/>
                  </a:lnTo>
                  <a:lnTo>
                    <a:pt x="138" y="174"/>
                  </a:lnTo>
                  <a:lnTo>
                    <a:pt x="144" y="168"/>
                  </a:lnTo>
                  <a:lnTo>
                    <a:pt x="144" y="138"/>
                  </a:lnTo>
                  <a:lnTo>
                    <a:pt x="120" y="144"/>
                  </a:lnTo>
                  <a:lnTo>
                    <a:pt x="120" y="126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108" y="96"/>
                  </a:lnTo>
                  <a:lnTo>
                    <a:pt x="102" y="84"/>
                  </a:lnTo>
                  <a:lnTo>
                    <a:pt x="102" y="42"/>
                  </a:lnTo>
                  <a:lnTo>
                    <a:pt x="96" y="24"/>
                  </a:lnTo>
                  <a:lnTo>
                    <a:pt x="84" y="24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36" y="0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18" y="36"/>
                  </a:lnTo>
                  <a:lnTo>
                    <a:pt x="24" y="30"/>
                  </a:lnTo>
                  <a:lnTo>
                    <a:pt x="30" y="48"/>
                  </a:lnTo>
                  <a:lnTo>
                    <a:pt x="18" y="60"/>
                  </a:lnTo>
                  <a:lnTo>
                    <a:pt x="24" y="66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42" y="96"/>
                  </a:lnTo>
                  <a:lnTo>
                    <a:pt x="42" y="114"/>
                  </a:lnTo>
                  <a:lnTo>
                    <a:pt x="36" y="132"/>
                  </a:lnTo>
                  <a:lnTo>
                    <a:pt x="36" y="156"/>
                  </a:lnTo>
                  <a:lnTo>
                    <a:pt x="24" y="180"/>
                  </a:lnTo>
                  <a:lnTo>
                    <a:pt x="24" y="186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0" y="216"/>
                  </a:lnTo>
                  <a:lnTo>
                    <a:pt x="60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90" y="246"/>
                  </a:lnTo>
                  <a:lnTo>
                    <a:pt x="96" y="246"/>
                  </a:lnTo>
                  <a:lnTo>
                    <a:pt x="96" y="21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1" name="Al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525199" y="2018119"/>
              <a:ext cx="488533" cy="480381"/>
            </a:xfrm>
            <a:custGeom>
              <a:avLst/>
              <a:gdLst>
                <a:gd name="T0" fmla="*/ 2147483647 w 1476"/>
                <a:gd name="T1" fmla="*/ 2147483647 h 1464"/>
                <a:gd name="T2" fmla="*/ 2147483647 w 1476"/>
                <a:gd name="T3" fmla="*/ 2147483647 h 1464"/>
                <a:gd name="T4" fmla="*/ 2147483647 w 1476"/>
                <a:gd name="T5" fmla="*/ 2147483647 h 1464"/>
                <a:gd name="T6" fmla="*/ 2147483647 w 1476"/>
                <a:gd name="T7" fmla="*/ 2147483647 h 1464"/>
                <a:gd name="T8" fmla="*/ 2147483647 w 1476"/>
                <a:gd name="T9" fmla="*/ 2147483647 h 1464"/>
                <a:gd name="T10" fmla="*/ 2147483647 w 1476"/>
                <a:gd name="T11" fmla="*/ 2147483647 h 1464"/>
                <a:gd name="T12" fmla="*/ 2147483647 w 1476"/>
                <a:gd name="T13" fmla="*/ 2147483647 h 1464"/>
                <a:gd name="T14" fmla="*/ 2147483647 w 1476"/>
                <a:gd name="T15" fmla="*/ 2147483647 h 1464"/>
                <a:gd name="T16" fmla="*/ 2147483647 w 1476"/>
                <a:gd name="T17" fmla="*/ 2147483647 h 1464"/>
                <a:gd name="T18" fmla="*/ 2147483647 w 1476"/>
                <a:gd name="T19" fmla="*/ 2147483647 h 1464"/>
                <a:gd name="T20" fmla="*/ 2147483647 w 1476"/>
                <a:gd name="T21" fmla="*/ 2147483647 h 1464"/>
                <a:gd name="T22" fmla="*/ 2147483647 w 1476"/>
                <a:gd name="T23" fmla="*/ 2147483647 h 1464"/>
                <a:gd name="T24" fmla="*/ 2147483647 w 1476"/>
                <a:gd name="T25" fmla="*/ 2147483647 h 1464"/>
                <a:gd name="T26" fmla="*/ 2147483647 w 1476"/>
                <a:gd name="T27" fmla="*/ 2147483647 h 1464"/>
                <a:gd name="T28" fmla="*/ 2147483647 w 1476"/>
                <a:gd name="T29" fmla="*/ 2147483647 h 1464"/>
                <a:gd name="T30" fmla="*/ 2147483647 w 1476"/>
                <a:gd name="T31" fmla="*/ 2147483647 h 1464"/>
                <a:gd name="T32" fmla="*/ 2147483647 w 1476"/>
                <a:gd name="T33" fmla="*/ 2147483647 h 1464"/>
                <a:gd name="T34" fmla="*/ 2147483647 w 1476"/>
                <a:gd name="T35" fmla="*/ 2147483647 h 1464"/>
                <a:gd name="T36" fmla="*/ 2147483647 w 1476"/>
                <a:gd name="T37" fmla="*/ 2147483647 h 1464"/>
                <a:gd name="T38" fmla="*/ 2147483647 w 1476"/>
                <a:gd name="T39" fmla="*/ 2147483647 h 1464"/>
                <a:gd name="T40" fmla="*/ 2147483647 w 1476"/>
                <a:gd name="T41" fmla="*/ 2147483647 h 1464"/>
                <a:gd name="T42" fmla="*/ 2147483647 w 1476"/>
                <a:gd name="T43" fmla="*/ 2147483647 h 1464"/>
                <a:gd name="T44" fmla="*/ 2147483647 w 1476"/>
                <a:gd name="T45" fmla="*/ 2147483647 h 1464"/>
                <a:gd name="T46" fmla="*/ 2147483647 w 1476"/>
                <a:gd name="T47" fmla="*/ 2147483647 h 1464"/>
                <a:gd name="T48" fmla="*/ 2147483647 w 1476"/>
                <a:gd name="T49" fmla="*/ 2147483647 h 1464"/>
                <a:gd name="T50" fmla="*/ 2147483647 w 1476"/>
                <a:gd name="T51" fmla="*/ 2147483647 h 1464"/>
                <a:gd name="T52" fmla="*/ 2147483647 w 1476"/>
                <a:gd name="T53" fmla="*/ 2147483647 h 1464"/>
                <a:gd name="T54" fmla="*/ 2147483647 w 1476"/>
                <a:gd name="T55" fmla="*/ 2147483647 h 1464"/>
                <a:gd name="T56" fmla="*/ 2147483647 w 1476"/>
                <a:gd name="T57" fmla="*/ 2147483647 h 1464"/>
                <a:gd name="T58" fmla="*/ 2147483647 w 1476"/>
                <a:gd name="T59" fmla="*/ 2147483647 h 1464"/>
                <a:gd name="T60" fmla="*/ 2147483647 w 1476"/>
                <a:gd name="T61" fmla="*/ 2147483647 h 1464"/>
                <a:gd name="T62" fmla="*/ 2147483647 w 1476"/>
                <a:gd name="T63" fmla="*/ 2147483647 h 1464"/>
                <a:gd name="T64" fmla="*/ 2147483647 w 1476"/>
                <a:gd name="T65" fmla="*/ 2147483647 h 1464"/>
                <a:gd name="T66" fmla="*/ 2147483647 w 1476"/>
                <a:gd name="T67" fmla="*/ 2147483647 h 1464"/>
                <a:gd name="T68" fmla="*/ 2147483647 w 1476"/>
                <a:gd name="T69" fmla="*/ 2147483647 h 1464"/>
                <a:gd name="T70" fmla="*/ 2147483647 w 1476"/>
                <a:gd name="T71" fmla="*/ 2147483647 h 1464"/>
                <a:gd name="T72" fmla="*/ 2147483647 w 1476"/>
                <a:gd name="T73" fmla="*/ 2147483647 h 1464"/>
                <a:gd name="T74" fmla="*/ 2147483647 w 1476"/>
                <a:gd name="T75" fmla="*/ 2147483647 h 1464"/>
                <a:gd name="T76" fmla="*/ 2147483647 w 1476"/>
                <a:gd name="T77" fmla="*/ 2147483647 h 1464"/>
                <a:gd name="T78" fmla="*/ 2147483647 w 1476"/>
                <a:gd name="T79" fmla="*/ 2147483647 h 1464"/>
                <a:gd name="T80" fmla="*/ 2147483647 w 1476"/>
                <a:gd name="T81" fmla="*/ 2147483647 h 1464"/>
                <a:gd name="T82" fmla="*/ 2147483647 w 1476"/>
                <a:gd name="T83" fmla="*/ 2147483647 h 1464"/>
                <a:gd name="T84" fmla="*/ 2147483647 w 1476"/>
                <a:gd name="T85" fmla="*/ 2147483647 h 1464"/>
                <a:gd name="T86" fmla="*/ 2147483647 w 1476"/>
                <a:gd name="T87" fmla="*/ 2147483647 h 1464"/>
                <a:gd name="T88" fmla="*/ 2147483647 w 1476"/>
                <a:gd name="T89" fmla="*/ 2147483647 h 1464"/>
                <a:gd name="T90" fmla="*/ 2147483647 w 1476"/>
                <a:gd name="T91" fmla="*/ 2147483647 h 1464"/>
                <a:gd name="T92" fmla="*/ 2147483647 w 1476"/>
                <a:gd name="T93" fmla="*/ 2147483647 h 1464"/>
                <a:gd name="T94" fmla="*/ 2147483647 w 1476"/>
                <a:gd name="T95" fmla="*/ 2147483647 h 1464"/>
                <a:gd name="T96" fmla="*/ 2147483647 w 1476"/>
                <a:gd name="T97" fmla="*/ 2147483647 h 1464"/>
                <a:gd name="T98" fmla="*/ 2147483647 w 1476"/>
                <a:gd name="T99" fmla="*/ 2147483647 h 1464"/>
                <a:gd name="T100" fmla="*/ 2147483647 w 1476"/>
                <a:gd name="T101" fmla="*/ 2147483647 h 1464"/>
                <a:gd name="T102" fmla="*/ 2147483647 w 1476"/>
                <a:gd name="T103" fmla="*/ 2147483647 h 1464"/>
                <a:gd name="T104" fmla="*/ 2147483647 w 1476"/>
                <a:gd name="T105" fmla="*/ 2147483647 h 14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76"/>
                <a:gd name="T160" fmla="*/ 0 h 1464"/>
                <a:gd name="T161" fmla="*/ 1476 w 1476"/>
                <a:gd name="T162" fmla="*/ 1464 h 14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76" h="1464">
                  <a:moveTo>
                    <a:pt x="360" y="534"/>
                  </a:moveTo>
                  <a:lnTo>
                    <a:pt x="318" y="534"/>
                  </a:lnTo>
                  <a:lnTo>
                    <a:pt x="312" y="546"/>
                  </a:lnTo>
                  <a:lnTo>
                    <a:pt x="306" y="552"/>
                  </a:lnTo>
                  <a:lnTo>
                    <a:pt x="294" y="576"/>
                  </a:lnTo>
                  <a:lnTo>
                    <a:pt x="282" y="588"/>
                  </a:lnTo>
                  <a:lnTo>
                    <a:pt x="258" y="588"/>
                  </a:lnTo>
                  <a:lnTo>
                    <a:pt x="246" y="582"/>
                  </a:lnTo>
                  <a:lnTo>
                    <a:pt x="234" y="582"/>
                  </a:lnTo>
                  <a:lnTo>
                    <a:pt x="228" y="594"/>
                  </a:lnTo>
                  <a:lnTo>
                    <a:pt x="204" y="600"/>
                  </a:lnTo>
                  <a:lnTo>
                    <a:pt x="204" y="606"/>
                  </a:lnTo>
                  <a:lnTo>
                    <a:pt x="198" y="618"/>
                  </a:lnTo>
                  <a:lnTo>
                    <a:pt x="186" y="618"/>
                  </a:lnTo>
                  <a:lnTo>
                    <a:pt x="180" y="612"/>
                  </a:lnTo>
                  <a:lnTo>
                    <a:pt x="168" y="606"/>
                  </a:lnTo>
                  <a:lnTo>
                    <a:pt x="138" y="624"/>
                  </a:lnTo>
                  <a:lnTo>
                    <a:pt x="120" y="624"/>
                  </a:lnTo>
                  <a:lnTo>
                    <a:pt x="120" y="630"/>
                  </a:lnTo>
                  <a:lnTo>
                    <a:pt x="90" y="660"/>
                  </a:lnTo>
                  <a:lnTo>
                    <a:pt x="78" y="666"/>
                  </a:lnTo>
                  <a:lnTo>
                    <a:pt x="72" y="672"/>
                  </a:lnTo>
                  <a:lnTo>
                    <a:pt x="60" y="678"/>
                  </a:lnTo>
                  <a:lnTo>
                    <a:pt x="54" y="708"/>
                  </a:lnTo>
                  <a:lnTo>
                    <a:pt x="54" y="768"/>
                  </a:lnTo>
                  <a:lnTo>
                    <a:pt x="0" y="768"/>
                  </a:lnTo>
                  <a:lnTo>
                    <a:pt x="54" y="768"/>
                  </a:lnTo>
                  <a:lnTo>
                    <a:pt x="54" y="804"/>
                  </a:lnTo>
                  <a:lnTo>
                    <a:pt x="312" y="984"/>
                  </a:lnTo>
                  <a:lnTo>
                    <a:pt x="720" y="1296"/>
                  </a:lnTo>
                  <a:lnTo>
                    <a:pt x="720" y="1320"/>
                  </a:lnTo>
                  <a:lnTo>
                    <a:pt x="744" y="1320"/>
                  </a:lnTo>
                  <a:lnTo>
                    <a:pt x="750" y="1326"/>
                  </a:lnTo>
                  <a:lnTo>
                    <a:pt x="750" y="1344"/>
                  </a:lnTo>
                  <a:lnTo>
                    <a:pt x="762" y="1356"/>
                  </a:lnTo>
                  <a:lnTo>
                    <a:pt x="798" y="1356"/>
                  </a:lnTo>
                  <a:lnTo>
                    <a:pt x="804" y="1386"/>
                  </a:lnTo>
                  <a:lnTo>
                    <a:pt x="810" y="1386"/>
                  </a:lnTo>
                  <a:lnTo>
                    <a:pt x="816" y="1380"/>
                  </a:lnTo>
                  <a:lnTo>
                    <a:pt x="846" y="1380"/>
                  </a:lnTo>
                  <a:lnTo>
                    <a:pt x="858" y="1386"/>
                  </a:lnTo>
                  <a:lnTo>
                    <a:pt x="870" y="1410"/>
                  </a:lnTo>
                  <a:lnTo>
                    <a:pt x="870" y="1428"/>
                  </a:lnTo>
                  <a:lnTo>
                    <a:pt x="852" y="1446"/>
                  </a:lnTo>
                  <a:lnTo>
                    <a:pt x="852" y="1452"/>
                  </a:lnTo>
                  <a:lnTo>
                    <a:pt x="858" y="1458"/>
                  </a:lnTo>
                  <a:lnTo>
                    <a:pt x="870" y="1464"/>
                  </a:lnTo>
                  <a:lnTo>
                    <a:pt x="900" y="1464"/>
                  </a:lnTo>
                  <a:lnTo>
                    <a:pt x="906" y="1458"/>
                  </a:lnTo>
                  <a:lnTo>
                    <a:pt x="924" y="1458"/>
                  </a:lnTo>
                  <a:lnTo>
                    <a:pt x="954" y="1452"/>
                  </a:lnTo>
                  <a:lnTo>
                    <a:pt x="984" y="1440"/>
                  </a:lnTo>
                  <a:lnTo>
                    <a:pt x="1020" y="1434"/>
                  </a:lnTo>
                  <a:lnTo>
                    <a:pt x="1038" y="1434"/>
                  </a:lnTo>
                  <a:lnTo>
                    <a:pt x="1062" y="1416"/>
                  </a:lnTo>
                  <a:lnTo>
                    <a:pt x="1098" y="1386"/>
                  </a:lnTo>
                  <a:lnTo>
                    <a:pt x="1128" y="1350"/>
                  </a:lnTo>
                  <a:lnTo>
                    <a:pt x="1158" y="1326"/>
                  </a:lnTo>
                  <a:lnTo>
                    <a:pt x="1182" y="1314"/>
                  </a:lnTo>
                  <a:lnTo>
                    <a:pt x="1224" y="1284"/>
                  </a:lnTo>
                  <a:lnTo>
                    <a:pt x="1272" y="1248"/>
                  </a:lnTo>
                  <a:lnTo>
                    <a:pt x="1332" y="1206"/>
                  </a:lnTo>
                  <a:lnTo>
                    <a:pt x="1386" y="1170"/>
                  </a:lnTo>
                  <a:lnTo>
                    <a:pt x="1434" y="1134"/>
                  </a:lnTo>
                  <a:lnTo>
                    <a:pt x="1464" y="1110"/>
                  </a:lnTo>
                  <a:lnTo>
                    <a:pt x="1476" y="1104"/>
                  </a:lnTo>
                  <a:lnTo>
                    <a:pt x="1476" y="1098"/>
                  </a:lnTo>
                  <a:lnTo>
                    <a:pt x="1470" y="1092"/>
                  </a:lnTo>
                  <a:lnTo>
                    <a:pt x="1464" y="1080"/>
                  </a:lnTo>
                  <a:lnTo>
                    <a:pt x="1458" y="1062"/>
                  </a:lnTo>
                  <a:lnTo>
                    <a:pt x="1452" y="1050"/>
                  </a:lnTo>
                  <a:lnTo>
                    <a:pt x="1452" y="1044"/>
                  </a:lnTo>
                  <a:lnTo>
                    <a:pt x="1440" y="1032"/>
                  </a:lnTo>
                  <a:lnTo>
                    <a:pt x="1428" y="1032"/>
                  </a:lnTo>
                  <a:lnTo>
                    <a:pt x="1392" y="1014"/>
                  </a:lnTo>
                  <a:lnTo>
                    <a:pt x="1386" y="1014"/>
                  </a:lnTo>
                  <a:lnTo>
                    <a:pt x="1362" y="1026"/>
                  </a:lnTo>
                  <a:lnTo>
                    <a:pt x="1338" y="1002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26" y="942"/>
                  </a:lnTo>
                  <a:lnTo>
                    <a:pt x="1314" y="930"/>
                  </a:lnTo>
                  <a:lnTo>
                    <a:pt x="1308" y="912"/>
                  </a:lnTo>
                  <a:lnTo>
                    <a:pt x="1296" y="900"/>
                  </a:lnTo>
                  <a:lnTo>
                    <a:pt x="1290" y="888"/>
                  </a:lnTo>
                  <a:lnTo>
                    <a:pt x="1290" y="882"/>
                  </a:lnTo>
                  <a:lnTo>
                    <a:pt x="1296" y="876"/>
                  </a:lnTo>
                  <a:lnTo>
                    <a:pt x="1308" y="876"/>
                  </a:lnTo>
                  <a:lnTo>
                    <a:pt x="1320" y="870"/>
                  </a:lnTo>
                  <a:lnTo>
                    <a:pt x="1326" y="864"/>
                  </a:lnTo>
                  <a:lnTo>
                    <a:pt x="1332" y="852"/>
                  </a:lnTo>
                  <a:lnTo>
                    <a:pt x="1332" y="840"/>
                  </a:lnTo>
                  <a:lnTo>
                    <a:pt x="1326" y="834"/>
                  </a:lnTo>
                  <a:lnTo>
                    <a:pt x="1326" y="828"/>
                  </a:lnTo>
                  <a:lnTo>
                    <a:pt x="1320" y="774"/>
                  </a:lnTo>
                  <a:lnTo>
                    <a:pt x="1332" y="750"/>
                  </a:lnTo>
                  <a:lnTo>
                    <a:pt x="1326" y="732"/>
                  </a:lnTo>
                  <a:lnTo>
                    <a:pt x="1326" y="726"/>
                  </a:lnTo>
                  <a:lnTo>
                    <a:pt x="1332" y="720"/>
                  </a:lnTo>
                  <a:lnTo>
                    <a:pt x="1332" y="690"/>
                  </a:lnTo>
                  <a:lnTo>
                    <a:pt x="1338" y="678"/>
                  </a:lnTo>
                  <a:lnTo>
                    <a:pt x="1338" y="672"/>
                  </a:lnTo>
                  <a:lnTo>
                    <a:pt x="1326" y="648"/>
                  </a:lnTo>
                  <a:lnTo>
                    <a:pt x="1302" y="588"/>
                  </a:lnTo>
                  <a:lnTo>
                    <a:pt x="1290" y="570"/>
                  </a:lnTo>
                  <a:lnTo>
                    <a:pt x="1296" y="564"/>
                  </a:lnTo>
                  <a:lnTo>
                    <a:pt x="1308" y="558"/>
                  </a:lnTo>
                  <a:lnTo>
                    <a:pt x="1296" y="528"/>
                  </a:lnTo>
                  <a:lnTo>
                    <a:pt x="1284" y="480"/>
                  </a:lnTo>
                  <a:lnTo>
                    <a:pt x="1278" y="438"/>
                  </a:lnTo>
                  <a:lnTo>
                    <a:pt x="1272" y="414"/>
                  </a:lnTo>
                  <a:lnTo>
                    <a:pt x="1266" y="408"/>
                  </a:lnTo>
                  <a:lnTo>
                    <a:pt x="1260" y="396"/>
                  </a:lnTo>
                  <a:lnTo>
                    <a:pt x="1236" y="384"/>
                  </a:lnTo>
                  <a:lnTo>
                    <a:pt x="1230" y="378"/>
                  </a:lnTo>
                  <a:lnTo>
                    <a:pt x="1224" y="378"/>
                  </a:lnTo>
                  <a:lnTo>
                    <a:pt x="1224" y="336"/>
                  </a:lnTo>
                  <a:lnTo>
                    <a:pt x="1212" y="324"/>
                  </a:lnTo>
                  <a:lnTo>
                    <a:pt x="1194" y="318"/>
                  </a:lnTo>
                  <a:lnTo>
                    <a:pt x="1182" y="318"/>
                  </a:lnTo>
                  <a:lnTo>
                    <a:pt x="1182" y="288"/>
                  </a:lnTo>
                  <a:lnTo>
                    <a:pt x="1170" y="288"/>
                  </a:lnTo>
                  <a:lnTo>
                    <a:pt x="1170" y="246"/>
                  </a:lnTo>
                  <a:lnTo>
                    <a:pt x="1194" y="222"/>
                  </a:lnTo>
                  <a:lnTo>
                    <a:pt x="1218" y="204"/>
                  </a:lnTo>
                  <a:lnTo>
                    <a:pt x="1218" y="198"/>
                  </a:lnTo>
                  <a:lnTo>
                    <a:pt x="1224" y="192"/>
                  </a:lnTo>
                  <a:lnTo>
                    <a:pt x="1224" y="180"/>
                  </a:lnTo>
                  <a:lnTo>
                    <a:pt x="1230" y="168"/>
                  </a:lnTo>
                  <a:lnTo>
                    <a:pt x="1230" y="126"/>
                  </a:lnTo>
                  <a:lnTo>
                    <a:pt x="1224" y="114"/>
                  </a:lnTo>
                  <a:lnTo>
                    <a:pt x="1224" y="78"/>
                  </a:lnTo>
                  <a:lnTo>
                    <a:pt x="1230" y="66"/>
                  </a:lnTo>
                  <a:lnTo>
                    <a:pt x="1230" y="54"/>
                  </a:lnTo>
                  <a:lnTo>
                    <a:pt x="1212" y="48"/>
                  </a:lnTo>
                  <a:lnTo>
                    <a:pt x="1254" y="30"/>
                  </a:lnTo>
                  <a:lnTo>
                    <a:pt x="1254" y="18"/>
                  </a:lnTo>
                  <a:lnTo>
                    <a:pt x="1242" y="18"/>
                  </a:lnTo>
                  <a:lnTo>
                    <a:pt x="1236" y="12"/>
                  </a:lnTo>
                  <a:lnTo>
                    <a:pt x="1224" y="12"/>
                  </a:lnTo>
                  <a:lnTo>
                    <a:pt x="1206" y="24"/>
                  </a:lnTo>
                  <a:lnTo>
                    <a:pt x="1170" y="6"/>
                  </a:lnTo>
                  <a:lnTo>
                    <a:pt x="1152" y="6"/>
                  </a:lnTo>
                  <a:lnTo>
                    <a:pt x="1152" y="18"/>
                  </a:lnTo>
                  <a:lnTo>
                    <a:pt x="1116" y="18"/>
                  </a:lnTo>
                  <a:lnTo>
                    <a:pt x="1092" y="0"/>
                  </a:lnTo>
                  <a:lnTo>
                    <a:pt x="1086" y="30"/>
                  </a:lnTo>
                  <a:lnTo>
                    <a:pt x="1056" y="18"/>
                  </a:lnTo>
                  <a:lnTo>
                    <a:pt x="1026" y="42"/>
                  </a:lnTo>
                  <a:lnTo>
                    <a:pt x="1002" y="30"/>
                  </a:lnTo>
                  <a:lnTo>
                    <a:pt x="984" y="30"/>
                  </a:lnTo>
                  <a:lnTo>
                    <a:pt x="966" y="24"/>
                  </a:lnTo>
                  <a:lnTo>
                    <a:pt x="948" y="24"/>
                  </a:lnTo>
                  <a:lnTo>
                    <a:pt x="924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88" y="36"/>
                  </a:lnTo>
                  <a:lnTo>
                    <a:pt x="876" y="42"/>
                  </a:lnTo>
                  <a:lnTo>
                    <a:pt x="816" y="42"/>
                  </a:lnTo>
                  <a:lnTo>
                    <a:pt x="810" y="48"/>
                  </a:lnTo>
                  <a:lnTo>
                    <a:pt x="750" y="48"/>
                  </a:lnTo>
                  <a:lnTo>
                    <a:pt x="744" y="54"/>
                  </a:lnTo>
                  <a:lnTo>
                    <a:pt x="726" y="54"/>
                  </a:lnTo>
                  <a:lnTo>
                    <a:pt x="714" y="60"/>
                  </a:lnTo>
                  <a:lnTo>
                    <a:pt x="696" y="66"/>
                  </a:lnTo>
                  <a:lnTo>
                    <a:pt x="684" y="78"/>
                  </a:lnTo>
                  <a:lnTo>
                    <a:pt x="678" y="90"/>
                  </a:lnTo>
                  <a:lnTo>
                    <a:pt x="666" y="102"/>
                  </a:lnTo>
                  <a:lnTo>
                    <a:pt x="666" y="108"/>
                  </a:lnTo>
                  <a:lnTo>
                    <a:pt x="636" y="108"/>
                  </a:lnTo>
                  <a:lnTo>
                    <a:pt x="624" y="114"/>
                  </a:lnTo>
                  <a:lnTo>
                    <a:pt x="606" y="114"/>
                  </a:lnTo>
                  <a:lnTo>
                    <a:pt x="594" y="120"/>
                  </a:lnTo>
                  <a:lnTo>
                    <a:pt x="588" y="126"/>
                  </a:lnTo>
                  <a:lnTo>
                    <a:pt x="588" y="132"/>
                  </a:lnTo>
                  <a:lnTo>
                    <a:pt x="558" y="162"/>
                  </a:lnTo>
                  <a:lnTo>
                    <a:pt x="546" y="168"/>
                  </a:lnTo>
                  <a:lnTo>
                    <a:pt x="522" y="168"/>
                  </a:lnTo>
                  <a:lnTo>
                    <a:pt x="528" y="174"/>
                  </a:lnTo>
                  <a:lnTo>
                    <a:pt x="534" y="186"/>
                  </a:lnTo>
                  <a:lnTo>
                    <a:pt x="546" y="192"/>
                  </a:lnTo>
                  <a:lnTo>
                    <a:pt x="540" y="198"/>
                  </a:lnTo>
                  <a:lnTo>
                    <a:pt x="540" y="210"/>
                  </a:lnTo>
                  <a:lnTo>
                    <a:pt x="552" y="210"/>
                  </a:lnTo>
                  <a:lnTo>
                    <a:pt x="546" y="276"/>
                  </a:lnTo>
                  <a:lnTo>
                    <a:pt x="558" y="294"/>
                  </a:lnTo>
                  <a:lnTo>
                    <a:pt x="546" y="324"/>
                  </a:lnTo>
                  <a:lnTo>
                    <a:pt x="564" y="324"/>
                  </a:lnTo>
                  <a:lnTo>
                    <a:pt x="564" y="354"/>
                  </a:lnTo>
                  <a:lnTo>
                    <a:pt x="588" y="372"/>
                  </a:lnTo>
                  <a:lnTo>
                    <a:pt x="570" y="390"/>
                  </a:lnTo>
                  <a:lnTo>
                    <a:pt x="570" y="402"/>
                  </a:lnTo>
                  <a:lnTo>
                    <a:pt x="516" y="408"/>
                  </a:lnTo>
                  <a:lnTo>
                    <a:pt x="504" y="402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80" y="414"/>
                  </a:lnTo>
                  <a:lnTo>
                    <a:pt x="474" y="408"/>
                  </a:lnTo>
                  <a:lnTo>
                    <a:pt x="462" y="408"/>
                  </a:lnTo>
                  <a:lnTo>
                    <a:pt x="462" y="414"/>
                  </a:lnTo>
                  <a:lnTo>
                    <a:pt x="456" y="420"/>
                  </a:lnTo>
                  <a:lnTo>
                    <a:pt x="456" y="432"/>
                  </a:lnTo>
                  <a:lnTo>
                    <a:pt x="432" y="432"/>
                  </a:lnTo>
                  <a:lnTo>
                    <a:pt x="420" y="438"/>
                  </a:lnTo>
                  <a:lnTo>
                    <a:pt x="396" y="438"/>
                  </a:lnTo>
                  <a:lnTo>
                    <a:pt x="390" y="444"/>
                  </a:lnTo>
                  <a:lnTo>
                    <a:pt x="390" y="456"/>
                  </a:lnTo>
                  <a:lnTo>
                    <a:pt x="396" y="462"/>
                  </a:lnTo>
                  <a:lnTo>
                    <a:pt x="402" y="474"/>
                  </a:lnTo>
                  <a:lnTo>
                    <a:pt x="414" y="492"/>
                  </a:lnTo>
                  <a:lnTo>
                    <a:pt x="390" y="504"/>
                  </a:lnTo>
                  <a:lnTo>
                    <a:pt x="390" y="510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2" name="Afgha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090316" y="1982154"/>
              <a:ext cx="299842" cy="242760"/>
            </a:xfrm>
            <a:custGeom>
              <a:avLst/>
              <a:gdLst>
                <a:gd name="T0" fmla="*/ 2147483647 w 906"/>
                <a:gd name="T1" fmla="*/ 2147483647 h 738"/>
                <a:gd name="T2" fmla="*/ 2147483647 w 906"/>
                <a:gd name="T3" fmla="*/ 2147483647 h 738"/>
                <a:gd name="T4" fmla="*/ 2147483647 w 906"/>
                <a:gd name="T5" fmla="*/ 2147483647 h 738"/>
                <a:gd name="T6" fmla="*/ 2147483647 w 906"/>
                <a:gd name="T7" fmla="*/ 2147483647 h 738"/>
                <a:gd name="T8" fmla="*/ 2147483647 w 906"/>
                <a:gd name="T9" fmla="*/ 2147483647 h 738"/>
                <a:gd name="T10" fmla="*/ 2147483647 w 906"/>
                <a:gd name="T11" fmla="*/ 0 h 738"/>
                <a:gd name="T12" fmla="*/ 2147483647 w 906"/>
                <a:gd name="T13" fmla="*/ 2147483647 h 738"/>
                <a:gd name="T14" fmla="*/ 2147483647 w 906"/>
                <a:gd name="T15" fmla="*/ 2147483647 h 738"/>
                <a:gd name="T16" fmla="*/ 2147483647 w 906"/>
                <a:gd name="T17" fmla="*/ 2147483647 h 738"/>
                <a:gd name="T18" fmla="*/ 2147483647 w 906"/>
                <a:gd name="T19" fmla="*/ 2147483647 h 738"/>
                <a:gd name="T20" fmla="*/ 2147483647 w 906"/>
                <a:gd name="T21" fmla="*/ 2147483647 h 738"/>
                <a:gd name="T22" fmla="*/ 2147483647 w 906"/>
                <a:gd name="T23" fmla="*/ 2147483647 h 738"/>
                <a:gd name="T24" fmla="*/ 2147483647 w 906"/>
                <a:gd name="T25" fmla="*/ 2147483647 h 738"/>
                <a:gd name="T26" fmla="*/ 2147483647 w 906"/>
                <a:gd name="T27" fmla="*/ 2147483647 h 738"/>
                <a:gd name="T28" fmla="*/ 2147483647 w 906"/>
                <a:gd name="T29" fmla="*/ 2147483647 h 738"/>
                <a:gd name="T30" fmla="*/ 2147483647 w 906"/>
                <a:gd name="T31" fmla="*/ 2147483647 h 738"/>
                <a:gd name="T32" fmla="*/ 2147483647 w 906"/>
                <a:gd name="T33" fmla="*/ 2147483647 h 738"/>
                <a:gd name="T34" fmla="*/ 2147483647 w 906"/>
                <a:gd name="T35" fmla="*/ 2147483647 h 738"/>
                <a:gd name="T36" fmla="*/ 2147483647 w 906"/>
                <a:gd name="T37" fmla="*/ 2147483647 h 738"/>
                <a:gd name="T38" fmla="*/ 2147483647 w 906"/>
                <a:gd name="T39" fmla="*/ 2147483647 h 738"/>
                <a:gd name="T40" fmla="*/ 2147483647 w 906"/>
                <a:gd name="T41" fmla="*/ 2147483647 h 738"/>
                <a:gd name="T42" fmla="*/ 2147483647 w 906"/>
                <a:gd name="T43" fmla="*/ 2147483647 h 738"/>
                <a:gd name="T44" fmla="*/ 2147483647 w 906"/>
                <a:gd name="T45" fmla="*/ 2147483647 h 738"/>
                <a:gd name="T46" fmla="*/ 0 w 906"/>
                <a:gd name="T47" fmla="*/ 2147483647 h 738"/>
                <a:gd name="T48" fmla="*/ 2147483647 w 906"/>
                <a:gd name="T49" fmla="*/ 2147483647 h 738"/>
                <a:gd name="T50" fmla="*/ 2147483647 w 906"/>
                <a:gd name="T51" fmla="*/ 2147483647 h 738"/>
                <a:gd name="T52" fmla="*/ 2147483647 w 906"/>
                <a:gd name="T53" fmla="*/ 2147483647 h 738"/>
                <a:gd name="T54" fmla="*/ 2147483647 w 906"/>
                <a:gd name="T55" fmla="*/ 2147483647 h 738"/>
                <a:gd name="T56" fmla="*/ 2147483647 w 906"/>
                <a:gd name="T57" fmla="*/ 2147483647 h 738"/>
                <a:gd name="T58" fmla="*/ 2147483647 w 906"/>
                <a:gd name="T59" fmla="*/ 2147483647 h 738"/>
                <a:gd name="T60" fmla="*/ 2147483647 w 906"/>
                <a:gd name="T61" fmla="*/ 2147483647 h 738"/>
                <a:gd name="T62" fmla="*/ 2147483647 w 906"/>
                <a:gd name="T63" fmla="*/ 2147483647 h 738"/>
                <a:gd name="T64" fmla="*/ 2147483647 w 906"/>
                <a:gd name="T65" fmla="*/ 2147483647 h 738"/>
                <a:gd name="T66" fmla="*/ 2147483647 w 906"/>
                <a:gd name="T67" fmla="*/ 2147483647 h 738"/>
                <a:gd name="T68" fmla="*/ 2147483647 w 906"/>
                <a:gd name="T69" fmla="*/ 2147483647 h 738"/>
                <a:gd name="T70" fmla="*/ 2147483647 w 906"/>
                <a:gd name="T71" fmla="*/ 2147483647 h 738"/>
                <a:gd name="T72" fmla="*/ 2147483647 w 906"/>
                <a:gd name="T73" fmla="*/ 2147483647 h 738"/>
                <a:gd name="T74" fmla="*/ 2147483647 w 906"/>
                <a:gd name="T75" fmla="*/ 2147483647 h 738"/>
                <a:gd name="T76" fmla="*/ 2147483647 w 906"/>
                <a:gd name="T77" fmla="*/ 2147483647 h 738"/>
                <a:gd name="T78" fmla="*/ 2147483647 w 906"/>
                <a:gd name="T79" fmla="*/ 2147483647 h 738"/>
                <a:gd name="T80" fmla="*/ 2147483647 w 906"/>
                <a:gd name="T81" fmla="*/ 2147483647 h 738"/>
                <a:gd name="T82" fmla="*/ 2147483647 w 906"/>
                <a:gd name="T83" fmla="*/ 2147483647 h 738"/>
                <a:gd name="T84" fmla="*/ 2147483647 w 906"/>
                <a:gd name="T85" fmla="*/ 2147483647 h 738"/>
                <a:gd name="T86" fmla="*/ 2147483647 w 906"/>
                <a:gd name="T87" fmla="*/ 2147483647 h 738"/>
                <a:gd name="T88" fmla="*/ 2147483647 w 906"/>
                <a:gd name="T89" fmla="*/ 2147483647 h 738"/>
                <a:gd name="T90" fmla="*/ 2147483647 w 906"/>
                <a:gd name="T91" fmla="*/ 2147483647 h 738"/>
                <a:gd name="T92" fmla="*/ 2147483647 w 906"/>
                <a:gd name="T93" fmla="*/ 2147483647 h 738"/>
                <a:gd name="T94" fmla="*/ 2147483647 w 906"/>
                <a:gd name="T95" fmla="*/ 2147483647 h 738"/>
                <a:gd name="T96" fmla="*/ 2147483647 w 906"/>
                <a:gd name="T97" fmla="*/ 2147483647 h 738"/>
                <a:gd name="T98" fmla="*/ 2147483647 w 906"/>
                <a:gd name="T99" fmla="*/ 2147483647 h 738"/>
                <a:gd name="T100" fmla="*/ 2147483647 w 906"/>
                <a:gd name="T101" fmla="*/ 2147483647 h 738"/>
                <a:gd name="T102" fmla="*/ 2147483647 w 906"/>
                <a:gd name="T103" fmla="*/ 2147483647 h 738"/>
                <a:gd name="T104" fmla="*/ 2147483647 w 906"/>
                <a:gd name="T105" fmla="*/ 2147483647 h 738"/>
                <a:gd name="T106" fmla="*/ 2147483647 w 906"/>
                <a:gd name="T107" fmla="*/ 2147483647 h 738"/>
                <a:gd name="T108" fmla="*/ 2147483647 w 906"/>
                <a:gd name="T109" fmla="*/ 2147483647 h 7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06"/>
                <a:gd name="T166" fmla="*/ 0 h 738"/>
                <a:gd name="T167" fmla="*/ 906 w 906"/>
                <a:gd name="T168" fmla="*/ 738 h 7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06" h="738">
                  <a:moveTo>
                    <a:pt x="894" y="108"/>
                  </a:moveTo>
                  <a:lnTo>
                    <a:pt x="894" y="96"/>
                  </a:lnTo>
                  <a:lnTo>
                    <a:pt x="906" y="96"/>
                  </a:lnTo>
                  <a:lnTo>
                    <a:pt x="900" y="90"/>
                  </a:lnTo>
                  <a:lnTo>
                    <a:pt x="876" y="90"/>
                  </a:lnTo>
                  <a:lnTo>
                    <a:pt x="840" y="102"/>
                  </a:lnTo>
                  <a:lnTo>
                    <a:pt x="840" y="84"/>
                  </a:lnTo>
                  <a:lnTo>
                    <a:pt x="816" y="84"/>
                  </a:lnTo>
                  <a:lnTo>
                    <a:pt x="792" y="96"/>
                  </a:lnTo>
                  <a:lnTo>
                    <a:pt x="786" y="102"/>
                  </a:lnTo>
                  <a:lnTo>
                    <a:pt x="780" y="114"/>
                  </a:lnTo>
                  <a:lnTo>
                    <a:pt x="774" y="120"/>
                  </a:lnTo>
                  <a:lnTo>
                    <a:pt x="756" y="120"/>
                  </a:lnTo>
                  <a:lnTo>
                    <a:pt x="750" y="126"/>
                  </a:lnTo>
                  <a:lnTo>
                    <a:pt x="744" y="138"/>
                  </a:lnTo>
                  <a:lnTo>
                    <a:pt x="732" y="144"/>
                  </a:lnTo>
                  <a:lnTo>
                    <a:pt x="726" y="150"/>
                  </a:lnTo>
                  <a:lnTo>
                    <a:pt x="720" y="150"/>
                  </a:lnTo>
                  <a:lnTo>
                    <a:pt x="690" y="120"/>
                  </a:lnTo>
                  <a:lnTo>
                    <a:pt x="690" y="114"/>
                  </a:lnTo>
                  <a:lnTo>
                    <a:pt x="678" y="48"/>
                  </a:lnTo>
                  <a:lnTo>
                    <a:pt x="660" y="48"/>
                  </a:lnTo>
                  <a:lnTo>
                    <a:pt x="660" y="18"/>
                  </a:lnTo>
                  <a:lnTo>
                    <a:pt x="642" y="0"/>
                  </a:lnTo>
                  <a:lnTo>
                    <a:pt x="624" y="0"/>
                  </a:lnTo>
                  <a:lnTo>
                    <a:pt x="618" y="6"/>
                  </a:lnTo>
                  <a:lnTo>
                    <a:pt x="618" y="30"/>
                  </a:lnTo>
                  <a:lnTo>
                    <a:pt x="612" y="36"/>
                  </a:lnTo>
                  <a:lnTo>
                    <a:pt x="606" y="36"/>
                  </a:lnTo>
                  <a:lnTo>
                    <a:pt x="594" y="48"/>
                  </a:lnTo>
                  <a:lnTo>
                    <a:pt x="594" y="54"/>
                  </a:lnTo>
                  <a:lnTo>
                    <a:pt x="600" y="60"/>
                  </a:lnTo>
                  <a:lnTo>
                    <a:pt x="606" y="60"/>
                  </a:lnTo>
                  <a:lnTo>
                    <a:pt x="600" y="84"/>
                  </a:lnTo>
                  <a:lnTo>
                    <a:pt x="588" y="72"/>
                  </a:lnTo>
                  <a:lnTo>
                    <a:pt x="570" y="72"/>
                  </a:lnTo>
                  <a:lnTo>
                    <a:pt x="558" y="78"/>
                  </a:lnTo>
                  <a:lnTo>
                    <a:pt x="546" y="90"/>
                  </a:lnTo>
                  <a:lnTo>
                    <a:pt x="546" y="120"/>
                  </a:lnTo>
                  <a:lnTo>
                    <a:pt x="540" y="120"/>
                  </a:lnTo>
                  <a:lnTo>
                    <a:pt x="534" y="114"/>
                  </a:lnTo>
                  <a:lnTo>
                    <a:pt x="528" y="102"/>
                  </a:lnTo>
                  <a:lnTo>
                    <a:pt x="522" y="96"/>
                  </a:lnTo>
                  <a:lnTo>
                    <a:pt x="510" y="96"/>
                  </a:lnTo>
                  <a:lnTo>
                    <a:pt x="504" y="102"/>
                  </a:lnTo>
                  <a:lnTo>
                    <a:pt x="492" y="108"/>
                  </a:lnTo>
                  <a:lnTo>
                    <a:pt x="474" y="126"/>
                  </a:lnTo>
                  <a:lnTo>
                    <a:pt x="468" y="126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26" y="102"/>
                  </a:lnTo>
                  <a:lnTo>
                    <a:pt x="414" y="108"/>
                  </a:lnTo>
                  <a:lnTo>
                    <a:pt x="396" y="84"/>
                  </a:lnTo>
                  <a:lnTo>
                    <a:pt x="384" y="96"/>
                  </a:lnTo>
                  <a:lnTo>
                    <a:pt x="342" y="96"/>
                  </a:lnTo>
                  <a:lnTo>
                    <a:pt x="330" y="90"/>
                  </a:lnTo>
                  <a:lnTo>
                    <a:pt x="324" y="84"/>
                  </a:lnTo>
                  <a:lnTo>
                    <a:pt x="312" y="78"/>
                  </a:lnTo>
                  <a:lnTo>
                    <a:pt x="300" y="78"/>
                  </a:lnTo>
                  <a:lnTo>
                    <a:pt x="300" y="102"/>
                  </a:lnTo>
                  <a:lnTo>
                    <a:pt x="264" y="102"/>
                  </a:lnTo>
                  <a:lnTo>
                    <a:pt x="252" y="108"/>
                  </a:lnTo>
                  <a:lnTo>
                    <a:pt x="246" y="120"/>
                  </a:lnTo>
                  <a:lnTo>
                    <a:pt x="246" y="180"/>
                  </a:lnTo>
                  <a:lnTo>
                    <a:pt x="234" y="180"/>
                  </a:lnTo>
                  <a:lnTo>
                    <a:pt x="222" y="186"/>
                  </a:lnTo>
                  <a:lnTo>
                    <a:pt x="216" y="198"/>
                  </a:lnTo>
                  <a:lnTo>
                    <a:pt x="180" y="216"/>
                  </a:lnTo>
                  <a:lnTo>
                    <a:pt x="168" y="216"/>
                  </a:lnTo>
                  <a:lnTo>
                    <a:pt x="168" y="228"/>
                  </a:lnTo>
                  <a:lnTo>
                    <a:pt x="156" y="252"/>
                  </a:lnTo>
                  <a:lnTo>
                    <a:pt x="150" y="258"/>
                  </a:lnTo>
                  <a:lnTo>
                    <a:pt x="138" y="264"/>
                  </a:lnTo>
                  <a:lnTo>
                    <a:pt x="114" y="264"/>
                  </a:lnTo>
                  <a:lnTo>
                    <a:pt x="90" y="240"/>
                  </a:lnTo>
                  <a:lnTo>
                    <a:pt x="84" y="240"/>
                  </a:lnTo>
                  <a:lnTo>
                    <a:pt x="78" y="246"/>
                  </a:lnTo>
                  <a:lnTo>
                    <a:pt x="66" y="246"/>
                  </a:lnTo>
                  <a:lnTo>
                    <a:pt x="60" y="240"/>
                  </a:lnTo>
                  <a:lnTo>
                    <a:pt x="48" y="240"/>
                  </a:lnTo>
                  <a:lnTo>
                    <a:pt x="42" y="234"/>
                  </a:lnTo>
                  <a:lnTo>
                    <a:pt x="36" y="240"/>
                  </a:lnTo>
                  <a:lnTo>
                    <a:pt x="30" y="252"/>
                  </a:lnTo>
                  <a:lnTo>
                    <a:pt x="30" y="258"/>
                  </a:lnTo>
                  <a:lnTo>
                    <a:pt x="36" y="270"/>
                  </a:lnTo>
                  <a:lnTo>
                    <a:pt x="36" y="294"/>
                  </a:lnTo>
                  <a:lnTo>
                    <a:pt x="42" y="300"/>
                  </a:lnTo>
                  <a:lnTo>
                    <a:pt x="42" y="306"/>
                  </a:lnTo>
                  <a:lnTo>
                    <a:pt x="18" y="312"/>
                  </a:lnTo>
                  <a:lnTo>
                    <a:pt x="30" y="330"/>
                  </a:lnTo>
                  <a:lnTo>
                    <a:pt x="24" y="330"/>
                  </a:lnTo>
                  <a:lnTo>
                    <a:pt x="18" y="336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54"/>
                  </a:lnTo>
                  <a:lnTo>
                    <a:pt x="12" y="366"/>
                  </a:lnTo>
                  <a:lnTo>
                    <a:pt x="12" y="396"/>
                  </a:lnTo>
                  <a:lnTo>
                    <a:pt x="36" y="396"/>
                  </a:lnTo>
                  <a:lnTo>
                    <a:pt x="42" y="402"/>
                  </a:lnTo>
                  <a:lnTo>
                    <a:pt x="42" y="408"/>
                  </a:lnTo>
                  <a:lnTo>
                    <a:pt x="24" y="426"/>
                  </a:lnTo>
                  <a:lnTo>
                    <a:pt x="18" y="438"/>
                  </a:lnTo>
                  <a:lnTo>
                    <a:pt x="30" y="462"/>
                  </a:lnTo>
                  <a:lnTo>
                    <a:pt x="42" y="480"/>
                  </a:lnTo>
                  <a:lnTo>
                    <a:pt x="54" y="504"/>
                  </a:lnTo>
                  <a:lnTo>
                    <a:pt x="60" y="510"/>
                  </a:lnTo>
                  <a:lnTo>
                    <a:pt x="60" y="564"/>
                  </a:lnTo>
                  <a:lnTo>
                    <a:pt x="66" y="570"/>
                  </a:lnTo>
                  <a:lnTo>
                    <a:pt x="72" y="570"/>
                  </a:lnTo>
                  <a:lnTo>
                    <a:pt x="84" y="576"/>
                  </a:lnTo>
                  <a:lnTo>
                    <a:pt x="120" y="576"/>
                  </a:lnTo>
                  <a:lnTo>
                    <a:pt x="126" y="582"/>
                  </a:lnTo>
                  <a:lnTo>
                    <a:pt x="138" y="606"/>
                  </a:lnTo>
                  <a:lnTo>
                    <a:pt x="114" y="654"/>
                  </a:lnTo>
                  <a:lnTo>
                    <a:pt x="108" y="660"/>
                  </a:lnTo>
                  <a:lnTo>
                    <a:pt x="102" y="672"/>
                  </a:lnTo>
                  <a:lnTo>
                    <a:pt x="84" y="690"/>
                  </a:lnTo>
                  <a:lnTo>
                    <a:pt x="84" y="702"/>
                  </a:lnTo>
                  <a:lnTo>
                    <a:pt x="120" y="702"/>
                  </a:lnTo>
                  <a:lnTo>
                    <a:pt x="132" y="708"/>
                  </a:lnTo>
                  <a:lnTo>
                    <a:pt x="150" y="720"/>
                  </a:lnTo>
                  <a:lnTo>
                    <a:pt x="168" y="726"/>
                  </a:lnTo>
                  <a:lnTo>
                    <a:pt x="192" y="738"/>
                  </a:lnTo>
                  <a:lnTo>
                    <a:pt x="210" y="738"/>
                  </a:lnTo>
                  <a:lnTo>
                    <a:pt x="228" y="732"/>
                  </a:lnTo>
                  <a:lnTo>
                    <a:pt x="234" y="732"/>
                  </a:lnTo>
                  <a:lnTo>
                    <a:pt x="240" y="726"/>
                  </a:lnTo>
                  <a:lnTo>
                    <a:pt x="294" y="726"/>
                  </a:lnTo>
                  <a:lnTo>
                    <a:pt x="294" y="732"/>
                  </a:lnTo>
                  <a:lnTo>
                    <a:pt x="318" y="732"/>
                  </a:lnTo>
                  <a:lnTo>
                    <a:pt x="324" y="726"/>
                  </a:lnTo>
                  <a:lnTo>
                    <a:pt x="348" y="726"/>
                  </a:lnTo>
                  <a:lnTo>
                    <a:pt x="366" y="720"/>
                  </a:lnTo>
                  <a:lnTo>
                    <a:pt x="396" y="720"/>
                  </a:lnTo>
                  <a:lnTo>
                    <a:pt x="444" y="696"/>
                  </a:lnTo>
                  <a:lnTo>
                    <a:pt x="450" y="696"/>
                  </a:lnTo>
                  <a:lnTo>
                    <a:pt x="456" y="690"/>
                  </a:lnTo>
                  <a:lnTo>
                    <a:pt x="456" y="660"/>
                  </a:lnTo>
                  <a:lnTo>
                    <a:pt x="450" y="654"/>
                  </a:lnTo>
                  <a:lnTo>
                    <a:pt x="450" y="636"/>
                  </a:lnTo>
                  <a:lnTo>
                    <a:pt x="444" y="624"/>
                  </a:lnTo>
                  <a:lnTo>
                    <a:pt x="444" y="606"/>
                  </a:lnTo>
                  <a:lnTo>
                    <a:pt x="450" y="594"/>
                  </a:lnTo>
                  <a:lnTo>
                    <a:pt x="462" y="588"/>
                  </a:lnTo>
                  <a:lnTo>
                    <a:pt x="468" y="576"/>
                  </a:lnTo>
                  <a:lnTo>
                    <a:pt x="486" y="576"/>
                  </a:lnTo>
                  <a:lnTo>
                    <a:pt x="486" y="588"/>
                  </a:lnTo>
                  <a:lnTo>
                    <a:pt x="528" y="588"/>
                  </a:lnTo>
                  <a:lnTo>
                    <a:pt x="534" y="582"/>
                  </a:lnTo>
                  <a:lnTo>
                    <a:pt x="534" y="576"/>
                  </a:lnTo>
                  <a:lnTo>
                    <a:pt x="528" y="570"/>
                  </a:lnTo>
                  <a:lnTo>
                    <a:pt x="522" y="570"/>
                  </a:lnTo>
                  <a:lnTo>
                    <a:pt x="522" y="564"/>
                  </a:lnTo>
                  <a:lnTo>
                    <a:pt x="528" y="558"/>
                  </a:lnTo>
                  <a:lnTo>
                    <a:pt x="534" y="558"/>
                  </a:lnTo>
                  <a:lnTo>
                    <a:pt x="546" y="552"/>
                  </a:lnTo>
                  <a:lnTo>
                    <a:pt x="552" y="546"/>
                  </a:lnTo>
                  <a:lnTo>
                    <a:pt x="564" y="540"/>
                  </a:lnTo>
                  <a:lnTo>
                    <a:pt x="594" y="540"/>
                  </a:lnTo>
                  <a:lnTo>
                    <a:pt x="594" y="552"/>
                  </a:lnTo>
                  <a:lnTo>
                    <a:pt x="600" y="558"/>
                  </a:lnTo>
                  <a:lnTo>
                    <a:pt x="612" y="558"/>
                  </a:lnTo>
                  <a:lnTo>
                    <a:pt x="624" y="552"/>
                  </a:lnTo>
                  <a:lnTo>
                    <a:pt x="630" y="540"/>
                  </a:lnTo>
                  <a:lnTo>
                    <a:pt x="636" y="534"/>
                  </a:lnTo>
                  <a:lnTo>
                    <a:pt x="636" y="528"/>
                  </a:lnTo>
                  <a:lnTo>
                    <a:pt x="630" y="522"/>
                  </a:lnTo>
                  <a:lnTo>
                    <a:pt x="630" y="510"/>
                  </a:lnTo>
                  <a:lnTo>
                    <a:pt x="624" y="498"/>
                  </a:lnTo>
                  <a:lnTo>
                    <a:pt x="624" y="480"/>
                  </a:lnTo>
                  <a:lnTo>
                    <a:pt x="630" y="474"/>
                  </a:lnTo>
                  <a:lnTo>
                    <a:pt x="636" y="474"/>
                  </a:lnTo>
                  <a:lnTo>
                    <a:pt x="636" y="438"/>
                  </a:lnTo>
                  <a:lnTo>
                    <a:pt x="642" y="432"/>
                  </a:lnTo>
                  <a:lnTo>
                    <a:pt x="660" y="432"/>
                  </a:lnTo>
                  <a:lnTo>
                    <a:pt x="690" y="414"/>
                  </a:lnTo>
                  <a:lnTo>
                    <a:pt x="684" y="414"/>
                  </a:lnTo>
                  <a:lnTo>
                    <a:pt x="672" y="408"/>
                  </a:lnTo>
                  <a:lnTo>
                    <a:pt x="672" y="402"/>
                  </a:lnTo>
                  <a:lnTo>
                    <a:pt x="666" y="396"/>
                  </a:lnTo>
                  <a:lnTo>
                    <a:pt x="666" y="390"/>
                  </a:lnTo>
                  <a:lnTo>
                    <a:pt x="654" y="384"/>
                  </a:lnTo>
                  <a:lnTo>
                    <a:pt x="642" y="372"/>
                  </a:lnTo>
                  <a:lnTo>
                    <a:pt x="642" y="360"/>
                  </a:lnTo>
                  <a:lnTo>
                    <a:pt x="660" y="360"/>
                  </a:lnTo>
                  <a:lnTo>
                    <a:pt x="666" y="366"/>
                  </a:lnTo>
                  <a:lnTo>
                    <a:pt x="684" y="372"/>
                  </a:lnTo>
                  <a:lnTo>
                    <a:pt x="690" y="372"/>
                  </a:lnTo>
                  <a:lnTo>
                    <a:pt x="696" y="366"/>
                  </a:lnTo>
                  <a:lnTo>
                    <a:pt x="714" y="366"/>
                  </a:lnTo>
                  <a:lnTo>
                    <a:pt x="714" y="336"/>
                  </a:lnTo>
                  <a:lnTo>
                    <a:pt x="708" y="330"/>
                  </a:lnTo>
                  <a:lnTo>
                    <a:pt x="708" y="318"/>
                  </a:lnTo>
                  <a:lnTo>
                    <a:pt x="714" y="306"/>
                  </a:lnTo>
                  <a:lnTo>
                    <a:pt x="738" y="282"/>
                  </a:lnTo>
                  <a:lnTo>
                    <a:pt x="738" y="276"/>
                  </a:lnTo>
                  <a:lnTo>
                    <a:pt x="732" y="264"/>
                  </a:lnTo>
                  <a:lnTo>
                    <a:pt x="726" y="258"/>
                  </a:lnTo>
                  <a:lnTo>
                    <a:pt x="726" y="228"/>
                  </a:lnTo>
                  <a:lnTo>
                    <a:pt x="696" y="198"/>
                  </a:lnTo>
                  <a:lnTo>
                    <a:pt x="696" y="192"/>
                  </a:lnTo>
                  <a:lnTo>
                    <a:pt x="702" y="186"/>
                  </a:lnTo>
                  <a:lnTo>
                    <a:pt x="708" y="174"/>
                  </a:lnTo>
                  <a:lnTo>
                    <a:pt x="714" y="168"/>
                  </a:lnTo>
                  <a:lnTo>
                    <a:pt x="738" y="156"/>
                  </a:lnTo>
                  <a:lnTo>
                    <a:pt x="744" y="150"/>
                  </a:lnTo>
                  <a:lnTo>
                    <a:pt x="768" y="138"/>
                  </a:lnTo>
                  <a:lnTo>
                    <a:pt x="774" y="138"/>
                  </a:lnTo>
                  <a:lnTo>
                    <a:pt x="780" y="132"/>
                  </a:lnTo>
                  <a:lnTo>
                    <a:pt x="822" y="132"/>
                  </a:lnTo>
                  <a:lnTo>
                    <a:pt x="828" y="126"/>
                  </a:lnTo>
                  <a:lnTo>
                    <a:pt x="852" y="126"/>
                  </a:lnTo>
                  <a:lnTo>
                    <a:pt x="864" y="132"/>
                  </a:lnTo>
                  <a:lnTo>
                    <a:pt x="876" y="132"/>
                  </a:lnTo>
                  <a:lnTo>
                    <a:pt x="882" y="126"/>
                  </a:lnTo>
                  <a:lnTo>
                    <a:pt x="894" y="126"/>
                  </a:lnTo>
                  <a:lnTo>
                    <a:pt x="900" y="120"/>
                  </a:lnTo>
                  <a:lnTo>
                    <a:pt x="894" y="114"/>
                  </a:lnTo>
                  <a:lnTo>
                    <a:pt x="89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3" name="Hong Kong" descr="© INSCALE GmbH, 05.05.2010&#10;http://www.presentationload.com/"/>
            <p:cNvSpPr>
              <a:spLocks/>
            </p:cNvSpPr>
            <p:nvPr/>
          </p:nvSpPr>
          <p:spPr bwMode="gray">
            <a:xfrm>
              <a:off x="6351104" y="2395932"/>
              <a:ext cx="18000" cy="1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15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</p:spTree>
    <p:extLst>
      <p:ext uri="{BB962C8B-B14F-4D97-AF65-F5344CB8AC3E}">
        <p14:creationId xmlns:p14="http://schemas.microsoft.com/office/powerpoint/2010/main" val="368851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-DESIG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430696" y="1043707"/>
            <a:ext cx="8317624" cy="2700156"/>
            <a:chOff x="430696" y="1043707"/>
            <a:chExt cx="8317624" cy="2700156"/>
          </a:xfrm>
        </p:grpSpPr>
        <p:sp>
          <p:nvSpPr>
            <p:cNvPr id="11" name="Rectangle 6"/>
            <p:cNvSpPr>
              <a:spLocks noChangeAspect="1"/>
            </p:cNvSpPr>
            <p:nvPr userDrawn="1"/>
          </p:nvSpPr>
          <p:spPr>
            <a:xfrm>
              <a:off x="430696" y="1043707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spect="1"/>
            </p:cNvSpPr>
            <p:nvPr userDrawn="1"/>
          </p:nvSpPr>
          <p:spPr>
            <a:xfrm>
              <a:off x="183644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spect="1"/>
            </p:cNvSpPr>
            <p:nvPr userDrawn="1"/>
          </p:nvSpPr>
          <p:spPr>
            <a:xfrm>
              <a:off x="1851925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Rectangle 9"/>
            <p:cNvSpPr>
              <a:spLocks noChangeAspect="1"/>
            </p:cNvSpPr>
            <p:nvPr userDrawn="1"/>
          </p:nvSpPr>
          <p:spPr>
            <a:xfrm>
              <a:off x="46440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10"/>
            <p:cNvSpPr>
              <a:spLocks noChangeAspect="1"/>
            </p:cNvSpPr>
            <p:nvPr userDrawn="1"/>
          </p:nvSpPr>
          <p:spPr>
            <a:xfrm>
              <a:off x="3239852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ectangle 11"/>
            <p:cNvSpPr>
              <a:spLocks noChangeAspect="1"/>
            </p:cNvSpPr>
            <p:nvPr userDrawn="1"/>
          </p:nvSpPr>
          <p:spPr>
            <a:xfrm>
              <a:off x="430696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spect="1"/>
            </p:cNvSpPr>
            <p:nvPr userDrawn="1"/>
          </p:nvSpPr>
          <p:spPr>
            <a:xfrm>
              <a:off x="46440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spect="1"/>
            </p:cNvSpPr>
            <p:nvPr userDrawn="1"/>
          </p:nvSpPr>
          <p:spPr>
            <a:xfrm>
              <a:off x="3239852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9"/>
            <p:cNvSpPr>
              <a:spLocks noChangeAspect="1"/>
            </p:cNvSpPr>
            <p:nvPr userDrawn="1"/>
          </p:nvSpPr>
          <p:spPr>
            <a:xfrm>
              <a:off x="745232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Rectangle 10"/>
            <p:cNvSpPr>
              <a:spLocks noChangeAspect="1"/>
            </p:cNvSpPr>
            <p:nvPr userDrawn="1"/>
          </p:nvSpPr>
          <p:spPr>
            <a:xfrm>
              <a:off x="60483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Rectangle 9"/>
            <p:cNvSpPr>
              <a:spLocks noChangeAspect="1"/>
            </p:cNvSpPr>
            <p:nvPr userDrawn="1"/>
          </p:nvSpPr>
          <p:spPr>
            <a:xfrm>
              <a:off x="7452320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10"/>
            <p:cNvSpPr>
              <a:spLocks noChangeAspect="1"/>
            </p:cNvSpPr>
            <p:nvPr userDrawn="1"/>
          </p:nvSpPr>
          <p:spPr>
            <a:xfrm>
              <a:off x="60483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" name="Rechteck 22"/>
          <p:cNvSpPr/>
          <p:nvPr userDrawn="1"/>
        </p:nvSpPr>
        <p:spPr>
          <a:xfrm>
            <a:off x="445368" y="104412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Approach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5616116" y="109018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Key</a:t>
            </a:r>
            <a:r>
              <a:rPr lang="en-GB" baseline="0" dirty="0">
                <a:solidFill>
                  <a:schemeClr val="tx2">
                    <a:alpha val="54000"/>
                  </a:schemeClr>
                </a:solidFill>
              </a:rPr>
              <a:t> benefits</a:t>
            </a:r>
            <a:endParaRPr lang="en-GB" dirty="0">
              <a:solidFill>
                <a:schemeClr val="tx2">
                  <a:alpha val="54000"/>
                </a:schemeClr>
              </a:solidFill>
            </a:endParaRPr>
          </a:p>
        </p:txBody>
      </p:sp>
      <p:sp>
        <p:nvSpPr>
          <p:cNvPr id="25" name="Textfeld 24"/>
          <p:cNvSpPr txBox="1"/>
          <p:nvPr userDrawn="1"/>
        </p:nvSpPr>
        <p:spPr>
          <a:xfrm>
            <a:off x="6130611" y="0"/>
            <a:ext cx="301338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solidFill>
                  <a:srgbClr val="FF0000"/>
                </a:solidFill>
                <a:latin typeface="+mn-lt"/>
              </a:rPr>
              <a:t>REFERENCE DESIGN TEMPLATE</a:t>
            </a:r>
          </a:p>
        </p:txBody>
      </p:sp>
    </p:spTree>
    <p:extLst>
      <p:ext uri="{BB962C8B-B14F-4D97-AF65-F5344CB8AC3E}">
        <p14:creationId xmlns:p14="http://schemas.microsoft.com/office/powerpoint/2010/main" val="377030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8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2519923" y="3637484"/>
            <a:ext cx="972000" cy="972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1476392" y="3637484"/>
            <a:ext cx="972000" cy="972000"/>
          </a:xfrm>
          <a:prstGeom prst="rect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00"/>
                      </a14:imgEffect>
                      <a14:imgEffect>
                        <a14:brightnessContrast bright="1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59191" t="-12267" r="-750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>
            <a:off x="430808" y="2591880"/>
            <a:ext cx="972000" cy="972000"/>
          </a:xfrm>
          <a:prstGeom prst="rect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2000"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6923" r="-2221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430808" y="3635375"/>
            <a:ext cx="972000" cy="972000"/>
          </a:xfrm>
          <a:prstGeom prst="rect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815" r="-51795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475721" y="2591880"/>
            <a:ext cx="972000" cy="972000"/>
          </a:xfrm>
          <a:prstGeom prst="rect">
            <a:avLst/>
          </a:prstGeom>
          <a:blipFill dpi="0"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61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dirty="0">
              <a:solidFill>
                <a:srgbClr val="F0A51E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2521837" y="4284068"/>
            <a:ext cx="972001" cy="324820"/>
            <a:chOff x="-2151415" y="4284664"/>
            <a:chExt cx="972001" cy="324820"/>
          </a:xfrm>
        </p:grpSpPr>
        <p:sp>
          <p:nvSpPr>
            <p:cNvPr id="25" name="Rechteck 24"/>
            <p:cNvSpPr>
              <a:spLocks noChangeAspect="1"/>
            </p:cNvSpPr>
            <p:nvPr userDrawn="1"/>
          </p:nvSpPr>
          <p:spPr>
            <a:xfrm flipH="1">
              <a:off x="-2151415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 userDrawn="1"/>
          </p:nvSpPr>
          <p:spPr>
            <a:xfrm>
              <a:off x="-2151414" y="4284664"/>
              <a:ext cx="972000" cy="32482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Safety</a:t>
              </a:r>
            </a:p>
          </p:txBody>
        </p:sp>
      </p:grpSp>
      <p:grpSp>
        <p:nvGrpSpPr>
          <p:cNvPr id="13" name="Gruppieren 12"/>
          <p:cNvGrpSpPr/>
          <p:nvPr userDrawn="1"/>
        </p:nvGrpSpPr>
        <p:grpSpPr>
          <a:xfrm>
            <a:off x="1475721" y="4284068"/>
            <a:ext cx="972000" cy="324821"/>
            <a:chOff x="-3196327" y="4284663"/>
            <a:chExt cx="972000" cy="324821"/>
          </a:xfrm>
        </p:grpSpPr>
        <p:sp>
          <p:nvSpPr>
            <p:cNvPr id="23" name="Rechteck 22"/>
            <p:cNvSpPr>
              <a:spLocks noChangeAspect="1"/>
            </p:cNvSpPr>
            <p:nvPr userDrawn="1"/>
          </p:nvSpPr>
          <p:spPr>
            <a:xfrm flipH="1">
              <a:off x="-3196327" y="4321624"/>
              <a:ext cx="972000" cy="28786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 userDrawn="1"/>
          </p:nvSpPr>
          <p:spPr>
            <a:xfrm>
              <a:off x="-3196327" y="4284663"/>
              <a:ext cx="972000" cy="32482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Transport</a:t>
              </a: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>
            <a:off x="430808" y="3279167"/>
            <a:ext cx="972152" cy="287860"/>
            <a:chOff x="-3196327" y="3276019"/>
            <a:chExt cx="972152" cy="287860"/>
          </a:xfrm>
        </p:grpSpPr>
        <p:sp>
          <p:nvSpPr>
            <p:cNvPr id="21" name="Rechteck 20"/>
            <p:cNvSpPr>
              <a:spLocks noChangeAspect="1"/>
            </p:cNvSpPr>
            <p:nvPr userDrawn="1"/>
          </p:nvSpPr>
          <p:spPr>
            <a:xfrm flipH="1">
              <a:off x="-3196327" y="3276019"/>
              <a:ext cx="972000" cy="287859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 userDrawn="1"/>
          </p:nvSpPr>
          <p:spPr>
            <a:xfrm>
              <a:off x="-3196175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Air Traffic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Management</a:t>
              </a:r>
            </a:p>
          </p:txBody>
        </p:sp>
      </p:grpSp>
      <p:grpSp>
        <p:nvGrpSpPr>
          <p:cNvPr id="15" name="Gruppieren 14"/>
          <p:cNvGrpSpPr/>
          <p:nvPr userDrawn="1"/>
        </p:nvGrpSpPr>
        <p:grpSpPr>
          <a:xfrm>
            <a:off x="440972" y="4321028"/>
            <a:ext cx="972044" cy="287860"/>
            <a:chOff x="-2151415" y="3276019"/>
            <a:chExt cx="972044" cy="287860"/>
          </a:xfrm>
        </p:grpSpPr>
        <p:sp>
          <p:nvSpPr>
            <p:cNvPr id="19" name="Rechteck 18"/>
            <p:cNvSpPr>
              <a:spLocks noChangeAspect="1"/>
            </p:cNvSpPr>
            <p:nvPr userDrawn="1"/>
          </p:nvSpPr>
          <p:spPr>
            <a:xfrm flipH="1">
              <a:off x="-2151415" y="3308887"/>
              <a:ext cx="972000" cy="254992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 userDrawn="1"/>
          </p:nvSpPr>
          <p:spPr>
            <a:xfrm>
              <a:off x="-2151371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</a:rPr>
                <a:t>Maritime</a:t>
              </a:r>
            </a:p>
          </p:txBody>
        </p:sp>
      </p:grpSp>
      <p:grpSp>
        <p:nvGrpSpPr>
          <p:cNvPr id="16" name="Gruppieren 15"/>
          <p:cNvGrpSpPr/>
          <p:nvPr userDrawn="1"/>
        </p:nvGrpSpPr>
        <p:grpSpPr>
          <a:xfrm>
            <a:off x="1476392" y="3153515"/>
            <a:ext cx="972044" cy="413513"/>
            <a:chOff x="-1107212" y="4195971"/>
            <a:chExt cx="972044" cy="413513"/>
          </a:xfrm>
        </p:grpSpPr>
        <p:sp>
          <p:nvSpPr>
            <p:cNvPr id="17" name="Rechteck 16"/>
            <p:cNvSpPr>
              <a:spLocks noChangeAspect="1"/>
            </p:cNvSpPr>
            <p:nvPr userDrawn="1"/>
          </p:nvSpPr>
          <p:spPr>
            <a:xfrm flipH="1">
              <a:off x="-1107212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alpha val="70000"/>
                  </a:schemeClr>
                </a:gs>
                <a:gs pos="50000">
                  <a:schemeClr val="tx1">
                    <a:lumMod val="50000"/>
                    <a:alpha val="29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18" name="Rechteck 17"/>
            <p:cNvSpPr>
              <a:spLocks noChangeAspect="1"/>
            </p:cNvSpPr>
            <p:nvPr userDrawn="1"/>
          </p:nvSpPr>
          <p:spPr>
            <a:xfrm>
              <a:off x="-1107168" y="4195971"/>
              <a:ext cx="972000" cy="413513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Defence</a:t>
              </a:r>
            </a:p>
          </p:txBody>
        </p:sp>
      </p:grpSp>
      <p:sp>
        <p:nvSpPr>
          <p:cNvPr id="27" name="Rechteck 67"/>
          <p:cNvSpPr>
            <a:spLocks noChangeAspect="1"/>
          </p:cNvSpPr>
          <p:nvPr userDrawn="1"/>
        </p:nvSpPr>
        <p:spPr>
          <a:xfrm>
            <a:off x="431540" y="505028"/>
            <a:ext cx="8280812" cy="4104456"/>
          </a:xfrm>
          <a:custGeom>
            <a:avLst/>
            <a:gdLst/>
            <a:ahLst/>
            <a:cxnLst/>
            <a:rect l="l" t="t" r="r" b="b"/>
            <a:pathLst>
              <a:path w="8280812" h="4104456">
                <a:moveTo>
                  <a:pt x="7308812" y="3132456"/>
                </a:moveTo>
                <a:lnTo>
                  <a:pt x="8280812" y="3132456"/>
                </a:lnTo>
                <a:lnTo>
                  <a:pt x="8280812" y="4104456"/>
                </a:lnTo>
                <a:lnTo>
                  <a:pt x="7308812" y="4104456"/>
                </a:lnTo>
                <a:close/>
                <a:moveTo>
                  <a:pt x="6264804" y="3132456"/>
                </a:moveTo>
                <a:lnTo>
                  <a:pt x="7236804" y="3132456"/>
                </a:lnTo>
                <a:lnTo>
                  <a:pt x="7236804" y="4104456"/>
                </a:lnTo>
                <a:lnTo>
                  <a:pt x="6264804" y="4104456"/>
                </a:lnTo>
                <a:close/>
                <a:moveTo>
                  <a:pt x="5220688" y="3132456"/>
                </a:moveTo>
                <a:lnTo>
                  <a:pt x="6192688" y="3132456"/>
                </a:lnTo>
                <a:lnTo>
                  <a:pt x="6192688" y="4104456"/>
                </a:lnTo>
                <a:lnTo>
                  <a:pt x="5220688" y="4104456"/>
                </a:lnTo>
                <a:close/>
                <a:moveTo>
                  <a:pt x="4176572" y="3132456"/>
                </a:moveTo>
                <a:lnTo>
                  <a:pt x="5148572" y="3132456"/>
                </a:lnTo>
                <a:lnTo>
                  <a:pt x="5148572" y="4104456"/>
                </a:lnTo>
                <a:lnTo>
                  <a:pt x="4176572" y="4104456"/>
                </a:lnTo>
                <a:close/>
                <a:moveTo>
                  <a:pt x="3132456" y="3132456"/>
                </a:moveTo>
                <a:lnTo>
                  <a:pt x="4104456" y="3132456"/>
                </a:lnTo>
                <a:lnTo>
                  <a:pt x="4104456" y="4104456"/>
                </a:lnTo>
                <a:lnTo>
                  <a:pt x="3132456" y="4104456"/>
                </a:lnTo>
                <a:close/>
                <a:moveTo>
                  <a:pt x="7308812" y="2088642"/>
                </a:moveTo>
                <a:lnTo>
                  <a:pt x="8280812" y="2088642"/>
                </a:lnTo>
                <a:lnTo>
                  <a:pt x="8280812" y="3060642"/>
                </a:lnTo>
                <a:lnTo>
                  <a:pt x="7308812" y="3060642"/>
                </a:lnTo>
                <a:close/>
                <a:moveTo>
                  <a:pt x="6264804" y="2088642"/>
                </a:moveTo>
                <a:lnTo>
                  <a:pt x="7236804" y="2088642"/>
                </a:lnTo>
                <a:lnTo>
                  <a:pt x="7236804" y="3060642"/>
                </a:lnTo>
                <a:lnTo>
                  <a:pt x="6264804" y="3060642"/>
                </a:lnTo>
                <a:close/>
                <a:moveTo>
                  <a:pt x="1044224" y="1044915"/>
                </a:moveTo>
                <a:lnTo>
                  <a:pt x="2016224" y="1044915"/>
                </a:lnTo>
                <a:lnTo>
                  <a:pt x="2016224" y="2016915"/>
                </a:lnTo>
                <a:lnTo>
                  <a:pt x="1044224" y="2016915"/>
                </a:lnTo>
                <a:close/>
                <a:moveTo>
                  <a:pt x="0" y="1044915"/>
                </a:moveTo>
                <a:lnTo>
                  <a:pt x="972000" y="1044915"/>
                </a:lnTo>
                <a:lnTo>
                  <a:pt x="972000" y="2016915"/>
                </a:lnTo>
                <a:lnTo>
                  <a:pt x="0" y="2016915"/>
                </a:lnTo>
                <a:close/>
                <a:moveTo>
                  <a:pt x="7308812" y="1044526"/>
                </a:moveTo>
                <a:lnTo>
                  <a:pt x="8280812" y="1044526"/>
                </a:lnTo>
                <a:lnTo>
                  <a:pt x="8280812" y="2016526"/>
                </a:lnTo>
                <a:lnTo>
                  <a:pt x="7308812" y="2016526"/>
                </a:lnTo>
                <a:close/>
                <a:moveTo>
                  <a:pt x="6264804" y="1044526"/>
                </a:moveTo>
                <a:lnTo>
                  <a:pt x="7236804" y="1044526"/>
                </a:lnTo>
                <a:lnTo>
                  <a:pt x="7236804" y="2016526"/>
                </a:lnTo>
                <a:lnTo>
                  <a:pt x="6264804" y="2016526"/>
                </a:lnTo>
                <a:close/>
                <a:moveTo>
                  <a:pt x="1044224" y="108"/>
                </a:moveTo>
                <a:lnTo>
                  <a:pt x="2016224" y="108"/>
                </a:lnTo>
                <a:lnTo>
                  <a:pt x="2016224" y="972108"/>
                </a:lnTo>
                <a:lnTo>
                  <a:pt x="1044224" y="972108"/>
                </a:lnTo>
                <a:close/>
                <a:moveTo>
                  <a:pt x="0" y="108"/>
                </a:moveTo>
                <a:lnTo>
                  <a:pt x="972000" y="108"/>
                </a:lnTo>
                <a:lnTo>
                  <a:pt x="972000" y="972108"/>
                </a:lnTo>
                <a:lnTo>
                  <a:pt x="0" y="972108"/>
                </a:lnTo>
                <a:close/>
                <a:moveTo>
                  <a:pt x="7308812" y="0"/>
                </a:moveTo>
                <a:lnTo>
                  <a:pt x="8280812" y="0"/>
                </a:lnTo>
                <a:lnTo>
                  <a:pt x="8280812" y="972000"/>
                </a:lnTo>
                <a:lnTo>
                  <a:pt x="7308812" y="972000"/>
                </a:lnTo>
                <a:close/>
                <a:moveTo>
                  <a:pt x="6264804" y="0"/>
                </a:moveTo>
                <a:lnTo>
                  <a:pt x="7236804" y="0"/>
                </a:lnTo>
                <a:lnTo>
                  <a:pt x="7236804" y="972000"/>
                </a:lnTo>
                <a:lnTo>
                  <a:pt x="6264804" y="972000"/>
                </a:lnTo>
                <a:close/>
                <a:moveTo>
                  <a:pt x="5220688" y="0"/>
                </a:moveTo>
                <a:lnTo>
                  <a:pt x="6192688" y="0"/>
                </a:lnTo>
                <a:lnTo>
                  <a:pt x="6192688" y="972000"/>
                </a:lnTo>
                <a:lnTo>
                  <a:pt x="5220688" y="972000"/>
                </a:lnTo>
                <a:close/>
                <a:moveTo>
                  <a:pt x="4176572" y="0"/>
                </a:moveTo>
                <a:lnTo>
                  <a:pt x="5148572" y="0"/>
                </a:lnTo>
                <a:lnTo>
                  <a:pt x="5148572" y="972000"/>
                </a:lnTo>
                <a:lnTo>
                  <a:pt x="4176572" y="972000"/>
                </a:lnTo>
                <a:close/>
                <a:moveTo>
                  <a:pt x="3132456" y="0"/>
                </a:moveTo>
                <a:lnTo>
                  <a:pt x="4104456" y="0"/>
                </a:lnTo>
                <a:lnTo>
                  <a:pt x="4104456" y="972000"/>
                </a:lnTo>
                <a:lnTo>
                  <a:pt x="3132456" y="972000"/>
                </a:lnTo>
                <a:close/>
                <a:moveTo>
                  <a:pt x="2088340" y="0"/>
                </a:moveTo>
                <a:lnTo>
                  <a:pt x="3060340" y="0"/>
                </a:lnTo>
                <a:lnTo>
                  <a:pt x="3060340" y="972000"/>
                </a:lnTo>
                <a:lnTo>
                  <a:pt x="2088340" y="972000"/>
                </a:lnTo>
                <a:close/>
              </a:path>
            </a:pathLst>
          </a:cu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11" t="-61389" r="-31153" b="-11372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0A51E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4BDEC48-219A-4CC5-BF37-273B6027C6A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45278" y="2123289"/>
            <a:ext cx="3495623" cy="856800"/>
            <a:chOff x="-6480658" y="3564296"/>
            <a:chExt cx="10339200" cy="253420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5DAAD12-C0D9-466F-9DAC-7225812D1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AF6FDE7-9B0B-4457-889C-BC77323C2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38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ChangeAspect="1"/>
          </p:cNvSpPr>
          <p:nvPr userDrawn="1"/>
        </p:nvSpPr>
        <p:spPr>
          <a:xfrm>
            <a:off x="6014675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Rechteck 2"/>
          <p:cNvSpPr>
            <a:spLocks noChangeAspect="1"/>
          </p:cNvSpPr>
          <p:nvPr userDrawn="1"/>
        </p:nvSpPr>
        <p:spPr>
          <a:xfrm>
            <a:off x="7410423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hteck 3"/>
          <p:cNvSpPr>
            <a:spLocks noChangeAspect="1"/>
          </p:cNvSpPr>
          <p:nvPr userDrawn="1"/>
        </p:nvSpPr>
        <p:spPr>
          <a:xfrm>
            <a:off x="6014675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Rechteck 4"/>
          <p:cNvSpPr>
            <a:spLocks noChangeAspect="1"/>
          </p:cNvSpPr>
          <p:nvPr userDrawn="1"/>
        </p:nvSpPr>
        <p:spPr>
          <a:xfrm>
            <a:off x="7410423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Rechteck 5"/>
          <p:cNvSpPr>
            <a:spLocks noChangeAspect="1"/>
          </p:cNvSpPr>
          <p:nvPr userDrawn="1"/>
        </p:nvSpPr>
        <p:spPr>
          <a:xfrm>
            <a:off x="6014675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7410423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43153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 flipH="1">
            <a:off x="322317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1827431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Rechteck 10"/>
          <p:cNvSpPr>
            <a:spLocks noChangeAspect="1"/>
          </p:cNvSpPr>
          <p:nvPr userDrawn="1"/>
        </p:nvSpPr>
        <p:spPr>
          <a:xfrm>
            <a:off x="431539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Rechteck 11"/>
          <p:cNvSpPr>
            <a:spLocks noChangeAspect="1"/>
          </p:cNvSpPr>
          <p:nvPr userDrawn="1"/>
        </p:nvSpPr>
        <p:spPr>
          <a:xfrm>
            <a:off x="1827431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Rechteck 12"/>
          <p:cNvSpPr>
            <a:spLocks noChangeAspect="1"/>
          </p:cNvSpPr>
          <p:nvPr userDrawn="1"/>
        </p:nvSpPr>
        <p:spPr>
          <a:xfrm flipH="1">
            <a:off x="4618927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 userDrawn="1"/>
        </p:nvSpPr>
        <p:spPr>
          <a:xfrm flipH="1">
            <a:off x="4618927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 userDrawn="1"/>
        </p:nvSpPr>
        <p:spPr>
          <a:xfrm flipH="1">
            <a:off x="3223179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 userDrawn="1"/>
        </p:nvSpPr>
        <p:spPr>
          <a:xfrm>
            <a:off x="431539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 userDrawn="1"/>
        </p:nvSpPr>
        <p:spPr>
          <a:xfrm>
            <a:off x="1827431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 userDrawn="1"/>
        </p:nvSpPr>
        <p:spPr>
          <a:xfrm flipH="1">
            <a:off x="4618927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 userDrawn="1"/>
        </p:nvSpPr>
        <p:spPr>
          <a:xfrm flipH="1">
            <a:off x="3223179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43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just as working 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1117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18748" y="1521698"/>
            <a:ext cx="6133472" cy="20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88679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 userDrawn="1"/>
        </p:nvSpPr>
        <p:spPr>
          <a:xfrm>
            <a:off x="4608156" y="503239"/>
            <a:ext cx="4104196" cy="41052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2" name="Rechteck 67"/>
            <p:cNvSpPr>
              <a:spLocks noChangeAspect="1"/>
            </p:cNvSpPr>
            <p:nvPr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10" cstate="screen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</p:grpSp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Module 6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1400" b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lvl="0">
              <a:lnSpc>
                <a:spcPct val="90000"/>
              </a:lnSpc>
              <a:spcAft>
                <a:spcPct val="0"/>
              </a:spcAft>
            </a:pPr>
            <a:r>
              <a:rPr lang="en-GB" noProof="0" dirty="0"/>
              <a:t>Working with Collections</a:t>
            </a:r>
          </a:p>
        </p:txBody>
      </p:sp>
      <p:sp>
        <p:nvSpPr>
          <p:cNvPr id="40" name="Rechteck 39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808ADB5-D04E-43EF-B99D-4051DDAC3E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0B38DE41-C055-4D10-BEB4-34FBE87A5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B53CDB7-05A6-40FC-B2C9-B586DBE28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101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03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6112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798308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70001"/>
            <a:ext cx="8280000" cy="288000"/>
          </a:xfrm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5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1954877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3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 TITLE-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44" name="Rechteck 10"/>
          <p:cNvSpPr/>
          <p:nvPr userDrawn="1"/>
        </p:nvSpPr>
        <p:spPr>
          <a:xfrm>
            <a:off x="431799" y="503238"/>
            <a:ext cx="8280552" cy="4104865"/>
          </a:xfrm>
          <a:custGeom>
            <a:avLst/>
            <a:gdLst/>
            <a:ahLst/>
            <a:cxnLst/>
            <a:rect l="l" t="t" r="r" b="b"/>
            <a:pathLst>
              <a:path w="8280552" h="4104865">
                <a:moveTo>
                  <a:pt x="0" y="0"/>
                </a:moveTo>
                <a:lnTo>
                  <a:pt x="8279991" y="0"/>
                </a:lnTo>
                <a:lnTo>
                  <a:pt x="8279991" y="2989262"/>
                </a:lnTo>
                <a:lnTo>
                  <a:pt x="8280552" y="2989262"/>
                </a:lnTo>
                <a:lnTo>
                  <a:pt x="8280552" y="4104865"/>
                </a:lnTo>
                <a:lnTo>
                  <a:pt x="1043856" y="4104865"/>
                </a:lnTo>
                <a:lnTo>
                  <a:pt x="1043856" y="3060700"/>
                </a:lnTo>
                <a:lnTo>
                  <a:pt x="0" y="30607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GB" sz="1400" b="0" i="1" dirty="0">
              <a:solidFill>
                <a:schemeClr val="accent6"/>
              </a:solidFill>
            </a:endParaRPr>
          </a:p>
        </p:txBody>
      </p:sp>
      <p:sp>
        <p:nvSpPr>
          <p:cNvPr id="45" name="Rechteck 44"/>
          <p:cNvSpPr>
            <a:spLocks noChangeAspect="1"/>
          </p:cNvSpPr>
          <p:nvPr userDrawn="1"/>
        </p:nvSpPr>
        <p:spPr>
          <a:xfrm>
            <a:off x="431800" y="3636103"/>
            <a:ext cx="972000" cy="972000"/>
          </a:xfrm>
          <a:prstGeom prst="rect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Rechteck 45"/>
          <p:cNvSpPr>
            <a:spLocks noChangeAspect="1"/>
          </p:cNvSpPr>
          <p:nvPr userDrawn="1"/>
        </p:nvSpPr>
        <p:spPr>
          <a:xfrm>
            <a:off x="431952" y="4324772"/>
            <a:ext cx="972000" cy="2878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54000" rtlCol="0" anchor="b"/>
          <a:lstStyle/>
          <a:p>
            <a:pPr>
              <a:lnSpc>
                <a:spcPct val="90000"/>
              </a:lnSpc>
            </a:pPr>
            <a:r>
              <a:rPr lang="en-GB" sz="1000" dirty="0">
                <a:solidFill>
                  <a:srgbClr val="FFFFFF"/>
                </a:solidFill>
              </a:rPr>
              <a:t>xxx</a:t>
            </a:r>
          </a:p>
        </p:txBody>
      </p:sp>
      <p:sp>
        <p:nvSpPr>
          <p:cNvPr id="47" name="Rechteck 46"/>
          <p:cNvSpPr/>
          <p:nvPr userDrawn="1"/>
        </p:nvSpPr>
        <p:spPr>
          <a:xfrm>
            <a:off x="1475656" y="4536103"/>
            <a:ext cx="7235992" cy="72000"/>
          </a:xfrm>
          <a:prstGeom prst="rect">
            <a:avLst/>
          </a:prstGeom>
          <a:solidFill>
            <a:srgbClr val="2364A0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t" anchorCtr="0"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799691" y="3235319"/>
            <a:ext cx="6655285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solidFill>
                  <a:schemeClr val="bg1"/>
                </a:soli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9691" y="4140051"/>
            <a:ext cx="6660000" cy="32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60D640-6497-477E-8292-27EBAD4AA5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37D0B520-B88F-480A-8115-74FD37A83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709B7D6-6640-45C5-B762-BCCC2449C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3959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Inhaltsplatzhalter 3"/>
          <p:cNvSpPr>
            <a:spLocks noGrp="1"/>
          </p:cNvSpPr>
          <p:nvPr>
            <p:ph sz="quarter" idx="15"/>
          </p:nvPr>
        </p:nvSpPr>
        <p:spPr>
          <a:xfrm>
            <a:off x="432000" y="755650"/>
            <a:ext cx="8280400" cy="3852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de-DE" sz="1200" smtClean="0"/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649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49BAB8-3265-4313-AC14-F64609D6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472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585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50: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608513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332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327646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7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59" name="Rechteck 58"/>
          <p:cNvSpPr/>
          <p:nvPr/>
        </p:nvSpPr>
        <p:spPr>
          <a:xfrm>
            <a:off x="0" y="1"/>
            <a:ext cx="144000" cy="511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Sub-</a:t>
              </a:r>
              <a:br>
                <a:rPr lang="en-GB" sz="500" noProof="0" dirty="0">
                  <a:solidFill>
                    <a:srgbClr val="9FA0A3"/>
                  </a:solidFill>
                </a:rPr>
              </a:b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</p:grpSp>
      <p:sp>
        <p:nvSpPr>
          <p:cNvPr id="5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3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44" name="FRQ_Classification"/>
          <p:cNvSpPr/>
          <p:nvPr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Public</a:t>
            </a:r>
          </a:p>
        </p:txBody>
      </p:sp>
      <p:sp>
        <p:nvSpPr>
          <p:cNvPr id="42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/>
              <a:t>Module 6 – Working with Collections</a:t>
            </a:r>
            <a:endParaRPr lang="en-GB" noProof="0" dirty="0"/>
          </a:p>
        </p:txBody>
      </p:sp>
      <p:sp>
        <p:nvSpPr>
          <p:cNvPr id="54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9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/>
              <a:pPr lvl="0"/>
              <a:t>‹#›</a:t>
            </a:fld>
            <a:endParaRPr lang="en-GB" dirty="0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EA09A8DC-3FE4-4054-803C-FE8C23043AA6}"/>
              </a:ext>
            </a:extLst>
          </p:cNvPr>
          <p:cNvSpPr>
            <a:spLocks noChangeAspect="1"/>
          </p:cNvSpPr>
          <p:nvPr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4CB4F49-EBBE-4D53-869D-003740FBFAC3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52" name="Rechteck 5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833F32D-CE87-414A-B846-2A3A3D00CE8A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60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F33ECA9-C543-45AF-AD0E-ADAEA906C1A3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61" name="Rechteck 6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FDDCEA5-7D91-45A2-8889-F8E516E4693C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8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689" r:id="rId2"/>
    <p:sldLayoutId id="2147483713" r:id="rId3"/>
    <p:sldLayoutId id="2147483676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  <p:sldLayoutId id="2147483736" r:id="rId13"/>
    <p:sldLayoutId id="2147483738" r:id="rId14"/>
    <p:sldLayoutId id="2147483733" r:id="rId15"/>
    <p:sldLayoutId id="2147483698" r:id="rId16"/>
    <p:sldLayoutId id="2147483731" r:id="rId17"/>
    <p:sldLayoutId id="2147483735" r:id="rId18"/>
    <p:sldLayoutId id="2147483745" r:id="rId19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gradFill flip="none" rotWithShape="1">
            <a:gsLst>
              <a:gs pos="0">
                <a:srgbClr val="00529B"/>
              </a:gs>
              <a:gs pos="100000">
                <a:srgbClr val="0588FF"/>
              </a:gs>
            </a:gsLst>
            <a:lin ang="18900000" scaled="1"/>
            <a:tileRect/>
          </a:gra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/>
            </a:gs>
            <a:gs pos="100000">
              <a:schemeClr val="accent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9FA0A3"/>
              </a:buClr>
              <a:defRPr/>
            </a:pPr>
            <a:endParaRPr lang="en-GB" sz="500" noProof="0">
              <a:solidFill>
                <a:srgbClr val="626469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noProof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Sub-</a:t>
              </a:r>
              <a:br>
                <a:rPr lang="en-GB" sz="500" noProof="0">
                  <a:solidFill>
                    <a:srgbClr val="9FA0A3"/>
                  </a:solidFill>
                </a:rPr>
              </a:b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</p:grpSp>
      <p:sp>
        <p:nvSpPr>
          <p:cNvPr id="62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64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65" name="FRQ_Classification"/>
          <p:cNvSpPr/>
          <p:nvPr userDrawn="1"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Public</a:t>
            </a:r>
          </a:p>
        </p:txBody>
      </p:sp>
      <p:sp>
        <p:nvSpPr>
          <p:cNvPr id="73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>
                <a:solidFill>
                  <a:schemeClr val="bg1"/>
                </a:solidFill>
              </a:rPr>
              <a:t>Module 6 – Working with Collections</a:t>
            </a:r>
          </a:p>
        </p:txBody>
      </p:sp>
      <p:sp>
        <p:nvSpPr>
          <p:cNvPr id="74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>
                <a:solidFill>
                  <a:schemeClr val="bg1"/>
                </a:solidFill>
              </a:rPr>
              <a:pPr lvl="0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4896AE82-F7DD-4A74-9D2F-5176EE2E5F72}"/>
              </a:ext>
            </a:extLst>
          </p:cNvPr>
          <p:cNvSpPr>
            <a:spLocks noChangeAspect="1"/>
          </p:cNvSpPr>
          <p:nvPr userDrawn="1"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BDD5316-0ED0-4A05-A00B-C4342405261D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44" name="Rechteck 4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DB502FD-70F3-4062-8F5E-A65D056D9326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45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3284A7D-6A3A-4D99-BDD1-4DC2D2733670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48" name="Rechteck 4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24AB432-C343-4AB1-96A2-A840D2B73D16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7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solidFill>
            <a:schemeClr val="bg1"/>
          </a:soli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6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Working with Collections</a:t>
            </a:r>
          </a:p>
        </p:txBody>
      </p:sp>
    </p:spTree>
    <p:extLst>
      <p:ext uri="{BB962C8B-B14F-4D97-AF65-F5344CB8AC3E}">
        <p14:creationId xmlns:p14="http://schemas.microsoft.com/office/powerpoint/2010/main" val="1512266858"/>
      </p:ext>
    </p:extLst>
  </p:cSld>
  <p:clrMapOvr>
    <a:masterClrMapping/>
  </p:clrMapOvr>
  <p:transition spd="slow"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Now coming to you straight from the fabulous Java API documentation for class Object, the </a:t>
            </a:r>
            <a:r>
              <a:rPr lang="en-US" dirty="0" err="1"/>
              <a:t>hashCode</a:t>
            </a:r>
            <a:r>
              <a:rPr lang="en-US" dirty="0"/>
              <a:t>() contract: </a:t>
            </a:r>
          </a:p>
          <a:p>
            <a:pPr lvl="1"/>
            <a:r>
              <a:rPr lang="en-US" dirty="0"/>
              <a:t>Whenever it is invoked on the same object more than once during an execution of a Java application, the </a:t>
            </a:r>
            <a:r>
              <a:rPr lang="en-US" dirty="0" err="1"/>
              <a:t>hashCode</a:t>
            </a:r>
            <a:r>
              <a:rPr lang="en-US" dirty="0"/>
              <a:t>() method must consistently return the same integer, provided that no information used in equals() comparisons on the object is modified.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two objects are equal according to the equals(Object) method, then calling the </a:t>
            </a:r>
            <a:r>
              <a:rPr lang="en-US" dirty="0" err="1"/>
              <a:t>hashCode</a:t>
            </a:r>
            <a:r>
              <a:rPr lang="en-US" dirty="0"/>
              <a:t>() method on each of the two objects must produce the same integer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NOT required that if two objects are unequal according to the equals(</a:t>
            </a:r>
            <a:r>
              <a:rPr lang="en-US" dirty="0" err="1"/>
              <a:t>java.lang.Object</a:t>
            </a:r>
            <a:r>
              <a:rPr lang="en-US" dirty="0"/>
              <a:t>) method, then calling the </a:t>
            </a:r>
            <a:r>
              <a:rPr lang="en-US" dirty="0" err="1"/>
              <a:t>hashCode</a:t>
            </a:r>
            <a:r>
              <a:rPr lang="en-US" dirty="0"/>
              <a:t>() method on each of the two objects must produce distinct integer results.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83386"/>
      </p:ext>
    </p:extLst>
  </p:cSld>
  <p:clrMapOvr>
    <a:masterClrMapping/>
  </p:clrMapOvr>
  <p:transition spd="slow"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333C53-B5A9-4B62-BDEC-6C9BD73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716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Use Generics?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Generics enable </a:t>
            </a:r>
            <a:r>
              <a:rPr lang="en-US" i="1" dirty="0"/>
              <a:t>types</a:t>
            </a:r>
            <a:r>
              <a:rPr lang="en-US" dirty="0"/>
              <a:t> (classes and interfaces) to be parameters when defining classes, interfaces and methods.</a:t>
            </a:r>
          </a:p>
          <a:p>
            <a:endParaRPr lang="en-US" dirty="0"/>
          </a:p>
          <a:p>
            <a:r>
              <a:rPr lang="en-US" dirty="0"/>
              <a:t>Type parameters provide a way for you to re-use the same code with different inputs.</a:t>
            </a:r>
          </a:p>
          <a:p>
            <a:endParaRPr lang="en-US" dirty="0"/>
          </a:p>
          <a:p>
            <a:r>
              <a:rPr lang="en-US" dirty="0"/>
              <a:t>Example: Box.java</a:t>
            </a:r>
          </a:p>
        </p:txBody>
      </p:sp>
    </p:spTree>
    <p:extLst>
      <p:ext uri="{BB962C8B-B14F-4D97-AF65-F5344CB8AC3E}">
        <p14:creationId xmlns:p14="http://schemas.microsoft.com/office/powerpoint/2010/main" val="3043826796"/>
      </p:ext>
    </p:extLst>
  </p:cSld>
  <p:clrMapOvr>
    <a:masterClrMapping/>
  </p:clrMapOvr>
  <p:transition spd="slow"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3A92-6D3D-46CC-8B8C-E88082F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Generics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C93D-B7E4-4F6B-873F-805F0B4BEA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Use Generics?</a:t>
            </a:r>
            <a:endParaRPr lang="ro-RO" dirty="0"/>
          </a:p>
          <a:p>
            <a:endParaRPr lang="ro-RO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F3B707-E240-45FC-88F5-883124B7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93900"/>
            <a:ext cx="1046926" cy="154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2D29E0D-C68D-4A65-A428-AE360997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68624"/>
            <a:ext cx="1070339" cy="59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79F407-FDC4-478D-A1AB-6F37B283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13" y="2513366"/>
            <a:ext cx="1219200" cy="44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5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3A92-6D3D-46CC-8B8C-E88082F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Generics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C93D-B7E4-4F6B-873F-805F0B4BEA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Use Generics?</a:t>
            </a:r>
            <a:endParaRPr lang="ro-RO" dirty="0"/>
          </a:p>
          <a:p>
            <a:endParaRPr lang="ro-RO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B7F32A-B6EE-4C11-BAB7-7068A040F25B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08075"/>
            <a:ext cx="1046926" cy="30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06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333C53-B5A9-4B62-BDEC-6C9BD73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99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Can You Do with a Collection?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a few basic operations you'll normally use with collections:</a:t>
            </a:r>
          </a:p>
          <a:p>
            <a:pPr lvl="1"/>
            <a:r>
              <a:rPr lang="en-US" dirty="0"/>
              <a:t>Add objects to the collection. </a:t>
            </a:r>
          </a:p>
          <a:p>
            <a:pPr lvl="1"/>
            <a:r>
              <a:rPr lang="en-US" dirty="0"/>
              <a:t>Remove objects from the collection. </a:t>
            </a:r>
          </a:p>
          <a:p>
            <a:pPr lvl="1"/>
            <a:r>
              <a:rPr lang="en-US" dirty="0"/>
              <a:t>Find out if an object (or group of objects) is in the collection. </a:t>
            </a:r>
          </a:p>
          <a:p>
            <a:pPr lvl="1"/>
            <a:r>
              <a:rPr lang="en-US" dirty="0"/>
              <a:t>Retrieve an object from the collection without removing it. </a:t>
            </a:r>
          </a:p>
          <a:p>
            <a:pPr lvl="1"/>
            <a:r>
              <a:rPr lang="en-US" dirty="0"/>
              <a:t>Iterate through the collection, looking at each element (object) one after another.</a:t>
            </a:r>
          </a:p>
        </p:txBody>
      </p:sp>
    </p:spTree>
    <p:extLst>
      <p:ext uri="{BB962C8B-B14F-4D97-AF65-F5344CB8AC3E}">
        <p14:creationId xmlns:p14="http://schemas.microsoft.com/office/powerpoint/2010/main" val="1121931915"/>
      </p:ext>
    </p:extLst>
  </p:cSld>
  <p:clrMapOvr>
    <a:masterClrMapping/>
  </p:clrMapOvr>
  <p:transition spd="slow" advClick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Collections are there?</a:t>
            </a:r>
            <a:endParaRPr lang="ro-R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4E6B79-B1EF-44E8-8A09-8B159C842D0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561" b="1"/>
          <a:stretch/>
        </p:blipFill>
        <p:spPr>
          <a:xfrm>
            <a:off x="2140221" y="823119"/>
            <a:ext cx="4623043" cy="3652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8C2F5-09D6-473A-BF46-CFB26C8317B2}"/>
              </a:ext>
            </a:extLst>
          </p:cNvPr>
          <p:cNvSpPr txBox="1"/>
          <p:nvPr/>
        </p:nvSpPr>
        <p:spPr>
          <a:xfrm>
            <a:off x="2380333" y="4519439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66058251"/>
      </p:ext>
    </p:extLst>
  </p:cSld>
  <p:clrMapOvr>
    <a:masterClrMapping/>
  </p:clrMapOvr>
  <p:transition spd="slow" advClick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Flavours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9B4D7-6747-491C-A05C-E30E27F8F98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Collections come in four basic flavors: </a:t>
            </a:r>
          </a:p>
          <a:p>
            <a:pPr lvl="1"/>
            <a:r>
              <a:rPr lang="en-US" dirty="0"/>
              <a:t>Lists - Lists of things (classes that implement List) </a:t>
            </a:r>
          </a:p>
          <a:p>
            <a:pPr lvl="1"/>
            <a:r>
              <a:rPr lang="en-US" dirty="0"/>
              <a:t>Sets - Unique things (classes that implement Set) </a:t>
            </a:r>
          </a:p>
          <a:p>
            <a:pPr lvl="1"/>
            <a:r>
              <a:rPr lang="en-US" dirty="0"/>
              <a:t>Maps - Things with a unique ID (classes that implement Map) </a:t>
            </a:r>
          </a:p>
          <a:p>
            <a:pPr lvl="1"/>
            <a:r>
              <a:rPr lang="en-US" dirty="0"/>
              <a:t>Queues - Things arranged by the order in which they are to be processed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2972311"/>
      </p:ext>
    </p:extLst>
  </p:cSld>
  <p:clrMapOvr>
    <a:masterClrMapping/>
  </p:clrMapOvr>
  <p:transition spd="slow" advClick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BF4-2062-430D-B54F-A6227053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3E8D-84D5-43FD-9F49-5D615B745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Flavours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AED6A5-A987-486F-976C-BF8CD63D2EB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999924" y="2174875"/>
            <a:ext cx="7143750" cy="61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B8666-1C9A-48A8-8021-F8AC73490CBF}"/>
              </a:ext>
            </a:extLst>
          </p:cNvPr>
          <p:cNvSpPr txBox="1"/>
          <p:nvPr/>
        </p:nvSpPr>
        <p:spPr>
          <a:xfrm>
            <a:off x="2286000" y="4321695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78937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The Object class. equals() , </a:t>
            </a:r>
            <a:r>
              <a:rPr lang="en-US" dirty="0" err="1"/>
              <a:t>hashCode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Java Generics</a:t>
            </a:r>
          </a:p>
          <a:p>
            <a:pPr lvl="1"/>
            <a:r>
              <a:rPr lang="en-US" dirty="0"/>
              <a:t>Why do we need generics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  <a:p>
            <a:r>
              <a:rPr lang="en-US" dirty="0"/>
              <a:t>Collections</a:t>
            </a:r>
          </a:p>
          <a:p>
            <a:endParaRPr lang="en-US" dirty="0"/>
          </a:p>
          <a:p>
            <a:r>
              <a:rPr lang="en-US" dirty="0"/>
              <a:t>Using 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3782"/>
      </p:ext>
    </p:extLst>
  </p:cSld>
  <p:clrMapOvr>
    <a:masterClrMapping/>
  </p:clrMapOvr>
  <p:transition spd="slow"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List cares about the index</a:t>
            </a:r>
          </a:p>
          <a:p>
            <a:endParaRPr lang="en-US" dirty="0"/>
          </a:p>
          <a:p>
            <a:r>
              <a:rPr lang="en-US" dirty="0"/>
              <a:t>The one thing that List has that non-lists don't is a set of methods related to the index</a:t>
            </a:r>
          </a:p>
          <a:p>
            <a:endParaRPr lang="en-US" dirty="0"/>
          </a:p>
          <a:p>
            <a:r>
              <a:rPr lang="en-US" dirty="0"/>
              <a:t>Those key methods include things like get(int index), </a:t>
            </a:r>
            <a:r>
              <a:rPr lang="en-US" dirty="0" err="1"/>
              <a:t>indexOf</a:t>
            </a:r>
            <a:r>
              <a:rPr lang="en-US" dirty="0"/>
              <a:t>(Object o), add(int index, Object obj), and so on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C4A77-8217-4C1E-BDE3-B53E7405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30" y="3439784"/>
            <a:ext cx="4148137" cy="815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2" y="4367190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354936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List cares about the index</a:t>
            </a:r>
          </a:p>
          <a:p>
            <a:endParaRPr lang="en-US" dirty="0"/>
          </a:p>
          <a:p>
            <a:r>
              <a:rPr lang="en-US" dirty="0"/>
              <a:t>The one thing that List has that non-lists don't is a set of methods related to the index</a:t>
            </a:r>
          </a:p>
          <a:p>
            <a:endParaRPr lang="en-US" dirty="0"/>
          </a:p>
          <a:p>
            <a:r>
              <a:rPr lang="en-US" dirty="0"/>
              <a:t>Those key methods include things like:</a:t>
            </a:r>
          </a:p>
          <a:p>
            <a:pPr lvl="4"/>
            <a:r>
              <a:rPr lang="en-US" dirty="0"/>
              <a:t>get(int index)</a:t>
            </a:r>
          </a:p>
          <a:p>
            <a:pPr lvl="4"/>
            <a:r>
              <a:rPr lang="en-US" dirty="0" err="1"/>
              <a:t>indexOf</a:t>
            </a:r>
            <a:r>
              <a:rPr lang="en-US" dirty="0"/>
              <a:t>(Object o)</a:t>
            </a:r>
          </a:p>
          <a:p>
            <a:pPr lvl="4"/>
            <a:r>
              <a:rPr lang="en-US" dirty="0"/>
              <a:t>add(int index, Object obj</a:t>
            </a:r>
          </a:p>
          <a:p>
            <a:pPr lvl="4"/>
            <a:r>
              <a:rPr lang="en-US" dirty="0"/>
              <a:t>add()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C4A77-8217-4C1E-BDE3-B53E7405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30" y="3540537"/>
            <a:ext cx="4148137" cy="815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00369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All three List implementations are ordered by index position - a position that you determine either by setting an object at a specific index or by adding it without specifying position, in which case the object is added to the end.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36A5-61AD-4C5D-9599-B46529464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2"/>
          <a:stretch/>
        </p:blipFill>
        <p:spPr>
          <a:xfrm>
            <a:off x="2895600" y="2174874"/>
            <a:ext cx="2667000" cy="19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8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Ordered collection (by index)</a:t>
            </a:r>
          </a:p>
          <a:p>
            <a:pPr lvl="1"/>
            <a:r>
              <a:rPr lang="en-US" dirty="0"/>
              <a:t>Not sorted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6238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Vector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Vector is basically the same as an </a:t>
            </a:r>
            <a:r>
              <a:rPr lang="en-US" dirty="0" err="1"/>
              <a:t>ArrayList</a:t>
            </a:r>
            <a:r>
              <a:rPr lang="en-US" dirty="0"/>
              <a:t>, but Vector methods are synchronized for thread safety</a:t>
            </a:r>
          </a:p>
          <a:p>
            <a:pPr lvl="1"/>
            <a:r>
              <a:rPr lang="en-US" dirty="0"/>
              <a:t>Ordered collection (by index)</a:t>
            </a:r>
          </a:p>
          <a:p>
            <a:pPr lvl="1"/>
            <a:r>
              <a:rPr lang="en-US" dirty="0"/>
              <a:t>Not sorted</a:t>
            </a:r>
          </a:p>
          <a:p>
            <a:pPr lvl="1"/>
            <a:r>
              <a:rPr lang="en-US" dirty="0"/>
              <a:t>You'll normally want to use </a:t>
            </a:r>
            <a:r>
              <a:rPr lang="en-US" dirty="0" err="1"/>
              <a:t>ArrayList</a:t>
            </a:r>
            <a:r>
              <a:rPr lang="en-US" dirty="0"/>
              <a:t> instead of Vector because the synchronized methods add a performance hit you might not need.</a:t>
            </a:r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497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o-RO" dirty="0"/>
              <a:t>LinkedList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LinkedList is ordered by index position, like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The elements are doubly linked to one another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2098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Set cares about uniqueness—it doesn't allow duplicates.</a:t>
            </a:r>
          </a:p>
          <a:p>
            <a:r>
              <a:rPr lang="en-US" dirty="0"/>
              <a:t>Your good friend the equals() method determines whether two objects are identical (in which case, only one can be in the set).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F4F48-745C-4EBE-9349-373BBC5F0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1" t="8973"/>
          <a:stretch/>
        </p:blipFill>
        <p:spPr>
          <a:xfrm>
            <a:off x="1219200" y="2046425"/>
            <a:ext cx="1676400" cy="1909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8E5D0-721F-4CF6-B6FA-D7DADB21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800" y="2128537"/>
            <a:ext cx="4382931" cy="18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HashSet is an unsorted, unordered Set</a:t>
            </a:r>
          </a:p>
          <a:p>
            <a:pPr lvl="1"/>
            <a:r>
              <a:rPr lang="en-US" dirty="0"/>
              <a:t>It uses the </a:t>
            </a:r>
            <a:r>
              <a:rPr lang="en-US" dirty="0" err="1"/>
              <a:t>hashcode</a:t>
            </a:r>
            <a:r>
              <a:rPr lang="en-US" dirty="0"/>
              <a:t> of the object being inserted</a:t>
            </a:r>
          </a:p>
          <a:p>
            <a:pPr lvl="1"/>
            <a:r>
              <a:rPr lang="en-US" dirty="0"/>
              <a:t>Use this class when you want a collection with no duplicates and you don't care about order when you iterate through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7978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LinkedHashSet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Is an ordered version of HashSet</a:t>
            </a:r>
          </a:p>
          <a:p>
            <a:pPr lvl="1"/>
            <a:r>
              <a:rPr lang="en-US" dirty="0"/>
              <a:t>Maintains a doubly linked List across all elements</a:t>
            </a:r>
          </a:p>
          <a:p>
            <a:pPr lvl="1"/>
            <a:r>
              <a:rPr lang="en-US" dirty="0"/>
              <a:t>Use this class instead of HashSet when you care about the iteration order</a:t>
            </a:r>
          </a:p>
          <a:p>
            <a:pPr lvl="1"/>
            <a:r>
              <a:rPr lang="en-US" dirty="0"/>
              <a:t>When you iterate through a HashSet, the order is unpredictable, while a </a:t>
            </a:r>
            <a:r>
              <a:rPr lang="en-US" dirty="0" err="1"/>
              <a:t>LinkedHashSet</a:t>
            </a:r>
            <a:r>
              <a:rPr lang="en-US" dirty="0"/>
              <a:t> lets you iterate through the elements in the order in which they were inserted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5552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pPr lvl="1"/>
            <a:r>
              <a:rPr lang="en-US" dirty="0"/>
              <a:t>Sorted</a:t>
            </a:r>
          </a:p>
          <a:p>
            <a:pPr lvl="1"/>
            <a:r>
              <a:rPr lang="en-US" dirty="0"/>
              <a:t>Guarantees that the elements will be in ascending order, according to natural order</a:t>
            </a:r>
          </a:p>
          <a:p>
            <a:pPr lvl="1"/>
            <a:r>
              <a:rPr lang="en-US" dirty="0"/>
              <a:t>Optionally, you can construct a </a:t>
            </a:r>
            <a:r>
              <a:rPr lang="en-US" dirty="0" err="1"/>
              <a:t>TreeSet</a:t>
            </a:r>
            <a:r>
              <a:rPr lang="en-US" dirty="0"/>
              <a:t> with a constructor that lets you give the collection your own rules for what the order should be.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403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Object class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1C119-50CE-4E3B-A7DB-B67B2BE4911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class extends Object</a:t>
            </a:r>
          </a:p>
          <a:p>
            <a:endParaRPr lang="en-US" dirty="0"/>
          </a:p>
          <a:p>
            <a:r>
              <a:rPr lang="en-US" dirty="0"/>
              <a:t>A new Hippo object also IS-A Animal and IS-A Object. </a:t>
            </a: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FA8FE-C905-4775-8D4F-58BB1E8A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12165"/>
            <a:ext cx="1762125" cy="3448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40002E-BE28-4E90-A0F9-C7C96CB220D6}"/>
              </a:ext>
            </a:extLst>
          </p:cNvPr>
          <p:cNvSpPr txBox="1"/>
          <p:nvPr/>
        </p:nvSpPr>
        <p:spPr>
          <a:xfrm>
            <a:off x="4535488" y="4330990"/>
            <a:ext cx="4349268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2005. Head First Java, 2nd Edition. O'Reilly &amp; Associates, Inc., Sebastopol, CA, USA.</a:t>
            </a:r>
          </a:p>
        </p:txBody>
      </p:sp>
    </p:spTree>
    <p:extLst>
      <p:ext uri="{BB962C8B-B14F-4D97-AF65-F5344CB8AC3E}">
        <p14:creationId xmlns:p14="http://schemas.microsoft.com/office/powerpoint/2010/main" val="4251664120"/>
      </p:ext>
    </p:extLst>
  </p:cSld>
  <p:clrMapOvr>
    <a:masterClrMapping/>
  </p:clrMapOvr>
  <p:transition spd="slow" advClick="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ro-RO" dirty="0"/>
              <a:t>A Map cares about unique identifiers</a:t>
            </a:r>
            <a:r>
              <a:rPr lang="en-US" dirty="0"/>
              <a:t>.</a:t>
            </a:r>
          </a:p>
          <a:p>
            <a:r>
              <a:rPr lang="en-US" dirty="0"/>
              <a:t>key/value or name/value pair</a:t>
            </a:r>
          </a:p>
          <a:p>
            <a:r>
              <a:rPr lang="en-US" dirty="0"/>
              <a:t>You map a unique key (the ID) to a specific value, where both the key and the value are, of course, objects.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6134F-4755-4325-8480-35EA7D09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1" y="2884975"/>
            <a:ext cx="4094597" cy="1019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14968-B613-454B-A201-0667F012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05" y="1970134"/>
            <a:ext cx="2886918" cy="21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5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an unsorted, unordered Map</a:t>
            </a:r>
            <a:endParaRPr lang="en-US" dirty="0"/>
          </a:p>
          <a:p>
            <a:pPr lvl="1"/>
            <a:r>
              <a:rPr lang="en-US" dirty="0"/>
              <a:t>when you need a Map and you don't care about the order when you iterate through it, then HashMap is the way to go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5169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from prehistoric Java times</a:t>
            </a:r>
            <a:endParaRPr lang="en-US" dirty="0"/>
          </a:p>
          <a:p>
            <a:pPr lvl="1"/>
            <a:r>
              <a:rPr lang="en-US" dirty="0" err="1"/>
              <a:t>Hashtable</a:t>
            </a:r>
            <a:r>
              <a:rPr lang="en-US" dirty="0"/>
              <a:t> is the synchronized counterpart to HashMap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3373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LinkedHashMap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maintains insertion order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err="1"/>
              <a:t>is</a:t>
            </a:r>
            <a:r>
              <a:rPr lang="en-US" dirty="0"/>
              <a:t> somewhat slower than HashMap for adding and removing elements, but you can expect faster iteration with a </a:t>
            </a:r>
            <a:r>
              <a:rPr lang="en-US" dirty="0" err="1"/>
              <a:t>LinkedHashMap</a:t>
            </a:r>
            <a:r>
              <a:rPr lang="en-US" dirty="0"/>
              <a:t>.</a:t>
            </a:r>
            <a:r>
              <a:rPr lang="ro-RO" dirty="0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3482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sortedMap</a:t>
            </a:r>
            <a:endParaRPr lang="en-US" dirty="0"/>
          </a:p>
          <a:p>
            <a:pPr lvl="1"/>
            <a:r>
              <a:rPr lang="en-US" dirty="0"/>
              <a:t>sorted by the natural order of the elements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4992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Queue is designed to hold a list of "to-dos," or things to be processed in some way</a:t>
            </a:r>
          </a:p>
          <a:p>
            <a:r>
              <a:rPr lang="en-US" dirty="0"/>
              <a:t>Although other orders are possible, queues are typically thought of as FIFO (first-in, first-out)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E19C7-0DA2-4E35-94A1-F3E21F66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" t="2475" b="5772"/>
          <a:stretch/>
        </p:blipFill>
        <p:spPr>
          <a:xfrm>
            <a:off x="3429000" y="1870074"/>
            <a:ext cx="2333625" cy="22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Queue is designed to hold a list of "to-dos," or things to be processed in some way</a:t>
            </a:r>
          </a:p>
          <a:p>
            <a:r>
              <a:rPr lang="en-US" dirty="0"/>
              <a:t>Although other orders are possible, queues are typically thought of as FIFO (first-in, first-out)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E19C7-0DA2-4E35-94A1-F3E21F66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" t="2475" b="5772"/>
          <a:stretch/>
        </p:blipFill>
        <p:spPr>
          <a:xfrm>
            <a:off x="3429000" y="1870074"/>
            <a:ext cx="2333625" cy="22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8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333C53-B5A9-4B62-BDEC-6C9BD73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Collections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0129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array is basic functionality provided by Java. </a:t>
            </a:r>
          </a:p>
          <a:p>
            <a:pPr marL="279400" lvl="1" indent="0">
              <a:buNone/>
            </a:pPr>
            <a:r>
              <a:rPr lang="en-US" dirty="0"/>
              <a:t>   Array: Simple fixed sized arrays that we create in Java, like below</a:t>
            </a:r>
          </a:p>
          <a:p>
            <a:pPr marL="279400" lvl="1" indent="0">
              <a:buNone/>
            </a:pPr>
            <a:r>
              <a:rPr lang="en-US" dirty="0"/>
              <a:t>         int </a:t>
            </a:r>
            <a:r>
              <a:rPr lang="en-US" dirty="0" err="1"/>
              <a:t>arr</a:t>
            </a:r>
            <a:r>
              <a:rPr lang="en-US" dirty="0"/>
              <a:t>[] = new int[10]   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is part of collection framework in Java.</a:t>
            </a:r>
          </a:p>
          <a:p>
            <a:pPr marL="279400" lvl="1" indent="0">
              <a:buNone/>
            </a:pPr>
            <a:r>
              <a:rPr lang="en-US" dirty="0"/>
              <a:t>   </a:t>
            </a:r>
            <a:r>
              <a:rPr lang="en-US" dirty="0" err="1"/>
              <a:t>ArrayList</a:t>
            </a:r>
            <a:r>
              <a:rPr lang="en-US" dirty="0"/>
              <a:t> : Dynamic sized arrays in Java that implement List interface.</a:t>
            </a:r>
          </a:p>
          <a:p>
            <a:pPr marL="279400" lvl="1" indent="0">
              <a:buNone/>
            </a:pPr>
            <a:r>
              <a:rPr lang="en-US" dirty="0"/>
              <a:t>         </a:t>
            </a: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arrL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&lt;Type&gt;();</a:t>
            </a:r>
          </a:p>
          <a:p>
            <a:endParaRPr lang="en-US" dirty="0"/>
          </a:p>
          <a:p>
            <a:r>
              <a:rPr lang="en-US" dirty="0"/>
              <a:t>Array members are accessed using [], while </a:t>
            </a:r>
            <a:r>
              <a:rPr lang="en-US" dirty="0" err="1"/>
              <a:t>ArrayList</a:t>
            </a:r>
            <a:r>
              <a:rPr lang="en-US" dirty="0"/>
              <a:t> has a set of methods to access elements and modify them. </a:t>
            </a:r>
          </a:p>
          <a:p>
            <a:endParaRPr lang="en-US" dirty="0"/>
          </a:p>
          <a:p>
            <a:r>
              <a:rPr lang="en-US" dirty="0"/>
              <a:t>You cannot create a List with primitives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32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32EA6-C2CA-4A8E-AE6F-18CDBB1A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171747"/>
            <a:ext cx="6948487" cy="32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Object class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382E-D4E9-4D79-BAA9-4B704D36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6" y="1332165"/>
            <a:ext cx="6861864" cy="2447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B67DFE-6923-454F-8CBB-F5F6AB4B33DE}"/>
              </a:ext>
            </a:extLst>
          </p:cNvPr>
          <p:cNvSpPr txBox="1"/>
          <p:nvPr/>
        </p:nvSpPr>
        <p:spPr>
          <a:xfrm>
            <a:off x="468576" y="4466629"/>
            <a:ext cx="3956532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sz="8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https://docs.oracle.com/en/java/javase/11/docs/api/java.base/java/lang/Object.html</a:t>
            </a:r>
            <a:endParaRPr lang="ro-RO" sz="800" i="1" dirty="0"/>
          </a:p>
        </p:txBody>
      </p:sp>
    </p:spTree>
    <p:extLst>
      <p:ext uri="{BB962C8B-B14F-4D97-AF65-F5344CB8AC3E}">
        <p14:creationId xmlns:p14="http://schemas.microsoft.com/office/powerpoint/2010/main" val="993741104"/>
      </p:ext>
    </p:extLst>
  </p:cSld>
  <p:clrMapOvr>
    <a:masterClrMapping/>
  </p:clrMapOvr>
  <p:transition spd="slow" advClick="0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47843-3CED-402C-8A55-47B39C70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0" y="1737047"/>
            <a:ext cx="7264599" cy="19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6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Key methods on collections - Overview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34009-A3FB-4324-814B-AAF26B9A0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1"/>
          <a:stretch/>
        </p:blipFill>
        <p:spPr>
          <a:xfrm>
            <a:off x="432000" y="1019465"/>
            <a:ext cx="5698439" cy="33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09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DB8-9826-4CC0-B948-19C9B69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Collections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2906-DDDF-44BE-87D8-747C8DA29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Iterators and other types of loops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3F1D0-A1FD-43F5-BF6C-0DFEDE3AE7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When to use which traversal?</a:t>
            </a:r>
            <a:endParaRPr lang="en-US" dirty="0"/>
          </a:p>
          <a:p>
            <a:pPr lvl="1"/>
            <a:r>
              <a:rPr lang="en-US" dirty="0"/>
              <a:t>If we have to modify collection, we can use Iterator.</a:t>
            </a:r>
          </a:p>
          <a:p>
            <a:pPr lvl="1"/>
            <a:r>
              <a:rPr lang="en-US" dirty="0"/>
              <a:t>While using nested for loops it is better to use for-each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457A-02B8-4F1B-9863-989DA331BDF7}"/>
              </a:ext>
            </a:extLst>
          </p:cNvPr>
          <p:cNvSpPr txBox="1"/>
          <p:nvPr/>
        </p:nvSpPr>
        <p:spPr>
          <a:xfrm>
            <a:off x="2380333" y="4450127"/>
            <a:ext cx="438293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</a:t>
            </a:r>
            <a:r>
              <a:rPr lang="en-US" sz="600" i="1" dirty="0">
                <a:solidFill>
                  <a:schemeClr val="tx2"/>
                </a:solidFill>
              </a:rPr>
              <a:t>1</a:t>
            </a:r>
            <a:r>
              <a:rPr lang="ro-RO" sz="600" i="1" dirty="0">
                <a:solidFill>
                  <a:schemeClr val="tx2"/>
                </a:solidFill>
              </a:rPr>
              <a:t>5. OCA/OCP Java® SE 7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Programmer I &amp; II</a:t>
            </a:r>
            <a:r>
              <a:rPr lang="en-US" sz="600" i="1" dirty="0">
                <a:solidFill>
                  <a:schemeClr val="tx2"/>
                </a:solidFill>
              </a:rPr>
              <a:t> </a:t>
            </a:r>
            <a:r>
              <a:rPr lang="ro-RO" sz="600" i="1" dirty="0">
                <a:solidFill>
                  <a:schemeClr val="tx2"/>
                </a:solidFill>
              </a:rPr>
              <a:t>Study Guide. McGraw Hill Education</a:t>
            </a:r>
          </a:p>
        </p:txBody>
      </p:sp>
    </p:spTree>
    <p:extLst>
      <p:ext uri="{BB962C8B-B14F-4D97-AF65-F5344CB8AC3E}">
        <p14:creationId xmlns:p14="http://schemas.microsoft.com/office/powerpoint/2010/main" val="416932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1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Object class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23540-8324-4C01-B6C9-3FCACC1C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2" y="1086632"/>
            <a:ext cx="8022036" cy="3318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6F7FB-8143-483D-8655-5B92E57D2FC0}"/>
              </a:ext>
            </a:extLst>
          </p:cNvPr>
          <p:cNvSpPr txBox="1"/>
          <p:nvPr/>
        </p:nvSpPr>
        <p:spPr>
          <a:xfrm>
            <a:off x="468576" y="4466629"/>
            <a:ext cx="3004349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sz="6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https://docs.oracle.com/en/java/javase/11/docs/api/java.base/java/lang/Object.html</a:t>
            </a:r>
            <a:endParaRPr lang="ro-RO" sz="600" i="1" dirty="0"/>
          </a:p>
        </p:txBody>
      </p:sp>
    </p:spTree>
    <p:extLst>
      <p:ext uri="{BB962C8B-B14F-4D97-AF65-F5344CB8AC3E}">
        <p14:creationId xmlns:p14="http://schemas.microsoft.com/office/powerpoint/2010/main" val="2351957778"/>
      </p:ext>
    </p:extLst>
  </p:cSld>
  <p:clrMapOvr>
    <a:masterClrMapping/>
  </p:clrMapOvr>
  <p:transition spd="slow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representation of the object</a:t>
            </a:r>
          </a:p>
          <a:p>
            <a:endParaRPr lang="en-US" dirty="0"/>
          </a:p>
          <a:p>
            <a:r>
              <a:rPr lang="en-US" dirty="0"/>
              <a:t>Helps you get a meaningful text about the objects of your class</a:t>
            </a:r>
          </a:p>
          <a:p>
            <a:endParaRPr lang="en-US" dirty="0"/>
          </a:p>
          <a:p>
            <a:r>
              <a:rPr lang="en-US" dirty="0"/>
              <a:t>Code example – HardToRead.java / EasyToRead.java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4870"/>
      </p:ext>
    </p:extLst>
  </p:cSld>
  <p:clrMapOvr>
    <a:masterClrMapping/>
  </p:clrMapOvr>
  <p:transition spd="slow"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equals()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When you really need to know if two references are identical, use ==.</a:t>
            </a:r>
          </a:p>
          <a:p>
            <a:endParaRPr lang="en-US" dirty="0"/>
          </a:p>
          <a:p>
            <a:r>
              <a:rPr lang="en-US" dirty="0"/>
              <a:t>But when you need to know if the objects themselves (not the references) are equal, use the equals() method</a:t>
            </a:r>
          </a:p>
          <a:p>
            <a:endParaRPr lang="en-US" dirty="0"/>
          </a:p>
          <a:p>
            <a:r>
              <a:rPr lang="en-US" dirty="0"/>
              <a:t>The equals() method in class Object uses only the == operator for comparisons, so unless you override equals(), two objects are considered equal only if the two references refer to the same object</a:t>
            </a:r>
          </a:p>
          <a:p>
            <a:endParaRPr lang="en-US" dirty="0"/>
          </a:p>
          <a:p>
            <a:r>
              <a:rPr lang="en-US" dirty="0"/>
              <a:t>Example: Car.java</a:t>
            </a:r>
          </a:p>
        </p:txBody>
      </p:sp>
    </p:spTree>
    <p:extLst>
      <p:ext uri="{BB962C8B-B14F-4D97-AF65-F5344CB8AC3E}">
        <p14:creationId xmlns:p14="http://schemas.microsoft.com/office/powerpoint/2010/main" val="1075799536"/>
      </p:ext>
    </p:extLst>
  </p:cSld>
  <p:clrMapOvr>
    <a:masterClrMapping/>
  </p:clrMapOvr>
  <p:transition spd="slow"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C5D6-F406-499D-9EA5-586D144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3AD2-027C-491B-A526-3B0F23512E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equals() Method</a:t>
            </a:r>
            <a:endParaRPr lang="ro-RO" dirty="0"/>
          </a:p>
          <a:p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1172-047F-4AC2-82E9-43128066CB9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Pulled straight from the Java docs, the equals() contract says </a:t>
            </a:r>
          </a:p>
          <a:p>
            <a:pPr lvl="1"/>
            <a:r>
              <a:rPr lang="en-US" dirty="0"/>
              <a:t>It is reflexive. For any reference value x, </a:t>
            </a:r>
            <a:r>
              <a:rPr lang="en-US" dirty="0" err="1"/>
              <a:t>x.equals</a:t>
            </a:r>
            <a:r>
              <a:rPr lang="en-US" dirty="0"/>
              <a:t>(x) should return true.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symmetric. For any reference values x and y, </a:t>
            </a:r>
            <a:r>
              <a:rPr lang="en-US" dirty="0" err="1"/>
              <a:t>x.equals</a:t>
            </a:r>
            <a:r>
              <a:rPr lang="en-US" dirty="0"/>
              <a:t>(y) should return true if and only if </a:t>
            </a:r>
            <a:r>
              <a:rPr lang="en-US" dirty="0" err="1"/>
              <a:t>y.equals</a:t>
            </a:r>
            <a:r>
              <a:rPr lang="en-US" dirty="0"/>
              <a:t>(x) returns true.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transitive. For any reference values x, y, and z, if </a:t>
            </a:r>
            <a:r>
              <a:rPr lang="en-US" dirty="0" err="1"/>
              <a:t>x.equals</a:t>
            </a:r>
            <a:r>
              <a:rPr lang="en-US" dirty="0"/>
              <a:t>(y) returns true and </a:t>
            </a:r>
            <a:r>
              <a:rPr lang="en-US" dirty="0" err="1"/>
              <a:t>y.equals</a:t>
            </a:r>
            <a:r>
              <a:rPr lang="en-US" dirty="0"/>
              <a:t>(z) returns true, then </a:t>
            </a:r>
            <a:r>
              <a:rPr lang="en-US" dirty="0" err="1"/>
              <a:t>x.equals</a:t>
            </a:r>
            <a:r>
              <a:rPr lang="en-US" dirty="0"/>
              <a:t>(z) must return true.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consistent. For any reference values x and y, multiple invocations of </a:t>
            </a:r>
            <a:r>
              <a:rPr lang="en-US" dirty="0" err="1"/>
              <a:t>x.equals</a:t>
            </a:r>
            <a:r>
              <a:rPr lang="en-US" dirty="0"/>
              <a:t>(y) consistently return true or consistently return false, provided no information used in equals() comparisons on the object is modified.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any non-null reference value x, </a:t>
            </a:r>
            <a:r>
              <a:rPr lang="en-US" dirty="0" err="1"/>
              <a:t>x.equals</a:t>
            </a:r>
            <a:r>
              <a:rPr lang="en-US" dirty="0"/>
              <a:t>(null) should return false.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8331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equals(), </a:t>
            </a:r>
            <a:r>
              <a:rPr lang="en-GB" dirty="0" err="1"/>
              <a:t>hashCode</a:t>
            </a:r>
            <a:r>
              <a:rPr lang="en-GB" dirty="0"/>
              <a:t>() and </a:t>
            </a:r>
            <a:r>
              <a:rPr lang="en-GB" dirty="0" err="1"/>
              <a:t>toString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754-FF27-4214-8A14-37A5649FF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you can think of it as kind of an object ID number, it isn't necessarily unique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 value of an object is used by some collection classes</a:t>
            </a:r>
          </a:p>
          <a:p>
            <a:endParaRPr lang="en-US" dirty="0"/>
          </a:p>
          <a:p>
            <a:r>
              <a:rPr lang="en-US" dirty="0"/>
              <a:t>Collections such as HashMap and HashSet use the </a:t>
            </a:r>
            <a:r>
              <a:rPr lang="en-US" dirty="0" err="1"/>
              <a:t>hashcode</a:t>
            </a:r>
            <a:r>
              <a:rPr lang="en-US" dirty="0"/>
              <a:t> value of an object to determine how the object should be stored in the collection</a:t>
            </a:r>
          </a:p>
          <a:p>
            <a:endParaRPr lang="en-US" dirty="0"/>
          </a:p>
          <a:p>
            <a:r>
              <a:rPr lang="en-US" dirty="0"/>
              <a:t>Example: the bucket with persons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836"/>
      </p:ext>
    </p:extLst>
  </p:cSld>
  <p:clrMapOvr>
    <a:masterClrMapping/>
  </p:clrMapOvr>
  <p:transition spd="slow"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98e6023e8ffcce5742ddde1805ec816316753c8"/>
</p:tagLst>
</file>

<file path=ppt/theme/theme1.xml><?xml version="1.0" encoding="utf-8"?>
<a:theme xmlns:a="http://schemas.openxmlformats.org/drawingml/2006/main" name="FRQ_CORP Master 18">
  <a:themeElements>
    <a:clrScheme name="FRQ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88A27D34-DFD5-4E1C-8217-716295B19E54}"/>
    </a:ext>
  </a:extLst>
</a:theme>
</file>

<file path=ppt/theme/theme2.xml><?xml version="1.0" encoding="utf-8"?>
<a:theme xmlns:a="http://schemas.openxmlformats.org/drawingml/2006/main" name="Only use as divider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1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DCFCDF6C-9326-4BA2-9116-50268E11A397}"/>
    </a:ext>
  </a:extLst>
</a:theme>
</file>

<file path=ppt/theme/theme3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IMS051444_EN_V5_0_FRQ-Corp-Master</Template>
  <TotalTime>1098</TotalTime>
  <Words>2025</Words>
  <Application>Microsoft Office PowerPoint</Application>
  <PresentationFormat>Custom</PresentationFormat>
  <Paragraphs>320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Courier New</vt:lpstr>
      <vt:lpstr>Lucida Grande</vt:lpstr>
      <vt:lpstr>Nirmala UI</vt:lpstr>
      <vt:lpstr>Wingdings</vt:lpstr>
      <vt:lpstr>ヒラギノ角ゴ Pro W3</vt:lpstr>
      <vt:lpstr>FRQ_CORP Master 18</vt:lpstr>
      <vt:lpstr>Only use as divider</vt:lpstr>
      <vt:lpstr>Module 6</vt:lpstr>
      <vt:lpstr>Table of contents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equals(), hashCode() and toString()</vt:lpstr>
      <vt:lpstr>Java Generics</vt:lpstr>
      <vt:lpstr>Java Generics</vt:lpstr>
      <vt:lpstr>Java Generics</vt:lpstr>
      <vt:lpstr>Java Generics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Using Collections</vt:lpstr>
      <vt:lpstr>Using Collections</vt:lpstr>
      <vt:lpstr>Using Collections</vt:lpstr>
      <vt:lpstr>Using Collections</vt:lpstr>
      <vt:lpstr>Using Collections</vt:lpstr>
      <vt:lpstr>Using Collections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6 - Working with Collections</dc:title>
  <dc:creator>CHISCARI Andreea</dc:creator>
  <cp:lastModifiedBy> </cp:lastModifiedBy>
  <cp:revision>131</cp:revision>
  <cp:lastPrinted>2016-03-10T09:24:12Z</cp:lastPrinted>
  <dcterms:created xsi:type="dcterms:W3CDTF">2019-03-13T09:31:56Z</dcterms:created>
  <dcterms:modified xsi:type="dcterms:W3CDTF">2019-05-19T15:52:56Z</dcterms:modified>
</cp:coreProperties>
</file>