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5.jpeg" ContentType="image/jpe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8880" cy="13708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8880" cy="13708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5" descr=""/>
          <p:cNvPicPr/>
          <p:nvPr/>
        </p:nvPicPr>
        <p:blipFill>
          <a:blip r:embed="rId1"/>
          <a:stretch/>
        </p:blipFill>
        <p:spPr>
          <a:xfrm>
            <a:off x="360" y="0"/>
            <a:ext cx="9143280" cy="685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380880"/>
            <a:ext cx="8228880" cy="137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Project Schedule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457200" y="1981080"/>
            <a:ext cx="8228880" cy="1447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Provide the Schedule (Gantt Chart) of your 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project here.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0" y="0"/>
            <a:ext cx="914328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5800" y="457200"/>
            <a:ext cx="7771680" cy="990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Sequence Diagrams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914400" y="2209680"/>
            <a:ext cx="7619400" cy="2590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Provide some core sequence diagrams here. Provide one diagram per slide and give heading at top for each sequence diagram.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80880" y="152280"/>
            <a:ext cx="822888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Logical Model/Class Diagram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0" y="1376280"/>
            <a:ext cx="914328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0" y="1776240"/>
            <a:ext cx="914328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2"/>
          <p:cNvSpPr/>
          <p:nvPr/>
        </p:nvSpPr>
        <p:spPr>
          <a:xfrm>
            <a:off x="0" y="5081760"/>
            <a:ext cx="914328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3"/>
          <p:cNvSpPr/>
          <p:nvPr/>
        </p:nvSpPr>
        <p:spPr>
          <a:xfrm>
            <a:off x="533520" y="380880"/>
            <a:ext cx="822888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Entity-Relationship Diagram</a:t>
            </a:r>
            <a:endParaRPr b="0" lang="en-US" sz="44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609480" y="457200"/>
            <a:ext cx="7771680" cy="837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e5ffff"/>
                </a:solidFill>
                <a:latin typeface="Tahoma"/>
              </a:rPr>
              <a:t>Database Diagram</a:t>
            </a:r>
            <a:endParaRPr b="0" lang="en-US" sz="40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09480" y="457200"/>
            <a:ext cx="7771680" cy="837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e5ffff"/>
                </a:solidFill>
                <a:latin typeface="Tahoma"/>
              </a:rPr>
              <a:t>User Interfaces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371600" y="2895480"/>
            <a:ext cx="6400080" cy="1751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Provide screen shots of GUI in different slides of your application here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7200" y="380880"/>
            <a:ext cx="8228880" cy="137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Tools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457200" y="1981080"/>
            <a:ext cx="8228880" cy="228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Write the various tools you have used 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during the development of this application 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71680" y="2651760"/>
            <a:ext cx="8000280" cy="1188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5900" spc="-1" strike="noStrike">
                <a:solidFill>
                  <a:srgbClr val="e5ffff"/>
                </a:solidFill>
                <a:latin typeface="Tahoma"/>
              </a:rPr>
              <a:t>Quiz of intelligence</a:t>
            </a:r>
            <a:endParaRPr b="0" lang="en-US" sz="5900" spc="-1" strike="noStrike">
              <a:latin typeface="Arial"/>
            </a:endParaRPr>
          </a:p>
        </p:txBody>
      </p:sp>
      <p:pic>
        <p:nvPicPr>
          <p:cNvPr id="116" name="Picture 6" descr=""/>
          <p:cNvPicPr/>
          <p:nvPr/>
        </p:nvPicPr>
        <p:blipFill>
          <a:blip r:embed="rId1"/>
          <a:stretch/>
        </p:blipFill>
        <p:spPr>
          <a:xfrm>
            <a:off x="3809880" y="5029200"/>
            <a:ext cx="2013840" cy="146304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3657600" y="731520"/>
            <a:ext cx="2103120" cy="182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380880"/>
            <a:ext cx="8228880" cy="137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900" spc="-1" strike="noStrike">
                <a:solidFill>
                  <a:srgbClr val="e5ffff"/>
                </a:solidFill>
                <a:latin typeface="Tahoma"/>
              </a:rPr>
              <a:t>Group Members Introduction</a:t>
            </a:r>
            <a:endParaRPr b="0" lang="en-US" sz="59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7200" y="2514600"/>
            <a:ext cx="8228880" cy="3978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Name: Jawad Ali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ID: bc160401965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62120" y="228600"/>
            <a:ext cx="7771680" cy="1828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e5ffff"/>
                </a:solidFill>
                <a:latin typeface="Tahoma"/>
              </a:rPr>
              <a:t>INTRODUCTION OF PROJECT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2" name="Picture 8" descr=""/>
          <p:cNvPicPr/>
          <p:nvPr/>
        </p:nvPicPr>
        <p:blipFill>
          <a:blip r:embed="rId1"/>
          <a:stretch/>
        </p:blipFill>
        <p:spPr>
          <a:xfrm>
            <a:off x="8305920" y="6305400"/>
            <a:ext cx="837360" cy="551880"/>
          </a:xfrm>
          <a:prstGeom prst="rect">
            <a:avLst/>
          </a:prstGeom>
          <a:ln>
            <a:noFill/>
          </a:ln>
        </p:spPr>
      </p:pic>
      <p:sp>
        <p:nvSpPr>
          <p:cNvPr id="123" name="CustomShape 3"/>
          <p:cNvSpPr/>
          <p:nvPr/>
        </p:nvSpPr>
        <p:spPr>
          <a:xfrm>
            <a:off x="914400" y="2666880"/>
            <a:ext cx="7543080" cy="24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  <a:ea typeface="DejaVu Sans"/>
              </a:rPr>
              <a:t>Give here the introduction of your project in a professional way with proper headings. Try to write in bullets form. You can cover about two slides on introduction.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600200" y="1295280"/>
            <a:ext cx="48762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533520" y="2133720"/>
            <a:ext cx="8076600" cy="2557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  <a:ea typeface="DejaVu Sans"/>
              </a:rPr>
              <a:t>Provide Here the Diagram of Process Model. You can make the diagram of process model according to your choice but it should be correct.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09480" y="304920"/>
            <a:ext cx="7771680" cy="990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Use Case Diagram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371600" y="3886200"/>
            <a:ext cx="6400080" cy="137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Provide Use Case Diagram of your Application here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685800" y="533520"/>
            <a:ext cx="7771680" cy="1828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Business Rules Catalog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371600" y="3124080"/>
            <a:ext cx="6400080" cy="1751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Write down here some core business rules/functional requirements of your project.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380880"/>
            <a:ext cx="8228880" cy="137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4400" spc="-1" strike="noStrike">
                <a:solidFill>
                  <a:srgbClr val="e5ffff"/>
                </a:solidFill>
                <a:latin typeface="Tahoma"/>
              </a:rPr>
              <a:t>Architectural Design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0" y="1386000"/>
            <a:ext cx="914328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"/>
          <p:cNvSpPr/>
          <p:nvPr/>
        </p:nvSpPr>
        <p:spPr>
          <a:xfrm>
            <a:off x="1523880" y="3124080"/>
            <a:ext cx="678096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  <a:ea typeface="DejaVu Sans"/>
              </a:rPr>
              <a:t>Provide Architecture Diagram Here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380880"/>
            <a:ext cx="8228880" cy="137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Team Structure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57200" y="1981080"/>
            <a:ext cx="8228880" cy="1447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Provide here the diagrammatic view of your team structure and key responsibilities.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209</TotalTime>
  <Application>LibreOffice/5.4.3.2$MacOSX_X86_64 LibreOffice_project/92a7159f7e4af62137622921e809f8546db437e5</Application>
  <Words>204</Words>
  <Paragraphs>31</Paragraphs>
  <Company>VU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2007-02-24T01:41:18Z</dcterms:created>
  <dc:creator>MUHAMMAD HARIS SIDDIQUI</dc:creator>
  <dc:description/>
  <dc:language>en-US</dc:language>
  <cp:lastModifiedBy/>
  <dcterms:modified xsi:type="dcterms:W3CDTF">2020-04-28T17:18:03Z</dcterms:modified>
  <cp:revision>58</cp:revision>
  <dc:subject/>
  <dc:title>Let us Play Chess Online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VU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16</vt:i4>
  </property>
</Properties>
</file>