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5038327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503832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5038327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503832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503832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503832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5ab37a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5ab37a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5ab37a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5ab37a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5ab37a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5ab37a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5ab37a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5ab37a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5ab37a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5ab37a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5038327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503832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503832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503832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037341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037341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5038327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503832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503832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503832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2c4197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2c4197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2c4197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2c4197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2c4197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2c4197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2c4197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02c4197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7503832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7503832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037341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037341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037341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037341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503832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503832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503832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503832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503832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503832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503832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503832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503832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503832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7200"/>
            <a:ext cx="8839200" cy="272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Business Rules Catalog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00" y="111667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The other player can either accept or reject challenge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Both players will have same questions and time to answer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In the end of quiz, results will be shown with winner in case of multiplayer game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Architectural Design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25" y="972750"/>
            <a:ext cx="4639946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Project Schedule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5150"/>
            <a:ext cx="8753879" cy="386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Sequence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525" y="1060225"/>
            <a:ext cx="4704943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Sequence Diagram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38" y="1060225"/>
            <a:ext cx="4635517" cy="38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Sequence Diagram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225" y="1105350"/>
            <a:ext cx="4717556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Sequence Diagram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413" y="1068750"/>
            <a:ext cx="3967169" cy="38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Sequence Diagram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13" y="1026400"/>
            <a:ext cx="5056975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Logical Model/Class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00" y="1015100"/>
            <a:ext cx="4561590" cy="386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Entity-Relationship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13" y="1017850"/>
            <a:ext cx="5882972" cy="386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Quiz of Intelligence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663" y="3462850"/>
            <a:ext cx="1900675" cy="1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063" y="304575"/>
            <a:ext cx="1567875" cy="15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Database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5" y="981275"/>
            <a:ext cx="7751040" cy="38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User Interface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13" y="1048950"/>
            <a:ext cx="2170969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User Interface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875" y="1026400"/>
            <a:ext cx="2178245" cy="386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User Interface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250" y="1023650"/>
            <a:ext cx="2173511" cy="386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User Interface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038" y="1023650"/>
            <a:ext cx="2175917" cy="38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User Interface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50" y="972750"/>
            <a:ext cx="2177508" cy="38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Tools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05" name="Google Shape;205;p38"/>
          <p:cNvSpPr txBox="1"/>
          <p:nvPr>
            <p:ph type="ctrTitle"/>
          </p:nvPr>
        </p:nvSpPr>
        <p:spPr>
          <a:xfrm>
            <a:off x="311700" y="972800"/>
            <a:ext cx="85206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Unity Game Engine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Firebase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C#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Rider IDE / VS Code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Figma 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Group Members Introduction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032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Jawad Ali								bc160401965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1050875"/>
            <a:ext cx="85206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Quiz of intelligence is designed for educational purpose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It will check user’s knowledge in different fields of life e.g. music, sports etc.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User can also challenge his friend to inspect who is more intelligent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134975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Introduction of Project</a:t>
            </a:r>
            <a:endParaRPr b="1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974675"/>
            <a:ext cx="85206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On every correct answer, user will get coins and points as reward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On difficult questions, user can take hint to hide two wrong options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At the end of quiz result will be shown and winner in case of multiplayer quiz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134975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Introduction of Project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134975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VU Process Model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50" y="961475"/>
            <a:ext cx="4652701" cy="40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134975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Use Case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837" y="981275"/>
            <a:ext cx="3950319" cy="387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Business Rules Catalog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0" y="972750"/>
            <a:ext cx="85206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Facebook based login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T</a:t>
            </a:r>
            <a:r>
              <a:rPr lang="en" sz="2800">
                <a:solidFill>
                  <a:srgbClr val="000000"/>
                </a:solidFill>
              </a:rPr>
              <a:t>here should be questions from different topics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User can either select from one of these topics or will get questions from all topics randomly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Each questionnaire will consist of 7 questions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Business Rules Catalog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0" y="111667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On every correct answer user will get 10 points and coins based on time he take to answer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In difficult questions, user can take hint by investing coins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In multiplayer mode, user can challenge his friend to play with him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