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5.jpeg" ContentType="image/jpe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AC7B26D-821D-4C32-A407-3A83374F600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676520"/>
            <a:ext cx="7772040" cy="18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B6E11DA-D01D-4A6C-A50A-AF081EA3762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C32E88B-E91A-4065-891B-4FF96D32A78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"/>
          <p:cNvPicPr/>
          <p:nvPr/>
        </p:nvPicPr>
        <p:blipFill>
          <a:blip r:embed="rId1"/>
          <a:stretch/>
        </p:blipFill>
        <p:spPr>
          <a:xfrm>
            <a:off x="36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Project Schedule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981080"/>
            <a:ext cx="8229240" cy="1447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Provide the Schedule (Gantt Chart) of your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project here.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5800" y="457200"/>
            <a:ext cx="777204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Sequence Diagrams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914400" y="2209680"/>
            <a:ext cx="7619760" cy="2590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Provide some core sequence diagrams here. Provide one diagram per slide and give heading at top for each sequence diagram.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80880" y="152280"/>
            <a:ext cx="822924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Logical Model/Class Diagram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0" y="1376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177624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0" y="508176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3"/>
          <p:cNvSpPr txBox="1"/>
          <p:nvPr/>
        </p:nvSpPr>
        <p:spPr>
          <a:xfrm>
            <a:off x="533520" y="380880"/>
            <a:ext cx="822924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Entity-Relationship Diagram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09480" y="45720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Database Diagram</a:t>
            </a:r>
            <a:endParaRPr b="0" lang="en-US" sz="4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09480" y="45720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User Interfaces</a:t>
            </a:r>
            <a:endParaRPr b="0" lang="en-US" sz="4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371600" y="289548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Provide screen shots of GUI in different slides of your application here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Tools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981080"/>
            <a:ext cx="8229240" cy="2285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Write the various tools you have used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during the development of this application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71680" y="2057760"/>
            <a:ext cx="8000640" cy="2742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900" spc="-1" strike="noStrike">
                <a:solidFill>
                  <a:srgbClr val="e5ffff"/>
                </a:solidFill>
                <a:latin typeface="Tahoma"/>
              </a:rPr>
              <a:t>Quiz of intelligence</a:t>
            </a:r>
            <a:endParaRPr b="0" lang="en-US" sz="59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5" name="Picture 6" descr=""/>
          <p:cNvPicPr/>
          <p:nvPr/>
        </p:nvPicPr>
        <p:blipFill>
          <a:blip r:embed="rId1"/>
          <a:stretch/>
        </p:blipFill>
        <p:spPr>
          <a:xfrm>
            <a:off x="3809880" y="5029200"/>
            <a:ext cx="2014200" cy="146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900" spc="-1" strike="noStrike">
                <a:solidFill>
                  <a:srgbClr val="e5ffff"/>
                </a:solidFill>
                <a:latin typeface="Tahoma"/>
              </a:rPr>
              <a:t>Group Members Introduction</a:t>
            </a:r>
            <a:endParaRPr b="0" lang="en-US" sz="59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2514600"/>
            <a:ext cx="8229240" cy="3978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Write your group members introduction here with names and VU Id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62120" y="228600"/>
            <a:ext cx="7772040" cy="18284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e5ffff"/>
                </a:solidFill>
                <a:latin typeface="Tahoma"/>
              </a:rPr>
              <a:t>INTRODUCTION OF PROJECT</a:t>
            </a:r>
            <a:endParaRPr b="0" lang="en-US" sz="4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Picture 8" descr=""/>
          <p:cNvPicPr/>
          <p:nvPr/>
        </p:nvPicPr>
        <p:blipFill>
          <a:blip r:embed="rId1"/>
          <a:stretch/>
        </p:blipFill>
        <p:spPr>
          <a:xfrm>
            <a:off x="8305920" y="6305400"/>
            <a:ext cx="837720" cy="55224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914400" y="2666880"/>
            <a:ext cx="7543440" cy="24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Give here the introduction of your project in a professional way with proper headings. Try to write in bullets form. You can cover about two slides on introduction.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600200" y="1295280"/>
            <a:ext cx="48765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533520" y="2133720"/>
            <a:ext cx="8076960" cy="255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Provide Here the Diagram of Process Model. You can make the diagram of process model according to your choice but it should be correct.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09480" y="304920"/>
            <a:ext cx="777204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Use Case Diagram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371600" y="3886200"/>
            <a:ext cx="6400440" cy="1371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Provide Use Case Diagram of your Application here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533520"/>
            <a:ext cx="7772040" cy="18284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Business Rules Catalog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371600" y="312408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Write down here some core business rules/functional requirements of your project.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e5ffff"/>
                </a:solidFill>
                <a:latin typeface="Tahoma"/>
              </a:rPr>
              <a:t>Architectural Design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0" y="138600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1523880" y="3124080"/>
            <a:ext cx="67813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Provide Architecture Diagram Here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Team Structure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981080"/>
            <a:ext cx="8229240" cy="1447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Provide here the diagrammatic view of your team structure and key responsibilities.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205</TotalTime>
  <Application>LibreOffice/5.4.3.2$MacOSX_X86_64 LibreOffice_project/92a7159f7e4af62137622921e809f8546db437e5</Application>
  <Words>204</Words>
  <Paragraphs>31</Paragraphs>
  <Company>VU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2007-02-24T01:41:18Z</dcterms:created>
  <dc:creator>MUHAMMAD HARIS SIDDIQUI</dc:creator>
  <dc:description/>
  <dc:language>en-US</dc:language>
  <cp:lastModifiedBy/>
  <dcterms:modified xsi:type="dcterms:W3CDTF">2020-04-01T14:34:50Z</dcterms:modified>
  <cp:revision>57</cp:revision>
  <dc:subject/>
  <dc:title>Let us Play Chess Online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