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sldIdLst>
    <p:sldId id="258" r:id="rId2"/>
    <p:sldId id="259" r:id="rId3"/>
    <p:sldId id="260" r:id="rId4"/>
    <p:sldId id="262" r:id="rId5"/>
    <p:sldId id="265" r:id="rId6"/>
    <p:sldId id="266" r:id="rId7"/>
    <p:sldId id="264" r:id="rId8"/>
    <p:sldId id="267" r:id="rId9"/>
    <p:sldId id="271" r:id="rId10"/>
    <p:sldId id="272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tejaswini2909@outlook.com" userId="93188e8ef886de6d" providerId="LiveId" clId="{AE8970C5-8CEB-4C78-A469-F6013E82DBBF}"/>
    <pc:docChg chg="custSel addSld delSld modSld sldOrd">
      <pc:chgData name="saitejaswini2909@outlook.com" userId="93188e8ef886de6d" providerId="LiveId" clId="{AE8970C5-8CEB-4C78-A469-F6013E82DBBF}" dt="2025-07-23T17:22:40.094" v="74" actId="20577"/>
      <pc:docMkLst>
        <pc:docMk/>
      </pc:docMkLst>
      <pc:sldChg chg="modSp">
        <pc:chgData name="saitejaswini2909@outlook.com" userId="93188e8ef886de6d" providerId="LiveId" clId="{AE8970C5-8CEB-4C78-A469-F6013E82DBBF}" dt="2025-07-23T17:20:23.053" v="62"/>
        <pc:sldMkLst>
          <pc:docMk/>
          <pc:sldMk cId="726603270" sldId="258"/>
        </pc:sldMkLst>
        <pc:spChg chg="mod">
          <ac:chgData name="saitejaswini2909@outlook.com" userId="93188e8ef886de6d" providerId="LiveId" clId="{AE8970C5-8CEB-4C78-A469-F6013E82DBBF}" dt="2025-07-23T17:20:23.053" v="62"/>
          <ac:spMkLst>
            <pc:docMk/>
            <pc:sldMk cId="726603270" sldId="258"/>
            <ac:spMk id="2" creationId="{19CCB09C-A1ED-8E46-80D8-504E03ECA3FB}"/>
          </ac:spMkLst>
        </pc:spChg>
        <pc:spChg chg="mod">
          <ac:chgData name="saitejaswini2909@outlook.com" userId="93188e8ef886de6d" providerId="LiveId" clId="{AE8970C5-8CEB-4C78-A469-F6013E82DBBF}" dt="2025-07-23T17:20:23.053" v="62"/>
          <ac:spMkLst>
            <pc:docMk/>
            <pc:sldMk cId="726603270" sldId="258"/>
            <ac:spMk id="3" creationId="{7C4C1E6F-A043-9A4D-2A6C-16CA018B57CC}"/>
          </ac:spMkLst>
        </pc:spChg>
      </pc:sldChg>
      <pc:sldChg chg="modSp mod">
        <pc:chgData name="saitejaswini2909@outlook.com" userId="93188e8ef886de6d" providerId="LiveId" clId="{AE8970C5-8CEB-4C78-A469-F6013E82DBBF}" dt="2025-07-23T17:20:23.053" v="62"/>
        <pc:sldMkLst>
          <pc:docMk/>
          <pc:sldMk cId="3921827963" sldId="259"/>
        </pc:sldMkLst>
        <pc:spChg chg="mod">
          <ac:chgData name="saitejaswini2909@outlook.com" userId="93188e8ef886de6d" providerId="LiveId" clId="{AE8970C5-8CEB-4C78-A469-F6013E82DBBF}" dt="2025-07-23T17:20:23.053" v="62"/>
          <ac:spMkLst>
            <pc:docMk/>
            <pc:sldMk cId="3921827963" sldId="259"/>
            <ac:spMk id="2" creationId="{2B04A2D6-795E-E267-7C56-92A60C0B23D8}"/>
          </ac:spMkLst>
        </pc:spChg>
        <pc:spChg chg="mod">
          <ac:chgData name="saitejaswini2909@outlook.com" userId="93188e8ef886de6d" providerId="LiveId" clId="{AE8970C5-8CEB-4C78-A469-F6013E82DBBF}" dt="2025-07-23T17:20:23.053" v="62"/>
          <ac:spMkLst>
            <pc:docMk/>
            <pc:sldMk cId="3921827963" sldId="259"/>
            <ac:spMk id="3" creationId="{F15D52D7-8E3B-7E0F-9DC0-327007EF3824}"/>
          </ac:spMkLst>
        </pc:spChg>
      </pc:sldChg>
      <pc:sldChg chg="modSp mod">
        <pc:chgData name="saitejaswini2909@outlook.com" userId="93188e8ef886de6d" providerId="LiveId" clId="{AE8970C5-8CEB-4C78-A469-F6013E82DBBF}" dt="2025-07-23T17:20:23.053" v="62"/>
        <pc:sldMkLst>
          <pc:docMk/>
          <pc:sldMk cId="2553832987" sldId="260"/>
        </pc:sldMkLst>
        <pc:spChg chg="mod">
          <ac:chgData name="saitejaswini2909@outlook.com" userId="93188e8ef886de6d" providerId="LiveId" clId="{AE8970C5-8CEB-4C78-A469-F6013E82DBBF}" dt="2025-07-23T17:20:23.053" v="62"/>
          <ac:spMkLst>
            <pc:docMk/>
            <pc:sldMk cId="2553832987" sldId="260"/>
            <ac:spMk id="2" creationId="{81058B0C-52A7-5744-7A13-B7B8631E8CEA}"/>
          </ac:spMkLst>
        </pc:spChg>
        <pc:spChg chg="mod">
          <ac:chgData name="saitejaswini2909@outlook.com" userId="93188e8ef886de6d" providerId="LiveId" clId="{AE8970C5-8CEB-4C78-A469-F6013E82DBBF}" dt="2025-07-23T17:20:20.925" v="61" actId="27636"/>
          <ac:spMkLst>
            <pc:docMk/>
            <pc:sldMk cId="2553832987" sldId="260"/>
            <ac:spMk id="3" creationId="{A885DFA0-044B-93C8-6C76-66EBDAC88D02}"/>
          </ac:spMkLst>
        </pc:spChg>
      </pc:sldChg>
      <pc:sldChg chg="modSp mod">
        <pc:chgData name="saitejaswini2909@outlook.com" userId="93188e8ef886de6d" providerId="LiveId" clId="{AE8970C5-8CEB-4C78-A469-F6013E82DBBF}" dt="2025-07-23T17:20:23.053" v="62"/>
        <pc:sldMkLst>
          <pc:docMk/>
          <pc:sldMk cId="1707710374" sldId="262"/>
        </pc:sldMkLst>
        <pc:spChg chg="mod">
          <ac:chgData name="saitejaswini2909@outlook.com" userId="93188e8ef886de6d" providerId="LiveId" clId="{AE8970C5-8CEB-4C78-A469-F6013E82DBBF}" dt="2025-07-23T17:20:23.053" v="62"/>
          <ac:spMkLst>
            <pc:docMk/>
            <pc:sldMk cId="1707710374" sldId="262"/>
            <ac:spMk id="2" creationId="{7759A437-F84F-9773-55FA-5213C15F7C9D}"/>
          </ac:spMkLst>
        </pc:spChg>
        <pc:spChg chg="mod">
          <ac:chgData name="saitejaswini2909@outlook.com" userId="93188e8ef886de6d" providerId="LiveId" clId="{AE8970C5-8CEB-4C78-A469-F6013E82DBBF}" dt="2025-07-23T17:20:23.053" v="62"/>
          <ac:spMkLst>
            <pc:docMk/>
            <pc:sldMk cId="1707710374" sldId="262"/>
            <ac:spMk id="3" creationId="{9DB589BD-14ED-879A-3B4B-7AE441C7618F}"/>
          </ac:spMkLst>
        </pc:spChg>
      </pc:sldChg>
      <pc:sldChg chg="modSp mod">
        <pc:chgData name="saitejaswini2909@outlook.com" userId="93188e8ef886de6d" providerId="LiveId" clId="{AE8970C5-8CEB-4C78-A469-F6013E82DBBF}" dt="2025-07-23T17:20:23.053" v="62"/>
        <pc:sldMkLst>
          <pc:docMk/>
          <pc:sldMk cId="16317761" sldId="264"/>
        </pc:sldMkLst>
        <pc:spChg chg="mod">
          <ac:chgData name="saitejaswini2909@outlook.com" userId="93188e8ef886de6d" providerId="LiveId" clId="{AE8970C5-8CEB-4C78-A469-F6013E82DBBF}" dt="2025-07-23T17:20:23.053" v="62"/>
          <ac:spMkLst>
            <pc:docMk/>
            <pc:sldMk cId="16317761" sldId="264"/>
            <ac:spMk id="2" creationId="{2CB1ABEB-90E8-65F0-556A-B8D5E18BF0FB}"/>
          </ac:spMkLst>
        </pc:spChg>
        <pc:spChg chg="mod">
          <ac:chgData name="saitejaswini2909@outlook.com" userId="93188e8ef886de6d" providerId="LiveId" clId="{AE8970C5-8CEB-4C78-A469-F6013E82DBBF}" dt="2025-07-23T17:19:55.682" v="57" actId="27636"/>
          <ac:spMkLst>
            <pc:docMk/>
            <pc:sldMk cId="16317761" sldId="264"/>
            <ac:spMk id="3" creationId="{05D1E9BE-4F1D-9F90-AFBC-4BDBB14FA3A0}"/>
          </ac:spMkLst>
        </pc:spChg>
      </pc:sldChg>
      <pc:sldChg chg="modSp mod ord">
        <pc:chgData name="saitejaswini2909@outlook.com" userId="93188e8ef886de6d" providerId="LiveId" clId="{AE8970C5-8CEB-4C78-A469-F6013E82DBBF}" dt="2025-07-23T17:20:23.053" v="62"/>
        <pc:sldMkLst>
          <pc:docMk/>
          <pc:sldMk cId="188641142" sldId="266"/>
        </pc:sldMkLst>
        <pc:spChg chg="mod">
          <ac:chgData name="saitejaswini2909@outlook.com" userId="93188e8ef886de6d" providerId="LiveId" clId="{AE8970C5-8CEB-4C78-A469-F6013E82DBBF}" dt="2025-07-23T17:20:23.053" v="62"/>
          <ac:spMkLst>
            <pc:docMk/>
            <pc:sldMk cId="188641142" sldId="266"/>
            <ac:spMk id="2" creationId="{7D23A843-6C2C-8686-35C9-AB5FC4D41FF6}"/>
          </ac:spMkLst>
        </pc:spChg>
        <pc:picChg chg="mod">
          <ac:chgData name="saitejaswini2909@outlook.com" userId="93188e8ef886de6d" providerId="LiveId" clId="{AE8970C5-8CEB-4C78-A469-F6013E82DBBF}" dt="2025-07-23T17:20:04.298" v="58" actId="14100"/>
          <ac:picMkLst>
            <pc:docMk/>
            <pc:sldMk cId="188641142" sldId="266"/>
            <ac:picMk id="5" creationId="{79674C54-B033-62A0-8767-04A5678126E3}"/>
          </ac:picMkLst>
        </pc:picChg>
      </pc:sldChg>
      <pc:sldChg chg="modSp">
        <pc:chgData name="saitejaswini2909@outlook.com" userId="93188e8ef886de6d" providerId="LiveId" clId="{AE8970C5-8CEB-4C78-A469-F6013E82DBBF}" dt="2025-07-23T17:20:23.053" v="62"/>
        <pc:sldMkLst>
          <pc:docMk/>
          <pc:sldMk cId="1618101371" sldId="267"/>
        </pc:sldMkLst>
        <pc:spChg chg="mod">
          <ac:chgData name="saitejaswini2909@outlook.com" userId="93188e8ef886de6d" providerId="LiveId" clId="{AE8970C5-8CEB-4C78-A469-F6013E82DBBF}" dt="2025-07-23T17:20:23.053" v="62"/>
          <ac:spMkLst>
            <pc:docMk/>
            <pc:sldMk cId="1618101371" sldId="267"/>
            <ac:spMk id="2" creationId="{28106943-395F-47DE-0932-E727E658611B}"/>
          </ac:spMkLst>
        </pc:spChg>
        <pc:spChg chg="mod">
          <ac:chgData name="saitejaswini2909@outlook.com" userId="93188e8ef886de6d" providerId="LiveId" clId="{AE8970C5-8CEB-4C78-A469-F6013E82DBBF}" dt="2025-07-23T17:20:23.053" v="62"/>
          <ac:spMkLst>
            <pc:docMk/>
            <pc:sldMk cId="1618101371" sldId="267"/>
            <ac:spMk id="3" creationId="{BECB0AE3-8136-A2A2-4684-E4567A95F92D}"/>
          </ac:spMkLst>
        </pc:spChg>
      </pc:sldChg>
      <pc:sldChg chg="modSp">
        <pc:chgData name="saitejaswini2909@outlook.com" userId="93188e8ef886de6d" providerId="LiveId" clId="{AE8970C5-8CEB-4C78-A469-F6013E82DBBF}" dt="2025-07-23T17:20:23.053" v="62"/>
        <pc:sldMkLst>
          <pc:docMk/>
          <pc:sldMk cId="1105329737" sldId="268"/>
        </pc:sldMkLst>
        <pc:spChg chg="mod">
          <ac:chgData name="saitejaswini2909@outlook.com" userId="93188e8ef886de6d" providerId="LiveId" clId="{AE8970C5-8CEB-4C78-A469-F6013E82DBBF}" dt="2025-07-23T17:20:23.053" v="62"/>
          <ac:spMkLst>
            <pc:docMk/>
            <pc:sldMk cId="1105329737" sldId="268"/>
            <ac:spMk id="2" creationId="{8644CE66-15AD-A13B-C8D6-4F23D6067D3D}"/>
          </ac:spMkLst>
        </pc:spChg>
      </pc:sldChg>
      <pc:sldChg chg="modSp">
        <pc:chgData name="saitejaswini2909@outlook.com" userId="93188e8ef886de6d" providerId="LiveId" clId="{AE8970C5-8CEB-4C78-A469-F6013E82DBBF}" dt="2025-07-23T17:20:23.053" v="62"/>
        <pc:sldMkLst>
          <pc:docMk/>
          <pc:sldMk cId="3188006385" sldId="269"/>
        </pc:sldMkLst>
        <pc:spChg chg="mod">
          <ac:chgData name="saitejaswini2909@outlook.com" userId="93188e8ef886de6d" providerId="LiveId" clId="{AE8970C5-8CEB-4C78-A469-F6013E82DBBF}" dt="2025-07-23T17:20:23.053" v="62"/>
          <ac:spMkLst>
            <pc:docMk/>
            <pc:sldMk cId="3188006385" sldId="269"/>
            <ac:spMk id="2" creationId="{03135A38-047C-FF5B-42B7-9D708BD09269}"/>
          </ac:spMkLst>
        </pc:spChg>
        <pc:spChg chg="mod">
          <ac:chgData name="saitejaswini2909@outlook.com" userId="93188e8ef886de6d" providerId="LiveId" clId="{AE8970C5-8CEB-4C78-A469-F6013E82DBBF}" dt="2025-07-23T17:20:23.053" v="62"/>
          <ac:spMkLst>
            <pc:docMk/>
            <pc:sldMk cId="3188006385" sldId="269"/>
            <ac:spMk id="3" creationId="{15ED2BBC-2345-0F76-219F-02EDEA36A7E3}"/>
          </ac:spMkLst>
        </pc:spChg>
      </pc:sldChg>
      <pc:sldChg chg="addSp modSp new del mod ord">
        <pc:chgData name="saitejaswini2909@outlook.com" userId="93188e8ef886de6d" providerId="LiveId" clId="{AE8970C5-8CEB-4C78-A469-F6013E82DBBF}" dt="2025-07-23T17:18:17.007" v="35" actId="47"/>
        <pc:sldMkLst>
          <pc:docMk/>
          <pc:sldMk cId="1410242892" sldId="270"/>
        </pc:sldMkLst>
        <pc:picChg chg="add mod">
          <ac:chgData name="saitejaswini2909@outlook.com" userId="93188e8ef886de6d" providerId="LiveId" clId="{AE8970C5-8CEB-4C78-A469-F6013E82DBBF}" dt="2025-07-23T17:16:52.107" v="25" actId="1076"/>
          <ac:picMkLst>
            <pc:docMk/>
            <pc:sldMk cId="1410242892" sldId="270"/>
            <ac:picMk id="3" creationId="{1130ED63-C901-5184-3DA6-984B7F052E9E}"/>
          </ac:picMkLst>
        </pc:picChg>
      </pc:sldChg>
      <pc:sldChg chg="addSp modSp new mod ord">
        <pc:chgData name="saitejaswini2909@outlook.com" userId="93188e8ef886de6d" providerId="LiveId" clId="{AE8970C5-8CEB-4C78-A469-F6013E82DBBF}" dt="2025-07-23T17:22:20.953" v="68" actId="20577"/>
        <pc:sldMkLst>
          <pc:docMk/>
          <pc:sldMk cId="2716139814" sldId="271"/>
        </pc:sldMkLst>
        <pc:spChg chg="mod">
          <ac:chgData name="saitejaswini2909@outlook.com" userId="93188e8ef886de6d" providerId="LiveId" clId="{AE8970C5-8CEB-4C78-A469-F6013E82DBBF}" dt="2025-07-23T17:22:20.953" v="68" actId="20577"/>
          <ac:spMkLst>
            <pc:docMk/>
            <pc:sldMk cId="2716139814" sldId="271"/>
            <ac:spMk id="2" creationId="{C23F1686-D7EC-7292-52D8-6B9FC0C78374}"/>
          </ac:spMkLst>
        </pc:spChg>
        <pc:picChg chg="add mod">
          <ac:chgData name="saitejaswini2909@outlook.com" userId="93188e8ef886de6d" providerId="LiveId" clId="{AE8970C5-8CEB-4C78-A469-F6013E82DBBF}" dt="2025-07-23T17:15:45.612" v="19" actId="1076"/>
          <ac:picMkLst>
            <pc:docMk/>
            <pc:sldMk cId="2716139814" sldId="271"/>
            <ac:picMk id="4" creationId="{9BCDE184-309C-94F6-5DF9-089DC7625EAC}"/>
          </ac:picMkLst>
        </pc:picChg>
      </pc:sldChg>
      <pc:sldChg chg="addSp modSp new mod">
        <pc:chgData name="saitejaswini2909@outlook.com" userId="93188e8ef886de6d" providerId="LiveId" clId="{AE8970C5-8CEB-4C78-A469-F6013E82DBBF}" dt="2025-07-23T17:22:40.094" v="74" actId="20577"/>
        <pc:sldMkLst>
          <pc:docMk/>
          <pc:sldMk cId="1768672943" sldId="272"/>
        </pc:sldMkLst>
        <pc:spChg chg="mod">
          <ac:chgData name="saitejaswini2909@outlook.com" userId="93188e8ef886de6d" providerId="LiveId" clId="{AE8970C5-8CEB-4C78-A469-F6013E82DBBF}" dt="2025-07-23T17:22:40.094" v="74" actId="20577"/>
          <ac:spMkLst>
            <pc:docMk/>
            <pc:sldMk cId="1768672943" sldId="272"/>
            <ac:spMk id="2" creationId="{CD384D9C-2237-6823-55A2-2F535574DE9E}"/>
          </ac:spMkLst>
        </pc:spChg>
        <pc:picChg chg="add mod">
          <ac:chgData name="saitejaswini2909@outlook.com" userId="93188e8ef886de6d" providerId="LiveId" clId="{AE8970C5-8CEB-4C78-A469-F6013E82DBBF}" dt="2025-07-23T17:18:13.205" v="34" actId="1076"/>
          <ac:picMkLst>
            <pc:docMk/>
            <pc:sldMk cId="1768672943" sldId="272"/>
            <ac:picMk id="3" creationId="{A8A36D9C-4559-D673-C2B5-FA94EB38D6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48E2-0F07-47F2-B2A6-F7630EDC26F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CA74-4733-4BBE-81C0-50830DB0B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55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48E2-0F07-47F2-B2A6-F7630EDC26F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CA74-4733-4BBE-81C0-50830DB0B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71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48E2-0F07-47F2-B2A6-F7630EDC26F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CA74-4733-4BBE-81C0-50830DB0BED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3220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48E2-0F07-47F2-B2A6-F7630EDC26F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CA74-4733-4BBE-81C0-50830DB0B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165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48E2-0F07-47F2-B2A6-F7630EDC26F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CA74-4733-4BBE-81C0-50830DB0BED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3420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48E2-0F07-47F2-B2A6-F7630EDC26F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CA74-4733-4BBE-81C0-50830DB0B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954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48E2-0F07-47F2-B2A6-F7630EDC26F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CA74-4733-4BBE-81C0-50830DB0B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38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48E2-0F07-47F2-B2A6-F7630EDC26F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CA74-4733-4BBE-81C0-50830DB0B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84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48E2-0F07-47F2-B2A6-F7630EDC26F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CA74-4733-4BBE-81C0-50830DB0B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48E2-0F07-47F2-B2A6-F7630EDC26F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CA74-4733-4BBE-81C0-50830DB0B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64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48E2-0F07-47F2-B2A6-F7630EDC26F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CA74-4733-4BBE-81C0-50830DB0B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47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48E2-0F07-47F2-B2A6-F7630EDC26F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CA74-4733-4BBE-81C0-50830DB0B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68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48E2-0F07-47F2-B2A6-F7630EDC26F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CA74-4733-4BBE-81C0-50830DB0B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05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48E2-0F07-47F2-B2A6-F7630EDC26F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CA74-4733-4BBE-81C0-50830DB0B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9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48E2-0F07-47F2-B2A6-F7630EDC26F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CA74-4733-4BBE-81C0-50830DB0B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29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48E2-0F07-47F2-B2A6-F7630EDC26F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1CA74-4733-4BBE-81C0-50830DB0B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48E2-0F07-47F2-B2A6-F7630EDC26FA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A1CA74-4733-4BBE-81C0-50830DB0BE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554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  <p:sldLayoutId id="2147483925" r:id="rId12"/>
    <p:sldLayoutId id="2147483926" r:id="rId13"/>
    <p:sldLayoutId id="2147483927" r:id="rId14"/>
    <p:sldLayoutId id="2147483928" r:id="rId15"/>
    <p:sldLayoutId id="21474839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B09C-A1ED-8E46-80D8-504E03EC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Agentic RAG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C1E6F-A043-9A4D-2A6C-16CA018B5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Agentic RAG Chatbot: System Architecture*A multi-agent system for document-based Question Answering with a custom communication protocol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Retrieval-Augmented Generation (RAG) chatbot that answers questions based on uploaded documents (PDF, PPTX, DOCX, CSV, TXT). 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Design 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on a multi-agent architecture where specialized agents collaborate to process, retrieve, and generate answers.</a:t>
            </a:r>
          </a:p>
        </p:txBody>
      </p:sp>
    </p:spTree>
    <p:extLst>
      <p:ext uri="{BB962C8B-B14F-4D97-AF65-F5344CB8AC3E}">
        <p14:creationId xmlns:p14="http://schemas.microsoft.com/office/powerpoint/2010/main" val="72660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4D9C-2237-6823-55A2-2F535574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UI Screenshots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Working App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A36D9C-4559-D673-C2B5-FA94EB38D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3726"/>
            <a:ext cx="12192000" cy="544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72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CE66-15AD-A13B-C8D6-4F23D606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F5F83-8FB7-B2B0-2104-51C8AD66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inconsistent parsing across document formats. </a:t>
            </a:r>
          </a:p>
          <a:p>
            <a:pPr marL="457200" lvl="1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a clear and robust MCP message flow. </a:t>
            </a:r>
          </a:p>
          <a:p>
            <a:pPr marL="457200" lvl="1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the embedding of large documents. Maintaining context in multi-turn conversations. </a:t>
            </a:r>
          </a:p>
          <a:p>
            <a:pPr marL="457200" lvl="1" indent="0"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Roadmap: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with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Docker for production.</a:t>
            </a:r>
          </a:p>
          <a:p>
            <a:pPr marL="457200" lvl="1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more LLMs (OpenAI, Mistral, Claude).</a:t>
            </a:r>
          </a:p>
          <a:p>
            <a:pPr marL="457200" lvl="1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message broker (Kafka/RabbitMQ) for asynchronous tasks.</a:t>
            </a:r>
          </a:p>
          <a:p>
            <a:pPr marL="457200" lvl="1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user session management and chat history. Highlight source chunks in the UI for better explainability.</a:t>
            </a:r>
          </a:p>
        </p:txBody>
      </p:sp>
    </p:spTree>
    <p:extLst>
      <p:ext uri="{BB962C8B-B14F-4D97-AF65-F5344CB8AC3E}">
        <p14:creationId xmlns:p14="http://schemas.microsoft.com/office/powerpoint/2010/main" val="1105329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02C89-5014-6E91-DBE4-41E384878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5A38-047C-FF5B-42B7-9D708BD0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D2BBC-2345-0F76-219F-02EDEA36A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agent-based architecture creates a robust, modular, and scalable RAG system. By separating concerns, it simplifies development and improves traceability.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B42A6-B7EF-5F84-E8C0-E027E7919E60}"/>
              </a:ext>
            </a:extLst>
          </p:cNvPr>
          <p:cNvSpPr txBox="1"/>
          <p:nvPr/>
        </p:nvSpPr>
        <p:spPr>
          <a:xfrm>
            <a:off x="6820618" y="5441197"/>
            <a:ext cx="6334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Chintha </a:t>
            </a:r>
            <a:r>
              <a:rPr lang="en-US" dirty="0" err="1"/>
              <a:t>Thejdeep</a:t>
            </a:r>
            <a:r>
              <a:rPr lang="en-US" dirty="0"/>
              <a:t> Reddy</a:t>
            </a:r>
          </a:p>
          <a:p>
            <a:r>
              <a:rPr lang="en-US" dirty="0"/>
              <a:t>tejdeep2502@gmail.com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00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4A2D6-795E-E267-7C56-92A60C0B23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&amp;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D52D7-8E3B-7E0F-9DC0-327007EF3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Design: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on a multi-agent architecture where specialized agents collaborate to process, retrieve, and generate answers.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📄 Multi-format document parsing.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🤖 Specialized agents for Ingestion, Retrieval, and Response Generation.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💬 Custom communication protocol (MCP) for structured agent interaction.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High-speed semantic search using FAISS and Sentence Transformers. 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🗣 Support for multi-turn conversations and follow-up questions.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🖥 Clean, interactive UI built with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182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02DBA-7196-8A4E-636C-6DE5D6130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8B0C-52A7-5744-7A13-B7B8631E8CE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 Code &amp;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DFA0-044B-93C8-6C76-66EBDAC88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52755"/>
            <a:ext cx="9277549" cy="4695645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organized into modular components, each with a specific responsibility.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agents/: The core logic units of the system.   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ingestion_agent.py: Parses and chunks documents.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retrieval_agent.py: Creates embeddings and handles search. 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llm_response_agent.py: Generates the final answer.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parsers/: Contains specialized functions to read different file types.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vector_store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/: Manages the FAISS index for semantic search.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embeddings/: Handles the conversion of text to vectors.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/: Implements the Model Context Protocol for agent communication.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/streamlit_app.py: The user-facing application. 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main.py: The entry point that orchestrates the agents.</a:t>
            </a:r>
          </a:p>
        </p:txBody>
      </p:sp>
    </p:spTree>
    <p:extLst>
      <p:ext uri="{BB962C8B-B14F-4D97-AF65-F5344CB8AC3E}">
        <p14:creationId xmlns:p14="http://schemas.microsoft.com/office/powerpoint/2010/main" val="255383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671EA-2494-D3BD-2522-141F55436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A437-F84F-9773-55FA-5213C15F7C9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 &amp; Architectural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589BD-14ED-879A-3B4B-7AE441C76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follows a clear, orchestrated flow from document upload to answer generation.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A user uploads a document, which the Ingestion Agent processes and stores in the FAISS Vector Store.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When a question is asked, the Retrieval Agent finds relevant context from the store.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The LLM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ResponseAgent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this context to get a precise answer from the Cohere LLM.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The final response is displayed to the user.</a:t>
            </a:r>
          </a:p>
        </p:txBody>
      </p:sp>
    </p:spTree>
    <p:extLst>
      <p:ext uri="{BB962C8B-B14F-4D97-AF65-F5344CB8AC3E}">
        <p14:creationId xmlns:p14="http://schemas.microsoft.com/office/powerpoint/2010/main" val="170771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0716D-50FD-091E-E07B-DC30AC4BD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EC90-B1D3-2703-09CB-D443EBF4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793"/>
            <a:ext cx="10515600" cy="1431896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78A41D-B764-3B08-847C-C62655D37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56" y="1354347"/>
            <a:ext cx="11562487" cy="524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8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BD1D9-7AAD-EE7D-0E42-9907D76BB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A843-6C2C-8686-35C9-AB5FC4D4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74C54-B033-62A0-8767-04A567812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17" y="2113472"/>
            <a:ext cx="10437963" cy="444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0963D-36D8-10CE-801E-74858DD36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ABEB-90E8-65F0-556A-B8D5E18B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Context Protocol (MCP)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1E9BE-4F1D-9F90-AFBC-4BDBB14FA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128"/>
            <a:ext cx="10515600" cy="46328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MCP is a custom JSON-based message format that enables structured communication and traceability between agents. 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Modularity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Decouples agents, allowing them to be developed and tested independently.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message has a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trace_id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easy to debug the flow of a request. 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Clarity: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clear, explicit structure for data exchange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MCP Message: </a:t>
            </a:r>
          </a:p>
          <a:p>
            <a:pPr marL="4572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      "sender": "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RetrievalAgent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    </a:t>
            </a:r>
          </a:p>
          <a:p>
            <a:pPr marL="4572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"receiver": "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LLMResponseAgent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     </a:t>
            </a:r>
          </a:p>
          <a:p>
            <a:pPr marL="4572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"type": "RETRIEVAL_RESULT",     </a:t>
            </a:r>
          </a:p>
          <a:p>
            <a:pPr marL="4572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trace_id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"rag-457",     </a:t>
            </a:r>
          </a:p>
          <a:p>
            <a:pPr marL="4572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"payload": {        "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retrieved_context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["context chunk 1", ...],     </a:t>
            </a:r>
          </a:p>
          <a:p>
            <a:pPr marL="457200" lvl="1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"query": "What KPIs were tracked in Q1?"      }    } </a:t>
            </a:r>
          </a:p>
        </p:txBody>
      </p:sp>
    </p:spTree>
    <p:extLst>
      <p:ext uri="{BB962C8B-B14F-4D97-AF65-F5344CB8AC3E}">
        <p14:creationId xmlns:p14="http://schemas.microsoft.com/office/powerpoint/2010/main" val="1631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17ABE-8CBC-C2B9-4BC5-614D7FFAD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6943-395F-47DE-0932-E727E6586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B0AE3-8136-A2A2-4684-E4567A95F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built on a modern, open-source Python stack.  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&amp; Logic : Python 3.11+ 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LLM: Cohere (command-r-plus)  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Search: FAISS (Facebook AI Similarity Search)  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Embeddings: Sentence Transformers (all-MiniLM-L6-v2)  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Parsing: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PyMuPDF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python-pptx, python-docx, pandas</a:t>
            </a:r>
          </a:p>
        </p:txBody>
      </p:sp>
    </p:spTree>
    <p:extLst>
      <p:ext uri="{BB962C8B-B14F-4D97-AF65-F5344CB8AC3E}">
        <p14:creationId xmlns:p14="http://schemas.microsoft.com/office/powerpoint/2010/main" val="1618101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1686-D7EC-7292-52D8-6B9FC0C7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Screenshots of Working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DE184-309C-94F6-5DF9-089DC7625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" y="1632074"/>
            <a:ext cx="12192000" cy="522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398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719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Agentic RAG Chatbot</vt:lpstr>
      <vt:lpstr>Project Overview &amp; Key Features</vt:lpstr>
      <vt:lpstr>System Architecture: Code &amp; Components</vt:lpstr>
      <vt:lpstr>System Flow &amp; Architectural Diagram</vt:lpstr>
      <vt:lpstr>System Flow</vt:lpstr>
      <vt:lpstr>Architectural Diagram</vt:lpstr>
      <vt:lpstr>The Model Context Protocol (MCP)</vt:lpstr>
      <vt:lpstr>Technology Stack</vt:lpstr>
      <vt:lpstr>UI Screenshots of Working App</vt:lpstr>
      <vt:lpstr>UI Screenshots of Working App</vt:lpstr>
      <vt:lpstr>Challenges &amp; Future Scope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saitejaswini2909@outlook.com</dc:creator>
  <cp:lastModifiedBy>saitejaswini2909@outlook.com</cp:lastModifiedBy>
  <cp:revision>1</cp:revision>
  <dcterms:created xsi:type="dcterms:W3CDTF">2025-07-23T12:24:51Z</dcterms:created>
  <dcterms:modified xsi:type="dcterms:W3CDTF">2025-07-23T17:22:42Z</dcterms:modified>
</cp:coreProperties>
</file>