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291174f8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291174f8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291174f8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291174f8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291174f84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0291174f84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48"/>
            <a:ext cx="9144000" cy="51434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Exploration Game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Julian Urban and Brian Hitchcock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2D exploration game that incorporates cybersecurity trivia and puzzles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is to educate beginner computer science students about cybersecurity topics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Areas (dungeons) the player can explore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 must answer a question about cybersecurity to proceed to the next area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questions get more difficult as the player progresses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Unity Engine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DirectX API for graphics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C# for backend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MongoDB database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OS: Windows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3550" y="951999"/>
            <a:ext cx="3034650" cy="11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9450" y="2310300"/>
            <a:ext cx="2647552" cy="148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5525" y="2522225"/>
            <a:ext cx="1894052" cy="106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Features</a:t>
            </a: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Movement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Interact Command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Saving Progress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Journal Pages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Menu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 Trials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On-screen Show (16:9)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Roboto</vt:lpstr>
      <vt:lpstr>Arial</vt:lpstr>
      <vt:lpstr>Geometric</vt:lpstr>
      <vt:lpstr>Cybersecurity Exploration Game</vt:lpstr>
      <vt:lpstr>Project Description</vt:lpstr>
      <vt:lpstr>Tech Stack</vt:lpstr>
      <vt:lpstr>System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Exploration Game</dc:title>
  <cp:lastModifiedBy>Urban, Julian David</cp:lastModifiedBy>
  <cp:revision>1</cp:revision>
  <dcterms:modified xsi:type="dcterms:W3CDTF">2023-01-31T19:40:28Z</dcterms:modified>
</cp:coreProperties>
</file>