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8C9C82-B65B-4053-BACC-E6180D5B3710}">
  <a:tblStyle styleId="{558C9C82-B65B-4053-BACC-E6180D5B37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7f0b281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7f0b281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66da16e7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66da16e7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66da16e7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66da16e7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7c5565f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7c5565f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7c5565f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7c5565f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831347726_1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831347726_1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66da16e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66da16e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7f0b2819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7f0b2819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66da16e7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66da16e7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83134772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83134772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83134772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83134772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66da16e7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66da16e7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66da16e7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66da16e7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7f0b281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7f0b281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kh3@hood.edu" TargetMode="External"/><Relationship Id="rId4" Type="http://schemas.openxmlformats.org/officeDocument/2006/relationships/hyperlink" Target="mailto:jdu1@hood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4603500"/>
            <a:ext cx="8520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https://github.com/thejduman/UrbanHitchcock-CapstoneDungeon/tree/main</a:t>
            </a:r>
            <a:endParaRPr sz="1900"/>
          </a:p>
        </p:txBody>
      </p:sp>
      <p:sp>
        <p:nvSpPr>
          <p:cNvPr id="87" name="Google Shape;87;p13"/>
          <p:cNvSpPr txBox="1"/>
          <p:nvPr/>
        </p:nvSpPr>
        <p:spPr>
          <a:xfrm>
            <a:off x="350875" y="1187375"/>
            <a:ext cx="83118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Cybersecurity Exploration Game</a:t>
            </a:r>
            <a:endParaRPr sz="4700"/>
          </a:p>
        </p:txBody>
      </p:sp>
      <p:sp>
        <p:nvSpPr>
          <p:cNvPr id="88" name="Google Shape;88;p13"/>
          <p:cNvSpPr txBox="1"/>
          <p:nvPr/>
        </p:nvSpPr>
        <p:spPr>
          <a:xfrm>
            <a:off x="1146450" y="2864425"/>
            <a:ext cx="685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Name: CyberExplorers</a:t>
            </a:r>
            <a:endParaRPr sz="2000"/>
          </a:p>
        </p:txBody>
      </p:sp>
      <p:sp>
        <p:nvSpPr>
          <p:cNvPr id="89" name="Google Shape;89;p13"/>
          <p:cNvSpPr txBox="1"/>
          <p:nvPr/>
        </p:nvSpPr>
        <p:spPr>
          <a:xfrm>
            <a:off x="1193300" y="3470775"/>
            <a:ext cx="6799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Hitchcock, Brian,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bkh3@hood.edu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Urban, Julian,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jdu1@hood.edu</a:t>
            </a:r>
            <a:r>
              <a:rPr lang="en" sz="1700"/>
              <a:t>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3/28/2023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Game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Loading of questions from an array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selection of questions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 selects an answer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Game checks if answer is correct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Tracking number of correct and incorrect answers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675" y="2845500"/>
            <a:ext cx="4085323" cy="22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Quiz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Menus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Objects/Interactions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150" y="1341850"/>
            <a:ext cx="6081552" cy="322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Effort 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Agile Development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Clockify, Trello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7" name="Google Shape;167;p24"/>
          <p:cNvGraphicFramePr/>
          <p:nvPr/>
        </p:nvGraphicFramePr>
        <p:xfrm>
          <a:off x="952500" y="332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{558C9C82-B65B-4053-BACC-E6180D5B3710}</a:tableStyleId>
              </a:tblPr>
              <a:tblGrid>
                <a:gridCol w="3619500"/>
                <a:gridCol w="3619500"/>
              </a:tblGrid>
              <a:tr h="41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Brian’s Contributions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Julian’s Contributions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 Planner/Delegator of Tasks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 Liason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Developed Menus and Dialogue Systems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Developed Quiz Game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Editor/Build graphics comparison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Merging of 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Where to direct Focus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much one should contribute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Forthcoming Activities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Insertion of Graphic Assets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Insertion of more objects (NPCs, Journals, Structures)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Development of more scenes/locations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Refinement of Player Controls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Development of Questions for the Quiz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Development of Database to store information and data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Forthcoming Activities</a:t>
            </a:r>
            <a:endParaRPr/>
          </a:p>
        </p:txBody>
      </p:sp>
      <p:graphicFrame>
        <p:nvGraphicFramePr>
          <p:cNvPr id="185" name="Google Shape;185;p27"/>
          <p:cNvGraphicFramePr/>
          <p:nvPr/>
        </p:nvGraphicFramePr>
        <p:xfrm>
          <a:off x="1028625" y="220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{558C9C82-B65B-4053-BACC-E6180D5B3710}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Insertion of Graphic Assets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Intend via Unity Asset Store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be done by Both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Objects/Scenes/Locations/Controls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 in C#, Modifications in Unity Editor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be done by Brian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Question Conceptualization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External Research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be done by Julian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Storing of Data/Information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SQLite, Code in C#, Tie Ins with Unity Editor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be done by Both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2D exploration game that teaches players about cybersecurity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in Unity/C#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areas to explore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 journal entries containing information about cybersecurity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Players are quizzed on this information in question trials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player must get a passing grade to proceed to the next area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area has harder questions than the previous area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Game ends once the player has cleared all areas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Features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Movement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 command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Saving progress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Journal pages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Menu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 trials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to capture-the-flag games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 - National Cyber League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Questions are split into categories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Points for answering questions correctly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Questions require technical skill and use of external software tools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Competitive - which team/individual can get the most 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from our project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focused on education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Multiple-choice questions only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than just a quiz game - features environments the user can explore 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150" y="316025"/>
            <a:ext cx="34861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another example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Missing Link from Texas A&amp;M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 analyzes emails to determine if they are phishing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Objective is to </a:t>
            </a:r>
            <a:r>
              <a:rPr lang="en"/>
              <a:t>determine what led to the disappearance of a social media influencer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from our game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Covers more aspects of cybersecurity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Has environments for players to explore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Questions aimed towards people with a computer science background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000" y="3677900"/>
            <a:ext cx="2786800" cy="14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Original plan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Deviated from this plan slightly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Focused more on functionality instead of visual polish</a:t>
            </a:r>
            <a:endParaRPr/>
          </a:p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678" y="759562"/>
            <a:ext cx="4173621" cy="3596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675" y="4356344"/>
            <a:ext cx="4122676" cy="605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Description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Proceeds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Journal Procedures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Establishment of more objects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300" y="1245050"/>
            <a:ext cx="4567850" cy="366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Accomplished Work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player </a:t>
            </a:r>
            <a:r>
              <a:rPr lang="en"/>
              <a:t>character with basic movement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Dialogue box with responses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 interaction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Interaction triggers an action in the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Quiz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Pause menu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menu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Dialogue Boxes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Creation of Dialogue Objects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 able to proceed through dialogue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 able to choose a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Game reacts to chosen option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625" y="369226"/>
            <a:ext cx="3516005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620" y="3830514"/>
            <a:ext cx="3516000" cy="633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3620" y="4464375"/>
            <a:ext cx="385975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