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07808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107808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078081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1078081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dfefef07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dfefef07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078081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1078081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dfefef07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dfefef07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fefef0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fefef0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fefef07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fefef07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fefef0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fefef0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fefef0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fefef0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fefef07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fefef07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fefef07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fefef07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fefef07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fefef07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fefef0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fefef0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Cameras and ASOS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Anmol Dash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 a Gradient Boosting Model(Gives more emphasis on wrongly/undertrained samples in later learners)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Uses a histogram-based decision tree model(faster than a sklearn decision tree)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Two key features is GOSS and EFB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GOSS(Gradient Based One Side Sampling) keeps instances with small gradients(normally presumed to already been trained) to more evenly represent distribution.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EFB(Exclusive Feature Bundling) bundles features </a:t>
            </a:r>
            <a:r>
              <a:rPr lang="en"/>
              <a:t>together</a:t>
            </a:r>
            <a:r>
              <a:rPr lang="en"/>
              <a:t> to reduce training complexity.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Long-term rainfall forecast model based on the TabNet and LightGbm algorithm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(Yan et al.)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DNN is a neural network, and LightGBM is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learning takes more time(though less effort in feature engineering) and is more useful in cases where the sources for data differ.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case, they really don’t.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Interpretability is a problem for the deep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GBM is easier to understand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Easier to run at home(my access to the Argonne computers is limited)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GBM also easier to “repair” if things go wrong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anything else we can derive from the ASOS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is the best place to point the thermal cameras?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other factors seem to correlate the most/have the greatest effect on each other?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there any other uses for the thermal cameras?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we use the thermal images in other ways? Are they actually useful?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Goals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connections and meet new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Gain research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how past experiences with machine learning can be </a:t>
            </a:r>
            <a:r>
              <a:rPr lang="en"/>
              <a:t>applied to actual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different areas of potential interest/research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functional project at the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66" y="3281200"/>
            <a:ext cx="1410000" cy="15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I’ve done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with getting used to different features of the ASOS data and how to interpret the thermal image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Experimented with classifying different ASOS data based on seasons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on seeing how best to implement the two ML models and how exactly to go about doing that.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5515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Rising senior at Adlai E. Stevenson High School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I am active in my school’s Debate, Biology Olympiad, Scholastic Bowl, History Bowl/ </a:t>
            </a:r>
            <a:r>
              <a:rPr lang="en" sz="2400"/>
              <a:t>Academic</a:t>
            </a:r>
            <a:r>
              <a:rPr lang="en" sz="2400"/>
              <a:t> team, and a couple others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I love working with computers(though sometimes they don’t like working with me)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In my free time I like playing video games(COD) and playing basketball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This is my first summer here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I’ve been to Argonne three times already</a:t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 I also play 4 different instruments and sound terrible on all of them.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00" y="1418351"/>
            <a:ext cx="3236176" cy="1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Questions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calculated LCL and CCL verify with observed thermal bases from thermal cameras?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 there any patterns we can observe from ASOS station data and/or thermal image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we use any of this data to observe future trends and make weather predictions at the site?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MOBOTIX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Thermal imaging system. Gives array of temperatures, the actual images from the site, as well as a combination of both of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FLIR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Another thermal imaging system.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Series of observation stations across the country(even at O’Hare!) with data going back to 1901. Measures a variety of weather features(precipitation, wind direction and speed, snow depth, average temperature, maximum temperature, minimum temperatures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MOBOTIX pictures are nice, but are meant to highlight contrast, not necessarily the actual temperatures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FLIR camera( as far as I can tell) does not have an equivalent actual camera to show the difference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ASOS stations do not necessarily all have data going to back to 1901 and with all the data </a:t>
            </a:r>
            <a:r>
              <a:rPr lang="en"/>
              <a:t>mentioned</a:t>
            </a:r>
            <a:r>
              <a:rPr lang="en"/>
              <a:t> previously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machine learning can we use? Will it work?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LCL and CCL?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04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LCL(Lifting Condensation Level)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Requires lifting of the air parcel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Height at which the relative </a:t>
            </a:r>
            <a:r>
              <a:rPr lang="en" sz="2100"/>
              <a:t>humidity</a:t>
            </a:r>
            <a:r>
              <a:rPr lang="en" sz="2100"/>
              <a:t> of an air parcel reaches 100%.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Can be used to estimate the height of a cloud base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CCL(Convective Condensation Level)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Similar to LCL, though must reach </a:t>
            </a:r>
            <a:r>
              <a:rPr lang="en" sz="2500"/>
              <a:t>critical</a:t>
            </a:r>
            <a:r>
              <a:rPr lang="en" sz="2500"/>
              <a:t> convective temperature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Usually equal to LCL, or slightly higher   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machine learning technologies can we use?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46038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 sz="3600"/>
              <a:t>Deep Neural Network</a:t>
            </a:r>
            <a:endParaRPr sz="3600"/>
          </a:p>
          <a:p>
            <a:pPr indent="-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 sz="3600"/>
              <a:t>LightGBM</a:t>
            </a:r>
            <a:endParaRPr sz="3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625" y="1178225"/>
            <a:ext cx="2558675" cy="25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799775" y="2267850"/>
            <a:ext cx="34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What are they?</a:t>
            </a:r>
            <a:endParaRPr sz="33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309025" y="3521900"/>
            <a:ext cx="25233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Neural Network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5870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 with at least two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likely use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eliminate the need for thorough </a:t>
            </a:r>
            <a:r>
              <a:rPr lang="en"/>
              <a:t>feature engineering(helpful for ASOS data, which has dozens of variables)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utilize unstructured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of Machine Learning Classifiers for Predicting Deep Convection(Ulkonnen et al.)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750" y="-58675"/>
            <a:ext cx="2656800" cy="1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750" y="1864925"/>
            <a:ext cx="2125199" cy="18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