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cumbersome to get developers to get the tools and environment to contribute, that we worked to wrap everything up more and make that initiation faster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eRegulations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makes regulations easy to find, read, and understand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2404250" y="1793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Improved Parser Workflow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 Before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wget http://www.gpo.gov/fdsys/pkg/CFR-2006-title9-vol1/xml/CFR-2006-title9-vol1-part113.xml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335000" cy="55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149925" y="646450"/>
            <a:ext cx="1349099" cy="375000"/>
          </a:xfrm>
          <a:prstGeom prst="roundRect">
            <a:avLst>
              <a:gd fmla="val 16667" name="adj"/>
            </a:avLst>
          </a:prstGeom>
          <a:noFill/>
          <a:ln cap="flat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Search “9 CFR 113”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75" y="1342250"/>
            <a:ext cx="57721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344150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  <a:ln cap="flat" w="9525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Find Document number on the page of the oldest document before that date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Copy that document number to the parser input</a:t>
            </a:r>
          </a:p>
          <a:p>
            <a:pPr indent="-2286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66666"/>
              <a:buNone/>
            </a:pPr>
            <a:r>
              <a:rPr lang="en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python build_from.py CFR-1997-title11-vol1-part110.xml 11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96-20102</a:t>
            </a:r>
            <a:r>
              <a:rPr lang="en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5 552</a:t>
            </a:r>
          </a:p>
          <a:p>
            <a:pPr indent="-4318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NOW: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wget http://www.gpo.gov/fdsys/pkg/CFR-2006-title9-vol1/xml/CFR-2006-title9-vol1-part113.xml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python build_from.py CFR-1997-title11-vol1-part110.xml 11 5 552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What We Did: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Use the existing date in the XML structure to</a:t>
            </a:r>
          </a:p>
          <a:p>
            <a:pPr indent="-4318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Pull the oldest document number from the Federal Register API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2686775" y="186033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Profiling &amp; Parallelization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Profiling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5246100" cy="349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knew parsing was slow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But where to make changes?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Used cProfile to measure time spent in each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798" y="1384672"/>
            <a:ext cx="2317900" cy="3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Previously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eRegs dev environment set up takes upwards of ~2 hours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difficult to get oldest version of a regulation because it required a hard-to-find document number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parsing of regulations’ files runs slowly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Profiling, cont.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  <a:ln cap="flat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Networked calls to external servers slow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Lots of time spent reading XML and building Python objects for XML elements, e.g. “build_notice”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notice is a change in a regulation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49" y="4118175"/>
            <a:ext cx="7907300" cy="7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03900" y="2148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Parallelization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41 consecutive calls to “build_notice” in our (medium-sized) data set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Decided to parallelize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Building independent XML elements could happen simultaneously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Parallelization, cont.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46863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did it! but results not conclusive....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Need to test on bigger data sets, with more powerful computer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Cloud computing??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114" y="2329576"/>
            <a:ext cx="3823095" cy="2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1371600" y="111248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1371600" y="2268427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 :)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bootstrap for getting a full eRegs dev environment set up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the oldest version of a regulation can be pulled up by its regulation number and part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system to determine which pieces of code runs slowly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Font typeface="Arial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2620275" y="1411595"/>
            <a:ext cx="6400799" cy="1895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eRegs Dev Environment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840" y="0"/>
            <a:ext cx="66803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840" y="0"/>
            <a:ext cx="66803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103" y="0"/>
            <a:ext cx="59958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840" y="0"/>
            <a:ext cx="66803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103" y="0"/>
            <a:ext cx="599589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0"/>
            <a:ext cx="59267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840" y="0"/>
            <a:ext cx="66803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103" y="0"/>
            <a:ext cx="599589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0"/>
            <a:ext cx="59267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082100" y="1570500"/>
            <a:ext cx="69798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0000"/>
                </a:solidFill>
              </a:rPr>
              <a:t>~2+ Hours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87" y="642925"/>
            <a:ext cx="66579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013425" y="4187925"/>
            <a:ext cx="4786199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