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6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55327-66DC-4F53-9881-9BD82EE0A49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342E6-648F-4191-A4F7-78D8E777D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6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342E6-648F-4191-A4F7-78D8E777D3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7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424-FFC5-4D51-8D18-2F24E7978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1C5A7-B366-4118-8911-2F93EFB9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5D11-28F9-4389-A6B5-07BB3FBC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E72-D941-4E1B-91EE-BC16A7888F3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04A7-F722-41A8-B9A0-374EC40A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0C0F-5133-4285-8DA4-C7B90F5A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6BE4-9366-4926-BB0E-4E1F4C3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3A9A-24D4-4FE4-BA55-D90366CE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5B2F9-A110-47A9-B795-FB1BC24AF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C562-8D0E-4556-A1CF-4CFFD42C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E72-D941-4E1B-91EE-BC16A7888F3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FB14-4262-4866-977F-D46E7E4F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62F1-9869-4AB5-AEA6-1C12E550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6BE4-9366-4926-BB0E-4E1F4C3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F5CE-1D0C-499E-A685-416421891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B5A5D-2383-4D1C-82F9-932903F32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330C-5EB3-4DC9-860A-3DF592F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E72-D941-4E1B-91EE-BC16A7888F3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64FB-46E1-46B1-BDA1-1472707D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3F408-F8FE-48B9-AE9B-6EA27AAE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6BE4-9366-4926-BB0E-4E1F4C3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DA32-92AF-4C2C-B914-5440782D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54EF-F516-4F5A-895E-B197657A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C75E-5694-44FF-9C15-C812BC52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E72-D941-4E1B-91EE-BC16A7888F3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D920-2D93-4E79-B274-8F34A8F2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C2312-569F-4A1C-BECB-0BF69A23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6BE4-9366-4926-BB0E-4E1F4C3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1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AEF7-57D7-4F66-8F05-05325E5E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8469-EAC6-49D6-A173-FC5FD685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11644-662C-4CA1-A3FF-2B604A2C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E72-D941-4E1B-91EE-BC16A7888F3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F689A-A2F2-4847-ADD3-D0DAE60C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018C-A7B0-4F3D-8111-C3BB3A4D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6BE4-9366-4926-BB0E-4E1F4C3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3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7EC4-112D-4DD1-A50B-58689CC4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18B5-8995-4029-9B2A-BFF6D1E42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21733-4FC9-4D4B-A99C-9BFA67C9A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00CD-371D-46EE-9DFD-589D0A34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E72-D941-4E1B-91EE-BC16A7888F3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12638-0B08-4F73-B866-0BE5367D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7987D-051D-4B20-8416-DFC4C666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6BE4-9366-4926-BB0E-4E1F4C3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0F0F-AA88-416D-86E8-A55B69F4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B0296-C797-4E5C-8187-96B6DBCD5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5A18F-D813-407C-95A1-462C8E243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C56C4-C01A-4646-A186-1502A1319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605DE-7C24-4DAA-9FC0-CD170EC2A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A3937-D10E-4E82-B3FD-34CF7E1F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E72-D941-4E1B-91EE-BC16A7888F3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BD909-2A03-47E3-A7BF-45F3618B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CED57-9268-4FA0-9FB4-DE7B1B3F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6BE4-9366-4926-BB0E-4E1F4C3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5042-95B2-4450-BE11-BF2B6399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AB1D0-1DB9-4B28-9E01-75345D02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E72-D941-4E1B-91EE-BC16A7888F3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D96D4-CD30-4E3A-8DEB-7669B367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597D9-3CBA-4672-9E4E-A9445AD5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6BE4-9366-4926-BB0E-4E1F4C3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A5A84-43CB-4FF5-8828-8A202168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E72-D941-4E1B-91EE-BC16A7888F3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17A10-B155-4FB5-9EE3-7F2CB146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37BEC-4C63-4454-8036-8873AB57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6BE4-9366-4926-BB0E-4E1F4C3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3D69-56ED-4011-9ED3-09B10A16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2C7C-B867-415B-A0E6-B0D31016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F8C90-2942-457E-8267-1451C3FD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A7BB4-BF57-4FD6-89D7-4A7C78E2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E72-D941-4E1B-91EE-BC16A7888F3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EE198-479E-48AE-9D4F-50FA49DE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C6B9B-BAC9-4EF9-8A7D-D2D80C6D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6BE4-9366-4926-BB0E-4E1F4C3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2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943B-95AC-4314-887B-22197591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082D9-5103-4A3F-93C4-C70016A87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B6060-4E74-4084-81AB-EC8FED6AC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7E5D-91C2-42C7-96F3-17D247DD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5E72-D941-4E1B-91EE-BC16A7888F3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A0BF3-13C1-4F3D-9121-8FAD4216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1892-C5DA-4C25-8E33-7D2251D7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6BE4-9366-4926-BB0E-4E1F4C3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0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CE1BF-8AE2-477E-A350-A3F0A85D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24424-C59E-4E36-82A1-73E7C1555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B1BB-4665-43A7-80E8-C2ED33104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5E72-D941-4E1B-91EE-BC16A7888F3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FC7B8-D403-4C02-AC1B-6ACAD9E61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9D7F1-52B0-4F88-B030-3FEFFFDAD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6BE4-9366-4926-BB0E-4E1F4C3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5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7CBDBCD-9235-457B-8E11-DB48A799AC96}"/>
                  </a:ext>
                </a:extLst>
              </p:cNvPr>
              <p:cNvSpPr/>
              <p:nvPr/>
            </p:nvSpPr>
            <p:spPr>
              <a:xfrm>
                <a:off x="5769194" y="2314284"/>
                <a:ext cx="428920" cy="3817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7CBDBCD-9235-457B-8E11-DB48A799A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194" y="2314284"/>
                <a:ext cx="428920" cy="3817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35F3FB-1DE0-4CB7-A30E-ECE4ACF43608}"/>
                  </a:ext>
                </a:extLst>
              </p:cNvPr>
              <p:cNvSpPr/>
              <p:nvPr/>
            </p:nvSpPr>
            <p:spPr>
              <a:xfrm>
                <a:off x="7470731" y="2217669"/>
                <a:ext cx="584461" cy="57501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35F3FB-1DE0-4CB7-A30E-ECE4ACF43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31" y="2217669"/>
                <a:ext cx="584461" cy="57501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6E52A8-C8ED-477C-B1B4-8624B88F9688}"/>
                  </a:ext>
                </a:extLst>
              </p:cNvPr>
              <p:cNvSpPr/>
              <p:nvPr/>
            </p:nvSpPr>
            <p:spPr>
              <a:xfrm>
                <a:off x="9503778" y="2232583"/>
                <a:ext cx="584461" cy="5451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6E52A8-C8ED-477C-B1B4-8624B88F9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778" y="2232583"/>
                <a:ext cx="584461" cy="5451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5AE074B-1CC3-4D11-A17D-F1C99CE8907F}"/>
                  </a:ext>
                </a:extLst>
              </p:cNvPr>
              <p:cNvSpPr/>
              <p:nvPr/>
            </p:nvSpPr>
            <p:spPr>
              <a:xfrm>
                <a:off x="7401022" y="5156465"/>
                <a:ext cx="593888" cy="5325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5AE074B-1CC3-4D11-A17D-F1C99CE89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22" y="5156465"/>
                <a:ext cx="593888" cy="53259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AB3ADAD-5CD8-4164-8625-9D1893CCB3A3}"/>
                  </a:ext>
                </a:extLst>
              </p:cNvPr>
              <p:cNvSpPr/>
              <p:nvPr/>
            </p:nvSpPr>
            <p:spPr>
              <a:xfrm>
                <a:off x="9198965" y="3946679"/>
                <a:ext cx="553064" cy="5530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AB3ADAD-5CD8-4164-8625-9D1893CCB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965" y="3946679"/>
                <a:ext cx="553064" cy="553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3BEDE1-A3C3-4ABE-848D-100A7DB93453}"/>
                  </a:ext>
                </a:extLst>
              </p:cNvPr>
              <p:cNvSpPr/>
              <p:nvPr/>
            </p:nvSpPr>
            <p:spPr>
              <a:xfrm>
                <a:off x="5916885" y="3989115"/>
                <a:ext cx="490192" cy="490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3BEDE1-A3C3-4ABE-848D-100A7DB93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85" y="3989115"/>
                <a:ext cx="490192" cy="4901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A13CDC-5302-404E-B565-BD4DB7B962A7}"/>
                  </a:ext>
                </a:extLst>
              </p:cNvPr>
              <p:cNvSpPr/>
              <p:nvPr/>
            </p:nvSpPr>
            <p:spPr>
              <a:xfrm>
                <a:off x="7814028" y="3939625"/>
                <a:ext cx="570316" cy="5703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A13CDC-5302-404E-B565-BD4DB7B96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028" y="3939625"/>
                <a:ext cx="570316" cy="5703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314F4B-69B7-4600-9687-A9D21BF99DA9}"/>
                  </a:ext>
                </a:extLst>
              </p:cNvPr>
              <p:cNvSpPr/>
              <p:nvPr/>
            </p:nvSpPr>
            <p:spPr>
              <a:xfrm>
                <a:off x="9876123" y="3959250"/>
                <a:ext cx="549922" cy="54992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314F4B-69B7-4600-9687-A9D21BF99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123" y="3959250"/>
                <a:ext cx="549922" cy="5499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E752E5-9BB1-489A-AAA2-67B133741836}"/>
                  </a:ext>
                </a:extLst>
              </p:cNvPr>
              <p:cNvSpPr/>
              <p:nvPr/>
            </p:nvSpPr>
            <p:spPr>
              <a:xfrm>
                <a:off x="5394482" y="3978115"/>
                <a:ext cx="490192" cy="490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E752E5-9BB1-489A-AAA2-67B133741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82" y="3978115"/>
                <a:ext cx="490192" cy="4901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353872-8FEA-46FF-9A66-550DD1341040}"/>
                  </a:ext>
                </a:extLst>
              </p:cNvPr>
              <p:cNvSpPr/>
              <p:nvPr/>
            </p:nvSpPr>
            <p:spPr>
              <a:xfrm>
                <a:off x="7152577" y="3926267"/>
                <a:ext cx="593888" cy="593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353872-8FEA-46FF-9A66-550DD1341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577" y="3926267"/>
                <a:ext cx="593888" cy="593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65439D-F4DC-43BE-8B93-BEEF853E3BB0}"/>
              </a:ext>
            </a:extLst>
          </p:cNvPr>
          <p:cNvCxnSpPr>
            <a:cxnSpLocks/>
            <a:stCxn id="14" idx="0"/>
            <a:endCxn id="4" idx="4"/>
          </p:cNvCxnSpPr>
          <p:nvPr/>
        </p:nvCxnSpPr>
        <p:spPr>
          <a:xfrm flipV="1">
            <a:off x="5639578" y="2696069"/>
            <a:ext cx="344076" cy="1282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15331E-0E32-4129-A3C9-793BE60C8AC0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H="1" flipV="1">
            <a:off x="5983654" y="2696069"/>
            <a:ext cx="178327" cy="129304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B383B8-10B8-4AEE-95AA-7913F56C6863}"/>
              </a:ext>
            </a:extLst>
          </p:cNvPr>
          <p:cNvCxnSpPr>
            <a:cxnSpLocks/>
            <a:stCxn id="11" idx="2"/>
            <a:endCxn id="8" idx="2"/>
          </p:cNvCxnSpPr>
          <p:nvPr/>
        </p:nvCxnSpPr>
        <p:spPr>
          <a:xfrm>
            <a:off x="6161981" y="4479307"/>
            <a:ext cx="1239041" cy="9434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623A69-C9DC-4A53-B9E6-142F49B543E9}"/>
              </a:ext>
            </a:extLst>
          </p:cNvPr>
          <p:cNvCxnSpPr>
            <a:cxnSpLocks/>
            <a:stCxn id="15" idx="0"/>
            <a:endCxn id="5" idx="4"/>
          </p:cNvCxnSpPr>
          <p:nvPr/>
        </p:nvCxnSpPr>
        <p:spPr>
          <a:xfrm flipV="1">
            <a:off x="7449521" y="2792685"/>
            <a:ext cx="313441" cy="1133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947CFC-FBD3-41FD-83EC-924EF40D504B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7762962" y="2792685"/>
            <a:ext cx="336224" cy="114694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8234E7-DB3B-4B43-B3D6-FC454F2B7C36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9475497" y="2777769"/>
            <a:ext cx="320512" cy="1168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2A5353-87F2-4B29-89CF-F95C2F385114}"/>
              </a:ext>
            </a:extLst>
          </p:cNvPr>
          <p:cNvCxnSpPr>
            <a:cxnSpLocks/>
            <a:stCxn id="13" idx="0"/>
            <a:endCxn id="6" idx="4"/>
          </p:cNvCxnSpPr>
          <p:nvPr/>
        </p:nvCxnSpPr>
        <p:spPr>
          <a:xfrm flipH="1" flipV="1">
            <a:off x="9796009" y="2777769"/>
            <a:ext cx="355075" cy="11814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A4AC81-EF13-46C0-8C96-C38E273437F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7697966" y="4509941"/>
            <a:ext cx="401220" cy="64652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681439-88CE-42D8-BBC6-9FA691C7307E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7994910" y="4509172"/>
            <a:ext cx="2156174" cy="9135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791077-8164-4437-B48B-599ACB54F03E}"/>
              </a:ext>
            </a:extLst>
          </p:cNvPr>
          <p:cNvCxnSpPr>
            <a:cxnSpLocks/>
          </p:cNvCxnSpPr>
          <p:nvPr/>
        </p:nvCxnSpPr>
        <p:spPr>
          <a:xfrm>
            <a:off x="6198114" y="2505177"/>
            <a:ext cx="12726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E1802B-CBE9-4BF9-83EB-F14488F1C3AE}"/>
              </a:ext>
            </a:extLst>
          </p:cNvPr>
          <p:cNvCxnSpPr>
            <a:cxnSpLocks/>
          </p:cNvCxnSpPr>
          <p:nvPr/>
        </p:nvCxnSpPr>
        <p:spPr>
          <a:xfrm flipV="1">
            <a:off x="8055192" y="2505176"/>
            <a:ext cx="1448586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Flowchart: Decision 55">
                <a:extLst>
                  <a:ext uri="{FF2B5EF4-FFF2-40B4-BE49-F238E27FC236}">
                    <a16:creationId xmlns:a16="http://schemas.microsoft.com/office/drawing/2014/main" id="{9FCF046F-5C0D-43C9-9E55-856F17E87A14}"/>
                  </a:ext>
                </a:extLst>
              </p:cNvPr>
              <p:cNvSpPr/>
              <p:nvPr/>
            </p:nvSpPr>
            <p:spPr>
              <a:xfrm>
                <a:off x="6521762" y="1135928"/>
                <a:ext cx="625320" cy="625320"/>
              </a:xfrm>
              <a:prstGeom prst="flowChartDecision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6" name="Flowchart: Decision 55">
                <a:extLst>
                  <a:ext uri="{FF2B5EF4-FFF2-40B4-BE49-F238E27FC236}">
                    <a16:creationId xmlns:a16="http://schemas.microsoft.com/office/drawing/2014/main" id="{9FCF046F-5C0D-43C9-9E55-856F17E87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762" y="1135928"/>
                <a:ext cx="625320" cy="625320"/>
              </a:xfrm>
              <a:prstGeom prst="flowChartDecision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Flowchart: Decision 65">
                <a:extLst>
                  <a:ext uri="{FF2B5EF4-FFF2-40B4-BE49-F238E27FC236}">
                    <a16:creationId xmlns:a16="http://schemas.microsoft.com/office/drawing/2014/main" id="{C61AACB5-69CD-48AD-A10C-5154346962B1}"/>
                  </a:ext>
                </a:extLst>
              </p:cNvPr>
              <p:cNvSpPr/>
              <p:nvPr/>
            </p:nvSpPr>
            <p:spPr>
              <a:xfrm>
                <a:off x="8439744" y="1039716"/>
                <a:ext cx="780036" cy="780036"/>
              </a:xfrm>
              <a:prstGeom prst="flowChartDecision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6" name="Flowchart: Decision 65">
                <a:extLst>
                  <a:ext uri="{FF2B5EF4-FFF2-40B4-BE49-F238E27FC236}">
                    <a16:creationId xmlns:a16="http://schemas.microsoft.com/office/drawing/2014/main" id="{C61AACB5-69CD-48AD-A10C-515434696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744" y="1039716"/>
                <a:ext cx="780036" cy="780036"/>
              </a:xfrm>
              <a:prstGeom prst="flowChartDecision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995D24-E760-4043-821C-AF42D89237B8}"/>
              </a:ext>
            </a:extLst>
          </p:cNvPr>
          <p:cNvCxnSpPr>
            <a:cxnSpLocks/>
            <a:stCxn id="66" idx="2"/>
            <a:endCxn id="6" idx="0"/>
          </p:cNvCxnSpPr>
          <p:nvPr/>
        </p:nvCxnSpPr>
        <p:spPr>
          <a:xfrm>
            <a:off x="8829762" y="1819752"/>
            <a:ext cx="966247" cy="4128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Flowchart: Decision 74">
                <a:extLst>
                  <a:ext uri="{FF2B5EF4-FFF2-40B4-BE49-F238E27FC236}">
                    <a16:creationId xmlns:a16="http://schemas.microsoft.com/office/drawing/2014/main" id="{6BECD682-B1FD-4B60-A1F9-0AF48C3AEDD2}"/>
                  </a:ext>
                </a:extLst>
              </p:cNvPr>
              <p:cNvSpPr/>
              <p:nvPr/>
            </p:nvSpPr>
            <p:spPr>
              <a:xfrm>
                <a:off x="6516267" y="395145"/>
                <a:ext cx="636310" cy="636310"/>
              </a:xfrm>
              <a:prstGeom prst="flowChartDecision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5" name="Flowchart: Decision 74">
                <a:extLst>
                  <a:ext uri="{FF2B5EF4-FFF2-40B4-BE49-F238E27FC236}">
                    <a16:creationId xmlns:a16="http://schemas.microsoft.com/office/drawing/2014/main" id="{6BECD682-B1FD-4B60-A1F9-0AF48C3AE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67" y="395145"/>
                <a:ext cx="636310" cy="636310"/>
              </a:xfrm>
              <a:prstGeom prst="flowChartDecision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Flowchart: Decision 76">
                <a:extLst>
                  <a:ext uri="{FF2B5EF4-FFF2-40B4-BE49-F238E27FC236}">
                    <a16:creationId xmlns:a16="http://schemas.microsoft.com/office/drawing/2014/main" id="{0A7DA912-3D50-44D2-B7B8-1DD34E14FD36}"/>
                  </a:ext>
                </a:extLst>
              </p:cNvPr>
              <p:cNvSpPr/>
              <p:nvPr/>
            </p:nvSpPr>
            <p:spPr>
              <a:xfrm>
                <a:off x="8419219" y="218797"/>
                <a:ext cx="779746" cy="779746"/>
              </a:xfrm>
              <a:prstGeom prst="flowChartDecision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7" name="Flowchart: Decision 76">
                <a:extLst>
                  <a:ext uri="{FF2B5EF4-FFF2-40B4-BE49-F238E27FC236}">
                    <a16:creationId xmlns:a16="http://schemas.microsoft.com/office/drawing/2014/main" id="{0A7DA912-3D50-44D2-B7B8-1DD34E14F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19" y="218797"/>
                <a:ext cx="779746" cy="779746"/>
              </a:xfrm>
              <a:prstGeom prst="flowChartDecision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5DC8A5A-AC2F-44E6-A89A-6243CECFD394}"/>
              </a:ext>
            </a:extLst>
          </p:cNvPr>
          <p:cNvCxnSpPr>
            <a:cxnSpLocks/>
            <a:stCxn id="75" idx="1"/>
            <a:endCxn id="4" idx="0"/>
          </p:cNvCxnSpPr>
          <p:nvPr/>
        </p:nvCxnSpPr>
        <p:spPr>
          <a:xfrm flipH="1">
            <a:off x="5983654" y="713300"/>
            <a:ext cx="532613" cy="160098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2CAA55-5429-4775-AAD7-28B7EB3EDF69}"/>
              </a:ext>
            </a:extLst>
          </p:cNvPr>
          <p:cNvCxnSpPr>
            <a:cxnSpLocks/>
            <a:stCxn id="75" idx="3"/>
            <a:endCxn id="5" idx="0"/>
          </p:cNvCxnSpPr>
          <p:nvPr/>
        </p:nvCxnSpPr>
        <p:spPr>
          <a:xfrm>
            <a:off x="7152577" y="713300"/>
            <a:ext cx="610385" cy="15043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8D3708-1034-4E51-A80A-F2020AA4271B}"/>
              </a:ext>
            </a:extLst>
          </p:cNvPr>
          <p:cNvCxnSpPr>
            <a:cxnSpLocks/>
            <a:stCxn id="77" idx="1"/>
            <a:endCxn id="5" idx="0"/>
          </p:cNvCxnSpPr>
          <p:nvPr/>
        </p:nvCxnSpPr>
        <p:spPr>
          <a:xfrm flipH="1">
            <a:off x="7762962" y="608670"/>
            <a:ext cx="656257" cy="160899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3937E3-71A9-4E48-9AA4-4E23470D9517}"/>
              </a:ext>
            </a:extLst>
          </p:cNvPr>
          <p:cNvCxnSpPr>
            <a:cxnSpLocks/>
            <a:stCxn id="77" idx="3"/>
            <a:endCxn id="6" idx="0"/>
          </p:cNvCxnSpPr>
          <p:nvPr/>
        </p:nvCxnSpPr>
        <p:spPr>
          <a:xfrm>
            <a:off x="9198965" y="608670"/>
            <a:ext cx="597044" cy="162391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0B432021-94EA-4BCB-B483-2C7161DFEC84}"/>
              </a:ext>
            </a:extLst>
          </p:cNvPr>
          <p:cNvCxnSpPr>
            <a:cxnSpLocks/>
            <a:stCxn id="75" idx="1"/>
            <a:endCxn id="8" idx="2"/>
          </p:cNvCxnSpPr>
          <p:nvPr/>
        </p:nvCxnSpPr>
        <p:spPr>
          <a:xfrm rot="10800000" flipH="1" flipV="1">
            <a:off x="6516266" y="713300"/>
            <a:ext cx="884755" cy="4709464"/>
          </a:xfrm>
          <a:prstGeom prst="curvedConnector3">
            <a:avLst>
              <a:gd name="adj1" fmla="val -20963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2B35235F-8802-4429-A03F-207DB3B1801F}"/>
              </a:ext>
            </a:extLst>
          </p:cNvPr>
          <p:cNvCxnSpPr>
            <a:cxnSpLocks/>
            <a:stCxn id="77" idx="3"/>
            <a:endCxn id="8" idx="6"/>
          </p:cNvCxnSpPr>
          <p:nvPr/>
        </p:nvCxnSpPr>
        <p:spPr>
          <a:xfrm flipH="1">
            <a:off x="7994910" y="608670"/>
            <a:ext cx="1204055" cy="4814094"/>
          </a:xfrm>
          <a:prstGeom prst="curvedConnector3">
            <a:avLst>
              <a:gd name="adj1" fmla="val -18927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Flowchart: Decision 102">
                <a:extLst>
                  <a:ext uri="{FF2B5EF4-FFF2-40B4-BE49-F238E27FC236}">
                    <a16:creationId xmlns:a16="http://schemas.microsoft.com/office/drawing/2014/main" id="{D8313308-D5EA-46A2-918A-C0152FE17117}"/>
                  </a:ext>
                </a:extLst>
              </p:cNvPr>
              <p:cNvSpPr/>
              <p:nvPr/>
            </p:nvSpPr>
            <p:spPr>
              <a:xfrm>
                <a:off x="5560232" y="5780987"/>
                <a:ext cx="713306" cy="713306"/>
              </a:xfrm>
              <a:prstGeom prst="flowChartDecision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3" name="Flowchart: Decision 102">
                <a:extLst>
                  <a:ext uri="{FF2B5EF4-FFF2-40B4-BE49-F238E27FC236}">
                    <a16:creationId xmlns:a16="http://schemas.microsoft.com/office/drawing/2014/main" id="{D8313308-D5EA-46A2-918A-C0152FE17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32" y="5780987"/>
                <a:ext cx="713306" cy="713306"/>
              </a:xfrm>
              <a:prstGeom prst="flowChartDecision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Flowchart: Decision 103">
                <a:extLst>
                  <a:ext uri="{FF2B5EF4-FFF2-40B4-BE49-F238E27FC236}">
                    <a16:creationId xmlns:a16="http://schemas.microsoft.com/office/drawing/2014/main" id="{2D96CA72-9DFF-4238-BE4F-89E86A3439D6}"/>
                  </a:ext>
                </a:extLst>
              </p:cNvPr>
              <p:cNvSpPr/>
              <p:nvPr/>
            </p:nvSpPr>
            <p:spPr>
              <a:xfrm>
                <a:off x="7285763" y="5879185"/>
                <a:ext cx="824406" cy="824406"/>
              </a:xfrm>
              <a:prstGeom prst="flowChartDecision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4" name="Flowchart: Decision 103">
                <a:extLst>
                  <a:ext uri="{FF2B5EF4-FFF2-40B4-BE49-F238E27FC236}">
                    <a16:creationId xmlns:a16="http://schemas.microsoft.com/office/drawing/2014/main" id="{2D96CA72-9DFF-4238-BE4F-89E86A343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763" y="5879185"/>
                <a:ext cx="824406" cy="824406"/>
              </a:xfrm>
              <a:prstGeom prst="flowChartDecision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Flowchart: Decision 104">
                <a:extLst>
                  <a:ext uri="{FF2B5EF4-FFF2-40B4-BE49-F238E27FC236}">
                    <a16:creationId xmlns:a16="http://schemas.microsoft.com/office/drawing/2014/main" id="{8DA27D7C-03F8-4083-B429-5834CD84D0EB}"/>
                  </a:ext>
                </a:extLst>
              </p:cNvPr>
              <p:cNvSpPr/>
              <p:nvPr/>
            </p:nvSpPr>
            <p:spPr>
              <a:xfrm>
                <a:off x="9409502" y="5886250"/>
                <a:ext cx="741582" cy="741582"/>
              </a:xfrm>
              <a:prstGeom prst="flowChartDecision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5" name="Flowchart: Decision 104">
                <a:extLst>
                  <a:ext uri="{FF2B5EF4-FFF2-40B4-BE49-F238E27FC236}">
                    <a16:creationId xmlns:a16="http://schemas.microsoft.com/office/drawing/2014/main" id="{8DA27D7C-03F8-4083-B429-5834CD84D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502" y="5886250"/>
                <a:ext cx="741582" cy="741582"/>
              </a:xfrm>
              <a:prstGeom prst="flowChartDecision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A075D85-6607-43D6-87F4-8F15EC0628F9}"/>
              </a:ext>
            </a:extLst>
          </p:cNvPr>
          <p:cNvCxnSpPr>
            <a:cxnSpLocks/>
            <a:stCxn id="103" idx="3"/>
            <a:endCxn id="8" idx="2"/>
          </p:cNvCxnSpPr>
          <p:nvPr/>
        </p:nvCxnSpPr>
        <p:spPr>
          <a:xfrm flipV="1">
            <a:off x="6273538" y="5422764"/>
            <a:ext cx="1127484" cy="71487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0445F4F-DED9-4BB9-9257-A8A18505E426}"/>
              </a:ext>
            </a:extLst>
          </p:cNvPr>
          <p:cNvCxnSpPr>
            <a:cxnSpLocks/>
            <a:stCxn id="104" idx="0"/>
            <a:endCxn id="8" idx="4"/>
          </p:cNvCxnSpPr>
          <p:nvPr/>
        </p:nvCxnSpPr>
        <p:spPr>
          <a:xfrm flipV="1">
            <a:off x="7697966" y="5689062"/>
            <a:ext cx="0" cy="1901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FF09F0-6B26-4AF1-A1AF-86A951D91F46}"/>
              </a:ext>
            </a:extLst>
          </p:cNvPr>
          <p:cNvCxnSpPr>
            <a:cxnSpLocks/>
            <a:stCxn id="105" idx="1"/>
            <a:endCxn id="8" idx="6"/>
          </p:cNvCxnSpPr>
          <p:nvPr/>
        </p:nvCxnSpPr>
        <p:spPr>
          <a:xfrm flipH="1" flipV="1">
            <a:off x="7994910" y="5422764"/>
            <a:ext cx="1414592" cy="83427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819AB5D-3252-4F62-884E-1351F6EA6109}"/>
              </a:ext>
            </a:extLst>
          </p:cNvPr>
          <p:cNvGrpSpPr/>
          <p:nvPr/>
        </p:nvGrpSpPr>
        <p:grpSpPr>
          <a:xfrm rot="5400000">
            <a:off x="1657194" y="1820914"/>
            <a:ext cx="794987" cy="1121786"/>
            <a:chOff x="900260" y="2135175"/>
            <a:chExt cx="794987" cy="1121786"/>
          </a:xfrm>
        </p:grpSpPr>
        <p:sp>
          <p:nvSpPr>
            <p:cNvPr id="120" name="Trapezoid 119">
              <a:extLst>
                <a:ext uri="{FF2B5EF4-FFF2-40B4-BE49-F238E27FC236}">
                  <a16:creationId xmlns:a16="http://schemas.microsoft.com/office/drawing/2014/main" id="{DC33CACC-429C-44AD-AB07-8733A93AED98}"/>
                </a:ext>
              </a:extLst>
            </p:cNvPr>
            <p:cNvSpPr/>
            <p:nvPr/>
          </p:nvSpPr>
          <p:spPr>
            <a:xfrm>
              <a:off x="900260" y="2696068"/>
              <a:ext cx="793418" cy="560893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rapezoid 120">
              <a:extLst>
                <a:ext uri="{FF2B5EF4-FFF2-40B4-BE49-F238E27FC236}">
                  <a16:creationId xmlns:a16="http://schemas.microsoft.com/office/drawing/2014/main" id="{9C2109DE-6610-4A1D-9F1D-ADF6A52F50A2}"/>
                </a:ext>
              </a:extLst>
            </p:cNvPr>
            <p:cNvSpPr/>
            <p:nvPr/>
          </p:nvSpPr>
          <p:spPr>
            <a:xfrm rot="10800000">
              <a:off x="901829" y="2135175"/>
              <a:ext cx="793418" cy="560893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BC5AFC8-12B0-40BC-B39C-86D56ED0CC4F}"/>
              </a:ext>
            </a:extLst>
          </p:cNvPr>
          <p:cNvGrpSpPr/>
          <p:nvPr/>
        </p:nvGrpSpPr>
        <p:grpSpPr>
          <a:xfrm rot="5400000">
            <a:off x="1656803" y="2988293"/>
            <a:ext cx="794987" cy="1121786"/>
            <a:chOff x="900260" y="2135175"/>
            <a:chExt cx="794987" cy="1121786"/>
          </a:xfrm>
        </p:grpSpPr>
        <p:sp>
          <p:nvSpPr>
            <p:cNvPr id="124" name="Trapezoid 123">
              <a:extLst>
                <a:ext uri="{FF2B5EF4-FFF2-40B4-BE49-F238E27FC236}">
                  <a16:creationId xmlns:a16="http://schemas.microsoft.com/office/drawing/2014/main" id="{82E8D959-0DA8-4136-BD54-8B989BF3723F}"/>
                </a:ext>
              </a:extLst>
            </p:cNvPr>
            <p:cNvSpPr/>
            <p:nvPr/>
          </p:nvSpPr>
          <p:spPr>
            <a:xfrm>
              <a:off x="900260" y="2696068"/>
              <a:ext cx="793418" cy="560893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8BBC0ACE-A63D-45F9-B28D-3635DFB6769E}"/>
                </a:ext>
              </a:extLst>
            </p:cNvPr>
            <p:cNvSpPr/>
            <p:nvPr/>
          </p:nvSpPr>
          <p:spPr>
            <a:xfrm rot="10800000">
              <a:off x="901829" y="2135175"/>
              <a:ext cx="793418" cy="560893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B076A13-12F2-42CB-89E8-EBDCDC0C20A7}"/>
                  </a:ext>
                </a:extLst>
              </p:cNvPr>
              <p:cNvSpPr/>
              <p:nvPr/>
            </p:nvSpPr>
            <p:spPr>
              <a:xfrm>
                <a:off x="383801" y="2066806"/>
                <a:ext cx="609592" cy="6095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B076A13-12F2-42CB-89E8-EBDCDC0C2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1" y="2066806"/>
                <a:ext cx="609592" cy="60959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DF7DDD9-D4C1-4F5D-AF24-F6CB3B2B697C}"/>
                  </a:ext>
                </a:extLst>
              </p:cNvPr>
              <p:cNvSpPr/>
              <p:nvPr/>
            </p:nvSpPr>
            <p:spPr>
              <a:xfrm>
                <a:off x="397546" y="3240451"/>
                <a:ext cx="609592" cy="6095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DF7DDD9-D4C1-4F5D-AF24-F6CB3B2B6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6" y="3240451"/>
                <a:ext cx="609592" cy="60959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D389AD3-427A-45E9-8496-0E6F64304A78}"/>
              </a:ext>
            </a:extLst>
          </p:cNvPr>
          <p:cNvCxnSpPr>
            <a:cxnSpLocks/>
          </p:cNvCxnSpPr>
          <p:nvPr/>
        </p:nvCxnSpPr>
        <p:spPr>
          <a:xfrm>
            <a:off x="6198114" y="2505175"/>
            <a:ext cx="127261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939A6CD-D2EB-4DCB-A517-AFC5C795D9A3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993393" y="2371602"/>
            <a:ext cx="500402" cy="9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1284E1E-C437-42C2-9887-1796D4A12C09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1007138" y="3545247"/>
            <a:ext cx="486266" cy="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4B0F3F4-8526-4842-A817-30F5D80FBA1E}"/>
              </a:ext>
            </a:extLst>
          </p:cNvPr>
          <p:cNvCxnSpPr>
            <a:cxnSpLocks/>
            <a:stCxn id="125" idx="2"/>
            <a:endCxn id="171" idx="1"/>
          </p:cNvCxnSpPr>
          <p:nvPr/>
        </p:nvCxnSpPr>
        <p:spPr>
          <a:xfrm flipV="1">
            <a:off x="2615190" y="3002274"/>
            <a:ext cx="717088" cy="547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61D00B8-F764-4540-8075-3AE4CE4541A4}"/>
              </a:ext>
            </a:extLst>
          </p:cNvPr>
          <p:cNvCxnSpPr>
            <a:cxnSpLocks/>
            <a:stCxn id="121" idx="2"/>
            <a:endCxn id="171" idx="1"/>
          </p:cNvCxnSpPr>
          <p:nvPr/>
        </p:nvCxnSpPr>
        <p:spPr>
          <a:xfrm>
            <a:off x="2615581" y="2382592"/>
            <a:ext cx="716697" cy="619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0B6F1EB-B744-4B90-8F45-D69FE9BDADBE}"/>
                  </a:ext>
                </a:extLst>
              </p:cNvPr>
              <p:cNvSpPr txBox="1"/>
              <p:nvPr/>
            </p:nvSpPr>
            <p:spPr>
              <a:xfrm>
                <a:off x="1863396" y="1576582"/>
                <a:ext cx="366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0B6F1EB-B744-4B90-8F45-D69FE9BDA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96" y="1576582"/>
                <a:ext cx="366126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5A01C76-6598-4B0C-A465-C0F116C4D6EA}"/>
                  </a:ext>
                </a:extLst>
              </p:cNvPr>
              <p:cNvSpPr txBox="1"/>
              <p:nvPr/>
            </p:nvSpPr>
            <p:spPr>
              <a:xfrm>
                <a:off x="1858641" y="2850679"/>
                <a:ext cx="366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5A01C76-6598-4B0C-A465-C0F116C4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641" y="2850679"/>
                <a:ext cx="366126" cy="369332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E3B5FA-BD1D-4D02-91D8-784E01E26F07}"/>
              </a:ext>
            </a:extLst>
          </p:cNvPr>
          <p:cNvCxnSpPr>
            <a:cxnSpLocks/>
            <a:stCxn id="66" idx="2"/>
            <a:endCxn id="5" idx="0"/>
          </p:cNvCxnSpPr>
          <p:nvPr/>
        </p:nvCxnSpPr>
        <p:spPr>
          <a:xfrm flipH="1">
            <a:off x="7762962" y="1819752"/>
            <a:ext cx="1066800" cy="3979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724F504-A2D1-45F3-8310-2E34D2CC07D7}"/>
              </a:ext>
            </a:extLst>
          </p:cNvPr>
          <p:cNvCxnSpPr>
            <a:cxnSpLocks/>
            <a:stCxn id="56" idx="2"/>
            <a:endCxn id="5" idx="0"/>
          </p:cNvCxnSpPr>
          <p:nvPr/>
        </p:nvCxnSpPr>
        <p:spPr>
          <a:xfrm>
            <a:off x="6834422" y="1761248"/>
            <a:ext cx="928540" cy="4564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E929B7B-1FD2-4B32-B1AC-8664034B505A}"/>
              </a:ext>
            </a:extLst>
          </p:cNvPr>
          <p:cNvCxnSpPr>
            <a:cxnSpLocks/>
            <a:stCxn id="56" idx="2"/>
            <a:endCxn id="4" idx="0"/>
          </p:cNvCxnSpPr>
          <p:nvPr/>
        </p:nvCxnSpPr>
        <p:spPr>
          <a:xfrm flipH="1">
            <a:off x="5983654" y="1761248"/>
            <a:ext cx="850768" cy="553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Flowchart: Decision 170">
                <a:extLst>
                  <a:ext uri="{FF2B5EF4-FFF2-40B4-BE49-F238E27FC236}">
                    <a16:creationId xmlns:a16="http://schemas.microsoft.com/office/drawing/2014/main" id="{8C0AEBB0-A5C6-428D-8256-586AE2932EC9}"/>
                  </a:ext>
                </a:extLst>
              </p:cNvPr>
              <p:cNvSpPr/>
              <p:nvPr/>
            </p:nvSpPr>
            <p:spPr>
              <a:xfrm>
                <a:off x="3332278" y="2627338"/>
                <a:ext cx="749872" cy="749872"/>
              </a:xfrm>
              <a:prstGeom prst="flowChartDecision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1" name="Flowchart: Decision 170">
                <a:extLst>
                  <a:ext uri="{FF2B5EF4-FFF2-40B4-BE49-F238E27FC236}">
                    <a16:creationId xmlns:a16="http://schemas.microsoft.com/office/drawing/2014/main" id="{8C0AEBB0-A5C6-428D-8256-586AE2932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78" y="2627338"/>
                <a:ext cx="749872" cy="749872"/>
              </a:xfrm>
              <a:prstGeom prst="flowChartDecision">
                <a:avLst/>
              </a:prstGeom>
              <a:blipFill>
                <a:blip r:embed="rId2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3736F71-9939-4AD1-979C-C4465D60C1A5}"/>
              </a:ext>
            </a:extLst>
          </p:cNvPr>
          <p:cNvGrpSpPr/>
          <p:nvPr/>
        </p:nvGrpSpPr>
        <p:grpSpPr>
          <a:xfrm>
            <a:off x="1366890" y="2597507"/>
            <a:ext cx="1051085" cy="1218410"/>
            <a:chOff x="1541286" y="2267146"/>
            <a:chExt cx="1051085" cy="121841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B9ADF8F-751C-4E87-98D1-393C8A79A706}"/>
                </a:ext>
              </a:extLst>
            </p:cNvPr>
            <p:cNvCxnSpPr/>
            <p:nvPr/>
          </p:nvCxnSpPr>
          <p:spPr>
            <a:xfrm flipV="1">
              <a:off x="1597843" y="2267146"/>
              <a:ext cx="0" cy="116185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7EF46B-491A-4673-B72B-3A6D1F0BD3EE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43" y="3429000"/>
              <a:ext cx="9945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02CA6B-9DAB-4978-BBD2-6E069DB70E37}"/>
                </a:ext>
              </a:extLst>
            </p:cNvPr>
            <p:cNvSpPr/>
            <p:nvPr/>
          </p:nvSpPr>
          <p:spPr>
            <a:xfrm>
              <a:off x="1541286" y="3372444"/>
              <a:ext cx="113112" cy="1131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AF333F-398F-4E3F-8296-6F6EEC1C940B}"/>
              </a:ext>
            </a:extLst>
          </p:cNvPr>
          <p:cNvGrpSpPr/>
          <p:nvPr/>
        </p:nvGrpSpPr>
        <p:grpSpPr>
          <a:xfrm rot="3332232">
            <a:off x="5120329" y="3206712"/>
            <a:ext cx="1051085" cy="1218410"/>
            <a:chOff x="4776251" y="2323702"/>
            <a:chExt cx="1051085" cy="121841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4E87CE-CC8C-4B5E-9110-3E6C879D6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808" y="2323702"/>
              <a:ext cx="0" cy="116185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7CE38B-86D2-4F13-9D66-07D7E1161C48}"/>
                </a:ext>
              </a:extLst>
            </p:cNvPr>
            <p:cNvCxnSpPr>
              <a:cxnSpLocks/>
            </p:cNvCxnSpPr>
            <p:nvPr/>
          </p:nvCxnSpPr>
          <p:spPr>
            <a:xfrm>
              <a:off x="4832808" y="3485556"/>
              <a:ext cx="9945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63E514-F311-471A-86A6-9866070650A2}"/>
                </a:ext>
              </a:extLst>
            </p:cNvPr>
            <p:cNvSpPr/>
            <p:nvPr/>
          </p:nvSpPr>
          <p:spPr>
            <a:xfrm>
              <a:off x="4776251" y="3429000"/>
              <a:ext cx="113112" cy="1131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86FAE08-A90F-49BD-BF5E-A42331FE7814}"/>
              </a:ext>
            </a:extLst>
          </p:cNvPr>
          <p:cNvSpPr/>
          <p:nvPr/>
        </p:nvSpPr>
        <p:spPr>
          <a:xfrm>
            <a:off x="1051277" y="3325002"/>
            <a:ext cx="4472823" cy="770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CAEC27-223F-4DD8-AFC5-9BE74D67AEF7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1463437" y="2350621"/>
            <a:ext cx="1114794" cy="13687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37A286-B60D-48FE-8873-4FBEC9419C1C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4935173" y="2469823"/>
            <a:ext cx="0" cy="12165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BD507A2-CE1E-400C-9704-BE89791D0025}"/>
              </a:ext>
            </a:extLst>
          </p:cNvPr>
          <p:cNvCxnSpPr>
            <a:stCxn id="9" idx="4"/>
            <a:endCxn id="12" idx="6"/>
          </p:cNvCxnSpPr>
          <p:nvPr/>
        </p:nvCxnSpPr>
        <p:spPr>
          <a:xfrm rot="5400000" flipH="1" flipV="1">
            <a:off x="3176480" y="2035564"/>
            <a:ext cx="27318" cy="3533387"/>
          </a:xfrm>
          <a:prstGeom prst="curvedConnector3">
            <a:avLst>
              <a:gd name="adj1" fmla="val -27865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8DD8B3-7B72-4BD0-8694-A1BFDFD6039B}"/>
                  </a:ext>
                </a:extLst>
              </p:cNvPr>
              <p:cNvSpPr txBox="1"/>
              <p:nvPr/>
            </p:nvSpPr>
            <p:spPr>
              <a:xfrm>
                <a:off x="2755458" y="4636081"/>
                <a:ext cx="1064459" cy="374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8DD8B3-7B72-4BD0-8694-A1BFDFD60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58" y="4636081"/>
                <a:ext cx="1064459" cy="374718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A83825-7000-4A92-A4AF-DF62D0A5DD6A}"/>
                  </a:ext>
                </a:extLst>
              </p:cNvPr>
              <p:cNvSpPr txBox="1"/>
              <p:nvPr/>
            </p:nvSpPr>
            <p:spPr>
              <a:xfrm>
                <a:off x="2511769" y="1977814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A83825-7000-4A92-A4AF-DF62D0A5D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69" y="1977814"/>
                <a:ext cx="4873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39193F-B7A4-4BD4-B882-FD16E694FC25}"/>
                  </a:ext>
                </a:extLst>
              </p:cNvPr>
              <p:cNvSpPr txBox="1"/>
              <p:nvPr/>
            </p:nvSpPr>
            <p:spPr>
              <a:xfrm>
                <a:off x="4681141" y="1977814"/>
                <a:ext cx="503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39193F-B7A4-4BD4-B882-FD16E694F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41" y="1977814"/>
                <a:ext cx="5032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D74A9D-AA0B-4BA9-8F24-922B591F1565}"/>
                  </a:ext>
                </a:extLst>
              </p:cNvPr>
              <p:cNvSpPr txBox="1"/>
              <p:nvPr/>
            </p:nvSpPr>
            <p:spPr>
              <a:xfrm>
                <a:off x="3196914" y="5434217"/>
                <a:ext cx="2534219" cy="376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D74A9D-AA0B-4BA9-8F24-922B591F1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914" y="5434217"/>
                <a:ext cx="2534219" cy="376129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23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37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Emmett Wise</dc:creator>
  <cp:lastModifiedBy>Emmett Wise</cp:lastModifiedBy>
  <cp:revision>4</cp:revision>
  <dcterms:created xsi:type="dcterms:W3CDTF">2022-02-27T17:21:42Z</dcterms:created>
  <dcterms:modified xsi:type="dcterms:W3CDTF">2022-02-28T18:57:30Z</dcterms:modified>
</cp:coreProperties>
</file>