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/>
    <p:restoredTop sz="94721"/>
  </p:normalViewPr>
  <p:slideViewPr>
    <p:cSldViewPr snapToGrid="0" snapToObjects="1">
      <p:cViewPr varScale="1">
        <p:scale>
          <a:sx n="73" d="100"/>
          <a:sy n="73" d="100"/>
        </p:scale>
        <p:origin x="19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5D02-DFE1-85B0-0426-29B9F76F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F177E-43F0-26BC-8416-27A85054A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2865-1B49-29A5-85D9-59542CF3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12A8-F0FC-E3E2-DCD3-848AA60E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969-02AA-6E94-645D-F16884F2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6CA-4032-1EB6-6A32-54A0F83F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7BA3-8803-D724-4012-AFAF7B5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4C9B-2809-4E48-9D9F-A7D85EC0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F5D8-70DB-A277-A314-83E6FB4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4024-D581-FC06-BD29-2B32539F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A0A32-8AD7-93D9-1DC9-D68FCDD1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B8AB-39B2-B361-253F-03EB7CB7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DA80-F972-7F37-350F-CF3C3A0A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9D4D-9794-3DF5-8E27-E095348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AF15-1BEF-E09E-2A0A-91539AA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A42D-F94A-BD95-C7AE-04F9A762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672C-8797-D2D9-34A8-9A4CFA7A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1BF6-E215-B3BE-FFFA-FF2813CF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CB54-0AC3-3FBD-F9F1-EED0F1B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5DD1-AB7F-022A-3960-F8B2B933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1B0D-5946-A0F6-6157-6F595371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0327-E594-2074-7EFA-C4F4D370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08F2-9492-1C7A-A61A-D024F645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7A76-9D4B-22F1-46CD-EAE6B691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4EF8-5E04-DEC2-02CD-05261589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D335-7D3D-4DF3-36A8-FFFA89B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BD97-4057-A1FF-6D9F-0E1EA2D30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AF0EA-9404-C39E-006D-5F13E8B0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A763-357B-5532-3732-AB871500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6E33-B562-FFEB-4F11-30709B8B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3BA1-F0E5-44C1-647F-86BA62F0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2AC-A7CC-434B-267B-D75E49CE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0956E-D135-8C40-AD2A-5BBB053A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1BCC-295D-BC80-8159-195FF9746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81779-5A1C-0F4A-59C1-128A4629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438B2-D40F-5E51-B56F-B87C5AB69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B107A-7F17-5091-5E31-A2C09F71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A3A44-D3CF-C719-D445-2688B9F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DF61D-AA20-97BB-4CD4-938049F3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90F6-632D-41BA-985A-E01225C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63E6B-3834-D111-EEBF-820C0645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74FE-9C2F-9F0E-4D47-A797B08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24ED-2659-ED5A-0CA5-7663D31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E3D0E-8E38-3D35-AB5B-B739B61B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6DAAE-771E-38B7-EEAD-DCABC95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123F-2C53-722A-C658-D974440E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BF-0CDD-2E7F-355C-80A9310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36AD-63D2-8D44-16B2-2339D0B8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4D52-FA49-D68A-C67B-5DD59C83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1F14-5738-7223-F12D-163CAEC1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4E65-2F89-C1B3-71D0-38EF6AE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97D3-F08D-9281-D0BC-82B26AC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5144-7BAE-622C-FFEE-BED20B6E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6705-168F-6DB7-3202-E5B3A2408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BE87-49B2-B742-6A88-792083E6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D22DB-57B3-E3A5-9024-F3CD2955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CBF6C-C5DB-D0FE-28CD-75A26C78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9E9D-E7A3-CB87-7B26-02212B43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1834-C8C7-61C3-85DD-EC216959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172C-BCEB-4550-6DBA-06B1D481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E09C-0073-3BA0-3DBA-9DA546D03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0A98-57F3-3F42-B0B7-9AE0D36B3AF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CA46-DE40-419E-F4E3-F1678D59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0C78-DA3E-48F9-5BC4-60AE29E2C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B555-CDAA-F94A-B53E-63BA714A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DBFD9D-8C37-83E6-A0F8-BEA34F583338}"/>
              </a:ext>
            </a:extLst>
          </p:cNvPr>
          <p:cNvSpPr/>
          <p:nvPr/>
        </p:nvSpPr>
        <p:spPr>
          <a:xfrm>
            <a:off x="4071257" y="4324171"/>
            <a:ext cx="2585917" cy="574399"/>
          </a:xfrm>
          <a:prstGeom prst="round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8E7A3C-8146-A2C6-B697-665D91B0B958}"/>
              </a:ext>
            </a:extLst>
          </p:cNvPr>
          <p:cNvSpPr/>
          <p:nvPr/>
        </p:nvSpPr>
        <p:spPr>
          <a:xfrm>
            <a:off x="4399472" y="4481974"/>
            <a:ext cx="253041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D538BC-3680-F3C3-1037-72F1F6DA78A0}"/>
              </a:ext>
            </a:extLst>
          </p:cNvPr>
          <p:cNvSpPr/>
          <p:nvPr/>
        </p:nvSpPr>
        <p:spPr>
          <a:xfrm>
            <a:off x="6078746" y="4481974"/>
            <a:ext cx="253041" cy="258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353C5E-6CF9-41D5-B9A1-A2FFFBBCBFD6}"/>
              </a:ext>
            </a:extLst>
          </p:cNvPr>
          <p:cNvCxnSpPr/>
          <p:nvPr/>
        </p:nvCxnSpPr>
        <p:spPr>
          <a:xfrm>
            <a:off x="4525992" y="4611370"/>
            <a:ext cx="167927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C0D51-4E2A-7CB1-CEFE-F78C7416971A}"/>
              </a:ext>
            </a:extLst>
          </p:cNvPr>
          <p:cNvCxnSpPr>
            <a:cxnSpLocks/>
          </p:cNvCxnSpPr>
          <p:nvPr/>
        </p:nvCxnSpPr>
        <p:spPr>
          <a:xfrm flipV="1">
            <a:off x="6199515" y="4289317"/>
            <a:ext cx="0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BC61CF-BD7F-FEAD-4FCD-08D21208FBBD}"/>
              </a:ext>
            </a:extLst>
          </p:cNvPr>
          <p:cNvCxnSpPr>
            <a:cxnSpLocks/>
          </p:cNvCxnSpPr>
          <p:nvPr/>
        </p:nvCxnSpPr>
        <p:spPr>
          <a:xfrm flipV="1">
            <a:off x="6199515" y="4447468"/>
            <a:ext cx="247290" cy="1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DEB3E-0093-4E1F-EF5E-F97155534D6A}"/>
              </a:ext>
            </a:extLst>
          </p:cNvPr>
          <p:cNvCxnSpPr>
            <a:cxnSpLocks/>
          </p:cNvCxnSpPr>
          <p:nvPr/>
        </p:nvCxnSpPr>
        <p:spPr>
          <a:xfrm>
            <a:off x="6199514" y="4617121"/>
            <a:ext cx="287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563901-5FC4-594A-E190-C0F671591CC4}"/>
              </a:ext>
            </a:extLst>
          </p:cNvPr>
          <p:cNvCxnSpPr>
            <a:cxnSpLocks/>
          </p:cNvCxnSpPr>
          <p:nvPr/>
        </p:nvCxnSpPr>
        <p:spPr>
          <a:xfrm flipH="1" flipV="1">
            <a:off x="4468483" y="4278846"/>
            <a:ext cx="57509" cy="3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040C7-21CA-2133-FA66-544699EEFC2F}"/>
              </a:ext>
            </a:extLst>
          </p:cNvPr>
          <p:cNvCxnSpPr>
            <a:cxnSpLocks/>
          </p:cNvCxnSpPr>
          <p:nvPr/>
        </p:nvCxnSpPr>
        <p:spPr>
          <a:xfrm flipV="1">
            <a:off x="4525992" y="4420152"/>
            <a:ext cx="163902" cy="1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4D6C31-76EE-8240-CE07-008EB31EF611}"/>
              </a:ext>
            </a:extLst>
          </p:cNvPr>
          <p:cNvCxnSpPr>
            <a:cxnSpLocks/>
          </p:cNvCxnSpPr>
          <p:nvPr/>
        </p:nvCxnSpPr>
        <p:spPr>
          <a:xfrm flipV="1">
            <a:off x="4525991" y="4523222"/>
            <a:ext cx="321595" cy="9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21605-391C-3903-6032-F9DD85C2401D}"/>
              </a:ext>
            </a:extLst>
          </p:cNvPr>
          <p:cNvSpPr txBox="1"/>
          <p:nvPr/>
        </p:nvSpPr>
        <p:spPr>
          <a:xfrm>
            <a:off x="5160638" y="5009573"/>
            <a:ext cx="264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Rigid Body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E9ED4B-F209-4F16-49D9-5F511053DD10}"/>
                  </a:ext>
                </a:extLst>
              </p:cNvPr>
              <p:cNvSpPr txBox="1"/>
              <p:nvPr/>
            </p:nvSpPr>
            <p:spPr>
              <a:xfrm>
                <a:off x="5190292" y="4621571"/>
                <a:ext cx="221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E9ED4B-F209-4F16-49D9-5F511053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92" y="4621571"/>
                <a:ext cx="221411" cy="276999"/>
              </a:xfrm>
              <a:prstGeom prst="rect">
                <a:avLst/>
              </a:prstGeom>
              <a:blipFill>
                <a:blip r:embed="rId2"/>
                <a:stretch>
                  <a:fillRect l="-31579" r="-9473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2DE1C57-689A-112C-2974-CB7A616B6138}"/>
              </a:ext>
            </a:extLst>
          </p:cNvPr>
          <p:cNvSpPr txBox="1"/>
          <p:nvPr/>
        </p:nvSpPr>
        <p:spPr>
          <a:xfrm>
            <a:off x="3794184" y="4670150"/>
            <a:ext cx="140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Radar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A84F79-DADF-5EAB-AAC7-355A145FAA4C}"/>
              </a:ext>
            </a:extLst>
          </p:cNvPr>
          <p:cNvSpPr txBox="1"/>
          <p:nvPr/>
        </p:nvSpPr>
        <p:spPr>
          <a:xfrm>
            <a:off x="5540252" y="4667000"/>
            <a:ext cx="140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Radar 2</a:t>
            </a: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88AF676F-79CC-58EC-FE67-229D1CD2B3FE}"/>
              </a:ext>
            </a:extLst>
          </p:cNvPr>
          <p:cNvSpPr/>
          <p:nvPr/>
        </p:nvSpPr>
        <p:spPr>
          <a:xfrm rot="10030278">
            <a:off x="6053036" y="3253493"/>
            <a:ext cx="1287870" cy="1236077"/>
          </a:xfrm>
          <a:prstGeom prst="teardrop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CF05617A-9A3B-0FCD-E4B0-48E738DBA0D5}"/>
              </a:ext>
            </a:extLst>
          </p:cNvPr>
          <p:cNvSpPr/>
          <p:nvPr/>
        </p:nvSpPr>
        <p:spPr>
          <a:xfrm rot="9255775">
            <a:off x="4209523" y="3164383"/>
            <a:ext cx="1287870" cy="1236077"/>
          </a:xfrm>
          <a:prstGeom prst="teardrop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1EDD43-260B-97F8-980D-13531142EE23}"/>
              </a:ext>
            </a:extLst>
          </p:cNvPr>
          <p:cNvSpPr/>
          <p:nvPr/>
        </p:nvSpPr>
        <p:spPr>
          <a:xfrm>
            <a:off x="4652513" y="3411319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3EB00C-2472-7247-FEEF-DEDB5D73524F}"/>
              </a:ext>
            </a:extLst>
          </p:cNvPr>
          <p:cNvSpPr/>
          <p:nvPr/>
        </p:nvSpPr>
        <p:spPr>
          <a:xfrm>
            <a:off x="4877938" y="3518016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BEE31C-FF8F-DABE-CA4A-7BDAE5A77A58}"/>
              </a:ext>
            </a:extLst>
          </p:cNvPr>
          <p:cNvSpPr/>
          <p:nvPr/>
        </p:nvSpPr>
        <p:spPr>
          <a:xfrm>
            <a:off x="4848522" y="3284319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DCC9CF-7E53-3598-AF27-AC2BB3400DB4}"/>
              </a:ext>
            </a:extLst>
          </p:cNvPr>
          <p:cNvSpPr/>
          <p:nvPr/>
        </p:nvSpPr>
        <p:spPr>
          <a:xfrm>
            <a:off x="4724040" y="3596107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69C9DD-6FF9-3A4B-F34D-C286079C35C2}"/>
              </a:ext>
            </a:extLst>
          </p:cNvPr>
          <p:cNvSpPr/>
          <p:nvPr/>
        </p:nvSpPr>
        <p:spPr>
          <a:xfrm>
            <a:off x="5096008" y="3459402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35DA18-C26D-4172-93C7-6882DDD80DAB}"/>
              </a:ext>
            </a:extLst>
          </p:cNvPr>
          <p:cNvSpPr/>
          <p:nvPr/>
        </p:nvSpPr>
        <p:spPr>
          <a:xfrm>
            <a:off x="4989794" y="3669281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FB1737-C6E9-6182-F9AB-0EE24BE612D9}"/>
              </a:ext>
            </a:extLst>
          </p:cNvPr>
          <p:cNvSpPr/>
          <p:nvPr/>
        </p:nvSpPr>
        <p:spPr>
          <a:xfrm>
            <a:off x="5233717" y="3690100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662767-F345-82C2-27AE-6AA96C8A33EE}"/>
              </a:ext>
            </a:extLst>
          </p:cNvPr>
          <p:cNvSpPr/>
          <p:nvPr/>
        </p:nvSpPr>
        <p:spPr>
          <a:xfrm>
            <a:off x="4541733" y="3865350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A3F11-E15F-CF2B-ACCA-47F94AB5F096}"/>
              </a:ext>
            </a:extLst>
          </p:cNvPr>
          <p:cNvSpPr/>
          <p:nvPr/>
        </p:nvSpPr>
        <p:spPr>
          <a:xfrm>
            <a:off x="4512317" y="3631653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FAD26-378D-1052-2AF7-4B69D4B73D6E}"/>
              </a:ext>
            </a:extLst>
          </p:cNvPr>
          <p:cNvSpPr/>
          <p:nvPr/>
        </p:nvSpPr>
        <p:spPr>
          <a:xfrm>
            <a:off x="5024481" y="3879910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EB1DC2-60D9-FF36-8E49-14FB4572AEEE}"/>
              </a:ext>
            </a:extLst>
          </p:cNvPr>
          <p:cNvSpPr/>
          <p:nvPr/>
        </p:nvSpPr>
        <p:spPr>
          <a:xfrm>
            <a:off x="4759803" y="3806736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9C5-98E6-2320-2244-F4F4CE709B0D}"/>
              </a:ext>
            </a:extLst>
          </p:cNvPr>
          <p:cNvSpPr/>
          <p:nvPr/>
        </p:nvSpPr>
        <p:spPr>
          <a:xfrm>
            <a:off x="4653589" y="4016615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FE667D-822E-0ECA-3BA1-06062C0B7EBA}"/>
              </a:ext>
            </a:extLst>
          </p:cNvPr>
          <p:cNvSpPr/>
          <p:nvPr/>
        </p:nvSpPr>
        <p:spPr>
          <a:xfrm rot="691342">
            <a:off x="6471983" y="3533101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14E6E9-78E6-69E8-87BC-AF5B3A33636A}"/>
              </a:ext>
            </a:extLst>
          </p:cNvPr>
          <p:cNvSpPr/>
          <p:nvPr/>
        </p:nvSpPr>
        <p:spPr>
          <a:xfrm rot="691342">
            <a:off x="6697408" y="3639798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EA9A4A-A450-7C56-6317-6AD0FB32E54C}"/>
              </a:ext>
            </a:extLst>
          </p:cNvPr>
          <p:cNvSpPr/>
          <p:nvPr/>
        </p:nvSpPr>
        <p:spPr>
          <a:xfrm rot="691342">
            <a:off x="6667992" y="3406101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8472B8-2E1B-CC64-8976-D3D5BE3B0BAC}"/>
              </a:ext>
            </a:extLst>
          </p:cNvPr>
          <p:cNvSpPr/>
          <p:nvPr/>
        </p:nvSpPr>
        <p:spPr>
          <a:xfrm rot="691342">
            <a:off x="6543510" y="3717889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CDE904-5BC0-C550-97D0-C923C1D9902B}"/>
              </a:ext>
            </a:extLst>
          </p:cNvPr>
          <p:cNvSpPr/>
          <p:nvPr/>
        </p:nvSpPr>
        <p:spPr>
          <a:xfrm rot="691342">
            <a:off x="6915478" y="3581184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BF5378-BE0F-0EA5-B04B-38DCD4D4DE85}"/>
              </a:ext>
            </a:extLst>
          </p:cNvPr>
          <p:cNvSpPr/>
          <p:nvPr/>
        </p:nvSpPr>
        <p:spPr>
          <a:xfrm rot="691342">
            <a:off x="6809264" y="3791063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B5E751-514F-5A24-958E-80D3AB17996C}"/>
              </a:ext>
            </a:extLst>
          </p:cNvPr>
          <p:cNvSpPr/>
          <p:nvPr/>
        </p:nvSpPr>
        <p:spPr>
          <a:xfrm rot="691342">
            <a:off x="7053187" y="3811882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F077C4-F38C-5CC2-5A10-4E654B52E828}"/>
              </a:ext>
            </a:extLst>
          </p:cNvPr>
          <p:cNvSpPr/>
          <p:nvPr/>
        </p:nvSpPr>
        <p:spPr>
          <a:xfrm rot="691342">
            <a:off x="6361203" y="3987132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B8D766-1024-BB0F-5626-19F410CDE72F}"/>
              </a:ext>
            </a:extLst>
          </p:cNvPr>
          <p:cNvSpPr/>
          <p:nvPr/>
        </p:nvSpPr>
        <p:spPr>
          <a:xfrm rot="691342">
            <a:off x="6331787" y="3753435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1B65D6-AFC3-3C43-D9E8-E1BBCCA8F637}"/>
              </a:ext>
            </a:extLst>
          </p:cNvPr>
          <p:cNvSpPr/>
          <p:nvPr/>
        </p:nvSpPr>
        <p:spPr>
          <a:xfrm rot="691342">
            <a:off x="6843951" y="4001692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5F9A91-589D-31DB-4051-EDC8C8350527}"/>
              </a:ext>
            </a:extLst>
          </p:cNvPr>
          <p:cNvSpPr/>
          <p:nvPr/>
        </p:nvSpPr>
        <p:spPr>
          <a:xfrm rot="691342">
            <a:off x="6579273" y="3928518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0A0486-764E-F72B-9227-B84078D7D1B6}"/>
              </a:ext>
            </a:extLst>
          </p:cNvPr>
          <p:cNvSpPr/>
          <p:nvPr/>
        </p:nvSpPr>
        <p:spPr>
          <a:xfrm rot="691342">
            <a:off x="6473059" y="4138397"/>
            <a:ext cx="71527" cy="73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BDE7593-CF9C-479A-EF27-D3870FF3C812}"/>
                  </a:ext>
                </a:extLst>
              </p:cNvPr>
              <p:cNvSpPr txBox="1"/>
              <p:nvPr/>
            </p:nvSpPr>
            <p:spPr>
              <a:xfrm>
                <a:off x="3064448" y="3552607"/>
                <a:ext cx="1406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Radar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𝑅𝐶𝑆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BDE7593-CF9C-479A-EF27-D3870FF3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48" y="3552607"/>
                <a:ext cx="1406106" cy="523220"/>
              </a:xfrm>
              <a:prstGeom prst="rect">
                <a:avLst/>
              </a:prstGeom>
              <a:blipFill>
                <a:blip r:embed="rId3"/>
                <a:stretch>
                  <a:fillRect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451CCB9-AC24-EE15-CEE2-594EEC2F2720}"/>
                  </a:ext>
                </a:extLst>
              </p:cNvPr>
              <p:cNvSpPr txBox="1"/>
              <p:nvPr/>
            </p:nvSpPr>
            <p:spPr>
              <a:xfrm>
                <a:off x="4087216" y="4300669"/>
                <a:ext cx="34676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451CCB9-AC24-EE15-CEE2-594EEC2F2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16" y="4300669"/>
                <a:ext cx="346762" cy="300788"/>
              </a:xfrm>
              <a:prstGeom prst="rect">
                <a:avLst/>
              </a:prstGeom>
              <a:blipFill>
                <a:blip r:embed="rId5"/>
                <a:stretch>
                  <a:fillRect l="-14286" r="-3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0336DA-7C49-F31A-3658-A45714DB75CF}"/>
                  </a:ext>
                </a:extLst>
              </p:cNvPr>
              <p:cNvSpPr txBox="1"/>
              <p:nvPr/>
            </p:nvSpPr>
            <p:spPr>
              <a:xfrm>
                <a:off x="5775201" y="4278201"/>
                <a:ext cx="34676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0336DA-7C49-F31A-3658-A45714DB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01" y="4278201"/>
                <a:ext cx="346762" cy="300788"/>
              </a:xfrm>
              <a:prstGeom prst="rect">
                <a:avLst/>
              </a:prstGeom>
              <a:blipFill>
                <a:blip r:embed="rId6"/>
                <a:stretch>
                  <a:fillRect l="-14286" r="-3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3372FC-F668-3A38-DB9C-6F1D0E1BF986}"/>
                  </a:ext>
                </a:extLst>
              </p:cNvPr>
              <p:cNvSpPr txBox="1"/>
              <p:nvPr/>
            </p:nvSpPr>
            <p:spPr>
              <a:xfrm>
                <a:off x="3414871" y="4424966"/>
                <a:ext cx="257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23372FC-F668-3A38-DB9C-6F1D0E1BF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71" y="4424966"/>
                <a:ext cx="257955" cy="276999"/>
              </a:xfrm>
              <a:prstGeom prst="rect">
                <a:avLst/>
              </a:prstGeom>
              <a:blipFill>
                <a:blip r:embed="rId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Picture 132">
            <a:extLst>
              <a:ext uri="{FF2B5EF4-FFF2-40B4-BE49-F238E27FC236}">
                <a16:creationId xmlns:a16="http://schemas.microsoft.com/office/drawing/2014/main" id="{36164E2D-1AF2-7FB8-E1D8-AB662AD6AE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4486183">
            <a:off x="6358442" y="1664614"/>
            <a:ext cx="3471025" cy="1963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054EBF6-78F7-477A-8419-0AF84627669F}"/>
                  </a:ext>
                </a:extLst>
              </p:cNvPr>
              <p:cNvSpPr txBox="1"/>
              <p:nvPr/>
            </p:nvSpPr>
            <p:spPr>
              <a:xfrm>
                <a:off x="5814303" y="2659998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054EBF6-78F7-477A-8419-0AF846276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03" y="2659998"/>
                <a:ext cx="477567" cy="276999"/>
              </a:xfrm>
              <a:prstGeom prst="rect">
                <a:avLst/>
              </a:prstGeom>
              <a:blipFill>
                <a:blip r:embed="rId9"/>
                <a:stretch>
                  <a:fillRect l="-7692" r="-256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19D1E0-60A7-316E-6487-E7315FC7D67C}"/>
                  </a:ext>
                </a:extLst>
              </p:cNvPr>
              <p:cNvSpPr txBox="1"/>
              <p:nvPr/>
            </p:nvSpPr>
            <p:spPr>
              <a:xfrm>
                <a:off x="8232684" y="651965"/>
                <a:ext cx="47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C19D1E0-60A7-316E-6487-E7315FC7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4" y="651965"/>
                <a:ext cx="477567" cy="276999"/>
              </a:xfrm>
              <a:prstGeom prst="rect">
                <a:avLst/>
              </a:prstGeom>
              <a:blipFill>
                <a:blip r:embed="rId10"/>
                <a:stretch>
                  <a:fillRect l="-10526" r="-263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30BF5A2C-22EF-4E1B-D96E-26859B8310C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2429635">
            <a:off x="8787419" y="805208"/>
            <a:ext cx="3471025" cy="1963756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EE33BCD9-3FF1-13BE-387D-F1E3225936BC}"/>
              </a:ext>
            </a:extLst>
          </p:cNvPr>
          <p:cNvSpPr/>
          <p:nvPr/>
        </p:nvSpPr>
        <p:spPr>
          <a:xfrm>
            <a:off x="5375189" y="1396314"/>
            <a:ext cx="4868562" cy="3978875"/>
          </a:xfrm>
          <a:custGeom>
            <a:avLst/>
            <a:gdLst>
              <a:gd name="connsiteX0" fmla="*/ 0 w 4868562"/>
              <a:gd name="connsiteY0" fmla="*/ 3978875 h 3978875"/>
              <a:gd name="connsiteX1" fmla="*/ 24714 w 4868562"/>
              <a:gd name="connsiteY1" fmla="*/ 3163329 h 3978875"/>
              <a:gd name="connsiteX2" fmla="*/ 37070 w 4868562"/>
              <a:gd name="connsiteY2" fmla="*/ 2730843 h 3978875"/>
              <a:gd name="connsiteX3" fmla="*/ 185352 w 4868562"/>
              <a:gd name="connsiteY3" fmla="*/ 2421924 h 3978875"/>
              <a:gd name="connsiteX4" fmla="*/ 605481 w 4868562"/>
              <a:gd name="connsiteY4" fmla="*/ 1816443 h 3978875"/>
              <a:gd name="connsiteX5" fmla="*/ 877330 w 4868562"/>
              <a:gd name="connsiteY5" fmla="*/ 1544594 h 3978875"/>
              <a:gd name="connsiteX6" fmla="*/ 1322173 w 4868562"/>
              <a:gd name="connsiteY6" fmla="*/ 1346886 h 3978875"/>
              <a:gd name="connsiteX7" fmla="*/ 2607276 w 4868562"/>
              <a:gd name="connsiteY7" fmla="*/ 1037967 h 3978875"/>
              <a:gd name="connsiteX8" fmla="*/ 3892379 w 4868562"/>
              <a:gd name="connsiteY8" fmla="*/ 1075037 h 3978875"/>
              <a:gd name="connsiteX9" fmla="*/ 4436076 w 4868562"/>
              <a:gd name="connsiteY9" fmla="*/ 902043 h 3978875"/>
              <a:gd name="connsiteX10" fmla="*/ 4868562 w 4868562"/>
              <a:gd name="connsiteY10" fmla="*/ 0 h 397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68562" h="3978875">
                <a:moveTo>
                  <a:pt x="0" y="3978875"/>
                </a:moveTo>
                <a:cubicBezTo>
                  <a:pt x="9268" y="3675104"/>
                  <a:pt x="18536" y="3371334"/>
                  <a:pt x="24714" y="3163329"/>
                </a:cubicBezTo>
                <a:cubicBezTo>
                  <a:pt x="30892" y="2955324"/>
                  <a:pt x="10297" y="2854410"/>
                  <a:pt x="37070" y="2730843"/>
                </a:cubicBezTo>
                <a:cubicBezTo>
                  <a:pt x="63843" y="2607275"/>
                  <a:pt x="90617" y="2574324"/>
                  <a:pt x="185352" y="2421924"/>
                </a:cubicBezTo>
                <a:cubicBezTo>
                  <a:pt x="280087" y="2269524"/>
                  <a:pt x="490151" y="1962665"/>
                  <a:pt x="605481" y="1816443"/>
                </a:cubicBezTo>
                <a:cubicBezTo>
                  <a:pt x="720811" y="1670221"/>
                  <a:pt x="757881" y="1622854"/>
                  <a:pt x="877330" y="1544594"/>
                </a:cubicBezTo>
                <a:cubicBezTo>
                  <a:pt x="996779" y="1466334"/>
                  <a:pt x="1033849" y="1431324"/>
                  <a:pt x="1322173" y="1346886"/>
                </a:cubicBezTo>
                <a:cubicBezTo>
                  <a:pt x="1610497" y="1262448"/>
                  <a:pt x="2178908" y="1083275"/>
                  <a:pt x="2607276" y="1037967"/>
                </a:cubicBezTo>
                <a:cubicBezTo>
                  <a:pt x="3035644" y="992659"/>
                  <a:pt x="3587579" y="1097691"/>
                  <a:pt x="3892379" y="1075037"/>
                </a:cubicBezTo>
                <a:cubicBezTo>
                  <a:pt x="4197179" y="1052383"/>
                  <a:pt x="4273379" y="1081216"/>
                  <a:pt x="4436076" y="902043"/>
                </a:cubicBezTo>
                <a:cubicBezTo>
                  <a:pt x="4598773" y="722870"/>
                  <a:pt x="4532870" y="329513"/>
                  <a:pt x="486856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BD4C9E7-86B4-31E0-9898-6A13D6F4357F}"/>
                  </a:ext>
                </a:extLst>
              </p:cNvPr>
              <p:cNvSpPr txBox="1"/>
              <p:nvPr/>
            </p:nvSpPr>
            <p:spPr>
              <a:xfrm>
                <a:off x="6912112" y="3995284"/>
                <a:ext cx="1406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Radar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𝑅𝐶𝑆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BD4C9E7-86B4-31E0-9898-6A13D6F4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12" y="3995284"/>
                <a:ext cx="1406106" cy="523220"/>
              </a:xfrm>
              <a:prstGeom prst="rect">
                <a:avLst/>
              </a:prstGeom>
              <a:blipFill>
                <a:blip r:embed="rId11"/>
                <a:stretch>
                  <a:fillRect l="-893" t="-238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C4EBF-749D-9E05-BE33-CB8CE543184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5189" y="4559643"/>
            <a:ext cx="24714" cy="85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1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icrowave, oven, kitchen appliance&#10;&#10;Description automatically generated">
            <a:extLst>
              <a:ext uri="{FF2B5EF4-FFF2-40B4-BE49-F238E27FC236}">
                <a16:creationId xmlns:a16="http://schemas.microsoft.com/office/drawing/2014/main" id="{6C0C0E0A-1A26-E29A-56B3-EBA188F7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3562">
            <a:off x="5572125" y="5209701"/>
            <a:ext cx="1047750" cy="50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0B0B6-5881-EAEC-CE47-E6D615B4518D}"/>
              </a:ext>
            </a:extLst>
          </p:cNvPr>
          <p:cNvCxnSpPr>
            <a:cxnSpLocks/>
          </p:cNvCxnSpPr>
          <p:nvPr/>
        </p:nvCxnSpPr>
        <p:spPr>
          <a:xfrm flipV="1">
            <a:off x="6349726" y="1394298"/>
            <a:ext cx="0" cy="3615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75C121-30A4-BABF-2019-680EFAB8E3E6}"/>
              </a:ext>
            </a:extLst>
          </p:cNvPr>
          <p:cNvCxnSpPr>
            <a:cxnSpLocks/>
          </p:cNvCxnSpPr>
          <p:nvPr/>
        </p:nvCxnSpPr>
        <p:spPr>
          <a:xfrm flipH="1">
            <a:off x="4850860" y="5010150"/>
            <a:ext cx="302205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97C426-49DB-484F-1DE4-4EB831371896}"/>
              </a:ext>
            </a:extLst>
          </p:cNvPr>
          <p:cNvSpPr txBox="1"/>
          <p:nvPr/>
        </p:nvSpPr>
        <p:spPr>
          <a:xfrm>
            <a:off x="6096000" y="1309766"/>
            <a:ext cx="32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E2378-60A4-F2CC-A2A4-1212594BDBAF}"/>
              </a:ext>
            </a:extLst>
          </p:cNvPr>
          <p:cNvSpPr txBox="1"/>
          <p:nvPr/>
        </p:nvSpPr>
        <p:spPr>
          <a:xfrm>
            <a:off x="4628890" y="4837306"/>
            <a:ext cx="32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E00601-7D48-1BB4-E219-06B6CB30CA1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6358407" y="4290204"/>
            <a:ext cx="329346" cy="7200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A4D912-E82D-AECA-921C-857DF01F44AB}"/>
              </a:ext>
            </a:extLst>
          </p:cNvPr>
          <p:cNvCxnSpPr>
            <a:cxnSpLocks/>
          </p:cNvCxnSpPr>
          <p:nvPr/>
        </p:nvCxnSpPr>
        <p:spPr>
          <a:xfrm flipV="1">
            <a:off x="6349726" y="4290204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8395E9-1CFE-D617-9A79-739F67F8ADCA}"/>
              </a:ext>
            </a:extLst>
          </p:cNvPr>
          <p:cNvCxnSpPr>
            <a:cxnSpLocks/>
          </p:cNvCxnSpPr>
          <p:nvPr/>
        </p:nvCxnSpPr>
        <p:spPr>
          <a:xfrm>
            <a:off x="6349726" y="4290204"/>
            <a:ext cx="3380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98F0D8-41E7-AC98-91E7-EC3FD748DE83}"/>
              </a:ext>
            </a:extLst>
          </p:cNvPr>
          <p:cNvCxnSpPr>
            <a:cxnSpLocks/>
          </p:cNvCxnSpPr>
          <p:nvPr/>
        </p:nvCxnSpPr>
        <p:spPr>
          <a:xfrm flipV="1">
            <a:off x="6687753" y="4290337"/>
            <a:ext cx="0" cy="7198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394B76-B5C0-ED4B-4CA0-9D2744FE9EB8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358407" y="5010284"/>
            <a:ext cx="32934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695C17-C4E5-053A-9A06-59D2D8EF25C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6358407" y="1448265"/>
            <a:ext cx="1313108" cy="35620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35B0D9-B309-9403-9794-B6FF8539BAC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6358407" y="2708856"/>
            <a:ext cx="2480793" cy="23014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64A8B-9EDD-A23D-E515-E63AF13A94B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01278" y="1394297"/>
            <a:ext cx="1057129" cy="36159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88F61A-5491-C6F4-3026-40994326E1D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020755" y="2528582"/>
            <a:ext cx="2337652" cy="24817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7FA9AD-D4AF-DA81-F4D4-CFC06482A77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6358407" y="3650673"/>
            <a:ext cx="2771738" cy="13596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3B77F1-D986-39A0-07B3-B4CB6AE40311}"/>
              </a:ext>
            </a:extLst>
          </p:cNvPr>
          <p:cNvCxnSpPr>
            <a:cxnSpLocks/>
          </p:cNvCxnSpPr>
          <p:nvPr/>
        </p:nvCxnSpPr>
        <p:spPr>
          <a:xfrm flipH="1">
            <a:off x="7014961" y="2348814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6D107F-75B1-CD50-3D52-E684D8F911DE}"/>
              </a:ext>
            </a:extLst>
          </p:cNvPr>
          <p:cNvCxnSpPr>
            <a:cxnSpLocks/>
          </p:cNvCxnSpPr>
          <p:nvPr/>
        </p:nvCxnSpPr>
        <p:spPr>
          <a:xfrm flipH="1">
            <a:off x="5301278" y="2509193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670155-9ED4-D159-A2B4-5C6DE4FCB8CB}"/>
              </a:ext>
            </a:extLst>
          </p:cNvPr>
          <p:cNvCxnSpPr>
            <a:cxnSpLocks/>
          </p:cNvCxnSpPr>
          <p:nvPr/>
        </p:nvCxnSpPr>
        <p:spPr>
          <a:xfrm flipH="1">
            <a:off x="4710886" y="3598561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BE54FB-44BF-586B-517F-512131E49A82}"/>
              </a:ext>
            </a:extLst>
          </p:cNvPr>
          <p:cNvCxnSpPr>
            <a:cxnSpLocks/>
          </p:cNvCxnSpPr>
          <p:nvPr/>
        </p:nvCxnSpPr>
        <p:spPr>
          <a:xfrm flipH="1">
            <a:off x="7744276" y="3429000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79D8E2-A5A7-8AB2-F17A-17DBB1568160}"/>
              </a:ext>
            </a:extLst>
          </p:cNvPr>
          <p:cNvCxnSpPr>
            <a:cxnSpLocks/>
          </p:cNvCxnSpPr>
          <p:nvPr/>
        </p:nvCxnSpPr>
        <p:spPr>
          <a:xfrm flipH="1">
            <a:off x="7685714" y="4199932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87A871-6920-ED1A-1F04-58D1D33E80E9}"/>
              </a:ext>
            </a:extLst>
          </p:cNvPr>
          <p:cNvCxnSpPr>
            <a:cxnSpLocks/>
          </p:cNvCxnSpPr>
          <p:nvPr/>
        </p:nvCxnSpPr>
        <p:spPr>
          <a:xfrm flipH="1">
            <a:off x="6028335" y="2369546"/>
            <a:ext cx="325732" cy="72008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4EDC6C-7D6A-4571-53B7-5E5A20F7E211}"/>
              </a:ext>
            </a:extLst>
          </p:cNvPr>
          <p:cNvCxnSpPr>
            <a:cxnSpLocks/>
          </p:cNvCxnSpPr>
          <p:nvPr/>
        </p:nvCxnSpPr>
        <p:spPr>
          <a:xfrm flipV="1">
            <a:off x="4720672" y="3800677"/>
            <a:ext cx="504371" cy="5078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7981E8-C0E5-8B7F-ABB7-3B799110B1AB}"/>
              </a:ext>
            </a:extLst>
          </p:cNvPr>
          <p:cNvCxnSpPr>
            <a:cxnSpLocks/>
          </p:cNvCxnSpPr>
          <p:nvPr/>
        </p:nvCxnSpPr>
        <p:spPr>
          <a:xfrm flipV="1">
            <a:off x="5301278" y="3090198"/>
            <a:ext cx="505601" cy="1390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0E1A2C-9730-B0F7-4054-8B117E6E07D4}"/>
              </a:ext>
            </a:extLst>
          </p:cNvPr>
          <p:cNvCxnSpPr>
            <a:cxnSpLocks/>
          </p:cNvCxnSpPr>
          <p:nvPr/>
        </p:nvCxnSpPr>
        <p:spPr>
          <a:xfrm>
            <a:off x="6029955" y="3073089"/>
            <a:ext cx="30328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A0C1BE-B7D8-42C3-3D43-185D1B42B538}"/>
              </a:ext>
            </a:extLst>
          </p:cNvPr>
          <p:cNvCxnSpPr>
            <a:cxnSpLocks/>
          </p:cNvCxnSpPr>
          <p:nvPr/>
        </p:nvCxnSpPr>
        <p:spPr>
          <a:xfrm>
            <a:off x="7014961" y="3065456"/>
            <a:ext cx="61822" cy="203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A5E35D-A8F4-466C-CA61-8942F66F3589}"/>
              </a:ext>
            </a:extLst>
          </p:cNvPr>
          <p:cNvCxnSpPr>
            <a:cxnSpLocks/>
          </p:cNvCxnSpPr>
          <p:nvPr/>
        </p:nvCxnSpPr>
        <p:spPr>
          <a:xfrm>
            <a:off x="7544605" y="3908162"/>
            <a:ext cx="208838" cy="234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81C6E9-2862-1AF4-84B6-B19148EE97DB}"/>
              </a:ext>
            </a:extLst>
          </p:cNvPr>
          <p:cNvCxnSpPr>
            <a:cxnSpLocks/>
          </p:cNvCxnSpPr>
          <p:nvPr/>
        </p:nvCxnSpPr>
        <p:spPr>
          <a:xfrm>
            <a:off x="7483475" y="4482422"/>
            <a:ext cx="196720" cy="4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C97647-D037-F227-ABE7-6DE4191EC493}"/>
              </a:ext>
            </a:extLst>
          </p:cNvPr>
          <p:cNvCxnSpPr>
            <a:cxnSpLocks/>
          </p:cNvCxnSpPr>
          <p:nvPr/>
        </p:nvCxnSpPr>
        <p:spPr>
          <a:xfrm>
            <a:off x="5627010" y="2509060"/>
            <a:ext cx="179869" cy="60244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5C4117-CA30-5878-E359-A389919FAABF}"/>
              </a:ext>
            </a:extLst>
          </p:cNvPr>
          <p:cNvCxnSpPr>
            <a:cxnSpLocks/>
          </p:cNvCxnSpPr>
          <p:nvPr/>
        </p:nvCxnSpPr>
        <p:spPr>
          <a:xfrm>
            <a:off x="6350465" y="2365618"/>
            <a:ext cx="0" cy="707471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F5EBBDB-2D5D-6A80-A25A-C8911A5F5DCF}"/>
              </a:ext>
            </a:extLst>
          </p:cNvPr>
          <p:cNvCxnSpPr>
            <a:cxnSpLocks/>
          </p:cNvCxnSpPr>
          <p:nvPr/>
        </p:nvCxnSpPr>
        <p:spPr>
          <a:xfrm flipH="1">
            <a:off x="7069209" y="2348814"/>
            <a:ext cx="275124" cy="73699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923E50-E374-9195-0F97-CC6A3905AC35}"/>
              </a:ext>
            </a:extLst>
          </p:cNvPr>
          <p:cNvCxnSpPr>
            <a:cxnSpLocks/>
          </p:cNvCxnSpPr>
          <p:nvPr/>
        </p:nvCxnSpPr>
        <p:spPr>
          <a:xfrm>
            <a:off x="5033908" y="3604865"/>
            <a:ext cx="191135" cy="195679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55E586-0E5F-E938-1EF2-62CB3E97D2F2}"/>
              </a:ext>
            </a:extLst>
          </p:cNvPr>
          <p:cNvCxnSpPr>
            <a:cxnSpLocks/>
          </p:cNvCxnSpPr>
          <p:nvPr/>
        </p:nvCxnSpPr>
        <p:spPr>
          <a:xfrm flipH="1">
            <a:off x="7544605" y="3415697"/>
            <a:ext cx="525403" cy="49246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743571-EF5A-B769-20E6-D0596271D718}"/>
              </a:ext>
            </a:extLst>
          </p:cNvPr>
          <p:cNvCxnSpPr>
            <a:cxnSpLocks/>
          </p:cNvCxnSpPr>
          <p:nvPr/>
        </p:nvCxnSpPr>
        <p:spPr>
          <a:xfrm flipH="1">
            <a:off x="7483475" y="4202872"/>
            <a:ext cx="527971" cy="26521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Arc 107">
            <a:extLst>
              <a:ext uri="{FF2B5EF4-FFF2-40B4-BE49-F238E27FC236}">
                <a16:creationId xmlns:a16="http://schemas.microsoft.com/office/drawing/2014/main" id="{7B618B7F-87AD-94FD-1376-ACF6F35D2DDA}"/>
              </a:ext>
            </a:extLst>
          </p:cNvPr>
          <p:cNvSpPr/>
          <p:nvPr/>
        </p:nvSpPr>
        <p:spPr>
          <a:xfrm rot="19119123">
            <a:off x="6221571" y="4373960"/>
            <a:ext cx="426079" cy="324507"/>
          </a:xfrm>
          <a:prstGeom prst="arc">
            <a:avLst>
              <a:gd name="adj1" fmla="val 17003444"/>
              <a:gd name="adj2" fmla="val 8585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F09A69-5D22-13E3-5249-00A797622560}"/>
                  </a:ext>
                </a:extLst>
              </p:cNvPr>
              <p:cNvSpPr txBox="1"/>
              <p:nvPr/>
            </p:nvSpPr>
            <p:spPr>
              <a:xfrm>
                <a:off x="6432098" y="40487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F09A69-5D22-13E3-5249-00A79762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98" y="4048746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Arc 111">
            <a:extLst>
              <a:ext uri="{FF2B5EF4-FFF2-40B4-BE49-F238E27FC236}">
                <a16:creationId xmlns:a16="http://schemas.microsoft.com/office/drawing/2014/main" id="{CC75D60B-93F1-B62B-F7F1-7AC350AC7C8F}"/>
              </a:ext>
            </a:extLst>
          </p:cNvPr>
          <p:cNvSpPr/>
          <p:nvPr/>
        </p:nvSpPr>
        <p:spPr>
          <a:xfrm rot="19119123">
            <a:off x="5886531" y="3552611"/>
            <a:ext cx="1570224" cy="1754185"/>
          </a:xfrm>
          <a:prstGeom prst="arc">
            <a:avLst>
              <a:gd name="adj1" fmla="val 17358405"/>
              <a:gd name="adj2" fmla="val 8585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A2E9BA-E32C-7178-1ABC-EB2317510F1C}"/>
                  </a:ext>
                </a:extLst>
              </p:cNvPr>
              <p:cNvSpPr txBox="1"/>
              <p:nvPr/>
            </p:nvSpPr>
            <p:spPr>
              <a:xfrm>
                <a:off x="6974472" y="3441628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A2E9BA-E32C-7178-1ABC-EB2317510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72" y="3441628"/>
                <a:ext cx="203581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5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41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Qilong Cheng</dc:creator>
  <cp:lastModifiedBy>Qilong Cheng</cp:lastModifiedBy>
  <cp:revision>2</cp:revision>
  <dcterms:created xsi:type="dcterms:W3CDTF">2022-05-30T14:26:53Z</dcterms:created>
  <dcterms:modified xsi:type="dcterms:W3CDTF">2022-07-21T21:27:26Z</dcterms:modified>
</cp:coreProperties>
</file>