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1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4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6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1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0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3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65B8-BEA7-4442-9446-55B25BBB696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EE8E-AEE2-4656-A2F4-21460E5B0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使用深度学习对胶质瘤分割方法的研究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6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使用深度学习对胶质瘤分割方法的研究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文杰</dc:creator>
  <cp:lastModifiedBy>罗 文杰</cp:lastModifiedBy>
  <cp:revision>2</cp:revision>
  <dcterms:created xsi:type="dcterms:W3CDTF">2018-12-03T12:22:41Z</dcterms:created>
  <dcterms:modified xsi:type="dcterms:W3CDTF">2018-12-03T12:24:11Z</dcterms:modified>
</cp:coreProperties>
</file>