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8" d="100"/>
          <a:sy n="68" d="100"/>
        </p:scale>
        <p:origin x="4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9EAC-4D89-4358-94B2-9A6668C40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E778C-CC33-4AEE-83D6-CB1553F51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4AB77-C93E-4FD5-8861-82323891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87A7-6012-4577-BB4C-058BD3B8BAC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DF483-D40F-4D0F-952B-61FD3A36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DEB00-57BA-4666-B92E-9183FF7C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1B14-CBD5-497F-B29A-65DE35016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1F8B-CC38-4948-973A-B9C43C3D9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A8735-28A4-4F4A-AE60-9C88C738D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75D64-E5A6-4877-B97E-0947E1761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87A7-6012-4577-BB4C-058BD3B8BAC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F60FC-4931-4A77-902B-1C77E87D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C3EF5-0728-4994-85A4-006EAF6A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1B14-CBD5-497F-B29A-65DE35016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9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717467-C61F-4887-A24A-211F494C6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76624-75F4-4FF5-8568-E0081B73F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DA982-6AA0-4FD7-86F0-F59D53A2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87A7-6012-4577-BB4C-058BD3B8BAC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1B54E-5675-4064-999B-E53AA3AEE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F81B1-33B6-4A6F-87DE-62379DDD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1B14-CBD5-497F-B29A-65DE35016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08FF-4793-4911-9F85-682C3078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FB374-3AB9-40E9-A928-CCA105412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58C58-DDD5-4F77-AD90-F2CFC95B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87A7-6012-4577-BB4C-058BD3B8BAC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A7E28-3FC8-4EDC-A2FB-99897E6A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CAE37-2810-42DC-BDAC-83612F0B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1B14-CBD5-497F-B29A-65DE35016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3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F978-9C20-4E6D-A898-2EB7047C2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33711-CE90-4087-AA8B-6D03B3ED9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7B154-D72B-427E-9C67-F019E80BD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87A7-6012-4577-BB4C-058BD3B8BAC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383E1-81E4-4ABA-9BA3-C5C3EC4AD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932DB-5D7B-4576-96CF-D6B081DA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1B14-CBD5-497F-B29A-65DE35016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8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7FEF-871E-40C6-B4F3-15970AADE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D96E8-BD1B-4015-A6E3-B9DA13B65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733D-255B-476A-8F46-69B52B21A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125E7-3179-4264-8986-EF3327FD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87A7-6012-4577-BB4C-058BD3B8BAC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621A5-1902-4284-AAE2-9B1D3802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79204-A742-46BF-A7C4-1E21F5AC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1B14-CBD5-497F-B29A-65DE35016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3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E7766-5106-4D37-8FDA-AF0C48C1B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3D31C-2D06-4635-99A6-9EBB6ADEA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66940-C050-41FF-89D7-A9D52C7D8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DF98D7-7235-4B14-B469-9FF57226D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3CA32-1FF3-4365-9FD6-E016731BE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477C1-DD9B-4969-83F2-26587EF9F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87A7-6012-4577-BB4C-058BD3B8BAC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B28503-078D-44BC-B9ED-5B254EBD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F86CC-F225-44EA-972D-31C098CA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1B14-CBD5-497F-B29A-65DE35016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6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4282-734A-4754-87CE-9571FF108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88F049-7612-4C30-A9C2-682F2C64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87A7-6012-4577-BB4C-058BD3B8BAC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995CC-1D8C-43CB-A12A-33D6CD47B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6B71C-7F92-4CD6-9B5B-6A30EF08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1B14-CBD5-497F-B29A-65DE35016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0D9B06-B8C9-4107-844F-3FA536DC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87A7-6012-4577-BB4C-058BD3B8BAC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8C23B5-120C-4DAE-9011-BC28676D2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EC3E5-E096-43D7-B814-582987093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1B14-CBD5-497F-B29A-65DE35016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8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717D-BD36-4C6A-88B0-3776E706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DE3BA-308C-48AE-B618-629811E7B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2E8CE-402C-461A-8426-19074D8C7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5682A-D200-47EC-BA78-6056DE69A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87A7-6012-4577-BB4C-058BD3B8BAC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C7F28-27A5-41EC-A761-F17C5830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7F012-43F6-474E-958D-88F22893C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1B14-CBD5-497F-B29A-65DE35016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8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4F21-6B20-44EC-A16E-8B8203877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76D629-9944-4B05-BFE1-28A62DF09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C6234-0A31-4DB9-BE55-36AF52CE1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90D82-03C2-49F1-BB06-66EE8C74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87A7-6012-4577-BB4C-058BD3B8BAC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16D41-D497-43DB-AEF6-1332910C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4A4E6-20B4-4C88-999F-EEDE17FE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61B14-CBD5-497F-B29A-65DE35016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3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E4C67C-D5BD-4E61-8B30-C6BC3670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E79CF-651D-4202-A176-9CDFA5A21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C666A-757E-4971-B602-FD861B0F5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F87A7-6012-4577-BB4C-058BD3B8BAC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5D241-20A2-41C4-9DBD-9F8B6C9D7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7910F-FC63-4306-BA8C-94A5DCE56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61B14-CBD5-497F-B29A-65DE35016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9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B7243-8BF3-4304-A780-CADF0FA357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7A5FA-FB28-4039-BB05-0F14011599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01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</dc:title>
  <dc:creator>Ong, Joerji Louis A.</dc:creator>
  <cp:lastModifiedBy>Ong, Joerji Louis A.</cp:lastModifiedBy>
  <cp:revision>1</cp:revision>
  <dcterms:created xsi:type="dcterms:W3CDTF">2019-08-13T03:43:35Z</dcterms:created>
  <dcterms:modified xsi:type="dcterms:W3CDTF">2019-08-13T03:44:15Z</dcterms:modified>
</cp:coreProperties>
</file>