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26.xml" ContentType="application/vnd.openxmlformats-officedocument.theme+xml"/>
  <Override PartName="/ppt/theme/theme14.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_rels/presentation.xml.rels" ContentType="application/vnd.openxmlformats-package.relationships+xml"/>
  <Override PartName="/ppt/media/image1.jpeg" ContentType="image/jpeg"/>
  <Override PartName="/ppt/media/image2.png" ContentType="image/png"/>
  <Override PartName="/ppt/media/image3.png" ContentType="image/png"/>
  <Override PartName="/ppt/media/image9.jpeg" ContentType="image/jpeg"/>
  <Override PartName="/ppt/media/image4.png" ContentType="image/png"/>
  <Override PartName="/ppt/media/image5.jpeg" ContentType="image/jpeg"/>
  <Override PartName="/ppt/media/image6.jpeg" ContentType="image/jpeg"/>
  <Override PartName="/ppt/media/image7.jpeg" ContentType="image/jpeg"/>
  <Override PartName="/ppt/media/image8.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 Target="slides/slide1.xml"/><Relationship Id="rId29" Type="http://schemas.openxmlformats.org/officeDocument/2006/relationships/slide" Target="slides/slide2.xml"/><Relationship Id="rId30" Type="http://schemas.openxmlformats.org/officeDocument/2006/relationships/slide" Target="slides/slide3.xml"/><Relationship Id="rId31" Type="http://schemas.openxmlformats.org/officeDocument/2006/relationships/slide" Target="slides/slide4.xml"/><Relationship Id="rId32" Type="http://schemas.openxmlformats.org/officeDocument/2006/relationships/slide" Target="slides/slide5.xml"/><Relationship Id="rId33" Type="http://schemas.openxmlformats.org/officeDocument/2006/relationships/slide" Target="slides/slide6.xml"/><Relationship Id="rId34" Type="http://schemas.openxmlformats.org/officeDocument/2006/relationships/slide" Target="slides/slide7.xml"/><Relationship Id="rId35" Type="http://schemas.openxmlformats.org/officeDocument/2006/relationships/slide" Target="slides/slide8.xml"/><Relationship Id="rId36" Type="http://schemas.openxmlformats.org/officeDocument/2006/relationships/slide" Target="slides/slide9.xml"/><Relationship Id="rId37" Type="http://schemas.openxmlformats.org/officeDocument/2006/relationships/slide" Target="slides/slide10.xml"/><Relationship Id="rId38" Type="http://schemas.openxmlformats.org/officeDocument/2006/relationships/slide" Target="slides/slide11.xml"/><Relationship Id="rId39" Type="http://schemas.openxmlformats.org/officeDocument/2006/relationships/slide" Target="slides/slide12.xml"/><Relationship Id="rId40" Type="http://schemas.openxmlformats.org/officeDocument/2006/relationships/slide" Target="slides/slide13.xml"/><Relationship Id="rId41" Type="http://schemas.openxmlformats.org/officeDocument/2006/relationships/slide" Target="slides/slide14.xml"/><Relationship Id="rId42" Type="http://schemas.openxmlformats.org/officeDocument/2006/relationships/slide" Target="slides/slide15.xml"/><Relationship Id="rId43" Type="http://schemas.openxmlformats.org/officeDocument/2006/relationships/slide" Target="slides/slide16.xml"/><Relationship Id="rId44" Type="http://schemas.openxmlformats.org/officeDocument/2006/relationships/slide" Target="slides/slide17.xml"/><Relationship Id="rId45" Type="http://schemas.openxmlformats.org/officeDocument/2006/relationships/slide" Target="slides/slide18.xml"/><Relationship Id="rId46" Type="http://schemas.openxmlformats.org/officeDocument/2006/relationships/slide" Target="slides/slide19.xml"/><Relationship Id="rId47" Type="http://schemas.openxmlformats.org/officeDocument/2006/relationships/slide" Target="slides/slide20.xml"/><Relationship Id="rId48" Type="http://schemas.openxmlformats.org/officeDocument/2006/relationships/slide" Target="slides/slide21.xml"/><Relationship Id="rId49" Type="http://schemas.openxmlformats.org/officeDocument/2006/relationships/slide" Target="slides/slide22.xml"/><Relationship Id="rId50" Type="http://schemas.openxmlformats.org/officeDocument/2006/relationships/slide" Target="slides/slide23.xml"/><Relationship Id="rId51" Type="http://schemas.openxmlformats.org/officeDocument/2006/relationships/slide" Target="slides/slide24.xml"/><Relationship Id="rId5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ffffff"/>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ONLY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image" Target="../media/image4.png"/><Relationship Id="rId9" Type="http://schemas.openxmlformats.org/officeDocument/2006/relationships/image" Target="../media/image4.png"/><Relationship Id="rId10"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3.png"/><Relationship Id="rId7"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4.png"/><Relationship Id="rId8"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3.png"/><Relationship Id="rId8"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0" name="Google Shape;9;p2" descr=""/>
          <p:cNvPicPr/>
          <p:nvPr/>
        </p:nvPicPr>
        <p:blipFill>
          <a:blip r:embed="rId2"/>
          <a:srcRect l="0" t="1844" r="1844" b="0"/>
          <a:stretch/>
        </p:blipFill>
        <p:spPr>
          <a:xfrm>
            <a:off x="0" y="0"/>
            <a:ext cx="9143640" cy="5143320"/>
          </a:xfrm>
          <a:prstGeom prst="rect">
            <a:avLst/>
          </a:prstGeom>
          <a:ln w="0">
            <a:noFill/>
          </a:ln>
        </p:spPr>
      </p:pic>
      <p:pic>
        <p:nvPicPr>
          <p:cNvPr id="1" name="Google Shape;10;p2" descr=""/>
          <p:cNvPicPr/>
          <p:nvPr/>
        </p:nvPicPr>
        <p:blipFill>
          <a:blip r:embed="rId3">
            <a:alphaModFix amt="60000"/>
          </a:blip>
          <a:srcRect l="0" t="0" r="0"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descr=""/>
            <p:cNvPicPr/>
            <p:nvPr/>
          </p:nvPicPr>
          <p:blipFill>
            <a:blip r:embed="rId4">
              <a:alphaModFix amt="50000"/>
            </a:blip>
            <a:stretch/>
          </p:blipFill>
          <p:spPr>
            <a:xfrm rot="7507200">
              <a:off x="7163280" y="3111480"/>
              <a:ext cx="3409920" cy="3335760"/>
            </a:xfrm>
            <a:prstGeom prst="rect">
              <a:avLst/>
            </a:prstGeom>
            <a:ln w="0">
              <a:noFill/>
            </a:ln>
          </p:spPr>
        </p:pic>
        <p:pic>
          <p:nvPicPr>
            <p:cNvPr id="4" name="Google Shape;13;p2" descr=""/>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rIns="91440" tIns="91440" bIns="91440" anchor="b">
            <a:noAutofit/>
          </a:bodyPr>
          <a:p>
            <a:pPr indent="0">
              <a:buNone/>
            </a:pPr>
            <a:r>
              <a:rPr b="0" lang="fr-FR" sz="3800" spc="-1" strike="noStrike">
                <a:solidFill>
                  <a:schemeClr val="dk1"/>
                </a:solidFill>
                <a:latin typeface="Arial"/>
              </a:rPr>
              <a:t>Click to edit the title text format</a:t>
            </a:r>
            <a:endParaRPr b="0" lang="fr-FR" sz="3800" spc="-1" strike="noStrike">
              <a:solidFill>
                <a:schemeClr val="dk1"/>
              </a:solidFill>
              <a:latin typeface="Arial"/>
            </a:endParaRP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6"/>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59" name="Google Shape;529;p19" descr=""/>
          <p:cNvPicPr/>
          <p:nvPr/>
        </p:nvPicPr>
        <p:blipFill>
          <a:blip r:embed="rId2"/>
          <a:srcRect l="0" t="1844" r="1844" b="0"/>
          <a:stretch/>
        </p:blipFill>
        <p:spPr>
          <a:xfrm>
            <a:off x="0" y="0"/>
            <a:ext cx="9143640" cy="5143320"/>
          </a:xfrm>
          <a:prstGeom prst="rect">
            <a:avLst/>
          </a:prstGeom>
          <a:ln w="0">
            <a:noFill/>
          </a:ln>
        </p:spPr>
      </p:pic>
      <p:pic>
        <p:nvPicPr>
          <p:cNvPr id="260" name="Google Shape;530;p19" descr=""/>
          <p:cNvPicPr/>
          <p:nvPr/>
        </p:nvPicPr>
        <p:blipFill>
          <a:blip r:embed="rId3"/>
          <a:srcRect l="7208" t="0" r="48305" b="45432"/>
          <a:stretch/>
        </p:blipFill>
        <p:spPr>
          <a:xfrm flipH="1">
            <a:off x="7925040" y="2289240"/>
            <a:ext cx="1218960" cy="2854080"/>
          </a:xfrm>
          <a:prstGeom prst="rect">
            <a:avLst/>
          </a:prstGeom>
          <a:ln w="0">
            <a:noFill/>
          </a:ln>
        </p:spPr>
      </p:pic>
      <p:pic>
        <p:nvPicPr>
          <p:cNvPr id="261" name="Google Shape;531;p19" descr=""/>
          <p:cNvPicPr/>
          <p:nvPr/>
        </p:nvPicPr>
        <p:blipFill>
          <a:blip r:embed="rId4">
            <a:alphaModFix amt="50000"/>
          </a:blip>
          <a:stretch/>
        </p:blipFill>
        <p:spPr>
          <a:xfrm flipH="1" rot="12280200">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descr=""/>
            <p:cNvPicPr/>
            <p:nvPr/>
          </p:nvPicPr>
          <p:blipFill>
            <a:blip r:embed="rId5">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6"/>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95" name="Google Shape;578;p20" descr=""/>
          <p:cNvPicPr/>
          <p:nvPr/>
        </p:nvPicPr>
        <p:blipFill>
          <a:blip r:embed="rId2"/>
          <a:srcRect l="0" t="1844" r="1844" b="0"/>
          <a:stretch/>
        </p:blipFill>
        <p:spPr>
          <a:xfrm rot="10800000">
            <a:off x="360" y="0"/>
            <a:ext cx="9143640" cy="5143320"/>
          </a:xfrm>
          <a:prstGeom prst="rect">
            <a:avLst/>
          </a:prstGeom>
          <a:ln w="0">
            <a:noFill/>
          </a:ln>
        </p:spPr>
      </p:pic>
      <p:pic>
        <p:nvPicPr>
          <p:cNvPr id="296" name="Google Shape;579;p20" descr=""/>
          <p:cNvPicPr/>
          <p:nvPr/>
        </p:nvPicPr>
        <p:blipFill>
          <a:blip r:embed="rId3"/>
          <a:srcRect l="7208" t="0" r="48305" b="45432"/>
          <a:stretch/>
        </p:blipFill>
        <p:spPr>
          <a:xfrm flipH="1" rot="10800000">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descr=""/>
            <p:cNvPicPr/>
            <p:nvPr/>
          </p:nvPicPr>
          <p:blipFill>
            <a:blip r:embed="rId4">
              <a:alphaModFix amt="50000"/>
            </a:blip>
            <a:stretch/>
          </p:blipFill>
          <p:spPr>
            <a:xfrm rot="7507200">
              <a:off x="7163280" y="3111480"/>
              <a:ext cx="3409920" cy="3335760"/>
            </a:xfrm>
            <a:prstGeom prst="rect">
              <a:avLst/>
            </a:prstGeom>
            <a:ln w="0">
              <a:noFill/>
            </a:ln>
          </p:spPr>
        </p:pic>
        <p:pic>
          <p:nvPicPr>
            <p:cNvPr id="299" name="Google Shape;582;p20" descr=""/>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descr=""/>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8080" bIns="280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9520" bIns="295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descr=""/>
              <p:cNvPicPr/>
              <p:nvPr/>
            </p:nvPicPr>
            <p:blipFill>
              <a:blip r:embed="rId7">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rIns="91440" tIns="91440" bIns="91440" anchor="b">
            <a:noAutofit/>
          </a:bodyPr>
          <a:p>
            <a:pPr indent="0" algn="ctr">
              <a:lnSpc>
                <a:spcPct val="100000"/>
              </a:lnSpc>
              <a:buNone/>
            </a:pPr>
            <a:r>
              <a:rPr b="0"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rIns="91440" tIns="91440" bIns="91440" anchor="b">
            <a:noAutofit/>
          </a:bodyPr>
          <a:p>
            <a:pPr indent="0" algn="ctr">
              <a:lnSpc>
                <a:spcPct val="100000"/>
              </a:lnSpc>
              <a:buNone/>
            </a:pPr>
            <a:r>
              <a:rPr b="1" lang="fr-FR" sz="4000" spc="-1" strike="noStrike">
                <a:solidFill>
                  <a:schemeClr val="dk1"/>
                </a:solidFill>
                <a:latin typeface="Montserrat"/>
                <a:ea typeface="Montserrat"/>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8"/>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50" name="Google Shape;17;p3" descr=""/>
          <p:cNvPicPr/>
          <p:nvPr/>
        </p:nvPicPr>
        <p:blipFill>
          <a:blip r:embed="rId2"/>
          <a:srcRect l="0" t="1844" r="1844" b="0"/>
          <a:stretch/>
        </p:blipFill>
        <p:spPr>
          <a:xfrm>
            <a:off x="0" y="0"/>
            <a:ext cx="9143640" cy="5143320"/>
          </a:xfrm>
          <a:prstGeom prst="rect">
            <a:avLst/>
          </a:prstGeom>
          <a:ln w="0">
            <a:noFill/>
          </a:ln>
        </p:spPr>
      </p:pic>
      <p:pic>
        <p:nvPicPr>
          <p:cNvPr id="351" name="Google Shape;18;p3" descr=""/>
          <p:cNvPicPr/>
          <p:nvPr/>
        </p:nvPicPr>
        <p:blipFill>
          <a:blip r:embed="rId3">
            <a:alphaModFix amt="60000"/>
          </a:blip>
          <a:srcRect l="0" t="0" r="0"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descr=""/>
            <p:cNvPicPr/>
            <p:nvPr/>
          </p:nvPicPr>
          <p:blipFill>
            <a:blip r:embed="rId4">
              <a:alphaModFix amt="50000"/>
            </a:blip>
            <a:stretch/>
          </p:blipFill>
          <p:spPr>
            <a:xfrm rot="1120800">
              <a:off x="6818760" y="-1288440"/>
              <a:ext cx="3541680" cy="3464640"/>
            </a:xfrm>
            <a:prstGeom prst="rect">
              <a:avLst/>
            </a:prstGeom>
            <a:ln w="0">
              <a:noFill/>
            </a:ln>
          </p:spPr>
        </p:pic>
        <p:pic>
          <p:nvPicPr>
            <p:cNvPr id="354" name="Google Shape;21;p3" descr=""/>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descr=""/>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descr=""/>
              <p:cNvPicPr/>
              <p:nvPr/>
            </p:nvPicPr>
            <p:blipFill>
              <a:blip r:embed="rId7">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rIns="91440" tIns="91440" bIns="91440" anchor="t">
            <a:noAutofit/>
          </a:bodyPr>
          <a:p>
            <a:pPr indent="0">
              <a:buNone/>
            </a:pPr>
            <a:r>
              <a:rPr b="0" lang="fr-FR" sz="4800" spc="-1" strike="noStrike">
                <a:solidFill>
                  <a:schemeClr val="dk1"/>
                </a:solidFill>
                <a:latin typeface="Arial"/>
              </a:rPr>
              <a:t>Click to edit the title text format</a:t>
            </a:r>
            <a:endParaRPr b="0" lang="fr-FR" sz="4800" spc="-1" strike="noStrike">
              <a:solidFill>
                <a:schemeClr val="dk1"/>
              </a:solidFill>
              <a:latin typeface="Arial"/>
            </a:endParaRP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rIns="91440" tIns="91440" bIns="91440" anchor="b">
            <a:noAutofit/>
          </a:bodyPr>
          <a:p>
            <a:pPr indent="0">
              <a:lnSpc>
                <a:spcPct val="100000"/>
              </a:lnSpc>
              <a:buNone/>
            </a:pPr>
            <a:r>
              <a:rPr b="0" lang="fr-FR" sz="6000" spc="-1" strike="noStrike">
                <a:solidFill>
                  <a:schemeClr val="lt1"/>
                </a:solidFill>
                <a:latin typeface="Montserrat"/>
                <a:ea typeface="Montserrat"/>
              </a:rPr>
              <a:t>xx%</a:t>
            </a:r>
            <a:endParaRPr b="0" lang="fr-FR" sz="6000" spc="-1" strike="noStrike">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8"/>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399" name="Google Shape;637;p21" descr=""/>
          <p:cNvPicPr/>
          <p:nvPr/>
        </p:nvPicPr>
        <p:blipFill>
          <a:blip r:embed="rId2"/>
          <a:srcRect l="0" t="1844" r="1844" b="0"/>
          <a:stretch/>
        </p:blipFill>
        <p:spPr>
          <a:xfrm flipH="1" rot="10800000">
            <a:off x="0" y="0"/>
            <a:ext cx="9143640" cy="5143320"/>
          </a:xfrm>
          <a:prstGeom prst="rect">
            <a:avLst/>
          </a:prstGeom>
          <a:ln w="0">
            <a:noFill/>
          </a:ln>
        </p:spPr>
      </p:pic>
      <p:pic>
        <p:nvPicPr>
          <p:cNvPr id="400" name="Google Shape;638;p21" descr=""/>
          <p:cNvPicPr/>
          <p:nvPr/>
        </p:nvPicPr>
        <p:blipFill>
          <a:blip r:embed="rId3">
            <a:alphaModFix amt="50000"/>
          </a:blip>
          <a:stretch/>
        </p:blipFill>
        <p:spPr>
          <a:xfrm flipH="1" rot="19152600">
            <a:off x="7219800" y="-2005920"/>
            <a:ext cx="3541680" cy="3464640"/>
          </a:xfrm>
          <a:prstGeom prst="rect">
            <a:avLst/>
          </a:prstGeom>
          <a:ln w="0">
            <a:noFill/>
          </a:ln>
        </p:spPr>
      </p:pic>
      <p:pic>
        <p:nvPicPr>
          <p:cNvPr id="401" name="Google Shape;639;p21" descr=""/>
          <p:cNvPicPr/>
          <p:nvPr/>
        </p:nvPicPr>
        <p:blipFill>
          <a:blip r:embed="rId4"/>
          <a:srcRect l="7208" t="0" r="48305" b="45432"/>
          <a:stretch/>
        </p:blipFill>
        <p:spPr>
          <a:xfrm flipH="1" rot="10800000">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descr=""/>
            <p:cNvPicPr/>
            <p:nvPr/>
          </p:nvPicPr>
          <p:blipFill>
            <a:blip r:embed="rId5">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3" r:id="rId6"/>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27" name="Google Shape;666;p22" descr=""/>
          <p:cNvPicPr/>
          <p:nvPr/>
        </p:nvPicPr>
        <p:blipFill>
          <a:blip r:embed="rId2"/>
          <a:srcRect l="0" t="1844" r="1844" b="0"/>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descr=""/>
            <p:cNvPicPr/>
            <p:nvPr/>
          </p:nvPicPr>
          <p:blipFill>
            <a:blip r:embed="rId3">
              <a:alphaModFix amt="50000"/>
            </a:blip>
            <a:stretch/>
          </p:blipFill>
          <p:spPr>
            <a:xfrm flipH="1" rot="5400000">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437" name="Google Shape;676;p22" descr=""/>
          <p:cNvPicPr/>
          <p:nvPr/>
        </p:nvPicPr>
        <p:blipFill>
          <a:blip r:embed="rId4">
            <a:alphaModFix amt="50000"/>
          </a:blip>
          <a:stretch/>
        </p:blipFill>
        <p:spPr>
          <a:xfrm flipH="1" rot="12280200">
            <a:off x="-2127240" y="-1840680"/>
            <a:ext cx="3541680" cy="3464640"/>
          </a:xfrm>
          <a:prstGeom prst="rect">
            <a:avLst/>
          </a:prstGeom>
          <a:ln w="0">
            <a:noFill/>
          </a:ln>
        </p:spPr>
      </p:pic>
      <p:pic>
        <p:nvPicPr>
          <p:cNvPr id="438" name="Google Shape;677;p22" descr=""/>
          <p:cNvPicPr/>
          <p:nvPr/>
        </p:nvPicPr>
        <p:blipFill>
          <a:blip r:embed="rId5"/>
          <a:srcRect l="7208" t="0"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5" r:id="rId6"/>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40" name="Google Shape;680;p23" descr=""/>
          <p:cNvPicPr/>
          <p:nvPr/>
        </p:nvPicPr>
        <p:blipFill>
          <a:blip r:embed="rId2"/>
          <a:srcRect l="0" t="1844" r="1844" b="0"/>
          <a:stretch/>
        </p:blipFill>
        <p:spPr>
          <a:xfrm flipH="1">
            <a:off x="360" y="0"/>
            <a:ext cx="9143640" cy="5143320"/>
          </a:xfrm>
          <a:prstGeom prst="rect">
            <a:avLst/>
          </a:prstGeom>
          <a:ln w="0">
            <a:noFill/>
          </a:ln>
        </p:spPr>
      </p:pic>
      <p:pic>
        <p:nvPicPr>
          <p:cNvPr id="441" name="Google Shape;681;p23" descr=""/>
          <p:cNvPicPr/>
          <p:nvPr/>
        </p:nvPicPr>
        <p:blipFill>
          <a:blip r:embed="rId3">
            <a:alphaModFix amt="60000"/>
          </a:blip>
          <a:srcRect l="0" t="0" r="0"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fillRef idx="0"/>
          <a:effectRef idx="0"/>
          <a:fontRef idx="minor"/>
        </p:style>
        <p:txBody>
          <a:bodyPr tIns="91440" bIns="91440" anchor="t">
            <a:noAutofit/>
          </a:bodyPr>
          <a:p>
            <a:pPr defTabSz="914400">
              <a:lnSpc>
                <a:spcPct val="100000"/>
              </a:lnSpc>
              <a:spcBef>
                <a:spcPts val="300"/>
              </a:spcBef>
              <a:tabLst>
                <a:tab algn="l" pos="0"/>
              </a:tabLst>
            </a:pPr>
            <a:r>
              <a:rPr b="1" lang="en" sz="1000" spc="-1" strike="noStrike">
                <a:solidFill>
                  <a:schemeClr val="dk1"/>
                </a:solidFill>
                <a:latin typeface="Actor"/>
                <a:ea typeface="Actor"/>
              </a:rPr>
              <a:t>CREDITS:</a:t>
            </a:r>
            <a:r>
              <a:rPr b="0" lang="en" sz="1000" spc="-1" strike="noStrike">
                <a:solidFill>
                  <a:schemeClr val="dk1"/>
                </a:solidFill>
                <a:latin typeface="Actor"/>
                <a:ea typeface="Actor"/>
              </a:rPr>
              <a:t> This presentation template was created by </a:t>
            </a:r>
            <a:r>
              <a:rPr b="1" lang="en" sz="1000" spc="-1" strike="noStrike" u="sng">
                <a:solidFill>
                  <a:schemeClr val="hlink"/>
                </a:solidFill>
                <a:uFillTx/>
                <a:latin typeface="Actor"/>
                <a:ea typeface="Actor"/>
                <a:hlinkClick r:id="rId4"/>
              </a:rPr>
              <a:t>Slidesgo</a:t>
            </a:r>
            <a:r>
              <a:rPr b="0" lang="en" sz="1000" spc="-1" strike="noStrike">
                <a:solidFill>
                  <a:schemeClr val="dk1"/>
                </a:solidFill>
                <a:latin typeface="Actor"/>
                <a:ea typeface="Actor"/>
              </a:rPr>
              <a:t>, and includes icons, infographics &amp; images by </a:t>
            </a:r>
            <a:r>
              <a:rPr b="1" lang="en" sz="1000" spc="-1" strike="noStrike" u="sng">
                <a:solidFill>
                  <a:schemeClr val="dk1"/>
                </a:solidFill>
                <a:uFillTx/>
                <a:latin typeface="Actor"/>
                <a:ea typeface="Actor"/>
                <a:hlinkClick r:id="rId5"/>
              </a:rPr>
              <a:t>Freepik</a:t>
            </a:r>
            <a:r>
              <a:rPr b="0" lang="en" sz="1000" spc="-1" strike="noStrike">
                <a:solidFill>
                  <a:schemeClr val="dk1"/>
                </a:solidFill>
                <a:latin typeface="Actor"/>
                <a:ea typeface="Actor"/>
              </a:rPr>
              <a:t> </a:t>
            </a:r>
            <a:endParaRPr b="0" lang="en-US" sz="1000" spc="-1" strike="noStrike">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descr=""/>
            <p:cNvPicPr/>
            <p:nvPr/>
          </p:nvPicPr>
          <p:blipFill>
            <a:blip r:embed="rId6">
              <a:alphaModFix amt="50000"/>
            </a:blip>
            <a:stretch/>
          </p:blipFill>
          <p:spPr>
            <a:xfrm flipH="1" rot="2277600">
              <a:off x="7359480" y="3474000"/>
              <a:ext cx="3541680" cy="3464640"/>
            </a:xfrm>
            <a:prstGeom prst="rect">
              <a:avLst/>
            </a:prstGeom>
            <a:ln w="0">
              <a:noFill/>
            </a:ln>
          </p:spPr>
        </p:pic>
        <p:pic>
          <p:nvPicPr>
            <p:cNvPr id="445" name="Google Shape;685;p23" descr=""/>
            <p:cNvPicPr/>
            <p:nvPr/>
          </p:nvPicPr>
          <p:blipFill>
            <a:blip r:embed="rId7">
              <a:alphaModFix amt="50000"/>
            </a:blip>
            <a:stretch/>
          </p:blipFill>
          <p:spPr>
            <a:xfrm flipH="1" rot="13969200">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descr=""/>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descr=""/>
              <p:cNvPicPr/>
              <p:nvPr/>
            </p:nvPicPr>
            <p:blipFill>
              <a:blip r:embed="rId9">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rIns="91440" tIns="91440" bIns="91440" anchor="b">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10"/>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497" name="Google Shape;738;p24" descr=""/>
          <p:cNvPicPr/>
          <p:nvPr/>
        </p:nvPicPr>
        <p:blipFill>
          <a:blip r:embed="rId2"/>
          <a:srcRect l="0" t="1844" r="1844" b="0"/>
          <a:stretch/>
        </p:blipFill>
        <p:spPr>
          <a:xfrm>
            <a:off x="0" y="0"/>
            <a:ext cx="9143640" cy="5143320"/>
          </a:xfrm>
          <a:prstGeom prst="rect">
            <a:avLst/>
          </a:prstGeom>
          <a:ln w="0">
            <a:noFill/>
          </a:ln>
        </p:spPr>
      </p:pic>
      <p:pic>
        <p:nvPicPr>
          <p:cNvPr id="498" name="Google Shape;739;p24" descr=""/>
          <p:cNvPicPr/>
          <p:nvPr/>
        </p:nvPicPr>
        <p:blipFill>
          <a:blip r:embed="rId3">
            <a:alphaModFix amt="60000"/>
          </a:blip>
          <a:srcRect l="0" t="0" r="0"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descr=""/>
            <p:cNvPicPr/>
            <p:nvPr/>
          </p:nvPicPr>
          <p:blipFill>
            <a:blip r:embed="rId4">
              <a:alphaModFix amt="50000"/>
            </a:blip>
            <a:stretch/>
          </p:blipFill>
          <p:spPr>
            <a:xfrm rot="1120800">
              <a:off x="6818760" y="-1288440"/>
              <a:ext cx="3541680" cy="3464640"/>
            </a:xfrm>
            <a:prstGeom prst="rect">
              <a:avLst/>
            </a:prstGeom>
            <a:ln w="0">
              <a:noFill/>
            </a:ln>
          </p:spPr>
        </p:pic>
        <p:pic>
          <p:nvPicPr>
            <p:cNvPr id="501" name="Google Shape;742;p24" descr=""/>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descr=""/>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descr=""/>
              <p:cNvPicPr/>
              <p:nvPr/>
            </p:nvPicPr>
            <p:blipFill>
              <a:blip r:embed="rId7">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Tree>
  </p:cSld>
  <p:clrMap bg1="lt1" bg2="lt2" tx1="dk1" tx2="dk2" accent1="accent1" accent2="accent2" accent3="accent3" accent4="accent4" accent5="accent5" accent6="accent6" hlink="hlink" folHlink="folHlink"/>
  <p:sldLayoutIdLst>
    <p:sldLayoutId id="2147483679" r:id="rId8"/>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43" name="Google Shape;785;p25" descr=""/>
          <p:cNvPicPr/>
          <p:nvPr/>
        </p:nvPicPr>
        <p:blipFill>
          <a:blip r:embed="rId2"/>
          <a:srcRect l="0" t="1844" r="1844" b="0"/>
          <a:stretch/>
        </p:blipFill>
        <p:spPr>
          <a:xfrm rot="10800000">
            <a:off x="360" y="0"/>
            <a:ext cx="9143640" cy="5143320"/>
          </a:xfrm>
          <a:prstGeom prst="rect">
            <a:avLst/>
          </a:prstGeom>
          <a:ln w="0">
            <a:noFill/>
          </a:ln>
        </p:spPr>
      </p:pic>
      <p:pic>
        <p:nvPicPr>
          <p:cNvPr id="544" name="Google Shape;786;p25" descr=""/>
          <p:cNvPicPr/>
          <p:nvPr/>
        </p:nvPicPr>
        <p:blipFill>
          <a:blip r:embed="rId3"/>
          <a:srcRect l="7208" t="0"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descr=""/>
            <p:cNvPicPr/>
            <p:nvPr/>
          </p:nvPicPr>
          <p:blipFill>
            <a:blip r:embed="rId4">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3680" bIns="136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558" name="Google Shape;800;p25" descr=""/>
          <p:cNvPicPr/>
          <p:nvPr/>
        </p:nvPicPr>
        <p:blipFill>
          <a:blip r:embed="rId5">
            <a:alphaModFix amt="50000"/>
          </a:blip>
          <a:stretch/>
        </p:blipFill>
        <p:spPr>
          <a:xfrm rot="5829600">
            <a:off x="-1656000" y="3238200"/>
            <a:ext cx="3541680" cy="3464640"/>
          </a:xfrm>
          <a:prstGeom prst="rect">
            <a:avLst/>
          </a:prstGeom>
          <a:ln w="0">
            <a:noFill/>
          </a:ln>
        </p:spPr>
      </p:pic>
    </p:spTree>
  </p:cSld>
  <p:clrMap bg1="lt1" bg2="lt2" tx1="dk1" tx2="dk2" accent1="accent1" accent2="accent2" accent3="accent3" accent4="accent4" accent5="accent5" accent6="accent6" hlink="hlink" folHlink="folHlink"/>
  <p:sldLayoutIdLst>
    <p:sldLayoutId id="2147483681" r:id="rId6"/>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59" name="Google Shape;66;p4" descr=""/>
          <p:cNvPicPr/>
          <p:nvPr/>
        </p:nvPicPr>
        <p:blipFill>
          <a:blip r:embed="rId2"/>
          <a:srcRect l="0" t="1844" r="1844" b="0"/>
          <a:stretch/>
        </p:blipFill>
        <p:spPr>
          <a:xfrm rot="10800000">
            <a:off x="360" y="0"/>
            <a:ext cx="9143640" cy="5143320"/>
          </a:xfrm>
          <a:prstGeom prst="rect">
            <a:avLst/>
          </a:prstGeom>
          <a:ln w="0">
            <a:noFill/>
          </a:ln>
        </p:spPr>
      </p:pic>
      <p:pic>
        <p:nvPicPr>
          <p:cNvPr id="560" name="Google Shape;67;p4"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descr=""/>
            <p:cNvPicPr/>
            <p:nvPr/>
          </p:nvPicPr>
          <p:blipFill>
            <a:blip r:embed="rId4">
              <a:alphaModFix amt="50000"/>
            </a:blip>
            <a:stretch/>
          </p:blipFill>
          <p:spPr>
            <a:xfrm flipH="1" rot="16719600">
              <a:off x="6088320" y="2691360"/>
              <a:ext cx="3541680" cy="3464640"/>
            </a:xfrm>
            <a:prstGeom prst="rect">
              <a:avLst/>
            </a:prstGeom>
            <a:ln w="0">
              <a:noFill/>
            </a:ln>
          </p:spPr>
        </p:pic>
        <p:pic>
          <p:nvPicPr>
            <p:cNvPr id="563" name="Google Shape;70;p4" descr=""/>
            <p:cNvPicPr/>
            <p:nvPr/>
          </p:nvPicPr>
          <p:blipFill>
            <a:blip r:embed="rId5">
              <a:alphaModFix amt="50000"/>
            </a:blip>
            <a:stretch/>
          </p:blipFill>
          <p:spPr>
            <a:xfrm flipH="1" rot="19275600">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descr=""/>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7"/>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87" name="Google Shape;93;p5" descr=""/>
          <p:cNvPicPr/>
          <p:nvPr/>
        </p:nvPicPr>
        <p:blipFill>
          <a:blip r:embed="rId2"/>
          <a:srcRect l="0" t="1844" r="1844" b="0"/>
          <a:stretch/>
        </p:blipFill>
        <p:spPr>
          <a:xfrm rot="10800000">
            <a:off x="360" y="0"/>
            <a:ext cx="9143640" cy="5143320"/>
          </a:xfrm>
          <a:prstGeom prst="rect">
            <a:avLst/>
          </a:prstGeom>
          <a:ln w="0">
            <a:noFill/>
          </a:ln>
        </p:spPr>
      </p:pic>
      <p:pic>
        <p:nvPicPr>
          <p:cNvPr id="588" name="Google Shape;94;p5" descr=""/>
          <p:cNvPicPr/>
          <p:nvPr/>
        </p:nvPicPr>
        <p:blipFill>
          <a:blip r:embed="rId3"/>
          <a:srcRect l="7208" t="0"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descr=""/>
            <p:cNvPicPr/>
            <p:nvPr/>
          </p:nvPicPr>
          <p:blipFill>
            <a:blip r:embed="rId4">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descr=""/>
            <p:cNvPicPr/>
            <p:nvPr/>
          </p:nvPicPr>
          <p:blipFill>
            <a:blip r:embed="rId5">
              <a:alphaModFix amt="50000"/>
            </a:blip>
            <a:stretch/>
          </p:blipFill>
          <p:spPr>
            <a:xfrm flipH="1" rot="2277600">
              <a:off x="7359480" y="3474000"/>
              <a:ext cx="3541680" cy="3464640"/>
            </a:xfrm>
            <a:prstGeom prst="rect">
              <a:avLst/>
            </a:prstGeom>
            <a:ln w="0">
              <a:noFill/>
            </a:ln>
          </p:spPr>
        </p:pic>
        <p:pic>
          <p:nvPicPr>
            <p:cNvPr id="623" name="Google Shape;129;p5" descr=""/>
            <p:cNvPicPr/>
            <p:nvPr/>
          </p:nvPicPr>
          <p:blipFill>
            <a:blip r:embed="rId6">
              <a:alphaModFix amt="50000"/>
            </a:blip>
            <a:stretch/>
          </p:blipFill>
          <p:spPr>
            <a:xfrm flipH="1" rot="7843800">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9" name="Google Shape;248;p11" descr=""/>
          <p:cNvPicPr/>
          <p:nvPr/>
        </p:nvPicPr>
        <p:blipFill>
          <a:blip r:embed="rId2"/>
          <a:srcRect l="0" t="1844" r="1844" b="0"/>
          <a:stretch/>
        </p:blipFill>
        <p:spPr>
          <a:xfrm>
            <a:off x="0" y="0"/>
            <a:ext cx="9143640" cy="5143320"/>
          </a:xfrm>
          <a:prstGeom prst="rect">
            <a:avLst/>
          </a:prstGeom>
          <a:ln w="0">
            <a:noFill/>
          </a:ln>
        </p:spPr>
      </p:pic>
      <p:pic>
        <p:nvPicPr>
          <p:cNvPr id="10" name="Google Shape;249;p11" descr=""/>
          <p:cNvPicPr/>
          <p:nvPr/>
        </p:nvPicPr>
        <p:blipFill>
          <a:blip r:embed="rId3">
            <a:alphaModFix amt="60000"/>
          </a:blip>
          <a:srcRect l="0" t="0" r="0"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descr=""/>
            <p:cNvPicPr/>
            <p:nvPr/>
          </p:nvPicPr>
          <p:blipFill>
            <a:blip r:embed="rId4">
              <a:alphaModFix amt="50000"/>
            </a:blip>
            <a:stretch/>
          </p:blipFill>
          <p:spPr>
            <a:xfrm rot="6622200">
              <a:off x="-1410480" y="2959560"/>
              <a:ext cx="3541680" cy="3464640"/>
            </a:xfrm>
            <a:prstGeom prst="rect">
              <a:avLst/>
            </a:prstGeom>
            <a:ln w="0">
              <a:noFill/>
            </a:ln>
          </p:spPr>
        </p:pic>
        <p:pic>
          <p:nvPicPr>
            <p:cNvPr id="13" name="Google Shape;252;p11" descr=""/>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descr=""/>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descr=""/>
              <p:cNvPicPr/>
              <p:nvPr/>
            </p:nvPicPr>
            <p:blipFill>
              <a:blip r:embed="rId7">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rIns="91440" tIns="91440" bIns="91440" anchor="b">
            <a:noAutofit/>
          </a:bodyPr>
          <a:p>
            <a:pPr indent="0">
              <a:lnSpc>
                <a:spcPct val="100000"/>
              </a:lnSpc>
              <a:buNone/>
            </a:pPr>
            <a:r>
              <a:rPr b="1" lang="fr-FR" sz="6000" spc="-1" strike="noStrike">
                <a:solidFill>
                  <a:schemeClr val="dk1"/>
                </a:solidFill>
                <a:latin typeface="Montserrat"/>
                <a:ea typeface="Montserrat"/>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8"/>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28" name="Google Shape;136;p6" descr=""/>
          <p:cNvPicPr/>
          <p:nvPr/>
        </p:nvPicPr>
        <p:blipFill>
          <a:blip r:embed="rId2"/>
          <a:srcRect l="0" t="1844" r="1844" b="0"/>
          <a:stretch/>
        </p:blipFill>
        <p:spPr>
          <a:xfrm rot="10800000">
            <a:off x="360" y="0"/>
            <a:ext cx="9143640" cy="5143320"/>
          </a:xfrm>
          <a:prstGeom prst="rect">
            <a:avLst/>
          </a:prstGeom>
          <a:ln w="0">
            <a:noFill/>
          </a:ln>
        </p:spPr>
      </p:pic>
      <p:pic>
        <p:nvPicPr>
          <p:cNvPr id="629" name="Google Shape;137;p6" descr=""/>
          <p:cNvPicPr/>
          <p:nvPr/>
        </p:nvPicPr>
        <p:blipFill>
          <a:blip r:embed="rId3"/>
          <a:srcRect l="7208" t="0"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descr=""/>
            <p:cNvPicPr/>
            <p:nvPr/>
          </p:nvPicPr>
          <p:blipFill>
            <a:blip r:embed="rId4">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3680" bIns="136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pic>
        <p:nvPicPr>
          <p:cNvPr id="643" name="Google Shape;151;p6" descr=""/>
          <p:cNvPicPr/>
          <p:nvPr/>
        </p:nvPicPr>
        <p:blipFill>
          <a:blip r:embed="rId5">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6"/>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46" name="Google Shape;154;p7" descr=""/>
          <p:cNvPicPr/>
          <p:nvPr/>
        </p:nvPicPr>
        <p:blipFill>
          <a:blip r:embed="rId2"/>
          <a:srcRect l="0" t="1844" r="1844" b="0"/>
          <a:stretch/>
        </p:blipFill>
        <p:spPr>
          <a:xfrm flipH="1" rot="10800000">
            <a:off x="0" y="0"/>
            <a:ext cx="9143640" cy="5143320"/>
          </a:xfrm>
          <a:prstGeom prst="rect">
            <a:avLst/>
          </a:prstGeom>
          <a:ln w="0">
            <a:noFill/>
          </a:ln>
        </p:spPr>
      </p:pic>
      <p:pic>
        <p:nvPicPr>
          <p:cNvPr id="647" name="Google Shape;155;p7" descr=""/>
          <p:cNvPicPr/>
          <p:nvPr/>
        </p:nvPicPr>
        <p:blipFill>
          <a:blip r:embed="rId3"/>
          <a:srcRect l="7208" t="0" r="48305" b="45432"/>
          <a:stretch/>
        </p:blipFill>
        <p:spPr>
          <a:xfrm rot="10800000">
            <a:off x="7925040" y="-75960"/>
            <a:ext cx="1218960" cy="2854080"/>
          </a:xfrm>
          <a:prstGeom prst="rect">
            <a:avLst/>
          </a:prstGeom>
          <a:ln w="0">
            <a:noFill/>
          </a:ln>
        </p:spPr>
      </p:pic>
      <p:pic>
        <p:nvPicPr>
          <p:cNvPr id="648" name="Google Shape;156;p7" descr=""/>
          <p:cNvPicPr/>
          <p:nvPr/>
        </p:nvPicPr>
        <p:blipFill>
          <a:blip r:embed="rId4">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descr=""/>
            <p:cNvPicPr/>
            <p:nvPr/>
          </p:nvPicPr>
          <p:blipFill>
            <a:blip r:embed="rId5">
              <a:alphaModFix amt="50000"/>
            </a:blip>
            <a:stretch/>
          </p:blipFill>
          <p:spPr>
            <a:xfrm flipH="1" rot="5400000">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rIns="90000" tIns="45000" bIns="45000" anchor="t">
            <a:normAutofit fontScale="62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6"/>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60" name="Google Shape;170;p8" descr=""/>
          <p:cNvPicPr/>
          <p:nvPr/>
        </p:nvPicPr>
        <p:blipFill>
          <a:blip r:embed="rId2"/>
          <a:srcRect l="0" t="1844" r="1844" b="0"/>
          <a:stretch/>
        </p:blipFill>
        <p:spPr>
          <a:xfrm flipH="1">
            <a:off x="360" y="0"/>
            <a:ext cx="9143640" cy="5143320"/>
          </a:xfrm>
          <a:prstGeom prst="rect">
            <a:avLst/>
          </a:prstGeom>
          <a:ln w="0">
            <a:noFill/>
          </a:ln>
        </p:spPr>
      </p:pic>
      <p:pic>
        <p:nvPicPr>
          <p:cNvPr id="661" name="Google Shape;171;p8"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descr=""/>
            <p:cNvPicPr/>
            <p:nvPr/>
          </p:nvPicPr>
          <p:blipFill>
            <a:blip r:embed="rId4">
              <a:alphaModFix amt="50000"/>
            </a:blip>
            <a:stretch/>
          </p:blipFill>
          <p:spPr>
            <a:xfrm flipH="1" rot="14977800">
              <a:off x="6854040" y="2959560"/>
              <a:ext cx="3541680" cy="3464640"/>
            </a:xfrm>
            <a:prstGeom prst="rect">
              <a:avLst/>
            </a:prstGeom>
            <a:ln w="0">
              <a:noFill/>
            </a:ln>
          </p:spPr>
        </p:pic>
        <p:pic>
          <p:nvPicPr>
            <p:cNvPr id="664" name="Google Shape;174;p8" descr=""/>
            <p:cNvPicPr/>
            <p:nvPr/>
          </p:nvPicPr>
          <p:blipFill>
            <a:blip r:embed="rId5">
              <a:alphaModFix amt="50000"/>
            </a:blip>
            <a:stretch/>
          </p:blipFill>
          <p:spPr>
            <a:xfrm flipH="1" rot="16919400">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descr=""/>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1" r:id="rId7"/>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685" name="Google Shape;196;p9" descr=""/>
          <p:cNvPicPr/>
          <p:nvPr/>
        </p:nvPicPr>
        <p:blipFill>
          <a:blip r:embed="rId2"/>
          <a:srcRect l="0" t="1844" r="1844" b="0"/>
          <a:stretch/>
        </p:blipFill>
        <p:spPr>
          <a:xfrm>
            <a:off x="0" y="0"/>
            <a:ext cx="9143640" cy="5143320"/>
          </a:xfrm>
          <a:prstGeom prst="rect">
            <a:avLst/>
          </a:prstGeom>
          <a:ln w="0">
            <a:noFill/>
          </a:ln>
        </p:spPr>
      </p:pic>
      <p:pic>
        <p:nvPicPr>
          <p:cNvPr id="686" name="Google Shape;197;p9" descr=""/>
          <p:cNvPicPr/>
          <p:nvPr/>
        </p:nvPicPr>
        <p:blipFill>
          <a:blip r:embed="rId3">
            <a:alphaModFix amt="60000"/>
          </a:blip>
          <a:srcRect l="0" t="0" r="0"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descr=""/>
              <p:cNvPicPr/>
              <p:nvPr/>
            </p:nvPicPr>
            <p:blipFill>
              <a:blip r:embed="rId4">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25560" bIns="25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3320" bIns="133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descr=""/>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descr=""/>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descr=""/>
            <p:cNvPicPr/>
            <p:nvPr/>
          </p:nvPicPr>
          <p:blipFill>
            <a:blip r:embed="rId7">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8"/>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rIns="91440" tIns="91440" bIns="91440" anchor="t">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56" name="Google Shape;298;p13" descr=""/>
          <p:cNvPicPr/>
          <p:nvPr/>
        </p:nvPicPr>
        <p:blipFill>
          <a:blip r:embed="rId2"/>
          <a:srcRect l="0" t="1844" r="1844" b="0"/>
          <a:stretch/>
        </p:blipFill>
        <p:spPr>
          <a:xfrm>
            <a:off x="0" y="0"/>
            <a:ext cx="9143640" cy="5143320"/>
          </a:xfrm>
          <a:prstGeom prst="rect">
            <a:avLst/>
          </a:prstGeom>
          <a:ln w="0">
            <a:noFill/>
          </a:ln>
        </p:spPr>
      </p:pic>
      <p:pic>
        <p:nvPicPr>
          <p:cNvPr id="57" name="Google Shape;299;p13"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descr=""/>
              <p:cNvPicPr/>
              <p:nvPr/>
            </p:nvPicPr>
            <p:blipFill>
              <a:blip r:embed="rId4">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descr=""/>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fillRef idx="0"/>
                <a:effectRef idx="0"/>
                <a:fontRef idx="minor"/>
              </p:style>
              <p:txBody>
                <a:bodyPr tIns="12960" bIns="129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fillRef idx="0"/>
                <a:effectRef idx="0"/>
                <a:fontRef idx="minor"/>
              </p:style>
              <p:txBody>
                <a:bodyPr tIns="26640" bIns="26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fillRef idx="0"/>
                <a:effectRef idx="0"/>
                <a:fontRef idx="minor"/>
              </p:style>
              <p:txBody>
                <a:bodyPr tIns="21960" bIns="219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fillRef idx="0"/>
                <a:effectRef idx="0"/>
                <a:fontRef idx="minor"/>
              </p:style>
              <p:txBody>
                <a:bodyPr tIns="25200" bIns="25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fillRef idx="0"/>
                <a:effectRef idx="0"/>
                <a:fontRef idx="minor"/>
              </p:style>
              <p:txBody>
                <a:bodyPr tIns="23400" bIns="234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descr=""/>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descr=""/>
            <p:cNvPicPr/>
            <p:nvPr/>
          </p:nvPicPr>
          <p:blipFill>
            <a:blip r:embed="rId7">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rIns="91440" tIns="91440" bIns="91440" anchor="b">
            <a:noAutofit/>
          </a:bodyPr>
          <a:p>
            <a:pPr indent="0">
              <a:lnSpc>
                <a:spcPct val="100000"/>
              </a:lnSpc>
              <a:buNone/>
            </a:pPr>
            <a:r>
              <a:rPr b="0" lang="fr-FR" sz="3000" spc="-1" strike="noStrike">
                <a:solidFill>
                  <a:schemeClr val="lt1"/>
                </a:solidFill>
                <a:latin typeface="Montserrat"/>
                <a:ea typeface="Montserrat"/>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8"/>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25" name="Google Shape;374;p14" descr=""/>
          <p:cNvPicPr/>
          <p:nvPr/>
        </p:nvPicPr>
        <p:blipFill>
          <a:blip r:embed="rId2"/>
          <a:srcRect l="0" t="1844" r="1844" b="0"/>
          <a:stretch/>
        </p:blipFill>
        <p:spPr>
          <a:xfrm flipH="1">
            <a:off x="360" y="0"/>
            <a:ext cx="9143640" cy="5143320"/>
          </a:xfrm>
          <a:prstGeom prst="rect">
            <a:avLst/>
          </a:prstGeom>
          <a:ln w="0">
            <a:noFill/>
          </a:ln>
        </p:spPr>
      </p:pic>
      <p:pic>
        <p:nvPicPr>
          <p:cNvPr id="126" name="Google Shape;375;p14" descr=""/>
          <p:cNvPicPr/>
          <p:nvPr/>
        </p:nvPicPr>
        <p:blipFill>
          <a:blip r:embed="rId3">
            <a:alphaModFix amt="60000"/>
          </a:blip>
          <a:srcRect l="0" t="0" r="0"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descr=""/>
            <p:cNvPicPr/>
            <p:nvPr/>
          </p:nvPicPr>
          <p:blipFill>
            <a:blip r:embed="rId4">
              <a:alphaModFix amt="50000"/>
            </a:blip>
            <a:stretch/>
          </p:blipFill>
          <p:spPr>
            <a:xfrm flipH="1" rot="14977800">
              <a:off x="6854040" y="2959560"/>
              <a:ext cx="3541680" cy="3464640"/>
            </a:xfrm>
            <a:prstGeom prst="rect">
              <a:avLst/>
            </a:prstGeom>
            <a:ln w="0">
              <a:noFill/>
            </a:ln>
          </p:spPr>
        </p:pic>
        <p:pic>
          <p:nvPicPr>
            <p:cNvPr id="129" name="Google Shape;378;p14" descr=""/>
            <p:cNvPicPr/>
            <p:nvPr/>
          </p:nvPicPr>
          <p:blipFill>
            <a:blip r:embed="rId5">
              <a:alphaModFix amt="50000"/>
            </a:blip>
            <a:stretch/>
          </p:blipFill>
          <p:spPr>
            <a:xfrm flipH="1" rot="16919400">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descr=""/>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7"/>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51" name="Google Shape;401;p15" descr=""/>
          <p:cNvPicPr/>
          <p:nvPr/>
        </p:nvPicPr>
        <p:blipFill>
          <a:blip r:embed="rId2"/>
          <a:srcRect l="0" t="1844" r="1844" b="0"/>
          <a:stretch/>
        </p:blipFill>
        <p:spPr>
          <a:xfrm flipH="1">
            <a:off x="360" y="0"/>
            <a:ext cx="9143640" cy="5143320"/>
          </a:xfrm>
          <a:prstGeom prst="rect">
            <a:avLst/>
          </a:prstGeom>
          <a:ln w="0">
            <a:noFill/>
          </a:ln>
        </p:spPr>
      </p:pic>
      <p:pic>
        <p:nvPicPr>
          <p:cNvPr id="152" name="Google Shape;402;p15" descr=""/>
          <p:cNvPicPr/>
          <p:nvPr/>
        </p:nvPicPr>
        <p:blipFill>
          <a:blip r:embed="rId3"/>
          <a:srcRect l="7208" t="0"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descr=""/>
            <p:cNvPicPr/>
            <p:nvPr/>
          </p:nvPicPr>
          <p:blipFill>
            <a:blip r:embed="rId4">
              <a:alphaModFix amt="50000"/>
            </a:blip>
            <a:stretch/>
          </p:blipFill>
          <p:spPr>
            <a:xfrm rot="17422200">
              <a:off x="6854400" y="-1707480"/>
              <a:ext cx="3541680" cy="3464640"/>
            </a:xfrm>
            <a:prstGeom prst="rect">
              <a:avLst/>
            </a:prstGeom>
            <a:ln w="0">
              <a:noFill/>
            </a:ln>
          </p:spPr>
        </p:pic>
        <p:pic>
          <p:nvPicPr>
            <p:cNvPr id="155" name="Google Shape;405;p15" descr=""/>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descr=""/>
            <p:cNvPicPr/>
            <p:nvPr/>
          </p:nvPicPr>
          <p:blipFill>
            <a:blip r:embed="rId6">
              <a:alphaModFix amt="50000"/>
            </a:blip>
            <a:stretch/>
          </p:blipFill>
          <p:spPr>
            <a:xfrm flipH="1" rot="5400000">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rIns="90000" tIns="45000" bIns="45000" anchor="t">
            <a:normAutofit fontScale="37222" lnSpcReduction="1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rIns="90000" tIns="45000" bIns="45000" anchor="t">
            <a:normAutofit fontScale="18333" lnSpcReduction="20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rIns="90000" tIns="45000" bIns="45000" anchor="t">
            <a:normAutofit fontScale="75000"/>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7"/>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69" name="Google Shape;421;p16" descr=""/>
          <p:cNvPicPr/>
          <p:nvPr/>
        </p:nvPicPr>
        <p:blipFill>
          <a:blip r:embed="rId2"/>
          <a:srcRect l="0" t="1844" r="1844" b="0"/>
          <a:stretch/>
        </p:blipFill>
        <p:spPr>
          <a:xfrm flipH="1" rot="10800000">
            <a:off x="0" y="0"/>
            <a:ext cx="9143640" cy="5143320"/>
          </a:xfrm>
          <a:prstGeom prst="rect">
            <a:avLst/>
          </a:prstGeom>
          <a:ln w="0">
            <a:noFill/>
          </a:ln>
        </p:spPr>
      </p:pic>
      <p:pic>
        <p:nvPicPr>
          <p:cNvPr id="170" name="Google Shape;422;p16" descr=""/>
          <p:cNvPicPr/>
          <p:nvPr/>
        </p:nvPicPr>
        <p:blipFill>
          <a:blip r:embed="rId3"/>
          <a:srcRect l="7208" t="0" r="48305" b="45432"/>
          <a:stretch/>
        </p:blipFill>
        <p:spPr>
          <a:xfrm rot="10800000">
            <a:off x="7925040" y="-75960"/>
            <a:ext cx="1218960" cy="2854080"/>
          </a:xfrm>
          <a:prstGeom prst="rect">
            <a:avLst/>
          </a:prstGeom>
          <a:ln w="0">
            <a:noFill/>
          </a:ln>
        </p:spPr>
      </p:pic>
      <p:pic>
        <p:nvPicPr>
          <p:cNvPr id="171" name="Google Shape;423;p16" descr=""/>
          <p:cNvPicPr/>
          <p:nvPr/>
        </p:nvPicPr>
        <p:blipFill>
          <a:blip r:embed="rId4">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descr=""/>
            <p:cNvPicPr/>
            <p:nvPr/>
          </p:nvPicPr>
          <p:blipFill>
            <a:blip r:embed="rId5">
              <a:alphaModFix amt="50000"/>
            </a:blip>
            <a:stretch/>
          </p:blipFill>
          <p:spPr>
            <a:xfrm flipH="1" rot="5400000">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5920" bIns="2592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rIns="91440" tIns="91440" bIns="91440" anchor="b">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183" name="Google Shape;437;p17" descr=""/>
          <p:cNvPicPr/>
          <p:nvPr/>
        </p:nvPicPr>
        <p:blipFill>
          <a:blip r:embed="rId2"/>
          <a:srcRect l="0" t="1844" r="1844" b="0"/>
          <a:stretch/>
        </p:blipFill>
        <p:spPr>
          <a:xfrm>
            <a:off x="0" y="0"/>
            <a:ext cx="9143640" cy="5143320"/>
          </a:xfrm>
          <a:prstGeom prst="rect">
            <a:avLst/>
          </a:prstGeom>
          <a:ln w="0">
            <a:noFill/>
          </a:ln>
        </p:spPr>
      </p:pic>
      <p:pic>
        <p:nvPicPr>
          <p:cNvPr id="184" name="Google Shape;438;p17" descr=""/>
          <p:cNvPicPr/>
          <p:nvPr/>
        </p:nvPicPr>
        <p:blipFill>
          <a:blip r:embed="rId3"/>
          <a:srcRect l="7208" t="0" r="48305" b="45432"/>
          <a:stretch/>
        </p:blipFill>
        <p:spPr>
          <a:xfrm flipH="1" rot="10800000">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descr=""/>
            <p:cNvPicPr/>
            <p:nvPr/>
          </p:nvPicPr>
          <p:blipFill>
            <a:blip r:embed="rId4">
              <a:alphaModFix amt="50000"/>
            </a:blip>
            <a:stretch/>
          </p:blipFill>
          <p:spPr>
            <a:xfrm rot="6957600">
              <a:off x="7895520" y="3190320"/>
              <a:ext cx="3541680" cy="3464640"/>
            </a:xfrm>
            <a:prstGeom prst="rect">
              <a:avLst/>
            </a:prstGeom>
            <a:ln w="0">
              <a:noFill/>
            </a:ln>
          </p:spPr>
        </p:pic>
        <p:pic>
          <p:nvPicPr>
            <p:cNvPr id="187" name="Google Shape;441;p17" descr=""/>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descr=""/>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pic>
        <p:nvPicPr>
          <p:cNvPr id="221" name="Google Shape;482;p18" descr=""/>
          <p:cNvPicPr/>
          <p:nvPr/>
        </p:nvPicPr>
        <p:blipFill>
          <a:blip r:embed="rId2"/>
          <a:srcRect l="0" t="1844" r="1844" b="0"/>
          <a:stretch/>
        </p:blipFill>
        <p:spPr>
          <a:xfrm flipH="1" rot="10800000">
            <a:off x="0" y="0"/>
            <a:ext cx="9143640" cy="5143320"/>
          </a:xfrm>
          <a:prstGeom prst="rect">
            <a:avLst/>
          </a:prstGeom>
          <a:ln w="0">
            <a:noFill/>
          </a:ln>
        </p:spPr>
      </p:pic>
      <p:pic>
        <p:nvPicPr>
          <p:cNvPr id="222" name="Google Shape;483;p18" descr=""/>
          <p:cNvPicPr/>
          <p:nvPr/>
        </p:nvPicPr>
        <p:blipFill>
          <a:blip r:embed="rId3"/>
          <a:srcRect l="7208" t="0"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descr=""/>
            <p:cNvPicPr/>
            <p:nvPr/>
          </p:nvPicPr>
          <p:blipFill>
            <a:blip r:embed="rId4">
              <a:alphaModFix amt="50000"/>
            </a:blip>
            <a:stretch/>
          </p:blipFill>
          <p:spPr>
            <a:xfrm flipH="1" rot="20138400">
              <a:off x="7759080" y="-1469520"/>
              <a:ext cx="3541680" cy="3464640"/>
            </a:xfrm>
            <a:prstGeom prst="rect">
              <a:avLst/>
            </a:prstGeom>
            <a:ln w="0">
              <a:noFill/>
            </a:ln>
          </p:spPr>
        </p:pic>
        <p:pic>
          <p:nvPicPr>
            <p:cNvPr id="225" name="Google Shape;486;p18" descr=""/>
            <p:cNvPicPr/>
            <p:nvPr/>
          </p:nvPicPr>
          <p:blipFill>
            <a:blip r:embed="rId5">
              <a:alphaModFix amt="50000"/>
            </a:blip>
            <a:stretch/>
          </p:blipFill>
          <p:spPr>
            <a:xfrm flipH="1" rot="157800">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descr=""/>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fillRef idx="0"/>
              <a:effectRef idx="0"/>
              <a:fontRef idx="minor"/>
            </p:style>
            <p:txBody>
              <a:bodyPr tIns="39240" bIns="392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fillRef idx="0"/>
              <a:effectRef idx="0"/>
              <a:fontRef idx="minor"/>
            </p:style>
            <p:txBody>
              <a:bodyPr tIns="26280" bIns="262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fillRef idx="0"/>
              <a:effectRef idx="0"/>
              <a:fontRef idx="minor"/>
            </p:style>
            <p:txBody>
              <a:bodyPr tIns="34200" bIns="342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fillRef idx="0"/>
              <a:effectRef idx="0"/>
              <a:fontRef idx="minor"/>
            </p:style>
            <p:txBody>
              <a:bodyPr tIns="33840" bIns="338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fillRef idx="0"/>
              <a:effectRef idx="0"/>
              <a:fontRef idx="minor"/>
            </p:style>
            <p:txBody>
              <a:bodyPr tIns="34560" bIns="345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fillRef idx="0"/>
              <a:effectRef idx="0"/>
              <a:fontRef idx="minor"/>
            </p:style>
            <p:txBody>
              <a:bodyPr tIns="17640" bIns="176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fillRef idx="0"/>
              <a:effectRef idx="0"/>
              <a:fontRef idx="minor"/>
            </p:style>
            <p:txBody>
              <a:bodyPr tIns="23040" bIns="2304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fillRef idx="0"/>
              <a:effectRef idx="0"/>
              <a:fontRef idx="minor"/>
            </p:style>
            <p:txBody>
              <a:bodyPr tIns="24480" bIns="24480"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fillRef idx="0"/>
              <a:effectRef idx="0"/>
              <a:fontRef idx="minor"/>
            </p:style>
            <p:txBody>
              <a:bodyPr tIns="11520" bIns="1152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fillRef idx="0"/>
              <a:effectRef idx="0"/>
              <a:fontRef idx="minor"/>
            </p:style>
            <p:txBody>
              <a:bodyPr tIns="10800" bIns="10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fillRef idx="0"/>
              <a:effectRef idx="0"/>
              <a:fontRef idx="minor"/>
            </p:style>
            <p:txBody>
              <a:bodyPr tIns="27360" bIns="2736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fillRef idx="0"/>
              <a:effectRef idx="0"/>
              <a:fontRef idx="minor"/>
            </p:style>
            <p:txBody>
              <a:bodyPr tIns="37800" bIns="37800" anchor="t">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fillRef idx="0"/>
              <a:effectRef idx="0"/>
              <a:fontRef idx="minor"/>
            </p:style>
            <p:txBody>
              <a:bodyPr anchor="t">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3000" spc="-1" strike="noStrike">
                <a:solidFill>
                  <a:schemeClr val="dk1"/>
                </a:solidFill>
                <a:latin typeface="Arial"/>
              </a:rPr>
              <a:t>Click to edit the title text format</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7"/>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rIns="91440" tIns="91440" bIns="91440" anchor="b">
            <a:normAutofit/>
          </a:bodyPr>
          <a:p>
            <a:pPr indent="0">
              <a:lnSpc>
                <a:spcPct val="100000"/>
              </a:lnSpc>
              <a:buNone/>
              <a:tabLst>
                <a:tab algn="l" pos="0"/>
              </a:tabLst>
            </a:pPr>
            <a:r>
              <a:rPr b="1" lang="en" sz="3800" spc="-1" strike="noStrike">
                <a:solidFill>
                  <a:schemeClr val="dk1"/>
                </a:solidFill>
                <a:latin typeface="Montserrat"/>
                <a:ea typeface="Montserrat"/>
              </a:rPr>
              <a:t>Phishing Detection</a:t>
            </a:r>
            <a:endParaRPr b="0" lang="fr-FR" sz="3800" spc="-1" strike="noStrike">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rIns="91440" tIns="91440" bIns="91440" anchor="t">
            <a:normAutofit/>
          </a:bodyPr>
          <a:p>
            <a:pPr indent="0">
              <a:lnSpc>
                <a:spcPct val="100000"/>
              </a:lnSpc>
              <a:buNone/>
              <a:tabLst>
                <a:tab algn="l" pos="0"/>
              </a:tabLst>
            </a:pPr>
            <a:r>
              <a:rPr b="0" lang="en" sz="1600" spc="-1" strike="noStrike">
                <a:solidFill>
                  <a:schemeClr val="dk1"/>
                </a:solidFill>
                <a:latin typeface="Actor"/>
                <a:ea typeface="Actor"/>
              </a:rPr>
              <a:t>Using Feature Extraction and Machine Learning Techniques</a:t>
            </a:r>
            <a:endParaRPr b="0" lang="en-US" sz="1600" spc="-1" strike="noStrike">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Feature Selection Methods</a:t>
            </a:r>
            <a:endParaRPr b="0" lang="fr-FR" sz="3000" spc="-1" strike="noStrike">
              <a:solidFill>
                <a:schemeClr val="dk1"/>
              </a:solidFill>
              <a:latin typeface="Arial"/>
            </a:endParaRPr>
          </a:p>
        </p:txBody>
      </p:sp>
      <p:sp>
        <p:nvSpPr>
          <p:cNvPr id="757"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Various methods such as Recursive Feature Elimination (RFE), Principal Component Analysis (PCA), and mutual information can be employed to select the most relevant features for improving the model's performance and reducing complexity in phishing detection systems.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Machine Learning Techniques</a:t>
            </a:r>
            <a:endParaRPr b="0" lang="fr-FR" sz="4800" spc="-1" strike="noStrike">
              <a:solidFill>
                <a:schemeClr val="dk1"/>
              </a:solidFill>
              <a:latin typeface="Arial"/>
            </a:endParaRPr>
          </a:p>
        </p:txBody>
      </p:sp>
      <p:sp>
        <p:nvSpPr>
          <p:cNvPr id="759"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03</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0"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Algorithms for Detection</a:t>
            </a:r>
            <a:endParaRPr b="0" lang="fr-FR" sz="3000" spc="-1" strike="noStrike">
              <a:solidFill>
                <a:schemeClr val="dk1"/>
              </a:solidFill>
              <a:latin typeface="Arial"/>
            </a:endParaRPr>
          </a:p>
        </p:txBody>
      </p:sp>
      <p:sp>
        <p:nvSpPr>
          <p:cNvPr id="761"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Various machine learning algorithms can be employed for phishing detection, including decision trees, support vector machines (SVM), random forests, and neural networks. Each algorithm has unique strengths in identifying patterns and anomalies in data.Both supervised and unsupervised learning approaches can be utilized to train models that effectively distinguish between legitimate websites and phishing attempts.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Training Datasets</a:t>
            </a:r>
            <a:endParaRPr b="0" lang="fr-FR" sz="3000" spc="-1" strike="noStrike">
              <a:solidFill>
                <a:schemeClr val="dk1"/>
              </a:solidFill>
              <a:latin typeface="Arial"/>
            </a:endParaRPr>
          </a:p>
        </p:txBody>
      </p:sp>
      <p:sp>
        <p:nvSpPr>
          <p:cNvPr id="763"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Training datasets for phishing detection typically consist of labeled data that includes both phishing sites and legitimate sites. These datasets can be compiled from open-source databases, user submissions, and previously collected features. Ensuring diversity in the dataset helps improve the model's ability to generalize and accurately identify new phishing attempts.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4"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Evaluation Metrics</a:t>
            </a:r>
            <a:endParaRPr b="0" lang="fr-FR" sz="3000" spc="-1" strike="noStrike">
              <a:solidFill>
                <a:schemeClr val="dk1"/>
              </a:solidFill>
              <a:latin typeface="Arial"/>
            </a:endParaRPr>
          </a:p>
        </p:txBody>
      </p:sp>
      <p:sp>
        <p:nvSpPr>
          <p:cNvPr id="765"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Evaluation metrics used to assess the performance of phishing detection models include accuracy, precision, recall, and F1 score. These metrics help determine how well the model detects phishing sites while minimizing false positives and false negatives. Continual evaluation against evolving threats is essential to maintain detection efficacy.</a:t>
            </a:r>
            <a:endParaRPr b="0" lang="en-US" sz="1200" spc="-1" strike="noStrike">
              <a:solidFill>
                <a:srgbClr val="ffffff"/>
              </a:solidFill>
              <a:latin typeface="OpenSymbol"/>
            </a:endParaRPr>
          </a:p>
        </p:txBody>
      </p:sp>
      <p:pic>
        <p:nvPicPr>
          <p:cNvPr id="766"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Implementation</a:t>
            </a:r>
            <a:endParaRPr b="0" lang="fr-FR" sz="4800" spc="-1" strike="noStrike">
              <a:solidFill>
                <a:schemeClr val="dk1"/>
              </a:solidFill>
              <a:latin typeface="Arial"/>
            </a:endParaRPr>
          </a:p>
        </p:txBody>
      </p:sp>
      <p:sp>
        <p:nvSpPr>
          <p:cNvPr id="768"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04</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9"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Tools and Frameworks</a:t>
            </a:r>
            <a:endParaRPr b="0" lang="fr-FR" sz="3000" spc="-1" strike="noStrike">
              <a:solidFill>
                <a:schemeClr val="dk1"/>
              </a:solidFill>
              <a:latin typeface="Arial"/>
            </a:endParaRPr>
          </a:p>
        </p:txBody>
      </p:sp>
      <p:sp>
        <p:nvSpPr>
          <p:cNvPr id="770"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Several tools and frameworks can be used for implementing phishing detection systems, including Scikit-learn for machine learning algorithms, TensorFlow for deep learning models, and various web scraping libraries for data collection. Integrating these tools effectively can facilitate the development of robust detection systems.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Step-by-Step Process</a:t>
            </a:r>
            <a:endParaRPr b="0" lang="fr-FR" sz="3000" spc="-1" strike="noStrike">
              <a:solidFill>
                <a:schemeClr val="dk1"/>
              </a:solidFill>
              <a:latin typeface="Arial"/>
            </a:endParaRPr>
          </a:p>
        </p:txBody>
      </p:sp>
      <p:sp>
        <p:nvSpPr>
          <p:cNvPr id="772"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Implementing a phishing detection system involves several key steps: data collection, feature extraction, model selection, training the model, evaluation, and deployment. Each step requires careful consideration and iteration to optimize the system's performance and adapt to new phishing techniques as they emerge.</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3"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Challenges and Solutions</a:t>
            </a:r>
            <a:endParaRPr b="0" lang="fr-FR" sz="3000" spc="-1" strike="noStrike">
              <a:solidFill>
                <a:schemeClr val="dk1"/>
              </a:solidFill>
              <a:latin typeface="Arial"/>
            </a:endParaRPr>
          </a:p>
        </p:txBody>
      </p:sp>
      <p:sp>
        <p:nvSpPr>
          <p:cNvPr id="774"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Common challenges in phishing detection implementation include handling evolving phishing techniques, ensuring high accuracy without excessive false positives, and managing large datasets. Solutions include regular model updates, advanced feature selection, and deploying ensemble learning techniques to enhance robustness.</a:t>
            </a:r>
            <a:endParaRPr b="0" lang="en-US" sz="1200" spc="-1" strike="noStrike">
              <a:solidFill>
                <a:srgbClr val="ffffff"/>
              </a:solidFill>
              <a:latin typeface="OpenSymbol"/>
            </a:endParaRPr>
          </a:p>
        </p:txBody>
      </p:sp>
      <p:pic>
        <p:nvPicPr>
          <p:cNvPr id="775"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Case Studies</a:t>
            </a:r>
            <a:endParaRPr b="0" lang="fr-FR" sz="4800" spc="-1" strike="noStrike">
              <a:solidFill>
                <a:schemeClr val="dk1"/>
              </a:solidFill>
              <a:latin typeface="Arial"/>
            </a:endParaRPr>
          </a:p>
        </p:txBody>
      </p:sp>
      <p:sp>
        <p:nvSpPr>
          <p:cNvPr id="777"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05</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Introduction</a:t>
            </a:r>
            <a:endParaRPr b="0" lang="fr-FR" sz="3000" spc="-1" strike="noStrike">
              <a:solidFill>
                <a:schemeClr val="dk1"/>
              </a:solidFill>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This presentation explores the detection of phishing websites using various feature extraction methods and machine learning techniques. We will cover the importance of effective detection, types of features extracted from websites, machine learning strategies employed, and case studies demonstrating practical implementations.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Successful Detection Examples</a:t>
            </a:r>
            <a:endParaRPr b="0" lang="fr-FR" sz="3000" spc="-1" strike="noStrike">
              <a:solidFill>
                <a:schemeClr val="dk1"/>
              </a:solidFill>
              <a:latin typeface="Arial"/>
            </a:endParaRPr>
          </a:p>
        </p:txBody>
      </p:sp>
      <p:sp>
        <p:nvSpPr>
          <p:cNvPr id="779"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Successful detection examples typically include organizations that adopted machine learning techniques to identify and neutralize phishing threats. Case studies often highlight how these organizations used specific algorithms and feature sets to achieve high detection rates and reduce financial losses attributed to phishing attacks.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0"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Lessons Learned</a:t>
            </a:r>
            <a:endParaRPr b="0" lang="fr-FR" sz="3000" spc="-1" strike="noStrike">
              <a:solidFill>
                <a:schemeClr val="dk1"/>
              </a:solidFill>
              <a:latin typeface="Arial"/>
            </a:endParaRPr>
          </a:p>
        </p:txBody>
      </p:sp>
      <p:sp>
        <p:nvSpPr>
          <p:cNvPr id="781"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Key lessons learned from implementing phishing detection systems include the importance of continuous learning from emerging threats, the need for regular updates to detection algorithms, and the value of cross-industry collaboration to share insights and improve detection strategies. Understanding user behavior and communication patterns is also crucial.</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Future Directions</a:t>
            </a:r>
            <a:endParaRPr b="0" lang="fr-FR" sz="3000" spc="-1" strike="noStrike">
              <a:solidFill>
                <a:schemeClr val="dk1"/>
              </a:solidFill>
              <a:latin typeface="Arial"/>
            </a:endParaRPr>
          </a:p>
        </p:txBody>
      </p:sp>
      <p:sp>
        <p:nvSpPr>
          <p:cNvPr id="783"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Future directions in phishing detection include the integration of artificial intelligence for proactive threat detection, improved user education to avoid phishing bait, and the development of adaptive models that learn and respond to new phishing techniques in real-time. Research into behavioral analysis and context-based detection methods is also gaining traction.</a:t>
            </a:r>
            <a:endParaRPr b="0" lang="en-US" sz="1200" spc="-1" strike="noStrike">
              <a:solidFill>
                <a:srgbClr val="ffffff"/>
              </a:solidFill>
              <a:latin typeface="OpenSymbol"/>
            </a:endParaRPr>
          </a:p>
        </p:txBody>
      </p:sp>
      <p:pic>
        <p:nvPicPr>
          <p:cNvPr id="784"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Conclusions</a:t>
            </a:r>
            <a:endParaRPr b="0" lang="fr-FR" sz="3000" spc="-1" strike="noStrike">
              <a:solidFill>
                <a:schemeClr val="dk1"/>
              </a:solidFill>
              <a:latin typeface="Arial"/>
            </a:endParaRPr>
          </a:p>
        </p:txBody>
      </p:sp>
      <p:sp>
        <p:nvSpPr>
          <p:cNvPr id="786"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Detecting phishing websites through feature extraction and machine learning techniques is vital for protecting users and organizations from cyber threats. The continuous evolution of phishing tactics necessitates ongoing advancements in detection strategies, tools, and user education. By leveraging machine learning and staying ahead of trends, we can significantly reduce the risks associated with phishing attacks.</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7" name="PlaceHolder 1"/>
          <p:cNvSpPr>
            <a:spLocks noGrp="1"/>
          </p:cNvSpPr>
          <p:nvPr>
            <p:ph type="title"/>
          </p:nvPr>
        </p:nvSpPr>
        <p:spPr>
          <a:xfrm>
            <a:off x="2095560" y="542880"/>
            <a:ext cx="536220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5500" spc="-1" strike="noStrike">
                <a:solidFill>
                  <a:schemeClr val="dk1"/>
                </a:solidFill>
                <a:latin typeface="Montserrat"/>
                <a:ea typeface="Montserrat"/>
              </a:rPr>
              <a:t>Thank you!</a:t>
            </a:r>
            <a:endParaRPr b="0" lang="fr-FR" sz="5500" spc="-1" strike="noStrike">
              <a:solidFill>
                <a:schemeClr val="dk1"/>
              </a:solidFill>
              <a:latin typeface="Arial"/>
            </a:endParaRPr>
          </a:p>
        </p:txBody>
      </p:sp>
      <p:sp>
        <p:nvSpPr>
          <p:cNvPr id="788" name="PlaceHolder 2"/>
          <p:cNvSpPr>
            <a:spLocks noGrp="1"/>
          </p:cNvSpPr>
          <p:nvPr>
            <p:ph type="subTitle"/>
          </p:nvPr>
        </p:nvSpPr>
        <p:spPr>
          <a:xfrm>
            <a:off x="2095560" y="1590840"/>
            <a:ext cx="383832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600" spc="-1" strike="noStrike">
                <a:solidFill>
                  <a:schemeClr val="dk1"/>
                </a:solidFill>
                <a:latin typeface="Actor"/>
                <a:ea typeface="Actor"/>
              </a:rPr>
              <a:t>Do you have any questions?</a:t>
            </a:r>
            <a:endParaRPr b="0" lang="en-US" sz="1600" spc="-1" strike="noStrike">
              <a:solidFill>
                <a:srgbClr val="ffffff"/>
              </a:solidFill>
              <a:latin typeface="OpenSymbol"/>
            </a:endParaRPr>
          </a:p>
        </p:txBody>
      </p:sp>
      <p:sp>
        <p:nvSpPr>
          <p:cNvPr id="789" name="Google Shape;1346;p48"/>
          <p:cNvSpPr/>
          <p:nvPr/>
        </p:nvSpPr>
        <p:spPr>
          <a:xfrm>
            <a:off x="2095560" y="4343400"/>
            <a:ext cx="383832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1" lang="en" sz="1000" spc="-1" strike="noStrike">
                <a:solidFill>
                  <a:schemeClr val="dk1"/>
                </a:solidFill>
                <a:latin typeface="Arial"/>
              </a:rPr>
              <a:t>+91 620 421 838</a:t>
            </a:r>
            <a:endParaRPr b="0" lang="en-US" sz="1000" spc="-1" strike="noStrike">
              <a:solidFill>
                <a:srgbClr val="ffffff"/>
              </a:solidFill>
              <a:latin typeface="OpenSymbol"/>
            </a:endParaRPr>
          </a:p>
        </p:txBody>
      </p:sp>
      <p:grpSp>
        <p:nvGrpSpPr>
          <p:cNvPr id="790" name="Google Shape;1347;p48"/>
          <p:cNvGrpSpPr/>
          <p:nvPr/>
        </p:nvGrpSpPr>
        <p:grpSpPr>
          <a:xfrm>
            <a:off x="2194200" y="3062880"/>
            <a:ext cx="387360" cy="387360"/>
            <a:chOff x="2194200" y="3062880"/>
            <a:chExt cx="387360" cy="387360"/>
          </a:xfrm>
        </p:grpSpPr>
        <p:sp>
          <p:nvSpPr>
            <p:cNvPr id="791" name="Google Shape;1348;p48"/>
            <p:cNvSpPr/>
            <p:nvPr/>
          </p:nvSpPr>
          <p:spPr>
            <a:xfrm>
              <a:off x="2377440" y="3130920"/>
              <a:ext cx="132480" cy="319320"/>
            </a:xfrm>
            <a:custGeom>
              <a:avLst/>
              <a:gdLst>
                <a:gd name="textAreaLeft" fmla="*/ 0 w 132480"/>
                <a:gd name="textAreaRight" fmla="*/ 132840 w 132480"/>
                <a:gd name="textAreaTop" fmla="*/ 0 h 319320"/>
                <a:gd name="textAreaBottom" fmla="*/ 319680 h 31932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2" name="Google Shape;1349;p48"/>
            <p:cNvSpPr/>
            <p:nvPr/>
          </p:nvSpPr>
          <p:spPr>
            <a:xfrm>
              <a:off x="2194200" y="306288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93" name="Google Shape;1350;p48"/>
          <p:cNvGrpSpPr/>
          <p:nvPr/>
        </p:nvGrpSpPr>
        <p:grpSpPr>
          <a:xfrm>
            <a:off x="3252960" y="3062520"/>
            <a:ext cx="387360" cy="387360"/>
            <a:chOff x="3252960" y="3062520"/>
            <a:chExt cx="387360" cy="387360"/>
          </a:xfrm>
        </p:grpSpPr>
        <p:sp>
          <p:nvSpPr>
            <p:cNvPr id="794" name="Google Shape;1351;p48"/>
            <p:cNvSpPr/>
            <p:nvPr/>
          </p:nvSpPr>
          <p:spPr>
            <a:xfrm>
              <a:off x="3333240" y="3131640"/>
              <a:ext cx="22320" cy="22320"/>
            </a:xfrm>
            <a:custGeom>
              <a:avLst/>
              <a:gdLst>
                <a:gd name="textAreaLeft" fmla="*/ 0 w 22320"/>
                <a:gd name="textAreaRight" fmla="*/ 22680 w 22320"/>
                <a:gd name="textAreaTop" fmla="*/ 0 h 22320"/>
                <a:gd name="textAreaBottom" fmla="*/ 22680 h 2232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fillRef idx="0"/>
            <a:effectRef idx="0"/>
            <a:fontRef idx="minor"/>
          </p:style>
          <p:txBody>
            <a:bodyPr tIns="11160" bIns="11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5" name="Google Shape;1352;p48"/>
            <p:cNvSpPr/>
            <p:nvPr/>
          </p:nvSpPr>
          <p:spPr>
            <a:xfrm>
              <a:off x="3252960" y="30625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6" name="Google Shape;1353;p48"/>
            <p:cNvSpPr/>
            <p:nvPr/>
          </p:nvSpPr>
          <p:spPr>
            <a:xfrm>
              <a:off x="3423960" y="3222000"/>
              <a:ext cx="136080" cy="159120"/>
            </a:xfrm>
            <a:custGeom>
              <a:avLst/>
              <a:gdLst>
                <a:gd name="textAreaLeft" fmla="*/ 0 w 136080"/>
                <a:gd name="textAreaRight" fmla="*/ 136440 w 136080"/>
                <a:gd name="textAreaTop" fmla="*/ 0 h 159120"/>
                <a:gd name="textAreaBottom" fmla="*/ 159480 h 15912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97" name="Google Shape;1354;p48"/>
            <p:cNvSpPr/>
            <p:nvPr/>
          </p:nvSpPr>
          <p:spPr>
            <a:xfrm>
              <a:off x="3333240" y="3222360"/>
              <a:ext cx="22320" cy="158760"/>
            </a:xfrm>
            <a:custGeom>
              <a:avLst/>
              <a:gdLst>
                <a:gd name="textAreaLeft" fmla="*/ 0 w 22320"/>
                <a:gd name="textAreaRight" fmla="*/ 22680 w 22320"/>
                <a:gd name="textAreaTop" fmla="*/ 0 h 158760"/>
                <a:gd name="textAreaBottom" fmla="*/ 159120 h 158760"/>
              </a:gdLst>
              <a:ah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98" name="Google Shape;1355;p48"/>
          <p:cNvGrpSpPr/>
          <p:nvPr/>
        </p:nvGrpSpPr>
        <p:grpSpPr>
          <a:xfrm>
            <a:off x="2721960" y="3062520"/>
            <a:ext cx="387360" cy="387360"/>
            <a:chOff x="2721960" y="3062520"/>
            <a:chExt cx="387360" cy="387360"/>
          </a:xfrm>
        </p:grpSpPr>
        <p:sp>
          <p:nvSpPr>
            <p:cNvPr id="799" name="Google Shape;1356;p48"/>
            <p:cNvSpPr/>
            <p:nvPr/>
          </p:nvSpPr>
          <p:spPr>
            <a:xfrm>
              <a:off x="2790720" y="3131640"/>
              <a:ext cx="249480" cy="249480"/>
            </a:xfrm>
            <a:custGeom>
              <a:avLst/>
              <a:gdLst>
                <a:gd name="textAreaLeft" fmla="*/ 0 w 249480"/>
                <a:gd name="textAreaRight" fmla="*/ 249840 w 249480"/>
                <a:gd name="textAreaTop" fmla="*/ 0 h 249480"/>
                <a:gd name="textAreaBottom" fmla="*/ 249840 h 24948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0" name="Google Shape;1357;p48"/>
            <p:cNvSpPr/>
            <p:nvPr/>
          </p:nvSpPr>
          <p:spPr>
            <a:xfrm>
              <a:off x="2858760" y="3199680"/>
              <a:ext cx="113400" cy="113040"/>
            </a:xfrm>
            <a:custGeom>
              <a:avLst/>
              <a:gdLst>
                <a:gd name="textAreaLeft" fmla="*/ 0 w 113400"/>
                <a:gd name="textAreaRight" fmla="*/ 113760 w 113400"/>
                <a:gd name="textAreaTop" fmla="*/ 0 h 113040"/>
                <a:gd name="textAreaBottom" fmla="*/ 113400 h 11304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1" name="Google Shape;1358;p48"/>
            <p:cNvSpPr/>
            <p:nvPr/>
          </p:nvSpPr>
          <p:spPr>
            <a:xfrm>
              <a:off x="2721960" y="3062520"/>
              <a:ext cx="387360" cy="387360"/>
            </a:xfrm>
            <a:custGeom>
              <a:avLst/>
              <a:gdLst>
                <a:gd name="textAreaLeft" fmla="*/ 0 w 387360"/>
                <a:gd name="textAreaRight" fmla="*/ 387720 w 387360"/>
                <a:gd name="textAreaTop" fmla="*/ 0 h 387360"/>
                <a:gd name="textAreaBottom" fmla="*/ 387720 h 38736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Overview</a:t>
            </a:r>
            <a:endParaRPr b="0" lang="fr-FR" sz="4800" spc="-1" strike="noStrike">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Definition of Phishing</a:t>
            </a:r>
            <a:endParaRPr b="0" lang="fr-FR" sz="3000" spc="-1" strike="noStrike">
              <a:solidFill>
                <a:schemeClr val="dk1"/>
              </a:solidFill>
              <a:latin typeface="Arial"/>
            </a:endParaRPr>
          </a:p>
        </p:txBody>
      </p:sp>
      <p:sp>
        <p:nvSpPr>
          <p:cNvPr id="743"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Phishing is a cybercrime in which an attacker attempts to obtain sensitive information by masquerading as a trustworthy entity in electronic communications. Common forms include deceptive emails, messages, and websites that look legitimate but are designed to trick users into revealing credentials or financial information.</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Importance of Detection</a:t>
            </a:r>
            <a:endParaRPr b="0" lang="fr-FR" sz="3000" spc="-1" strike="noStrike">
              <a:solidFill>
                <a:schemeClr val="dk1"/>
              </a:solidFill>
              <a:latin typeface="Arial"/>
            </a:endParaRPr>
          </a:p>
        </p:txBody>
      </p:sp>
      <p:sp>
        <p:nvSpPr>
          <p:cNvPr id="745"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Detecting phishing websites is crucial for protecting personal and organizational data. Effective detection reduces the risk of identity theft, financial loss, and damage to the reputation of affected organizations. As phishing techniques evolve, constant updates and advancements in detection methods are necessary to safeguard online safety.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Current Trends in Phishing</a:t>
            </a:r>
            <a:endParaRPr b="0" lang="fr-FR" sz="3000" spc="-1" strike="noStrike">
              <a:solidFill>
                <a:schemeClr val="dk1"/>
              </a:solidFill>
              <a:latin typeface="Arial"/>
            </a:endParaRPr>
          </a:p>
        </p:txBody>
      </p:sp>
      <p:sp>
        <p:nvSpPr>
          <p:cNvPr id="747"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Recent trends indicate an increase in targeted phishing attacks using personalized information (spear phishing) and the use of social engineering tactics. Additionally, mobile phishing is on the rise, as attackers exploit the growing use of smartphones for financial transactions and social media activities.</a:t>
            </a:r>
            <a:endParaRPr b="0" lang="en-US" sz="1200" spc="-1" strike="noStrike">
              <a:solidFill>
                <a:srgbClr val="ffffff"/>
              </a:solidFill>
              <a:latin typeface="OpenSymbol"/>
            </a:endParaRPr>
          </a:p>
        </p:txBody>
      </p:sp>
      <p:pic>
        <p:nvPicPr>
          <p:cNvPr id="748"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866960" y="2181240"/>
            <a:ext cx="5409720" cy="1628280"/>
          </a:xfrm>
          <a:prstGeom prst="rect">
            <a:avLst/>
          </a:prstGeom>
          <a:noFill/>
          <a:ln w="0">
            <a:noFill/>
          </a:ln>
        </p:spPr>
        <p:txBody>
          <a:bodyPr lIns="91440" rIns="91440" tIns="91440" bIns="91440" anchor="t">
            <a:normAutofit/>
          </a:bodyPr>
          <a:p>
            <a:pPr indent="0">
              <a:lnSpc>
                <a:spcPct val="100000"/>
              </a:lnSpc>
              <a:buNone/>
              <a:tabLst>
                <a:tab algn="l" pos="0"/>
              </a:tabLst>
            </a:pPr>
            <a:r>
              <a:rPr b="1" lang="en" sz="4800" spc="-1" strike="noStrike">
                <a:solidFill>
                  <a:schemeClr val="dk1"/>
                </a:solidFill>
                <a:latin typeface="Montserrat"/>
                <a:ea typeface="Montserrat"/>
              </a:rPr>
              <a:t>Feature Extraction</a:t>
            </a:r>
            <a:endParaRPr b="0" lang="fr-FR" sz="4800" spc="-1" strike="noStrike">
              <a:solidFill>
                <a:schemeClr val="dk1"/>
              </a:solidFill>
              <a:latin typeface="Arial"/>
            </a:endParaRPr>
          </a:p>
        </p:txBody>
      </p:sp>
      <p:sp>
        <p:nvSpPr>
          <p:cNvPr id="750" name="PlaceHolder 2"/>
          <p:cNvSpPr>
            <a:spLocks noGrp="1"/>
          </p:cNvSpPr>
          <p:nvPr>
            <p:ph type="title"/>
          </p:nvPr>
        </p:nvSpPr>
        <p:spPr>
          <a:xfrm>
            <a:off x="1866960" y="1333440"/>
            <a:ext cx="1476000" cy="837720"/>
          </a:xfrm>
          <a:prstGeom prst="rect">
            <a:avLst/>
          </a:prstGeom>
          <a:noFill/>
          <a:ln w="0">
            <a:noFill/>
          </a:ln>
        </p:spPr>
        <p:txBody>
          <a:bodyPr lIns="91440" rIns="91440" tIns="91440" bIns="91440" anchor="b">
            <a:normAutofit fontScale="73321"/>
          </a:bodyPr>
          <a:p>
            <a:pPr indent="0">
              <a:lnSpc>
                <a:spcPct val="100000"/>
              </a:lnSpc>
              <a:buNone/>
              <a:tabLst>
                <a:tab algn="l" pos="0"/>
              </a:tabLst>
            </a:pPr>
            <a:r>
              <a:rPr b="0" lang="en" sz="6000" spc="-1" strike="noStrike">
                <a:solidFill>
                  <a:schemeClr val="lt1"/>
                </a:solidFill>
                <a:latin typeface="Montserrat"/>
                <a:ea typeface="Montserrat"/>
              </a:rPr>
              <a:t>02</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714240" y="876240"/>
            <a:ext cx="3981240" cy="102852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Types of Features</a:t>
            </a:r>
            <a:endParaRPr b="0" lang="fr-FR" sz="3000" spc="-1" strike="noStrike">
              <a:solidFill>
                <a:schemeClr val="dk1"/>
              </a:solidFill>
              <a:latin typeface="Arial"/>
            </a:endParaRPr>
          </a:p>
        </p:txBody>
      </p:sp>
      <p:sp>
        <p:nvSpPr>
          <p:cNvPr id="752" name="PlaceHolder 2"/>
          <p:cNvSpPr>
            <a:spLocks noGrp="1"/>
          </p:cNvSpPr>
          <p:nvPr>
            <p:ph type="subTitle"/>
          </p:nvPr>
        </p:nvSpPr>
        <p:spPr>
          <a:xfrm>
            <a:off x="714240" y="1962000"/>
            <a:ext cx="3981240" cy="229500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Key features for phishing detection can include URL characteristics, domain age, website content analysis, and user interface characteristics. These features help in identifying anomalies associated with phishing websites compared to legitimate ones.</a:t>
            </a:r>
            <a:endParaRPr b="0" lang="en-US" sz="1200" spc="-1" strike="noStrike">
              <a:solidFill>
                <a:srgbClr val="ffffff"/>
              </a:solidFill>
              <a:latin typeface="OpenSymbol"/>
            </a:endParaRPr>
          </a:p>
        </p:txBody>
      </p:sp>
      <p:pic>
        <p:nvPicPr>
          <p:cNvPr id="753" name="Google Shape;846;p32" descr=""/>
          <p:cNvPicPr/>
          <p:nvPr/>
        </p:nvPicPr>
        <p:blipFill>
          <a:blip r:embed="rId1"/>
          <a:srcRect l="0" t="15166" r="0" b="15166"/>
          <a:stretch/>
        </p:blipFill>
        <p:spPr>
          <a:xfrm>
            <a:off x="5009760" y="0"/>
            <a:ext cx="4133880" cy="514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647720" y="971640"/>
            <a:ext cx="5419440" cy="1056960"/>
          </a:xfrm>
          <a:prstGeom prst="rect">
            <a:avLst/>
          </a:prstGeom>
          <a:noFill/>
          <a:ln w="0">
            <a:noFill/>
          </a:ln>
        </p:spPr>
        <p:txBody>
          <a:bodyPr lIns="91440" rIns="91440" tIns="91440" bIns="91440" anchor="b">
            <a:normAutofit/>
          </a:bodyPr>
          <a:p>
            <a:pPr indent="0">
              <a:lnSpc>
                <a:spcPct val="100000"/>
              </a:lnSpc>
              <a:buNone/>
              <a:tabLst>
                <a:tab algn="l" pos="0"/>
              </a:tabLst>
            </a:pPr>
            <a:r>
              <a:rPr b="1" lang="en" sz="3000" spc="-1" strike="noStrike">
                <a:solidFill>
                  <a:schemeClr val="dk1"/>
                </a:solidFill>
                <a:latin typeface="Montserrat"/>
                <a:ea typeface="Montserrat"/>
              </a:rPr>
              <a:t>Data Collection Techniques</a:t>
            </a:r>
            <a:endParaRPr b="0" lang="fr-FR" sz="3000" spc="-1" strike="noStrike">
              <a:solidFill>
                <a:schemeClr val="dk1"/>
              </a:solidFill>
              <a:latin typeface="Arial"/>
            </a:endParaRPr>
          </a:p>
        </p:txBody>
      </p:sp>
      <p:sp>
        <p:nvSpPr>
          <p:cNvPr id="755" name="PlaceHolder 2"/>
          <p:cNvSpPr>
            <a:spLocks noGrp="1"/>
          </p:cNvSpPr>
          <p:nvPr>
            <p:ph type="subTitle"/>
          </p:nvPr>
        </p:nvSpPr>
        <p:spPr>
          <a:xfrm>
            <a:off x="1647720" y="2028960"/>
            <a:ext cx="5419440" cy="214272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Actor"/>
                <a:ea typeface="Actor"/>
              </a:rPr>
              <a:t>Data for feature extraction can be collected through web crawlers, user feedback, and historical phishing databases. These methods ensure a robust dataset for training machine learning models to recognize phishing attempts accurately.</a:t>
            </a:r>
            <a:endParaRPr b="0" lang="en-US" sz="1200" spc="-1" strike="noStrike">
              <a:solidFill>
                <a:srgbClr val="ffffff"/>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2025-03-18T12:11:09Z</dcterms:created>
  <dc:creator>Unknown Creator</dc:creator>
  <dc:description/>
  <dc:language>en-US</dc:language>
  <cp:lastModifiedBy>Unknown Creator</cp:lastModifiedBy>
  <dcterms:modified xsi:type="dcterms:W3CDTF">2025-03-18T12:11:09Z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