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93B0-1BCA-47C1-91CA-240726DAE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2DD97-D8DC-4FA8-AE24-DCB6C08E6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6BB85-E201-42AA-B6B4-35E56E0B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AD63-D087-4571-8C89-E3F996D6FAA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53F78-CE30-4D5B-B494-E10A6E30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F2CED-0C86-4868-A47E-D003C6DB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C32-7FAE-459B-A977-402B14FC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0E79-4B0A-4EC3-9538-EF857DBC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1F273-E2E0-42E6-99A3-EE62014E5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8C288-9CF8-41A3-891B-07F2297E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AD63-D087-4571-8C89-E3F996D6FAA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8A707-E456-4424-9E79-A95D34C3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C00C-F943-4917-ABCD-5ECE60DF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C32-7FAE-459B-A977-402B14FC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3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D813A-3367-4FD7-B7E6-6F2455BF3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CFB78-C5E9-4744-B160-5BF4CFDB6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73A12-F701-4F6B-A9E4-53DF10D3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AD63-D087-4571-8C89-E3F996D6FAA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C6425-255A-4930-90F7-C67CDB8E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567AA-7578-4A1C-8C78-D2F2401E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C32-7FAE-459B-A977-402B14FC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5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496D-E807-4401-81DC-01EBD8A7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D6DF5-FA2F-47C5-8874-A384A9C86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C49B5-54F9-4753-A379-196D256C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AD63-D087-4571-8C89-E3F996D6FAA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D69F1-D4FE-4BCF-94CD-F4D052F7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9A215-87AE-47E9-ABD8-0BDC2326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C32-7FAE-459B-A977-402B14FC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2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E52D-25BF-49A6-9954-1568DD00C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715AE-F56A-4CDE-8097-4C6CDA9BB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BFCA-391A-4268-9FE7-C3E307D3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AD63-D087-4571-8C89-E3F996D6FAA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10548-871D-4641-AB76-D577C41A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15746-5257-478D-8431-06F0BC1D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C32-7FAE-459B-A977-402B14FC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3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7038-3C56-4A89-A83F-14AFAF8F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C7B20-E2C7-4F8C-A5C7-F72C154CB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F16EE-DD47-4873-A255-6EC2D673D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BCC0C-7376-4420-B9B1-FCD15E7B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AD63-D087-4571-8C89-E3F996D6FAA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DB955-4FA7-4580-9640-EA4C28B9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51183-6E5A-4408-B73E-B177830B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C32-7FAE-459B-A977-402B14FC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5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D923-E424-4438-A37F-74E35C1D5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70BA6-9DB9-4959-BA5C-8EE371EB6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0B644-0C7B-46CF-B002-734036825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5B0BF-3888-4983-9B70-CFB390758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903D5-4B98-4DD3-B3F0-D7F112BB3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C298B-1A6C-48C8-AD4F-8B254291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AD63-D087-4571-8C89-E3F996D6FAA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1169A-5F5D-4C23-9817-B5C1D3CB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768D1-F545-4F51-9EC1-158EA427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C32-7FAE-459B-A977-402B14FC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9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1C3E-CF28-4D5E-B7C5-85858797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37318-8FD8-4118-8161-CDAC4202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AD63-D087-4571-8C89-E3F996D6FAA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E444D-61D6-4274-950F-DDFA3ADB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3356F-912E-4192-9902-09BB5B95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C32-7FAE-459B-A977-402B14FC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88270-0205-4601-A323-E31B93F0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AD63-D087-4571-8C89-E3F996D6FAA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F6BEF-A9DC-4703-9E35-43E7176C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AF2F4-75E4-43C9-B784-E920064B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C32-7FAE-459B-A977-402B14FC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7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EA32-484A-4ADD-BE72-88F51B3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F6FF-3DF5-4CB2-83DF-78DF4CE98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46F48-9F72-4490-819F-206E1E207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DAF71-723E-409B-BAFE-2430AE71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AD63-D087-4571-8C89-E3F996D6FAA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5742E-2047-4E84-9393-2D74C568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CB104-A980-4E96-87AA-3AA7AA4F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C32-7FAE-459B-A977-402B14FC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FD21-D367-4465-A092-F6BB6E78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AB892-BD7D-4002-AD76-73AA9CCFB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08D7D-D737-40BB-8F86-FB16D81DA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A9C51-86C9-46AA-B6CF-89A9004B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AD63-D087-4571-8C89-E3F996D6FAA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289E8-DE7A-461E-9D13-D1460FCC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6971-8128-460D-8C82-0C389B2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C32-7FAE-459B-A977-402B14FC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9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B9D81-3501-4538-AE15-B76B5171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D6ABF-30D9-45EE-9BE4-1746848E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66CB0-7804-4B9F-B453-8FFA86599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CAD63-D087-4571-8C89-E3F996D6FAA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5956C-9663-4904-B0F9-D53245CC3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1CCD0-2EB0-4D42-98FE-F55661173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38C32-7FAE-459B-A977-402B14FC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2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79AF-D698-450D-B72B-58B28DED8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HDAR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6A0C2-BB18-4DFF-A810-FB176B7AF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Data model and query testing</a:t>
            </a:r>
          </a:p>
        </p:txBody>
      </p:sp>
    </p:spTree>
    <p:extLst>
      <p:ext uri="{BB962C8B-B14F-4D97-AF65-F5344CB8AC3E}">
        <p14:creationId xmlns:p14="http://schemas.microsoft.com/office/powerpoint/2010/main" val="285157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8BAB-263B-40B6-BDC0-BC7D6F8C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62"/>
            <a:ext cx="10515600" cy="963506"/>
          </a:xfrm>
        </p:spPr>
        <p:txBody>
          <a:bodyPr>
            <a:normAutofit/>
          </a:bodyPr>
          <a:lstStyle/>
          <a:p>
            <a:pPr algn="ctr"/>
            <a:r>
              <a:rPr lang="en-US"/>
              <a:t>All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D56C8B-6E2C-4584-B8F5-67EDB6BED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830" y="919419"/>
            <a:ext cx="7994340" cy="57865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1256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8BAB-263B-40B6-BDC0-BC7D6F8C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62"/>
            <a:ext cx="10515600" cy="791878"/>
          </a:xfrm>
        </p:spPr>
        <p:txBody>
          <a:bodyPr/>
          <a:lstStyle/>
          <a:p>
            <a:pPr algn="ctr"/>
            <a:r>
              <a:rPr lang="en-US"/>
              <a:t>Active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925275-E2A4-44A5-9E37-F903465B2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532" y="943940"/>
            <a:ext cx="7806936" cy="56508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E6B0141-4F75-4F34-9AE2-5F6A7CB728B9}"/>
              </a:ext>
            </a:extLst>
          </p:cNvPr>
          <p:cNvSpPr/>
          <p:nvPr/>
        </p:nvSpPr>
        <p:spPr>
          <a:xfrm>
            <a:off x="8691154" y="4082411"/>
            <a:ext cx="1323653" cy="763479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72000"/>
                </a:schemeClr>
              </a:gs>
              <a:gs pos="100000">
                <a:schemeClr val="accent1">
                  <a:lumMod val="45000"/>
                  <a:lumOff val="55000"/>
                  <a:alpha val="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91E68B-13A8-47EE-B4CB-4EF54B9A566B}"/>
              </a:ext>
            </a:extLst>
          </p:cNvPr>
          <p:cNvSpPr/>
          <p:nvPr/>
        </p:nvSpPr>
        <p:spPr>
          <a:xfrm>
            <a:off x="8675815" y="4956871"/>
            <a:ext cx="1323653" cy="763479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72000"/>
                </a:schemeClr>
              </a:gs>
              <a:gs pos="100000">
                <a:schemeClr val="accent1">
                  <a:lumMod val="45000"/>
                  <a:lumOff val="55000"/>
                  <a:alpha val="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1B8D-36B7-410F-A132-3E68632C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Expense Actual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8FC77-2C86-4590-8AC1-6E2D380D2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9" y="1972673"/>
            <a:ext cx="10403451" cy="10102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9A24DF-F26B-4D61-BA8B-254939E01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6463" y="1972672"/>
            <a:ext cx="2218502" cy="10102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6360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D9AA-6DF5-4102-B4C7-1A9FDB4E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Funding Source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F71D9-C78B-4597-A5F4-BDF446BF7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" y="1782845"/>
            <a:ext cx="10432732" cy="28253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2179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9E53-6D0B-49D8-8208-F13B9063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Department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AABA5-45A7-45A9-834E-EE1B4B2A5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946910"/>
            <a:ext cx="6134100" cy="2324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0223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8C1A-D3E8-4EEC-BC91-11C4803F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Team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35BD4-F060-4902-B712-035FCC238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832" y="1995487"/>
            <a:ext cx="7458075" cy="1038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E824542-F8C9-4778-BF4D-6CD326417B62}"/>
              </a:ext>
            </a:extLst>
          </p:cNvPr>
          <p:cNvSpPr txBox="1">
            <a:spLocks/>
          </p:cNvSpPr>
          <p:nvPr/>
        </p:nvSpPr>
        <p:spPr>
          <a:xfrm>
            <a:off x="838200" y="35271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Member/Project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EA783-C05A-4702-892C-01751F307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031" y="4870133"/>
            <a:ext cx="8067675" cy="10572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9531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24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HDAR</vt:lpstr>
      <vt:lpstr>All Tables</vt:lpstr>
      <vt:lpstr>Active Tables</vt:lpstr>
      <vt:lpstr>Expense Actual Table</vt:lpstr>
      <vt:lpstr>Funding Source table</vt:lpstr>
      <vt:lpstr>Department table</vt:lpstr>
      <vt:lpstr>Team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HDAR</dc:title>
  <dc:creator>Harvey</dc:creator>
  <cp:lastModifiedBy>Harvey</cp:lastModifiedBy>
  <cp:revision>27</cp:revision>
  <dcterms:created xsi:type="dcterms:W3CDTF">2020-04-02T17:38:52Z</dcterms:created>
  <dcterms:modified xsi:type="dcterms:W3CDTF">2020-05-01T18:32:23Z</dcterms:modified>
</cp:coreProperties>
</file>