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7" r:id="rId2"/>
    <p:sldId id="276" r:id="rId3"/>
    <p:sldId id="279" r:id="rId4"/>
    <p:sldId id="278" r:id="rId5"/>
    <p:sldId id="28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E78CF-6167-4227-85FC-4E892B18E1BC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A9939-40D2-4B5B-9EC1-9CB0A44C09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962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C5B35-4156-42BB-A99C-EC16AB21F5E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88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B4DFC-D6A3-9A11-8F6D-8292A9DF0F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AB77A6-1CCF-56A1-7D6C-43835FEF96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BF597-4341-254E-783B-90AED6CE1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B9D4-3AA4-43D9-AA36-DE308C2D4657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9CADA-9530-E5DB-721D-B3DF0403D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5FC9F-F894-3136-B38A-4ACD3051B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E995-5EC8-400F-A280-BBB143B65F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207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DEF12-C018-80BC-C229-2FC979AAC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285C15-2AD6-A60A-1F85-98793BE35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6428D-4F05-228B-27A9-FC3C384F9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B9D4-3AA4-43D9-AA36-DE308C2D4657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85CD3-5EC6-6BF8-6BF7-3761A0D6D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305B8-6A37-6665-B26F-D7ECE7CF3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E995-5EC8-400F-A280-BBB143B65F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625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FF49BC-5D94-8B32-DC4A-1BF76CB8DA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38D04E-6194-72A1-7CB4-6516CB19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B2352-2969-A576-C60D-8A814695C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B9D4-3AA4-43D9-AA36-DE308C2D4657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97111-3D88-E105-1E2D-14240E6A3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C63A0-FF3F-196D-FEDA-BD007D4C5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E995-5EC8-400F-A280-BBB143B65F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49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35EEB-4FBE-8458-16D4-BFE6ACF77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567B9-40B2-D566-4D86-4CABA4F2D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2431C-B3A5-6C1D-5E73-FD9CF912C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B9D4-3AA4-43D9-AA36-DE308C2D4657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FC6DA-A917-EC0C-1E7A-357BA8D2E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FE2CB-3377-7989-B3E5-F264F97E3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E995-5EC8-400F-A280-BBB143B65F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093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47B7E-7D1E-75D5-AD33-EF4982B23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13CB3-E21B-AFC9-FF4B-A07A5589D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A311E-8E5C-6A27-712D-A0F0BA0E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B9D4-3AA4-43D9-AA36-DE308C2D4657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5F6F1-9582-41D4-CEBB-0EAB5A8C1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0A4FE-C749-2C5C-E82E-543F1AD1D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E995-5EC8-400F-A280-BBB143B65F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722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9AE37-D03C-EA04-6292-B0A08F0EA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ADF77-226C-7459-861C-ADC129F0BA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4CE77-9D73-1331-AC6B-3C2BA373A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6DB7A-4C35-F55B-1E58-DBFFE5DFC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B9D4-3AA4-43D9-AA36-DE308C2D4657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0B880-6874-FCE7-1C25-C351A6BE8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E3E2A-D059-1805-FFE5-31948F5F5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E995-5EC8-400F-A280-BBB143B65F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096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36E4-4C3A-A7C1-F8C8-ADBCAAFC6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92577-6334-59FC-1A88-46C656643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C72D9-F0B2-B007-CC76-86FB29167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233EDA-8BB7-873B-6DA5-9A6F6DDF65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B3A05C-4BB0-2F19-861C-ADCE4C6B47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7362A7-AFB9-FDB3-05A6-D1B71E0C6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B9D4-3AA4-43D9-AA36-DE308C2D4657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030D9E-5204-2417-A69D-8F6ADE969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46BD44-50E3-F67F-9DC7-4A76DF2E3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E995-5EC8-400F-A280-BBB143B65F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612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A7CFA-9DC5-5A17-8836-0BAF962A1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E7FD95-7AF3-4E97-F773-391DAE193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B9D4-3AA4-43D9-AA36-DE308C2D4657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7A260-F86A-A2CF-57FD-CB2D1BC66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26289-17A5-7E80-18F4-DA9E825E5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E995-5EC8-400F-A280-BBB143B65F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305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D677FE-130D-6326-3479-CDE9D4BCE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B9D4-3AA4-43D9-AA36-DE308C2D4657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4F1957-C7CC-4043-A407-E927B19E1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41846-099F-5A89-40D0-D9C10A39A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E995-5EC8-400F-A280-BBB143B65F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30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B18E8-5BCB-EA3A-2DA2-33086E4B8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5A17A-3BE0-156A-8447-944A86F0F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9F1ADC-D1E6-ACC0-FF70-898FF5451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7F131-8E57-3FCE-F2C2-8CF5CD0FF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B9D4-3AA4-43D9-AA36-DE308C2D4657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F679D9-54A9-32B1-E4DA-CC8BBAEDE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7F103-39CA-FF13-E090-7227C9549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E995-5EC8-400F-A280-BBB143B65F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342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E90E8-5F8C-EC9E-1A45-26FABF772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F9EFF8-F976-9ADE-4F71-7AF34AE418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E95344-C5B9-5C96-AC7A-7EEAD3D74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29C22-8CE6-D6B4-B1DB-6ECB7FAD9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B9D4-3AA4-43D9-AA36-DE308C2D4657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0EAFD-9097-EA83-ABD4-18BFE3555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1ACEC-1BD7-8DB7-5C8F-670DA4BD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E995-5EC8-400F-A280-BBB143B65F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887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D5B82C-7ED9-65F7-35D9-272119469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55F78-C73A-FFDF-20F7-B8835E6FE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78485-A59C-700D-DA9A-0320264ED8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5B9D4-3AA4-43D9-AA36-DE308C2D4657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E0EB9-0B7D-5041-ADD7-C3D45FEDB4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73A06-B9A4-B6CB-2074-978CD3787C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7E995-5EC8-400F-A280-BBB143B65F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960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B23187-E2A7-969B-FB9C-03A4620BC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D934DA-36D1-4599-56B2-6D0DB6179577}"/>
              </a:ext>
            </a:extLst>
          </p:cNvPr>
          <p:cNvSpPr txBox="1"/>
          <p:nvPr/>
        </p:nvSpPr>
        <p:spPr>
          <a:xfrm>
            <a:off x="1186543" y="1121229"/>
            <a:ext cx="95358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latin typeface="Broadway" panose="04040905080B02020502" pitchFamily="82" charset="0"/>
              </a:rPr>
              <a:t>STUDENT </a:t>
            </a:r>
          </a:p>
          <a:p>
            <a:pPr algn="ctr"/>
            <a:r>
              <a:rPr lang="en-IN" sz="6000" dirty="0">
                <a:latin typeface="Broadway" panose="04040905080B02020502" pitchFamily="82" charset="0"/>
              </a:rPr>
              <a:t>REPORT </a:t>
            </a:r>
          </a:p>
          <a:p>
            <a:pPr algn="ctr"/>
            <a:r>
              <a:rPr lang="en-IN" sz="6000" dirty="0">
                <a:latin typeface="Broadway" panose="04040905080B02020502" pitchFamily="82" charset="0"/>
              </a:rPr>
              <a:t>CARD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2EC796-40A4-136B-E9D9-1B0BE91B9415}"/>
              </a:ext>
            </a:extLst>
          </p:cNvPr>
          <p:cNvSpPr txBox="1"/>
          <p:nvPr/>
        </p:nvSpPr>
        <p:spPr>
          <a:xfrm>
            <a:off x="7369277" y="4287567"/>
            <a:ext cx="36140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Broadway" panose="04040905080B02020502" pitchFamily="82" charset="0"/>
              </a:rPr>
              <a:t>S B Thejaswini</a:t>
            </a:r>
          </a:p>
          <a:p>
            <a:r>
              <a:rPr lang="en-IN" sz="3200" dirty="0">
                <a:latin typeface="Broadway" panose="04040905080B02020502" pitchFamily="82" charset="0"/>
              </a:rPr>
              <a:t>122411530229</a:t>
            </a:r>
          </a:p>
          <a:p>
            <a:r>
              <a:rPr lang="en-IN" sz="3200" dirty="0">
                <a:latin typeface="Broadway" panose="04040905080B02020502" pitchFamily="82" charset="0"/>
              </a:rPr>
              <a:t>AI-ML B </a:t>
            </a:r>
          </a:p>
        </p:txBody>
      </p:sp>
    </p:spTree>
    <p:extLst>
      <p:ext uri="{BB962C8B-B14F-4D97-AF65-F5344CB8AC3E}">
        <p14:creationId xmlns:p14="http://schemas.microsoft.com/office/powerpoint/2010/main" val="40265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12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 alnguage \">
            <a:extLst>
              <a:ext uri="{FF2B5EF4-FFF2-40B4-BE49-F238E27FC236}">
                <a16:creationId xmlns:a16="http://schemas.microsoft.com/office/drawing/2014/main" id="{3EF2BA3B-088C-32C8-A3C1-6E39CE041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996" y="1"/>
            <a:ext cx="8128003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E7AC241-6BBC-59FC-C816-5833CB34C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929512"/>
              </p:ext>
            </p:extLst>
          </p:nvPr>
        </p:nvGraphicFramePr>
        <p:xfrm>
          <a:off x="4063998" y="-1"/>
          <a:ext cx="8128002" cy="6857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43244364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7551243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175769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8188199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867929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95001742"/>
                    </a:ext>
                  </a:extLst>
                </a:gridCol>
              </a:tblGrid>
              <a:tr h="114561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143395"/>
                  </a:ext>
                </a:extLst>
              </a:tr>
              <a:tr h="112992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4068381"/>
                  </a:ext>
                </a:extLst>
              </a:tr>
              <a:tr h="114561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3362904"/>
                  </a:ext>
                </a:extLst>
              </a:tr>
              <a:tr h="114561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5836675"/>
                  </a:ext>
                </a:extLst>
              </a:tr>
              <a:tr h="114561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100101"/>
                  </a:ext>
                </a:extLst>
              </a:tr>
              <a:tr h="114561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615232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4E0F952-C3F5-C9BC-B19B-C4E1161C2779}"/>
              </a:ext>
            </a:extLst>
          </p:cNvPr>
          <p:cNvSpPr txBox="1"/>
          <p:nvPr/>
        </p:nvSpPr>
        <p:spPr>
          <a:xfrm>
            <a:off x="296080" y="440857"/>
            <a:ext cx="4868724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dirty="0">
              <a:latin typeface="Bahnschrift Light Condensed" panose="020B0502040204020203" pitchFamily="34" charset="0"/>
            </a:endParaRPr>
          </a:p>
          <a:p>
            <a:endParaRPr lang="en-IN" sz="2800" dirty="0">
              <a:latin typeface="Bahnschrift Light Condensed" panose="020B0502040204020203" pitchFamily="34" charset="0"/>
            </a:endParaRPr>
          </a:p>
          <a:p>
            <a:r>
              <a:rPr lang="en-IN" sz="2800" dirty="0">
                <a:latin typeface="Bahnschrift Light Condensed" panose="020B0502040204020203" pitchFamily="34" charset="0"/>
              </a:rPr>
              <a:t>What is this Project?</a:t>
            </a:r>
          </a:p>
          <a:p>
            <a:r>
              <a:rPr lang="en-US" sz="2800" dirty="0">
                <a:latin typeface="Bahnschrift Light Condensed" panose="020B0502040204020203" pitchFamily="34" charset="0"/>
              </a:rPr>
              <a:t>•A C program designed to manage student report cards using Turbo C.</a:t>
            </a:r>
          </a:p>
          <a:p>
            <a:r>
              <a:rPr lang="en-IN" sz="2800" dirty="0">
                <a:latin typeface="Bahnschrift Light Condensed" panose="020B0502040204020203" pitchFamily="34" charset="0"/>
              </a:rPr>
              <a:t>•Why was it created?</a:t>
            </a:r>
          </a:p>
          <a:p>
            <a:r>
              <a:rPr lang="en-US" sz="2800" dirty="0">
                <a:latin typeface="Bahnschrift Light Condensed" panose="020B0502040204020203" pitchFamily="34" charset="0"/>
              </a:rPr>
              <a:t>•To automate student grading, reduce manual errors, and store records efficiently.</a:t>
            </a:r>
          </a:p>
          <a:p>
            <a:r>
              <a:rPr lang="en-IN" sz="2800" dirty="0">
                <a:latin typeface="Bahnschrift Light Condensed" panose="020B0502040204020203" pitchFamily="34" charset="0"/>
              </a:rPr>
              <a:t>•Key Features:</a:t>
            </a:r>
          </a:p>
          <a:p>
            <a:r>
              <a:rPr lang="en-US" sz="2800" dirty="0">
                <a:latin typeface="Bahnschrift Light Condensed" panose="020B0502040204020203" pitchFamily="34" charset="0"/>
              </a:rPr>
              <a:t>•- Uses structures (struct Student) to store data.</a:t>
            </a:r>
          </a:p>
          <a:p>
            <a:r>
              <a:rPr lang="en-US" sz="2800" dirty="0">
                <a:latin typeface="Bahnschrift Light Condensed" panose="020B0502040204020203" pitchFamily="34" charset="0"/>
              </a:rPr>
              <a:t>•- Calculates average and grades based on </a:t>
            </a:r>
          </a:p>
          <a:p>
            <a:endParaRPr lang="en-IN" sz="4800" dirty="0">
              <a:latin typeface="Bahnschrift Light Condense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0A737F-404F-4BB9-9716-1068D391AD3D}"/>
              </a:ext>
            </a:extLst>
          </p:cNvPr>
          <p:cNvSpPr txBox="1"/>
          <p:nvPr/>
        </p:nvSpPr>
        <p:spPr>
          <a:xfrm>
            <a:off x="898908" y="272038"/>
            <a:ext cx="4124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Bahnschrift Light" panose="020B0502040204020203" pitchFamily="34" charset="0"/>
              </a:rPr>
              <a:t>OVERVIEW</a:t>
            </a:r>
            <a:endParaRPr lang="en-IN" sz="4000" b="1" dirty="0">
              <a:latin typeface="Bahnschrift Light" panose="020B0502040204020203" pitchFamily="34" charset="0"/>
            </a:endParaRPr>
          </a:p>
        </p:txBody>
      </p:sp>
      <p:pic>
        <p:nvPicPr>
          <p:cNvPr id="7" name="Graphic 6" descr="Magnifying glass with solid fill">
            <a:extLst>
              <a:ext uri="{FF2B5EF4-FFF2-40B4-BE49-F238E27FC236}">
                <a16:creationId xmlns:a16="http://schemas.microsoft.com/office/drawing/2014/main" id="{FB48E1F3-12C6-53EB-1CA8-2D2907489F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872" y="281424"/>
            <a:ext cx="698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02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273491F5-DAA0-A27A-CEBD-94762F247BE5}"/>
              </a:ext>
            </a:extLst>
          </p:cNvPr>
          <p:cNvSpPr/>
          <p:nvPr/>
        </p:nvSpPr>
        <p:spPr>
          <a:xfrm rot="6131813">
            <a:off x="804954" y="2744340"/>
            <a:ext cx="2471058" cy="2699657"/>
          </a:xfrm>
          <a:custGeom>
            <a:avLst/>
            <a:gdLst>
              <a:gd name="connsiteX0" fmla="*/ 0 w 2449286"/>
              <a:gd name="connsiteY0" fmla="*/ 2699657 h 2699657"/>
              <a:gd name="connsiteX1" fmla="*/ 1224643 w 2449286"/>
              <a:gd name="connsiteY1" fmla="*/ 0 h 2699657"/>
              <a:gd name="connsiteX2" fmla="*/ 2449286 w 2449286"/>
              <a:gd name="connsiteY2" fmla="*/ 2699657 h 2699657"/>
              <a:gd name="connsiteX3" fmla="*/ 0 w 2449286"/>
              <a:gd name="connsiteY3" fmla="*/ 2699657 h 2699657"/>
              <a:gd name="connsiteX0" fmla="*/ 0 w 2471058"/>
              <a:gd name="connsiteY0" fmla="*/ 2699657 h 2699657"/>
              <a:gd name="connsiteX1" fmla="*/ 1224643 w 2471058"/>
              <a:gd name="connsiteY1" fmla="*/ 0 h 2699657"/>
              <a:gd name="connsiteX2" fmla="*/ 2471058 w 2471058"/>
              <a:gd name="connsiteY2" fmla="*/ 2645228 h 2699657"/>
              <a:gd name="connsiteX3" fmla="*/ 0 w 2471058"/>
              <a:gd name="connsiteY3" fmla="*/ 2699657 h 2699657"/>
              <a:gd name="connsiteX0" fmla="*/ 0 w 2471058"/>
              <a:gd name="connsiteY0" fmla="*/ 2699657 h 2699657"/>
              <a:gd name="connsiteX1" fmla="*/ 1224643 w 2471058"/>
              <a:gd name="connsiteY1" fmla="*/ 0 h 2699657"/>
              <a:gd name="connsiteX2" fmla="*/ 2471058 w 2471058"/>
              <a:gd name="connsiteY2" fmla="*/ 2645228 h 2699657"/>
              <a:gd name="connsiteX3" fmla="*/ 1153886 w 2471058"/>
              <a:gd name="connsiteY3" fmla="*/ 1828800 h 2699657"/>
              <a:gd name="connsiteX4" fmla="*/ 0 w 2471058"/>
              <a:gd name="connsiteY4" fmla="*/ 2699657 h 2699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1058" h="2699657">
                <a:moveTo>
                  <a:pt x="0" y="2699657"/>
                </a:moveTo>
                <a:lnTo>
                  <a:pt x="1224643" y="0"/>
                </a:lnTo>
                <a:lnTo>
                  <a:pt x="2471058" y="2645228"/>
                </a:lnTo>
                <a:cubicBezTo>
                  <a:pt x="2148115" y="2659742"/>
                  <a:pt x="1476829" y="1814286"/>
                  <a:pt x="1153886" y="1828800"/>
                </a:cubicBezTo>
                <a:lnTo>
                  <a:pt x="0" y="2699657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Isosceles Triangle 1">
            <a:extLst>
              <a:ext uri="{FF2B5EF4-FFF2-40B4-BE49-F238E27FC236}">
                <a16:creationId xmlns:a16="http://schemas.microsoft.com/office/drawing/2014/main" id="{16B2E538-44B9-4F58-78B5-6EBD4A025E23}"/>
              </a:ext>
            </a:extLst>
          </p:cNvPr>
          <p:cNvSpPr/>
          <p:nvPr/>
        </p:nvSpPr>
        <p:spPr>
          <a:xfrm rot="4292958">
            <a:off x="3754831" y="2637936"/>
            <a:ext cx="2471058" cy="2699657"/>
          </a:xfrm>
          <a:custGeom>
            <a:avLst/>
            <a:gdLst>
              <a:gd name="connsiteX0" fmla="*/ 0 w 2449286"/>
              <a:gd name="connsiteY0" fmla="*/ 2699657 h 2699657"/>
              <a:gd name="connsiteX1" fmla="*/ 1224643 w 2449286"/>
              <a:gd name="connsiteY1" fmla="*/ 0 h 2699657"/>
              <a:gd name="connsiteX2" fmla="*/ 2449286 w 2449286"/>
              <a:gd name="connsiteY2" fmla="*/ 2699657 h 2699657"/>
              <a:gd name="connsiteX3" fmla="*/ 0 w 2449286"/>
              <a:gd name="connsiteY3" fmla="*/ 2699657 h 2699657"/>
              <a:gd name="connsiteX0" fmla="*/ 0 w 2471058"/>
              <a:gd name="connsiteY0" fmla="*/ 2699657 h 2699657"/>
              <a:gd name="connsiteX1" fmla="*/ 1224643 w 2471058"/>
              <a:gd name="connsiteY1" fmla="*/ 0 h 2699657"/>
              <a:gd name="connsiteX2" fmla="*/ 2471058 w 2471058"/>
              <a:gd name="connsiteY2" fmla="*/ 2645228 h 2699657"/>
              <a:gd name="connsiteX3" fmla="*/ 0 w 2471058"/>
              <a:gd name="connsiteY3" fmla="*/ 2699657 h 2699657"/>
              <a:gd name="connsiteX0" fmla="*/ 0 w 2471058"/>
              <a:gd name="connsiteY0" fmla="*/ 2699657 h 2699657"/>
              <a:gd name="connsiteX1" fmla="*/ 1224643 w 2471058"/>
              <a:gd name="connsiteY1" fmla="*/ 0 h 2699657"/>
              <a:gd name="connsiteX2" fmla="*/ 2471058 w 2471058"/>
              <a:gd name="connsiteY2" fmla="*/ 2645228 h 2699657"/>
              <a:gd name="connsiteX3" fmla="*/ 1153886 w 2471058"/>
              <a:gd name="connsiteY3" fmla="*/ 1828800 h 2699657"/>
              <a:gd name="connsiteX4" fmla="*/ 0 w 2471058"/>
              <a:gd name="connsiteY4" fmla="*/ 2699657 h 2699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1058" h="2699657">
                <a:moveTo>
                  <a:pt x="0" y="2699657"/>
                </a:moveTo>
                <a:lnTo>
                  <a:pt x="1224643" y="0"/>
                </a:lnTo>
                <a:lnTo>
                  <a:pt x="2471058" y="2645228"/>
                </a:lnTo>
                <a:cubicBezTo>
                  <a:pt x="2148115" y="2659742"/>
                  <a:pt x="1476829" y="1814286"/>
                  <a:pt x="1153886" y="1828800"/>
                </a:cubicBezTo>
                <a:lnTo>
                  <a:pt x="0" y="2699657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Isosceles Triangle 1">
            <a:extLst>
              <a:ext uri="{FF2B5EF4-FFF2-40B4-BE49-F238E27FC236}">
                <a16:creationId xmlns:a16="http://schemas.microsoft.com/office/drawing/2014/main" id="{11A685F4-6551-EDBA-0425-4BF161486D8A}"/>
              </a:ext>
            </a:extLst>
          </p:cNvPr>
          <p:cNvSpPr/>
          <p:nvPr/>
        </p:nvSpPr>
        <p:spPr>
          <a:xfrm rot="3195609">
            <a:off x="6825346" y="1584564"/>
            <a:ext cx="2471058" cy="2699657"/>
          </a:xfrm>
          <a:custGeom>
            <a:avLst/>
            <a:gdLst>
              <a:gd name="connsiteX0" fmla="*/ 0 w 2449286"/>
              <a:gd name="connsiteY0" fmla="*/ 2699657 h 2699657"/>
              <a:gd name="connsiteX1" fmla="*/ 1224643 w 2449286"/>
              <a:gd name="connsiteY1" fmla="*/ 0 h 2699657"/>
              <a:gd name="connsiteX2" fmla="*/ 2449286 w 2449286"/>
              <a:gd name="connsiteY2" fmla="*/ 2699657 h 2699657"/>
              <a:gd name="connsiteX3" fmla="*/ 0 w 2449286"/>
              <a:gd name="connsiteY3" fmla="*/ 2699657 h 2699657"/>
              <a:gd name="connsiteX0" fmla="*/ 0 w 2471058"/>
              <a:gd name="connsiteY0" fmla="*/ 2699657 h 2699657"/>
              <a:gd name="connsiteX1" fmla="*/ 1224643 w 2471058"/>
              <a:gd name="connsiteY1" fmla="*/ 0 h 2699657"/>
              <a:gd name="connsiteX2" fmla="*/ 2471058 w 2471058"/>
              <a:gd name="connsiteY2" fmla="*/ 2645228 h 2699657"/>
              <a:gd name="connsiteX3" fmla="*/ 0 w 2471058"/>
              <a:gd name="connsiteY3" fmla="*/ 2699657 h 2699657"/>
              <a:gd name="connsiteX0" fmla="*/ 0 w 2471058"/>
              <a:gd name="connsiteY0" fmla="*/ 2699657 h 2699657"/>
              <a:gd name="connsiteX1" fmla="*/ 1224643 w 2471058"/>
              <a:gd name="connsiteY1" fmla="*/ 0 h 2699657"/>
              <a:gd name="connsiteX2" fmla="*/ 2471058 w 2471058"/>
              <a:gd name="connsiteY2" fmla="*/ 2645228 h 2699657"/>
              <a:gd name="connsiteX3" fmla="*/ 1153886 w 2471058"/>
              <a:gd name="connsiteY3" fmla="*/ 1828800 h 2699657"/>
              <a:gd name="connsiteX4" fmla="*/ 0 w 2471058"/>
              <a:gd name="connsiteY4" fmla="*/ 2699657 h 2699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1058" h="2699657">
                <a:moveTo>
                  <a:pt x="0" y="2699657"/>
                </a:moveTo>
                <a:lnTo>
                  <a:pt x="1224643" y="0"/>
                </a:lnTo>
                <a:lnTo>
                  <a:pt x="2471058" y="2645228"/>
                </a:lnTo>
                <a:cubicBezTo>
                  <a:pt x="2148115" y="2659742"/>
                  <a:pt x="1476829" y="1814286"/>
                  <a:pt x="1153886" y="1828800"/>
                </a:cubicBezTo>
                <a:lnTo>
                  <a:pt x="0" y="2699657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Isosceles Triangle 1">
            <a:extLst>
              <a:ext uri="{FF2B5EF4-FFF2-40B4-BE49-F238E27FC236}">
                <a16:creationId xmlns:a16="http://schemas.microsoft.com/office/drawing/2014/main" id="{FA9C0CC7-07A8-0F3A-F453-E704C3D975D1}"/>
              </a:ext>
            </a:extLst>
          </p:cNvPr>
          <p:cNvSpPr/>
          <p:nvPr/>
        </p:nvSpPr>
        <p:spPr>
          <a:xfrm rot="3348596">
            <a:off x="9068832" y="59160"/>
            <a:ext cx="2471058" cy="2699657"/>
          </a:xfrm>
          <a:custGeom>
            <a:avLst/>
            <a:gdLst>
              <a:gd name="connsiteX0" fmla="*/ 0 w 2449286"/>
              <a:gd name="connsiteY0" fmla="*/ 2699657 h 2699657"/>
              <a:gd name="connsiteX1" fmla="*/ 1224643 w 2449286"/>
              <a:gd name="connsiteY1" fmla="*/ 0 h 2699657"/>
              <a:gd name="connsiteX2" fmla="*/ 2449286 w 2449286"/>
              <a:gd name="connsiteY2" fmla="*/ 2699657 h 2699657"/>
              <a:gd name="connsiteX3" fmla="*/ 0 w 2449286"/>
              <a:gd name="connsiteY3" fmla="*/ 2699657 h 2699657"/>
              <a:gd name="connsiteX0" fmla="*/ 0 w 2471058"/>
              <a:gd name="connsiteY0" fmla="*/ 2699657 h 2699657"/>
              <a:gd name="connsiteX1" fmla="*/ 1224643 w 2471058"/>
              <a:gd name="connsiteY1" fmla="*/ 0 h 2699657"/>
              <a:gd name="connsiteX2" fmla="*/ 2471058 w 2471058"/>
              <a:gd name="connsiteY2" fmla="*/ 2645228 h 2699657"/>
              <a:gd name="connsiteX3" fmla="*/ 0 w 2471058"/>
              <a:gd name="connsiteY3" fmla="*/ 2699657 h 2699657"/>
              <a:gd name="connsiteX0" fmla="*/ 0 w 2471058"/>
              <a:gd name="connsiteY0" fmla="*/ 2699657 h 2699657"/>
              <a:gd name="connsiteX1" fmla="*/ 1224643 w 2471058"/>
              <a:gd name="connsiteY1" fmla="*/ 0 h 2699657"/>
              <a:gd name="connsiteX2" fmla="*/ 2471058 w 2471058"/>
              <a:gd name="connsiteY2" fmla="*/ 2645228 h 2699657"/>
              <a:gd name="connsiteX3" fmla="*/ 1153886 w 2471058"/>
              <a:gd name="connsiteY3" fmla="*/ 1828800 h 2699657"/>
              <a:gd name="connsiteX4" fmla="*/ 0 w 2471058"/>
              <a:gd name="connsiteY4" fmla="*/ 2699657 h 2699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1058" h="2699657">
                <a:moveTo>
                  <a:pt x="0" y="2699657"/>
                </a:moveTo>
                <a:lnTo>
                  <a:pt x="1224643" y="0"/>
                </a:lnTo>
                <a:lnTo>
                  <a:pt x="2471058" y="2645228"/>
                </a:lnTo>
                <a:cubicBezTo>
                  <a:pt x="2148115" y="2659742"/>
                  <a:pt x="1476829" y="1814286"/>
                  <a:pt x="1153886" y="1828800"/>
                </a:cubicBezTo>
                <a:lnTo>
                  <a:pt x="0" y="2699657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IN" b="1">
              <a:ln/>
              <a:solidFill>
                <a:schemeClr val="accent4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76C2EC8-06A8-CA29-9BBA-DEC6C1098601}"/>
              </a:ext>
            </a:extLst>
          </p:cNvPr>
          <p:cNvSpPr/>
          <p:nvPr/>
        </p:nvSpPr>
        <p:spPr>
          <a:xfrm>
            <a:off x="618098" y="423835"/>
            <a:ext cx="186118" cy="184980"/>
          </a:xfrm>
          <a:custGeom>
            <a:avLst/>
            <a:gdLst>
              <a:gd name="connsiteX0" fmla="*/ 160029 w 186118"/>
              <a:gd name="connsiteY0" fmla="*/ 55185 h 184980"/>
              <a:gd name="connsiteX1" fmla="*/ 166938 w 186118"/>
              <a:gd name="connsiteY1" fmla="*/ 34704 h 184980"/>
              <a:gd name="connsiteX2" fmla="*/ 151333 w 186118"/>
              <a:gd name="connsiteY2" fmla="*/ 19099 h 184980"/>
              <a:gd name="connsiteX3" fmla="*/ 130852 w 186118"/>
              <a:gd name="connsiteY3" fmla="*/ 26008 h 184980"/>
              <a:gd name="connsiteX4" fmla="*/ 113947 w 186118"/>
              <a:gd name="connsiteY4" fmla="*/ 19099 h 184980"/>
              <a:gd name="connsiteX5" fmla="*/ 104356 w 186118"/>
              <a:gd name="connsiteY5" fmla="*/ 0 h 184980"/>
              <a:gd name="connsiteX6" fmla="*/ 82575 w 186118"/>
              <a:gd name="connsiteY6" fmla="*/ 0 h 184980"/>
              <a:gd name="connsiteX7" fmla="*/ 72903 w 186118"/>
              <a:gd name="connsiteY7" fmla="*/ 19181 h 184980"/>
              <a:gd name="connsiteX8" fmla="*/ 55917 w 186118"/>
              <a:gd name="connsiteY8" fmla="*/ 26089 h 184980"/>
              <a:gd name="connsiteX9" fmla="*/ 35436 w 186118"/>
              <a:gd name="connsiteY9" fmla="*/ 19181 h 184980"/>
              <a:gd name="connsiteX10" fmla="*/ 19831 w 186118"/>
              <a:gd name="connsiteY10" fmla="*/ 34785 h 184980"/>
              <a:gd name="connsiteX11" fmla="*/ 26333 w 186118"/>
              <a:gd name="connsiteY11" fmla="*/ 55267 h 184980"/>
              <a:gd name="connsiteX12" fmla="*/ 19181 w 186118"/>
              <a:gd name="connsiteY12" fmla="*/ 72172 h 184980"/>
              <a:gd name="connsiteX13" fmla="*/ 0 w 186118"/>
              <a:gd name="connsiteY13" fmla="*/ 81762 h 184980"/>
              <a:gd name="connsiteX14" fmla="*/ 0 w 186118"/>
              <a:gd name="connsiteY14" fmla="*/ 103218 h 184980"/>
              <a:gd name="connsiteX15" fmla="*/ 19181 w 186118"/>
              <a:gd name="connsiteY15" fmla="*/ 112890 h 184980"/>
              <a:gd name="connsiteX16" fmla="*/ 26089 w 186118"/>
              <a:gd name="connsiteY16" fmla="*/ 129795 h 184980"/>
              <a:gd name="connsiteX17" fmla="*/ 19181 w 186118"/>
              <a:gd name="connsiteY17" fmla="*/ 150276 h 184980"/>
              <a:gd name="connsiteX18" fmla="*/ 35436 w 186118"/>
              <a:gd name="connsiteY18" fmla="*/ 165881 h 184980"/>
              <a:gd name="connsiteX19" fmla="*/ 55917 w 186118"/>
              <a:gd name="connsiteY19" fmla="*/ 158891 h 184980"/>
              <a:gd name="connsiteX20" fmla="*/ 72822 w 186118"/>
              <a:gd name="connsiteY20" fmla="*/ 165881 h 184980"/>
              <a:gd name="connsiteX21" fmla="*/ 82412 w 186118"/>
              <a:gd name="connsiteY21" fmla="*/ 184980 h 184980"/>
              <a:gd name="connsiteX22" fmla="*/ 104194 w 186118"/>
              <a:gd name="connsiteY22" fmla="*/ 184980 h 184980"/>
              <a:gd name="connsiteX23" fmla="*/ 113865 w 186118"/>
              <a:gd name="connsiteY23" fmla="*/ 166206 h 184980"/>
              <a:gd name="connsiteX24" fmla="*/ 130527 w 186118"/>
              <a:gd name="connsiteY24" fmla="*/ 159460 h 184980"/>
              <a:gd name="connsiteX25" fmla="*/ 150927 w 186118"/>
              <a:gd name="connsiteY25" fmla="*/ 166450 h 184980"/>
              <a:gd name="connsiteX26" fmla="*/ 166531 w 186118"/>
              <a:gd name="connsiteY26" fmla="*/ 150764 h 184980"/>
              <a:gd name="connsiteX27" fmla="*/ 159623 w 186118"/>
              <a:gd name="connsiteY27" fmla="*/ 130364 h 184980"/>
              <a:gd name="connsiteX28" fmla="*/ 167019 w 186118"/>
              <a:gd name="connsiteY28" fmla="*/ 113378 h 184980"/>
              <a:gd name="connsiteX29" fmla="*/ 186118 w 186118"/>
              <a:gd name="connsiteY29" fmla="*/ 103787 h 184980"/>
              <a:gd name="connsiteX30" fmla="*/ 186118 w 186118"/>
              <a:gd name="connsiteY30" fmla="*/ 81762 h 184980"/>
              <a:gd name="connsiteX31" fmla="*/ 166938 w 186118"/>
              <a:gd name="connsiteY31" fmla="*/ 72090 h 184980"/>
              <a:gd name="connsiteX32" fmla="*/ 160029 w 186118"/>
              <a:gd name="connsiteY32" fmla="*/ 55185 h 184980"/>
              <a:gd name="connsiteX33" fmla="*/ 93384 w 186118"/>
              <a:gd name="connsiteY33" fmla="*/ 125325 h 184980"/>
              <a:gd name="connsiteX34" fmla="*/ 60875 w 186118"/>
              <a:gd name="connsiteY34" fmla="*/ 92815 h 184980"/>
              <a:gd name="connsiteX35" fmla="*/ 93384 w 186118"/>
              <a:gd name="connsiteY35" fmla="*/ 60306 h 184980"/>
              <a:gd name="connsiteX36" fmla="*/ 125894 w 186118"/>
              <a:gd name="connsiteY36" fmla="*/ 92815 h 184980"/>
              <a:gd name="connsiteX37" fmla="*/ 93384 w 186118"/>
              <a:gd name="connsiteY37" fmla="*/ 125325 h 18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6118" h="184980">
                <a:moveTo>
                  <a:pt x="160029" y="55185"/>
                </a:moveTo>
                <a:lnTo>
                  <a:pt x="166938" y="34704"/>
                </a:lnTo>
                <a:lnTo>
                  <a:pt x="151333" y="19099"/>
                </a:lnTo>
                <a:lnTo>
                  <a:pt x="130852" y="26008"/>
                </a:lnTo>
                <a:cubicBezTo>
                  <a:pt x="125527" y="23008"/>
                  <a:pt x="119848" y="20687"/>
                  <a:pt x="113947" y="19099"/>
                </a:cubicBezTo>
                <a:lnTo>
                  <a:pt x="104356" y="0"/>
                </a:lnTo>
                <a:lnTo>
                  <a:pt x="82575" y="0"/>
                </a:lnTo>
                <a:lnTo>
                  <a:pt x="72903" y="19181"/>
                </a:lnTo>
                <a:cubicBezTo>
                  <a:pt x="66981" y="20783"/>
                  <a:pt x="61276" y="23102"/>
                  <a:pt x="55917" y="26089"/>
                </a:cubicBezTo>
                <a:lnTo>
                  <a:pt x="35436" y="19181"/>
                </a:lnTo>
                <a:lnTo>
                  <a:pt x="19831" y="34785"/>
                </a:lnTo>
                <a:lnTo>
                  <a:pt x="26333" y="55267"/>
                </a:lnTo>
                <a:cubicBezTo>
                  <a:pt x="23214" y="60562"/>
                  <a:pt x="20810" y="66246"/>
                  <a:pt x="19181" y="72172"/>
                </a:cubicBezTo>
                <a:lnTo>
                  <a:pt x="0" y="81762"/>
                </a:lnTo>
                <a:lnTo>
                  <a:pt x="0" y="103218"/>
                </a:lnTo>
                <a:lnTo>
                  <a:pt x="19181" y="112890"/>
                </a:lnTo>
                <a:cubicBezTo>
                  <a:pt x="20762" y="118794"/>
                  <a:pt x="23083" y="124474"/>
                  <a:pt x="26089" y="129795"/>
                </a:cubicBezTo>
                <a:lnTo>
                  <a:pt x="19181" y="150276"/>
                </a:lnTo>
                <a:lnTo>
                  <a:pt x="35436" y="165881"/>
                </a:lnTo>
                <a:lnTo>
                  <a:pt x="55917" y="158891"/>
                </a:lnTo>
                <a:cubicBezTo>
                  <a:pt x="61237" y="161920"/>
                  <a:pt x="66916" y="164268"/>
                  <a:pt x="72822" y="165881"/>
                </a:cubicBezTo>
                <a:lnTo>
                  <a:pt x="82412" y="184980"/>
                </a:lnTo>
                <a:lnTo>
                  <a:pt x="104194" y="184980"/>
                </a:lnTo>
                <a:lnTo>
                  <a:pt x="113865" y="166206"/>
                </a:lnTo>
                <a:cubicBezTo>
                  <a:pt x="119668" y="164629"/>
                  <a:pt x="125261" y="162363"/>
                  <a:pt x="130527" y="159460"/>
                </a:cubicBezTo>
                <a:lnTo>
                  <a:pt x="150927" y="166450"/>
                </a:lnTo>
                <a:lnTo>
                  <a:pt x="166531" y="150764"/>
                </a:lnTo>
                <a:lnTo>
                  <a:pt x="159623" y="130364"/>
                </a:lnTo>
                <a:cubicBezTo>
                  <a:pt x="162728" y="125002"/>
                  <a:pt x="165209" y="119303"/>
                  <a:pt x="167019" y="113378"/>
                </a:cubicBezTo>
                <a:lnTo>
                  <a:pt x="186118" y="103787"/>
                </a:lnTo>
                <a:lnTo>
                  <a:pt x="186118" y="81762"/>
                </a:lnTo>
                <a:lnTo>
                  <a:pt x="166938" y="72090"/>
                </a:lnTo>
                <a:cubicBezTo>
                  <a:pt x="165386" y="66177"/>
                  <a:pt x="163063" y="60493"/>
                  <a:pt x="160029" y="55185"/>
                </a:cubicBezTo>
                <a:close/>
                <a:moveTo>
                  <a:pt x="93384" y="125325"/>
                </a:moveTo>
                <a:cubicBezTo>
                  <a:pt x="75430" y="125325"/>
                  <a:pt x="60875" y="110770"/>
                  <a:pt x="60875" y="92815"/>
                </a:cubicBezTo>
                <a:cubicBezTo>
                  <a:pt x="60875" y="74861"/>
                  <a:pt x="75430" y="60306"/>
                  <a:pt x="93384" y="60306"/>
                </a:cubicBezTo>
                <a:cubicBezTo>
                  <a:pt x="111230" y="60567"/>
                  <a:pt x="125632" y="74970"/>
                  <a:pt x="125894" y="92815"/>
                </a:cubicBezTo>
                <a:cubicBezTo>
                  <a:pt x="125894" y="110770"/>
                  <a:pt x="111339" y="125325"/>
                  <a:pt x="93384" y="125325"/>
                </a:cubicBezTo>
                <a:close/>
              </a:path>
            </a:pathLst>
          </a:custGeom>
          <a:solidFill>
            <a:srgbClr val="000000"/>
          </a:solidFill>
          <a:ln w="8037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1831681-2EE1-27E4-2B5B-EF6B936A28E6}"/>
              </a:ext>
            </a:extLst>
          </p:cNvPr>
          <p:cNvSpPr/>
          <p:nvPr/>
        </p:nvSpPr>
        <p:spPr>
          <a:xfrm>
            <a:off x="619316" y="768520"/>
            <a:ext cx="184089" cy="46895"/>
          </a:xfrm>
          <a:custGeom>
            <a:avLst/>
            <a:gdLst>
              <a:gd name="connsiteX0" fmla="*/ 161981 w 184089"/>
              <a:gd name="connsiteY0" fmla="*/ 0 h 46895"/>
              <a:gd name="connsiteX1" fmla="*/ 22108 w 184089"/>
              <a:gd name="connsiteY1" fmla="*/ 0 h 46895"/>
              <a:gd name="connsiteX2" fmla="*/ 41 w 184089"/>
              <a:gd name="connsiteY2" fmla="*/ 24829 h 46895"/>
              <a:gd name="connsiteX3" fmla="*/ 22108 w 184089"/>
              <a:gd name="connsiteY3" fmla="*/ 46895 h 46895"/>
              <a:gd name="connsiteX4" fmla="*/ 161981 w 184089"/>
              <a:gd name="connsiteY4" fmla="*/ 46895 h 46895"/>
              <a:gd name="connsiteX5" fmla="*/ 184048 w 184089"/>
              <a:gd name="connsiteY5" fmla="*/ 22067 h 46895"/>
              <a:gd name="connsiteX6" fmla="*/ 161981 w 184089"/>
              <a:gd name="connsiteY6" fmla="*/ 0 h 46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4089" h="46895">
                <a:moveTo>
                  <a:pt x="161981" y="0"/>
                </a:moveTo>
                <a:lnTo>
                  <a:pt x="22108" y="0"/>
                </a:lnTo>
                <a:cubicBezTo>
                  <a:pt x="9159" y="763"/>
                  <a:pt x="-721" y="11879"/>
                  <a:pt x="41" y="24829"/>
                </a:cubicBezTo>
                <a:cubicBezTo>
                  <a:pt x="742" y="36714"/>
                  <a:pt x="10223" y="46196"/>
                  <a:pt x="22108" y="46895"/>
                </a:cubicBezTo>
                <a:lnTo>
                  <a:pt x="161981" y="46895"/>
                </a:lnTo>
                <a:cubicBezTo>
                  <a:pt x="174931" y="46132"/>
                  <a:pt x="184810" y="35016"/>
                  <a:pt x="184048" y="22067"/>
                </a:cubicBezTo>
                <a:cubicBezTo>
                  <a:pt x="183348" y="10181"/>
                  <a:pt x="173866" y="700"/>
                  <a:pt x="161981" y="0"/>
                </a:cubicBezTo>
                <a:close/>
              </a:path>
            </a:pathLst>
          </a:custGeom>
          <a:solidFill>
            <a:srgbClr val="000000"/>
          </a:solidFill>
          <a:ln w="8037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0E08701-2A30-F0ED-10CA-78CCEB3761AF}"/>
              </a:ext>
            </a:extLst>
          </p:cNvPr>
          <p:cNvSpPr/>
          <p:nvPr/>
        </p:nvSpPr>
        <p:spPr>
          <a:xfrm>
            <a:off x="660605" y="847925"/>
            <a:ext cx="101511" cy="46895"/>
          </a:xfrm>
          <a:custGeom>
            <a:avLst/>
            <a:gdLst>
              <a:gd name="connsiteX0" fmla="*/ 50796 w 101511"/>
              <a:gd name="connsiteY0" fmla="*/ 46895 h 46895"/>
              <a:gd name="connsiteX1" fmla="*/ 101512 w 101511"/>
              <a:gd name="connsiteY1" fmla="*/ 0 h 46895"/>
              <a:gd name="connsiteX2" fmla="*/ 0 w 101511"/>
              <a:gd name="connsiteY2" fmla="*/ 0 h 46895"/>
              <a:gd name="connsiteX3" fmla="*/ 50796 w 101511"/>
              <a:gd name="connsiteY3" fmla="*/ 46895 h 46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511" h="46895">
                <a:moveTo>
                  <a:pt x="50796" y="46895"/>
                </a:moveTo>
                <a:cubicBezTo>
                  <a:pt x="77333" y="46853"/>
                  <a:pt x="99395" y="26452"/>
                  <a:pt x="101512" y="0"/>
                </a:cubicBezTo>
                <a:lnTo>
                  <a:pt x="0" y="0"/>
                </a:lnTo>
                <a:cubicBezTo>
                  <a:pt x="2156" y="26465"/>
                  <a:pt x="24244" y="46856"/>
                  <a:pt x="50796" y="46895"/>
                </a:cubicBezTo>
                <a:close/>
              </a:path>
            </a:pathLst>
          </a:custGeom>
          <a:solidFill>
            <a:srgbClr val="000000"/>
          </a:solidFill>
          <a:ln w="8037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E651BCC-9BD2-50AA-E81B-2724EAF79DE8}"/>
              </a:ext>
            </a:extLst>
          </p:cNvPr>
          <p:cNvSpPr/>
          <p:nvPr/>
        </p:nvSpPr>
        <p:spPr>
          <a:xfrm>
            <a:off x="507972" y="314440"/>
            <a:ext cx="406371" cy="421570"/>
          </a:xfrm>
          <a:custGeom>
            <a:avLst/>
            <a:gdLst>
              <a:gd name="connsiteX0" fmla="*/ 406372 w 406371"/>
              <a:gd name="connsiteY0" fmla="*/ 207656 h 421570"/>
              <a:gd name="connsiteX1" fmla="*/ 406372 w 406371"/>
              <a:gd name="connsiteY1" fmla="*/ 200666 h 421570"/>
              <a:gd name="connsiteX2" fmla="*/ 203186 w 406371"/>
              <a:gd name="connsiteY2" fmla="*/ 0 h 421570"/>
              <a:gd name="connsiteX3" fmla="*/ 203186 w 406371"/>
              <a:gd name="connsiteY3" fmla="*/ 0 h 421570"/>
              <a:gd name="connsiteX4" fmla="*/ 0 w 406371"/>
              <a:gd name="connsiteY4" fmla="*/ 200666 h 421570"/>
              <a:gd name="connsiteX5" fmla="*/ 0 w 406371"/>
              <a:gd name="connsiteY5" fmla="*/ 207656 h 421570"/>
              <a:gd name="connsiteX6" fmla="*/ 14142 w 406371"/>
              <a:gd name="connsiteY6" fmla="*/ 277958 h 421570"/>
              <a:gd name="connsiteX7" fmla="*/ 49415 w 406371"/>
              <a:gd name="connsiteY7" fmla="*/ 335744 h 421570"/>
              <a:gd name="connsiteX8" fmla="*/ 96960 w 406371"/>
              <a:gd name="connsiteY8" fmla="*/ 412955 h 421570"/>
              <a:gd name="connsiteX9" fmla="*/ 110940 w 406371"/>
              <a:gd name="connsiteY9" fmla="*/ 421570 h 421570"/>
              <a:gd name="connsiteX10" fmla="*/ 295432 w 406371"/>
              <a:gd name="connsiteY10" fmla="*/ 421570 h 421570"/>
              <a:gd name="connsiteX11" fmla="*/ 309412 w 406371"/>
              <a:gd name="connsiteY11" fmla="*/ 412955 h 421570"/>
              <a:gd name="connsiteX12" fmla="*/ 356957 w 406371"/>
              <a:gd name="connsiteY12" fmla="*/ 335744 h 421570"/>
              <a:gd name="connsiteX13" fmla="*/ 392230 w 406371"/>
              <a:gd name="connsiteY13" fmla="*/ 277958 h 421570"/>
              <a:gd name="connsiteX14" fmla="*/ 406372 w 406371"/>
              <a:gd name="connsiteY14" fmla="*/ 207656 h 421570"/>
              <a:gd name="connsiteX15" fmla="*/ 359558 w 406371"/>
              <a:gd name="connsiteY15" fmla="*/ 206925 h 421570"/>
              <a:gd name="connsiteX16" fmla="*/ 348748 w 406371"/>
              <a:gd name="connsiteY16" fmla="*/ 261541 h 421570"/>
              <a:gd name="connsiteX17" fmla="*/ 322415 w 406371"/>
              <a:gd name="connsiteY17" fmla="*/ 304454 h 421570"/>
              <a:gd name="connsiteX18" fmla="*/ 276333 w 406371"/>
              <a:gd name="connsiteY18" fmla="*/ 374512 h 421570"/>
              <a:gd name="connsiteX19" fmla="*/ 130039 w 406371"/>
              <a:gd name="connsiteY19" fmla="*/ 374512 h 421570"/>
              <a:gd name="connsiteX20" fmla="*/ 84363 w 406371"/>
              <a:gd name="connsiteY20" fmla="*/ 304210 h 421570"/>
              <a:gd name="connsiteX21" fmla="*/ 58030 w 406371"/>
              <a:gd name="connsiteY21" fmla="*/ 261297 h 421570"/>
              <a:gd name="connsiteX22" fmla="*/ 46814 w 406371"/>
              <a:gd name="connsiteY22" fmla="*/ 206681 h 421570"/>
              <a:gd name="connsiteX23" fmla="*/ 46814 w 406371"/>
              <a:gd name="connsiteY23" fmla="*/ 200829 h 421570"/>
              <a:gd name="connsiteX24" fmla="*/ 202942 w 406371"/>
              <a:gd name="connsiteY24" fmla="*/ 46408 h 421570"/>
              <a:gd name="connsiteX25" fmla="*/ 202942 w 406371"/>
              <a:gd name="connsiteY25" fmla="*/ 46408 h 421570"/>
              <a:gd name="connsiteX26" fmla="*/ 359070 w 406371"/>
              <a:gd name="connsiteY26" fmla="*/ 200829 h 42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06371" h="421570">
                <a:moveTo>
                  <a:pt x="406372" y="207656"/>
                </a:moveTo>
                <a:lnTo>
                  <a:pt x="406372" y="200666"/>
                </a:lnTo>
                <a:cubicBezTo>
                  <a:pt x="404301" y="89730"/>
                  <a:pt x="314139" y="686"/>
                  <a:pt x="203186" y="0"/>
                </a:cubicBezTo>
                <a:lnTo>
                  <a:pt x="203186" y="0"/>
                </a:lnTo>
                <a:cubicBezTo>
                  <a:pt x="92233" y="686"/>
                  <a:pt x="2071" y="89730"/>
                  <a:pt x="0" y="200666"/>
                </a:cubicBezTo>
                <a:lnTo>
                  <a:pt x="0" y="207656"/>
                </a:lnTo>
                <a:cubicBezTo>
                  <a:pt x="743" y="231717"/>
                  <a:pt x="5523" y="255482"/>
                  <a:pt x="14142" y="277958"/>
                </a:cubicBezTo>
                <a:cubicBezTo>
                  <a:pt x="22368" y="299165"/>
                  <a:pt x="34312" y="318735"/>
                  <a:pt x="49415" y="335744"/>
                </a:cubicBezTo>
                <a:cubicBezTo>
                  <a:pt x="68027" y="355982"/>
                  <a:pt x="88345" y="395400"/>
                  <a:pt x="96960" y="412955"/>
                </a:cubicBezTo>
                <a:cubicBezTo>
                  <a:pt x="99595" y="418258"/>
                  <a:pt x="105018" y="421599"/>
                  <a:pt x="110940" y="421570"/>
                </a:cubicBezTo>
                <a:lnTo>
                  <a:pt x="295432" y="421570"/>
                </a:lnTo>
                <a:cubicBezTo>
                  <a:pt x="301354" y="421599"/>
                  <a:pt x="306777" y="418258"/>
                  <a:pt x="309412" y="412955"/>
                </a:cubicBezTo>
                <a:cubicBezTo>
                  <a:pt x="318027" y="395400"/>
                  <a:pt x="338345" y="356063"/>
                  <a:pt x="356957" y="335744"/>
                </a:cubicBezTo>
                <a:cubicBezTo>
                  <a:pt x="372059" y="318735"/>
                  <a:pt x="384004" y="299165"/>
                  <a:pt x="392230" y="277958"/>
                </a:cubicBezTo>
                <a:cubicBezTo>
                  <a:pt x="400848" y="255482"/>
                  <a:pt x="405629" y="231717"/>
                  <a:pt x="406372" y="207656"/>
                </a:cubicBezTo>
                <a:close/>
                <a:moveTo>
                  <a:pt x="359558" y="206925"/>
                </a:moveTo>
                <a:cubicBezTo>
                  <a:pt x="358980" y="225601"/>
                  <a:pt x="355328" y="244053"/>
                  <a:pt x="348748" y="261541"/>
                </a:cubicBezTo>
                <a:cubicBezTo>
                  <a:pt x="342577" y="277289"/>
                  <a:pt x="333661" y="291819"/>
                  <a:pt x="322415" y="304454"/>
                </a:cubicBezTo>
                <a:cubicBezTo>
                  <a:pt x="304375" y="325930"/>
                  <a:pt x="288908" y="349442"/>
                  <a:pt x="276333" y="374512"/>
                </a:cubicBezTo>
                <a:lnTo>
                  <a:pt x="130039" y="374512"/>
                </a:lnTo>
                <a:cubicBezTo>
                  <a:pt x="117607" y="349377"/>
                  <a:pt x="102277" y="325783"/>
                  <a:pt x="84363" y="304210"/>
                </a:cubicBezTo>
                <a:cubicBezTo>
                  <a:pt x="73117" y="291575"/>
                  <a:pt x="64201" y="277046"/>
                  <a:pt x="58030" y="261297"/>
                </a:cubicBezTo>
                <a:cubicBezTo>
                  <a:pt x="51312" y="243833"/>
                  <a:pt x="47522" y="225380"/>
                  <a:pt x="46814" y="206681"/>
                </a:cubicBezTo>
                <a:lnTo>
                  <a:pt x="46814" y="200829"/>
                </a:lnTo>
                <a:cubicBezTo>
                  <a:pt x="48270" y="115491"/>
                  <a:pt x="117593" y="46925"/>
                  <a:pt x="202942" y="46408"/>
                </a:cubicBezTo>
                <a:lnTo>
                  <a:pt x="202942" y="46408"/>
                </a:lnTo>
                <a:cubicBezTo>
                  <a:pt x="288292" y="46925"/>
                  <a:pt x="357615" y="115491"/>
                  <a:pt x="359070" y="200829"/>
                </a:cubicBezTo>
                <a:close/>
              </a:path>
            </a:pathLst>
          </a:custGeom>
          <a:solidFill>
            <a:srgbClr val="000000"/>
          </a:solidFill>
          <a:ln w="8037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CA63740-8550-C88B-E288-FEF7665410DC}"/>
              </a:ext>
            </a:extLst>
          </p:cNvPr>
          <p:cNvSpPr/>
          <p:nvPr/>
        </p:nvSpPr>
        <p:spPr>
          <a:xfrm>
            <a:off x="696691" y="193178"/>
            <a:ext cx="32509" cy="89401"/>
          </a:xfrm>
          <a:custGeom>
            <a:avLst/>
            <a:gdLst>
              <a:gd name="connsiteX0" fmla="*/ 16255 w 32509"/>
              <a:gd name="connsiteY0" fmla="*/ 89402 h 89401"/>
              <a:gd name="connsiteX1" fmla="*/ 32510 w 32509"/>
              <a:gd name="connsiteY1" fmla="*/ 73147 h 89401"/>
              <a:gd name="connsiteX2" fmla="*/ 32510 w 32509"/>
              <a:gd name="connsiteY2" fmla="*/ 16255 h 89401"/>
              <a:gd name="connsiteX3" fmla="*/ 16255 w 32509"/>
              <a:gd name="connsiteY3" fmla="*/ 0 h 89401"/>
              <a:gd name="connsiteX4" fmla="*/ 0 w 32509"/>
              <a:gd name="connsiteY4" fmla="*/ 16255 h 89401"/>
              <a:gd name="connsiteX5" fmla="*/ 0 w 32509"/>
              <a:gd name="connsiteY5" fmla="*/ 73147 h 89401"/>
              <a:gd name="connsiteX6" fmla="*/ 16255 w 32509"/>
              <a:gd name="connsiteY6" fmla="*/ 89402 h 89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509" h="89401">
                <a:moveTo>
                  <a:pt x="16255" y="89402"/>
                </a:moveTo>
                <a:cubicBezTo>
                  <a:pt x="25232" y="89402"/>
                  <a:pt x="32510" y="82125"/>
                  <a:pt x="32510" y="73147"/>
                </a:cubicBezTo>
                <a:lnTo>
                  <a:pt x="32510" y="16255"/>
                </a:lnTo>
                <a:cubicBezTo>
                  <a:pt x="32510" y="7278"/>
                  <a:pt x="25232" y="0"/>
                  <a:pt x="16255" y="0"/>
                </a:cubicBezTo>
                <a:cubicBezTo>
                  <a:pt x="7277" y="0"/>
                  <a:pt x="0" y="7278"/>
                  <a:pt x="0" y="16255"/>
                </a:cubicBezTo>
                <a:lnTo>
                  <a:pt x="0" y="73147"/>
                </a:lnTo>
                <a:cubicBezTo>
                  <a:pt x="0" y="82125"/>
                  <a:pt x="7277" y="89402"/>
                  <a:pt x="16255" y="89402"/>
                </a:cubicBezTo>
                <a:close/>
              </a:path>
            </a:pathLst>
          </a:custGeom>
          <a:solidFill>
            <a:srgbClr val="000000"/>
          </a:solidFill>
          <a:ln w="8037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34C55D3-4504-E2B9-3789-122E775E0144}"/>
              </a:ext>
            </a:extLst>
          </p:cNvPr>
          <p:cNvSpPr/>
          <p:nvPr/>
        </p:nvSpPr>
        <p:spPr>
          <a:xfrm>
            <a:off x="475622" y="286517"/>
            <a:ext cx="72105" cy="72229"/>
          </a:xfrm>
          <a:custGeom>
            <a:avLst/>
            <a:gdLst>
              <a:gd name="connsiteX0" fmla="*/ 44460 w 72105"/>
              <a:gd name="connsiteY0" fmla="*/ 67503 h 72229"/>
              <a:gd name="connsiteX1" fmla="*/ 67379 w 72105"/>
              <a:gd name="connsiteY1" fmla="*/ 67503 h 72229"/>
              <a:gd name="connsiteX2" fmla="*/ 67379 w 72105"/>
              <a:gd name="connsiteY2" fmla="*/ 44584 h 72229"/>
              <a:gd name="connsiteX3" fmla="*/ 27148 w 72105"/>
              <a:gd name="connsiteY3" fmla="*/ 4190 h 72229"/>
              <a:gd name="connsiteX4" fmla="*/ 4190 w 72105"/>
              <a:gd name="connsiteY4" fmla="*/ 5361 h 72229"/>
              <a:gd name="connsiteX5" fmla="*/ 4229 w 72105"/>
              <a:gd name="connsiteY5" fmla="*/ 27191 h 72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105" h="72229">
                <a:moveTo>
                  <a:pt x="44460" y="67503"/>
                </a:moveTo>
                <a:cubicBezTo>
                  <a:pt x="50800" y="73805"/>
                  <a:pt x="61039" y="73805"/>
                  <a:pt x="67379" y="67503"/>
                </a:cubicBezTo>
                <a:cubicBezTo>
                  <a:pt x="73681" y="61163"/>
                  <a:pt x="73681" y="50924"/>
                  <a:pt x="67379" y="44584"/>
                </a:cubicBezTo>
                <a:lnTo>
                  <a:pt x="27148" y="4190"/>
                </a:lnTo>
                <a:cubicBezTo>
                  <a:pt x="20485" y="-1826"/>
                  <a:pt x="10207" y="-1302"/>
                  <a:pt x="4190" y="5361"/>
                </a:cubicBezTo>
                <a:cubicBezTo>
                  <a:pt x="-1412" y="11566"/>
                  <a:pt x="-1395" y="21007"/>
                  <a:pt x="4229" y="27191"/>
                </a:cubicBezTo>
                <a:close/>
              </a:path>
            </a:pathLst>
          </a:custGeom>
          <a:solidFill>
            <a:srgbClr val="000000"/>
          </a:solidFill>
          <a:ln w="8037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7D6168E-8912-C3A5-5779-EA8A94CD6B9F}"/>
              </a:ext>
            </a:extLst>
          </p:cNvPr>
          <p:cNvSpPr/>
          <p:nvPr/>
        </p:nvSpPr>
        <p:spPr>
          <a:xfrm>
            <a:off x="878001" y="290735"/>
            <a:ext cx="71336" cy="71186"/>
          </a:xfrm>
          <a:custGeom>
            <a:avLst/>
            <a:gdLst>
              <a:gd name="connsiteX0" fmla="*/ 16593 w 71336"/>
              <a:gd name="connsiteY0" fmla="*/ 71169 h 71186"/>
              <a:gd name="connsiteX1" fmla="*/ 28134 w 71336"/>
              <a:gd name="connsiteY1" fmla="*/ 66374 h 71186"/>
              <a:gd name="connsiteX2" fmla="*/ 68283 w 71336"/>
              <a:gd name="connsiteY2" fmla="*/ 25737 h 71186"/>
              <a:gd name="connsiteX3" fmla="*/ 64562 w 71336"/>
              <a:gd name="connsiteY3" fmla="*/ 3052 h 71186"/>
              <a:gd name="connsiteX4" fmla="*/ 45364 w 71336"/>
              <a:gd name="connsiteY4" fmla="*/ 3224 h 71186"/>
              <a:gd name="connsiteX5" fmla="*/ 4727 w 71336"/>
              <a:gd name="connsiteY5" fmla="*/ 43861 h 71186"/>
              <a:gd name="connsiteX6" fmla="*/ 4727 w 71336"/>
              <a:gd name="connsiteY6" fmla="*/ 66780 h 71186"/>
              <a:gd name="connsiteX7" fmla="*/ 16593 w 71336"/>
              <a:gd name="connsiteY7" fmla="*/ 71169 h 71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336" h="71186">
                <a:moveTo>
                  <a:pt x="16593" y="71169"/>
                </a:moveTo>
                <a:cubicBezTo>
                  <a:pt x="20925" y="71172"/>
                  <a:pt x="25079" y="69446"/>
                  <a:pt x="28134" y="66374"/>
                </a:cubicBezTo>
                <a:lnTo>
                  <a:pt x="68283" y="25737"/>
                </a:lnTo>
                <a:cubicBezTo>
                  <a:pt x="73520" y="18445"/>
                  <a:pt x="71854" y="8289"/>
                  <a:pt x="64562" y="3052"/>
                </a:cubicBezTo>
                <a:cubicBezTo>
                  <a:pt x="58809" y="-1080"/>
                  <a:pt x="51042" y="-1011"/>
                  <a:pt x="45364" y="3224"/>
                </a:cubicBezTo>
                <a:lnTo>
                  <a:pt x="4727" y="43861"/>
                </a:lnTo>
                <a:cubicBezTo>
                  <a:pt x="-1576" y="50201"/>
                  <a:pt x="-1576" y="60440"/>
                  <a:pt x="4727" y="66780"/>
                </a:cubicBezTo>
                <a:cubicBezTo>
                  <a:pt x="7927" y="69786"/>
                  <a:pt x="12207" y="71369"/>
                  <a:pt x="16593" y="71169"/>
                </a:cubicBezTo>
                <a:close/>
              </a:path>
            </a:pathLst>
          </a:custGeom>
          <a:solidFill>
            <a:srgbClr val="000000"/>
          </a:solidFill>
          <a:ln w="8037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B682276-4C34-6CA8-DD46-4A286E0341AC}"/>
              </a:ext>
            </a:extLst>
          </p:cNvPr>
          <p:cNvSpPr/>
          <p:nvPr/>
        </p:nvSpPr>
        <p:spPr>
          <a:xfrm>
            <a:off x="387360" y="497957"/>
            <a:ext cx="89401" cy="32509"/>
          </a:xfrm>
          <a:custGeom>
            <a:avLst/>
            <a:gdLst>
              <a:gd name="connsiteX0" fmla="*/ 73147 w 89401"/>
              <a:gd name="connsiteY0" fmla="*/ 0 h 32509"/>
              <a:gd name="connsiteX1" fmla="*/ 16255 w 89401"/>
              <a:gd name="connsiteY1" fmla="*/ 0 h 32509"/>
              <a:gd name="connsiteX2" fmla="*/ 0 w 89401"/>
              <a:gd name="connsiteY2" fmla="*/ 16255 h 32509"/>
              <a:gd name="connsiteX3" fmla="*/ 16255 w 89401"/>
              <a:gd name="connsiteY3" fmla="*/ 32510 h 32509"/>
              <a:gd name="connsiteX4" fmla="*/ 73147 w 89401"/>
              <a:gd name="connsiteY4" fmla="*/ 32510 h 32509"/>
              <a:gd name="connsiteX5" fmla="*/ 89402 w 89401"/>
              <a:gd name="connsiteY5" fmla="*/ 16255 h 32509"/>
              <a:gd name="connsiteX6" fmla="*/ 73147 w 89401"/>
              <a:gd name="connsiteY6" fmla="*/ 0 h 32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01" h="32509">
                <a:moveTo>
                  <a:pt x="73147" y="0"/>
                </a:moveTo>
                <a:lnTo>
                  <a:pt x="16255" y="0"/>
                </a:lnTo>
                <a:cubicBezTo>
                  <a:pt x="7278" y="0"/>
                  <a:pt x="0" y="7277"/>
                  <a:pt x="0" y="16255"/>
                </a:cubicBezTo>
                <a:cubicBezTo>
                  <a:pt x="0" y="25232"/>
                  <a:pt x="7278" y="32510"/>
                  <a:pt x="16255" y="32510"/>
                </a:cubicBezTo>
                <a:lnTo>
                  <a:pt x="73147" y="32510"/>
                </a:lnTo>
                <a:cubicBezTo>
                  <a:pt x="82125" y="32510"/>
                  <a:pt x="89402" y="25232"/>
                  <a:pt x="89402" y="16255"/>
                </a:cubicBezTo>
                <a:cubicBezTo>
                  <a:pt x="89402" y="7277"/>
                  <a:pt x="82125" y="0"/>
                  <a:pt x="73147" y="0"/>
                </a:cubicBezTo>
                <a:close/>
              </a:path>
            </a:pathLst>
          </a:custGeom>
          <a:solidFill>
            <a:srgbClr val="000000"/>
          </a:solidFill>
          <a:ln w="8037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6498A06-A495-84FD-E16F-509D5EFA540C}"/>
              </a:ext>
            </a:extLst>
          </p:cNvPr>
          <p:cNvSpPr/>
          <p:nvPr/>
        </p:nvSpPr>
        <p:spPr>
          <a:xfrm>
            <a:off x="474168" y="669926"/>
            <a:ext cx="72741" cy="73147"/>
          </a:xfrm>
          <a:custGeom>
            <a:avLst/>
            <a:gdLst>
              <a:gd name="connsiteX0" fmla="*/ 45913 w 72741"/>
              <a:gd name="connsiteY0" fmla="*/ 3908 h 73147"/>
              <a:gd name="connsiteX1" fmla="*/ 5682 w 72741"/>
              <a:gd name="connsiteY1" fmla="*/ 44546 h 73147"/>
              <a:gd name="connsiteX2" fmla="*/ 3909 w 72741"/>
              <a:gd name="connsiteY2" fmla="*/ 67465 h 73147"/>
              <a:gd name="connsiteX3" fmla="*/ 26828 w 72741"/>
              <a:gd name="connsiteY3" fmla="*/ 69238 h 73147"/>
              <a:gd name="connsiteX4" fmla="*/ 28602 w 72741"/>
              <a:gd name="connsiteY4" fmla="*/ 67465 h 73147"/>
              <a:gd name="connsiteX5" fmla="*/ 68833 w 72741"/>
              <a:gd name="connsiteY5" fmla="*/ 26828 h 73147"/>
              <a:gd name="connsiteX6" fmla="*/ 67059 w 72741"/>
              <a:gd name="connsiteY6" fmla="*/ 3908 h 73147"/>
              <a:gd name="connsiteX7" fmla="*/ 45913 w 72741"/>
              <a:gd name="connsiteY7" fmla="*/ 3908 h 73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41" h="73147">
                <a:moveTo>
                  <a:pt x="45913" y="3908"/>
                </a:moveTo>
                <a:lnTo>
                  <a:pt x="5682" y="44546"/>
                </a:lnTo>
                <a:cubicBezTo>
                  <a:pt x="-1137" y="50385"/>
                  <a:pt x="-1931" y="60646"/>
                  <a:pt x="3909" y="67465"/>
                </a:cubicBezTo>
                <a:cubicBezTo>
                  <a:pt x="9749" y="74284"/>
                  <a:pt x="20010" y="75077"/>
                  <a:pt x="26828" y="69238"/>
                </a:cubicBezTo>
                <a:cubicBezTo>
                  <a:pt x="27465" y="68694"/>
                  <a:pt x="28057" y="68101"/>
                  <a:pt x="28602" y="67465"/>
                </a:cubicBezTo>
                <a:lnTo>
                  <a:pt x="68833" y="26828"/>
                </a:lnTo>
                <a:cubicBezTo>
                  <a:pt x="74672" y="20009"/>
                  <a:pt x="73878" y="9748"/>
                  <a:pt x="67059" y="3908"/>
                </a:cubicBezTo>
                <a:cubicBezTo>
                  <a:pt x="60974" y="-1303"/>
                  <a:pt x="51999" y="-1303"/>
                  <a:pt x="45913" y="3908"/>
                </a:cubicBezTo>
                <a:close/>
              </a:path>
            </a:pathLst>
          </a:custGeom>
          <a:solidFill>
            <a:srgbClr val="000000"/>
          </a:solidFill>
          <a:ln w="8037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99489CD-4DE8-D7E6-1310-D740ADF65086}"/>
              </a:ext>
            </a:extLst>
          </p:cNvPr>
          <p:cNvSpPr/>
          <p:nvPr/>
        </p:nvSpPr>
        <p:spPr>
          <a:xfrm>
            <a:off x="877815" y="665385"/>
            <a:ext cx="74700" cy="74769"/>
          </a:xfrm>
          <a:custGeom>
            <a:avLst/>
            <a:gdLst>
              <a:gd name="connsiteX0" fmla="*/ 28320 w 74700"/>
              <a:gd name="connsiteY0" fmla="*/ 5361 h 74769"/>
              <a:gd name="connsiteX1" fmla="*/ 5361 w 74700"/>
              <a:gd name="connsiteY1" fmla="*/ 4190 h 74769"/>
              <a:gd name="connsiteX2" fmla="*/ 4190 w 74700"/>
              <a:gd name="connsiteY2" fmla="*/ 27149 h 74769"/>
              <a:gd name="connsiteX3" fmla="*/ 5319 w 74700"/>
              <a:gd name="connsiteY3" fmla="*/ 28281 h 74769"/>
              <a:gd name="connsiteX4" fmla="*/ 45956 w 74700"/>
              <a:gd name="connsiteY4" fmla="*/ 68918 h 74769"/>
              <a:gd name="connsiteX5" fmla="*/ 68850 w 74700"/>
              <a:gd name="connsiteY5" fmla="*/ 71003 h 74769"/>
              <a:gd name="connsiteX6" fmla="*/ 70935 w 74700"/>
              <a:gd name="connsiteY6" fmla="*/ 48111 h 74769"/>
              <a:gd name="connsiteX7" fmla="*/ 68307 w 74700"/>
              <a:gd name="connsiteY7" fmla="*/ 45592 h 7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00" h="74769">
                <a:moveTo>
                  <a:pt x="28320" y="5361"/>
                </a:moveTo>
                <a:cubicBezTo>
                  <a:pt x="22304" y="-1302"/>
                  <a:pt x="12025" y="-1826"/>
                  <a:pt x="5361" y="4190"/>
                </a:cubicBezTo>
                <a:cubicBezTo>
                  <a:pt x="-1302" y="10206"/>
                  <a:pt x="-1826" y="20485"/>
                  <a:pt x="4190" y="27149"/>
                </a:cubicBezTo>
                <a:cubicBezTo>
                  <a:pt x="4548" y="27544"/>
                  <a:pt x="4925" y="27922"/>
                  <a:pt x="5319" y="28281"/>
                </a:cubicBezTo>
                <a:lnTo>
                  <a:pt x="45956" y="68918"/>
                </a:lnTo>
                <a:cubicBezTo>
                  <a:pt x="51702" y="75816"/>
                  <a:pt x="61952" y="76750"/>
                  <a:pt x="68850" y="71003"/>
                </a:cubicBezTo>
                <a:cubicBezTo>
                  <a:pt x="75747" y="65258"/>
                  <a:pt x="76680" y="55009"/>
                  <a:pt x="70935" y="48111"/>
                </a:cubicBezTo>
                <a:cubicBezTo>
                  <a:pt x="70156" y="47175"/>
                  <a:pt x="69275" y="46331"/>
                  <a:pt x="68307" y="45592"/>
                </a:cubicBezTo>
                <a:close/>
              </a:path>
            </a:pathLst>
          </a:custGeom>
          <a:solidFill>
            <a:srgbClr val="000000"/>
          </a:solidFill>
          <a:ln w="8037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77583BE-108F-24BA-ECF8-4497218DC4F8}"/>
              </a:ext>
            </a:extLst>
          </p:cNvPr>
          <p:cNvSpPr/>
          <p:nvPr/>
        </p:nvSpPr>
        <p:spPr>
          <a:xfrm>
            <a:off x="946122" y="497388"/>
            <a:ext cx="89401" cy="32509"/>
          </a:xfrm>
          <a:custGeom>
            <a:avLst/>
            <a:gdLst>
              <a:gd name="connsiteX0" fmla="*/ 73147 w 89401"/>
              <a:gd name="connsiteY0" fmla="*/ 0 h 32509"/>
              <a:gd name="connsiteX1" fmla="*/ 16255 w 89401"/>
              <a:gd name="connsiteY1" fmla="*/ 0 h 32509"/>
              <a:gd name="connsiteX2" fmla="*/ 0 w 89401"/>
              <a:gd name="connsiteY2" fmla="*/ 16255 h 32509"/>
              <a:gd name="connsiteX3" fmla="*/ 16255 w 89401"/>
              <a:gd name="connsiteY3" fmla="*/ 32510 h 32509"/>
              <a:gd name="connsiteX4" fmla="*/ 73147 w 89401"/>
              <a:gd name="connsiteY4" fmla="*/ 32510 h 32509"/>
              <a:gd name="connsiteX5" fmla="*/ 89402 w 89401"/>
              <a:gd name="connsiteY5" fmla="*/ 16255 h 32509"/>
              <a:gd name="connsiteX6" fmla="*/ 73147 w 89401"/>
              <a:gd name="connsiteY6" fmla="*/ 0 h 32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01" h="32509">
                <a:moveTo>
                  <a:pt x="73147" y="0"/>
                </a:moveTo>
                <a:lnTo>
                  <a:pt x="16255" y="0"/>
                </a:lnTo>
                <a:cubicBezTo>
                  <a:pt x="7277" y="0"/>
                  <a:pt x="0" y="7277"/>
                  <a:pt x="0" y="16255"/>
                </a:cubicBezTo>
                <a:cubicBezTo>
                  <a:pt x="0" y="25232"/>
                  <a:pt x="7277" y="32510"/>
                  <a:pt x="16255" y="32510"/>
                </a:cubicBezTo>
                <a:lnTo>
                  <a:pt x="73147" y="32510"/>
                </a:lnTo>
                <a:cubicBezTo>
                  <a:pt x="82125" y="32510"/>
                  <a:pt x="89402" y="25232"/>
                  <a:pt x="89402" y="16255"/>
                </a:cubicBezTo>
                <a:cubicBezTo>
                  <a:pt x="89402" y="7277"/>
                  <a:pt x="82125" y="0"/>
                  <a:pt x="73147" y="0"/>
                </a:cubicBezTo>
                <a:close/>
              </a:path>
            </a:pathLst>
          </a:custGeom>
          <a:solidFill>
            <a:srgbClr val="000000"/>
          </a:solidFill>
          <a:ln w="8037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AF6071-DD5E-E27E-719D-45FCF2E54CC3}"/>
              </a:ext>
            </a:extLst>
          </p:cNvPr>
          <p:cNvSpPr txBox="1"/>
          <p:nvPr/>
        </p:nvSpPr>
        <p:spPr>
          <a:xfrm>
            <a:off x="1131959" y="215409"/>
            <a:ext cx="5987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Bahnschrift Light" panose="020B0502040204020203" pitchFamily="34" charset="0"/>
              </a:rPr>
              <a:t>A</a:t>
            </a:r>
            <a:r>
              <a:rPr lang="en-IN" sz="4000" b="1" dirty="0">
                <a:latin typeface="Bahnschrift Light" panose="020B0502040204020203" pitchFamily="34" charset="0"/>
              </a:rPr>
              <a:t>DV &amp; DISADV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9C55E-CAF4-18E1-039A-F66DFA10498B}"/>
              </a:ext>
            </a:extLst>
          </p:cNvPr>
          <p:cNvSpPr txBox="1"/>
          <p:nvPr/>
        </p:nvSpPr>
        <p:spPr>
          <a:xfrm>
            <a:off x="432060" y="1234475"/>
            <a:ext cx="4057587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Bahnschrift Light Condensed" panose="020B0502040204020203" pitchFamily="34" charset="0"/>
              </a:rPr>
              <a:t>ADVANTAGES</a:t>
            </a:r>
          </a:p>
          <a:p>
            <a:r>
              <a:rPr lang="en-US" sz="2400" dirty="0">
                <a:latin typeface="Bahnschrift Light Condensed" panose="020B0502040204020203" pitchFamily="34" charset="0"/>
              </a:rPr>
              <a:t>Beginner-friendly and suitable for learning file handling in C.</a:t>
            </a:r>
          </a:p>
          <a:p>
            <a:r>
              <a:rPr lang="en-US" sz="2400" dirty="0">
                <a:latin typeface="Bahnschrift Light Condensed" panose="020B0502040204020203" pitchFamily="34" charset="0"/>
              </a:rPr>
              <a:t>•- Simple, structured, and easy to understand.</a:t>
            </a:r>
          </a:p>
          <a:p>
            <a:r>
              <a:rPr lang="en-US" sz="2400" dirty="0">
                <a:latin typeface="Bahnschrift Light Condensed" panose="020B0502040204020203" pitchFamily="34" charset="0"/>
              </a:rPr>
              <a:t>•- No data loss on program exit due to permanent file storage.</a:t>
            </a:r>
          </a:p>
          <a:p>
            <a:r>
              <a:rPr lang="en-US" sz="2400" dirty="0">
                <a:latin typeface="Bahnschrift Light Condensed" panose="020B0502040204020203" pitchFamily="34" charset="0"/>
              </a:rPr>
              <a:t>•- Quick access to specific student reports using roll number.</a:t>
            </a:r>
          </a:p>
          <a:p>
            <a:endParaRPr lang="en-IN" sz="2400" dirty="0">
              <a:latin typeface="Bahnschrift Light Condensed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AEFDAD-9CD8-8D5C-50EF-794C3C805DF6}"/>
              </a:ext>
            </a:extLst>
          </p:cNvPr>
          <p:cNvSpPr txBox="1"/>
          <p:nvPr/>
        </p:nvSpPr>
        <p:spPr>
          <a:xfrm>
            <a:off x="6396363" y="1234475"/>
            <a:ext cx="4438785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Bahnschrift Light Condensed" panose="020B0502040204020203" pitchFamily="34" charset="0"/>
              </a:rPr>
              <a:t>DISADVANTAGES</a:t>
            </a:r>
          </a:p>
          <a:p>
            <a:r>
              <a:rPr lang="en-US" sz="2400" dirty="0">
                <a:latin typeface="Bahnschrift Light Condensed" panose="020B0502040204020203" pitchFamily="34" charset="0"/>
              </a:rPr>
              <a:t>- Limited to 5 subjects with no subject names.</a:t>
            </a:r>
          </a:p>
          <a:p>
            <a:r>
              <a:rPr lang="en-US" sz="2400" dirty="0">
                <a:latin typeface="Bahnschrift Light Condensed" panose="020B0502040204020203" pitchFamily="34" charset="0"/>
              </a:rPr>
              <a:t>- No option to view all student records together.</a:t>
            </a:r>
          </a:p>
          <a:p>
            <a:r>
              <a:rPr lang="en-US" sz="2400" dirty="0">
                <a:latin typeface="Bahnschrift Light Condensed" panose="020B0502040204020203" pitchFamily="34" charset="0"/>
              </a:rPr>
              <a:t>- No data validation (marks range, duplicate roll numbers).</a:t>
            </a:r>
          </a:p>
          <a:p>
            <a:r>
              <a:rPr lang="en-US" sz="2400" dirty="0">
                <a:latin typeface="Bahnschrift Light Condensed" panose="020B0502040204020203" pitchFamily="34" charset="0"/>
              </a:rPr>
              <a:t>- User interface is entirely text-based.</a:t>
            </a:r>
          </a:p>
          <a:p>
            <a:r>
              <a:rPr lang="en-US" sz="2400" dirty="0">
                <a:latin typeface="Bahnschrift Light Condensed" panose="020B0502040204020203" pitchFamily="34" charset="0"/>
              </a:rPr>
              <a:t>- Designed for Turbo C only </a:t>
            </a:r>
          </a:p>
          <a:p>
            <a:endParaRPr lang="en-IN" sz="2400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29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10 Fun C Projects For Beginners To Improve Coding Skills – peerdh.com">
            <a:extLst>
              <a:ext uri="{FF2B5EF4-FFF2-40B4-BE49-F238E27FC236}">
                <a16:creationId xmlns:a16="http://schemas.microsoft.com/office/drawing/2014/main" id="{D88272BA-3C40-02E2-22F7-4953A5FC0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08220" y="-50103"/>
            <a:ext cx="865414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0059FD1-593D-521E-4083-FD20278257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207977"/>
              </p:ext>
            </p:extLst>
          </p:nvPr>
        </p:nvGraphicFramePr>
        <p:xfrm>
          <a:off x="-1708219" y="-50103"/>
          <a:ext cx="8654142" cy="6857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06">
                  <a:extLst>
                    <a:ext uri="{9D8B030D-6E8A-4147-A177-3AD203B41FA5}">
                      <a16:colId xmlns:a16="http://schemas.microsoft.com/office/drawing/2014/main" val="17865760"/>
                    </a:ext>
                  </a:extLst>
                </a:gridCol>
                <a:gridCol w="1236306">
                  <a:extLst>
                    <a:ext uri="{9D8B030D-6E8A-4147-A177-3AD203B41FA5}">
                      <a16:colId xmlns:a16="http://schemas.microsoft.com/office/drawing/2014/main" val="3083348906"/>
                    </a:ext>
                  </a:extLst>
                </a:gridCol>
                <a:gridCol w="1236306">
                  <a:extLst>
                    <a:ext uri="{9D8B030D-6E8A-4147-A177-3AD203B41FA5}">
                      <a16:colId xmlns:a16="http://schemas.microsoft.com/office/drawing/2014/main" val="439806165"/>
                    </a:ext>
                  </a:extLst>
                </a:gridCol>
                <a:gridCol w="1236306">
                  <a:extLst>
                    <a:ext uri="{9D8B030D-6E8A-4147-A177-3AD203B41FA5}">
                      <a16:colId xmlns:a16="http://schemas.microsoft.com/office/drawing/2014/main" val="4064159961"/>
                    </a:ext>
                  </a:extLst>
                </a:gridCol>
                <a:gridCol w="1236306">
                  <a:extLst>
                    <a:ext uri="{9D8B030D-6E8A-4147-A177-3AD203B41FA5}">
                      <a16:colId xmlns:a16="http://schemas.microsoft.com/office/drawing/2014/main" val="3128436681"/>
                    </a:ext>
                  </a:extLst>
                </a:gridCol>
                <a:gridCol w="1236306">
                  <a:extLst>
                    <a:ext uri="{9D8B030D-6E8A-4147-A177-3AD203B41FA5}">
                      <a16:colId xmlns:a16="http://schemas.microsoft.com/office/drawing/2014/main" val="1826006436"/>
                    </a:ext>
                  </a:extLst>
                </a:gridCol>
                <a:gridCol w="1236306">
                  <a:extLst>
                    <a:ext uri="{9D8B030D-6E8A-4147-A177-3AD203B41FA5}">
                      <a16:colId xmlns:a16="http://schemas.microsoft.com/office/drawing/2014/main" val="2768272687"/>
                    </a:ext>
                  </a:extLst>
                </a:gridCol>
              </a:tblGrid>
              <a:tr h="97971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936679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026034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336859"/>
                  </a:ext>
                </a:extLst>
              </a:tr>
              <a:tr h="97957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560036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41624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541411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53494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13C5CBF-C7DE-D981-16D3-7C41A1D37981}"/>
              </a:ext>
            </a:extLst>
          </p:cNvPr>
          <p:cNvSpPr txBox="1"/>
          <p:nvPr/>
        </p:nvSpPr>
        <p:spPr>
          <a:xfrm>
            <a:off x="6096000" y="901184"/>
            <a:ext cx="58547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dirty="0">
              <a:latin typeface="Bahnschrift Light Condensed" panose="020B0502040204020203" pitchFamily="34" charset="0"/>
            </a:endParaRPr>
          </a:p>
          <a:p>
            <a:endParaRPr lang="en-IN" sz="2800" dirty="0">
              <a:latin typeface="Bahnschrift Light Condensed" panose="020B0502040204020203" pitchFamily="34" charset="0"/>
            </a:endParaRPr>
          </a:p>
          <a:p>
            <a:r>
              <a:rPr lang="en-US" sz="2800" dirty="0">
                <a:latin typeface="Bahnschrift Light Condensed" panose="020B0502040204020203" pitchFamily="34" charset="0"/>
              </a:rPr>
              <a:t>- Practical understanding of struct, file I/O, loops, and conditionals.</a:t>
            </a:r>
          </a:p>
          <a:p>
            <a:r>
              <a:rPr lang="en-US" sz="2800" dirty="0">
                <a:latin typeface="Bahnschrift Light Condensed" panose="020B0502040204020203" pitchFamily="34" charset="0"/>
              </a:rPr>
              <a:t>- Learned how to divide code using user-defined functions.</a:t>
            </a:r>
          </a:p>
          <a:p>
            <a:r>
              <a:rPr lang="en-US" sz="2800" dirty="0">
                <a:latin typeface="Bahnschrift Light Condensed" panose="020B0502040204020203" pitchFamily="34" charset="0"/>
              </a:rPr>
              <a:t>- Gained experience debugging in Turbo C.</a:t>
            </a:r>
          </a:p>
          <a:p>
            <a:r>
              <a:rPr lang="en-US" sz="2800" dirty="0">
                <a:latin typeface="Bahnschrift Light Condensed" panose="020B0502040204020203" pitchFamily="34" charset="0"/>
              </a:rPr>
              <a:t>- Understood the limitations of old compilers vs. modern tools.</a:t>
            </a:r>
          </a:p>
          <a:p>
            <a:r>
              <a:rPr lang="en-US" sz="2800" dirty="0">
                <a:latin typeface="Bahnschrift Light Condensed" panose="020B0502040204020203" pitchFamily="34" charset="0"/>
              </a:rPr>
              <a:t>- Built confidence in solving real-world problems with code</a:t>
            </a:r>
            <a:endParaRPr lang="en-IN" sz="2800" dirty="0">
              <a:latin typeface="Bahnschrift Light Condensed" panose="020B0502040204020203" pitchFamily="34" charset="0"/>
            </a:endParaRPr>
          </a:p>
          <a:p>
            <a:endParaRPr lang="en-IN" sz="2800" dirty="0">
              <a:latin typeface="Bahnschrift Light Condense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6AC02E-E0D4-2C06-0B52-8A07A113E206}"/>
              </a:ext>
            </a:extLst>
          </p:cNvPr>
          <p:cNvSpPr txBox="1"/>
          <p:nvPr/>
        </p:nvSpPr>
        <p:spPr>
          <a:xfrm>
            <a:off x="7118893" y="547241"/>
            <a:ext cx="41243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Bahnschrift Light" panose="020B0502040204020203" pitchFamily="34" charset="0"/>
              </a:rPr>
              <a:t>TAKEAWAYS</a:t>
            </a:r>
            <a:endParaRPr lang="en-IN" sz="4400" b="1" dirty="0">
              <a:latin typeface="Bahnschrift Light" panose="020B0502040204020203" pitchFamily="34" charset="0"/>
            </a:endParaRPr>
          </a:p>
        </p:txBody>
      </p:sp>
      <p:pic>
        <p:nvPicPr>
          <p:cNvPr id="14" name="Graphic 13" descr="Lightbulb with solid fill">
            <a:extLst>
              <a:ext uri="{FF2B5EF4-FFF2-40B4-BE49-F238E27FC236}">
                <a16:creationId xmlns:a16="http://schemas.microsoft.com/office/drawing/2014/main" id="{45F7419E-D020-5556-31A9-83544805B4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68970" y="547241"/>
            <a:ext cx="676953" cy="67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0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B624CB-3D1A-3844-DF97-D385BCF9B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nk Glow GIF by Erica Anderson">
            <a:extLst>
              <a:ext uri="{FF2B5EF4-FFF2-40B4-BE49-F238E27FC236}">
                <a16:creationId xmlns:a16="http://schemas.microsoft.com/office/drawing/2014/main" id="{9829ABE2-EB29-7B3C-0E5B-C943067F1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10" y="1047750"/>
            <a:ext cx="11975689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0614AD3-A27A-1028-5EA9-6C2C892533F0}"/>
              </a:ext>
            </a:extLst>
          </p:cNvPr>
          <p:cNvSpPr/>
          <p:nvPr/>
        </p:nvSpPr>
        <p:spPr>
          <a:xfrm>
            <a:off x="-95963" y="0"/>
            <a:ext cx="12287962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9727065" y="4294425"/>
                </a:moveTo>
                <a:cubicBezTo>
                  <a:pt x="9785827" y="4294425"/>
                  <a:pt x="9815208" y="4331793"/>
                  <a:pt x="9815208" y="4406530"/>
                </a:cubicBezTo>
                <a:lnTo>
                  <a:pt x="9815208" y="5293099"/>
                </a:lnTo>
                <a:cubicBezTo>
                  <a:pt x="9815208" y="5369547"/>
                  <a:pt x="9785827" y="5407771"/>
                  <a:pt x="9727065" y="5407771"/>
                </a:cubicBezTo>
                <a:cubicBezTo>
                  <a:pt x="9692264" y="5407771"/>
                  <a:pt x="9667590" y="5399356"/>
                  <a:pt x="9653042" y="5382526"/>
                </a:cubicBezTo>
                <a:cubicBezTo>
                  <a:pt x="9638494" y="5365696"/>
                  <a:pt x="9631220" y="5337884"/>
                  <a:pt x="9631220" y="5299089"/>
                </a:cubicBezTo>
                <a:lnTo>
                  <a:pt x="9631220" y="4411664"/>
                </a:lnTo>
                <a:cubicBezTo>
                  <a:pt x="9631220" y="4333505"/>
                  <a:pt x="9663168" y="4294425"/>
                  <a:pt x="9727065" y="4294425"/>
                </a:cubicBezTo>
                <a:close/>
                <a:moveTo>
                  <a:pt x="10465624" y="4277310"/>
                </a:moveTo>
                <a:lnTo>
                  <a:pt x="10465624" y="4317531"/>
                </a:lnTo>
                <a:lnTo>
                  <a:pt x="10602546" y="4317531"/>
                </a:lnTo>
                <a:lnTo>
                  <a:pt x="10602546" y="5068889"/>
                </a:lnTo>
                <a:cubicBezTo>
                  <a:pt x="10602546" y="5143626"/>
                  <a:pt x="10607538" y="5198109"/>
                  <a:pt x="10617522" y="5232340"/>
                </a:cubicBezTo>
                <a:cubicBezTo>
                  <a:pt x="10627506" y="5266570"/>
                  <a:pt x="10650326" y="5302370"/>
                  <a:pt x="10685983" y="5339738"/>
                </a:cubicBezTo>
                <a:cubicBezTo>
                  <a:pt x="10721640" y="5377106"/>
                  <a:pt x="10778406" y="5407058"/>
                  <a:pt x="10856280" y="5429593"/>
                </a:cubicBezTo>
                <a:cubicBezTo>
                  <a:pt x="10934154" y="5452128"/>
                  <a:pt x="11024152" y="5463395"/>
                  <a:pt x="11126272" y="5463395"/>
                </a:cubicBezTo>
                <a:cubicBezTo>
                  <a:pt x="11269470" y="5463395"/>
                  <a:pt x="11377724" y="5432588"/>
                  <a:pt x="11451034" y="5370973"/>
                </a:cubicBezTo>
                <a:cubicBezTo>
                  <a:pt x="11524344" y="5309358"/>
                  <a:pt x="11561000" y="5229773"/>
                  <a:pt x="11561000" y="5132216"/>
                </a:cubicBezTo>
                <a:lnTo>
                  <a:pt x="11561000" y="4625605"/>
                </a:lnTo>
                <a:cubicBezTo>
                  <a:pt x="11561000" y="4532612"/>
                  <a:pt x="11576689" y="4459017"/>
                  <a:pt x="11608066" y="4404818"/>
                </a:cubicBezTo>
                <a:cubicBezTo>
                  <a:pt x="11639444" y="4350620"/>
                  <a:pt x="11683944" y="4321524"/>
                  <a:pt x="11741565" y="4317531"/>
                </a:cubicBezTo>
                <a:lnTo>
                  <a:pt x="11741565" y="4277310"/>
                </a:lnTo>
                <a:lnTo>
                  <a:pt x="11305127" y="4277310"/>
                </a:lnTo>
                <a:lnTo>
                  <a:pt x="11305127" y="4317531"/>
                </a:lnTo>
                <a:cubicBezTo>
                  <a:pt x="11386710" y="4317531"/>
                  <a:pt x="11442191" y="4347910"/>
                  <a:pt x="11471572" y="4408669"/>
                </a:cubicBezTo>
                <a:cubicBezTo>
                  <a:pt x="11500954" y="4469428"/>
                  <a:pt x="11515644" y="4558000"/>
                  <a:pt x="11515644" y="4674383"/>
                </a:cubicBezTo>
                <a:lnTo>
                  <a:pt x="11515644" y="5116812"/>
                </a:lnTo>
                <a:cubicBezTo>
                  <a:pt x="11515644" y="5214369"/>
                  <a:pt x="11483125" y="5285112"/>
                  <a:pt x="11418087" y="5329041"/>
                </a:cubicBezTo>
                <a:cubicBezTo>
                  <a:pt x="11353050" y="5372970"/>
                  <a:pt x="11289153" y="5394935"/>
                  <a:pt x="11226397" y="5394935"/>
                </a:cubicBezTo>
                <a:cubicBezTo>
                  <a:pt x="11200153" y="5394935"/>
                  <a:pt x="11176762" y="5390370"/>
                  <a:pt x="11156224" y="5381242"/>
                </a:cubicBezTo>
                <a:cubicBezTo>
                  <a:pt x="11135686" y="5372114"/>
                  <a:pt x="11121566" y="5358565"/>
                  <a:pt x="11113864" y="5340594"/>
                </a:cubicBezTo>
                <a:cubicBezTo>
                  <a:pt x="11106162" y="5322623"/>
                  <a:pt x="11102311" y="5287679"/>
                  <a:pt x="11102311" y="5235763"/>
                </a:cubicBezTo>
                <a:lnTo>
                  <a:pt x="11102311" y="4317531"/>
                </a:lnTo>
                <a:lnTo>
                  <a:pt x="11222974" y="4317531"/>
                </a:lnTo>
                <a:lnTo>
                  <a:pt x="11222974" y="4277310"/>
                </a:lnTo>
                <a:close/>
                <a:moveTo>
                  <a:pt x="7724694" y="4277310"/>
                </a:moveTo>
                <a:lnTo>
                  <a:pt x="7724694" y="4317531"/>
                </a:lnTo>
                <a:lnTo>
                  <a:pt x="7798290" y="4317531"/>
                </a:lnTo>
                <a:lnTo>
                  <a:pt x="8155998" y="4978179"/>
                </a:lnTo>
                <a:lnTo>
                  <a:pt x="8155998" y="5384665"/>
                </a:lnTo>
                <a:lnTo>
                  <a:pt x="8017365" y="5384665"/>
                </a:lnTo>
                <a:lnTo>
                  <a:pt x="8017365" y="5424886"/>
                </a:lnTo>
                <a:lnTo>
                  <a:pt x="8804665" y="5424886"/>
                </a:lnTo>
                <a:lnTo>
                  <a:pt x="8804665" y="5384665"/>
                </a:lnTo>
                <a:lnTo>
                  <a:pt x="8649772" y="5384665"/>
                </a:lnTo>
                <a:lnTo>
                  <a:pt x="8649772" y="4860939"/>
                </a:lnTo>
                <a:lnTo>
                  <a:pt x="8794396" y="4602499"/>
                </a:lnTo>
                <a:cubicBezTo>
                  <a:pt x="8833191" y="4532327"/>
                  <a:pt x="8866138" y="4479127"/>
                  <a:pt x="8893237" y="4442900"/>
                </a:cubicBezTo>
                <a:cubicBezTo>
                  <a:pt x="8920336" y="4406672"/>
                  <a:pt x="8946579" y="4379003"/>
                  <a:pt x="8971967" y="4359891"/>
                </a:cubicBezTo>
                <a:cubicBezTo>
                  <a:pt x="8997354" y="4340779"/>
                  <a:pt x="9020318" y="4326659"/>
                  <a:pt x="9040856" y="4317531"/>
                </a:cubicBezTo>
                <a:lnTo>
                  <a:pt x="9040856" y="4277310"/>
                </a:lnTo>
                <a:lnTo>
                  <a:pt x="8649772" y="4277310"/>
                </a:lnTo>
                <a:lnTo>
                  <a:pt x="8649772" y="4317531"/>
                </a:lnTo>
                <a:cubicBezTo>
                  <a:pt x="8695413" y="4318101"/>
                  <a:pt x="8727076" y="4324519"/>
                  <a:pt x="8744762" y="4336785"/>
                </a:cubicBezTo>
                <a:cubicBezTo>
                  <a:pt x="8762448" y="4349051"/>
                  <a:pt x="8775570" y="4365168"/>
                  <a:pt x="8784127" y="4385136"/>
                </a:cubicBezTo>
                <a:cubicBezTo>
                  <a:pt x="8792685" y="4405104"/>
                  <a:pt x="8796964" y="4424501"/>
                  <a:pt x="8796964" y="4443328"/>
                </a:cubicBezTo>
                <a:cubicBezTo>
                  <a:pt x="8796964" y="4470712"/>
                  <a:pt x="8790973" y="4498096"/>
                  <a:pt x="8778992" y="4525481"/>
                </a:cubicBezTo>
                <a:cubicBezTo>
                  <a:pt x="8767012" y="4552865"/>
                  <a:pt x="8715952" y="4646999"/>
                  <a:pt x="8625811" y="4807882"/>
                </a:cubicBezTo>
                <a:lnTo>
                  <a:pt x="8358814" y="4317531"/>
                </a:lnTo>
                <a:lnTo>
                  <a:pt x="8483755" y="4317531"/>
                </a:lnTo>
                <a:lnTo>
                  <a:pt x="8483755" y="4277310"/>
                </a:lnTo>
                <a:close/>
                <a:moveTo>
                  <a:pt x="9718507" y="4240512"/>
                </a:moveTo>
                <a:cubicBezTo>
                  <a:pt x="9523964" y="4240512"/>
                  <a:pt x="9368644" y="4295281"/>
                  <a:pt x="9252545" y="4404818"/>
                </a:cubicBezTo>
                <a:cubicBezTo>
                  <a:pt x="9136447" y="4514356"/>
                  <a:pt x="9078398" y="4660976"/>
                  <a:pt x="9078398" y="4844680"/>
                </a:cubicBezTo>
                <a:cubicBezTo>
                  <a:pt x="9078398" y="5032947"/>
                  <a:pt x="9137730" y="5182563"/>
                  <a:pt x="9256396" y="5293527"/>
                </a:cubicBezTo>
                <a:cubicBezTo>
                  <a:pt x="9375062" y="5404491"/>
                  <a:pt x="9532522" y="5459972"/>
                  <a:pt x="9728776" y="5459972"/>
                </a:cubicBezTo>
                <a:cubicBezTo>
                  <a:pt x="9925031" y="5459972"/>
                  <a:pt x="10079639" y="5403635"/>
                  <a:pt x="10192599" y="5290960"/>
                </a:cubicBezTo>
                <a:cubicBezTo>
                  <a:pt x="10305560" y="5178284"/>
                  <a:pt x="10362040" y="5032377"/>
                  <a:pt x="10362040" y="4853237"/>
                </a:cubicBezTo>
                <a:cubicBezTo>
                  <a:pt x="10362040" y="4663829"/>
                  <a:pt x="10304561" y="4514356"/>
                  <a:pt x="10189604" y="4404818"/>
                </a:cubicBezTo>
                <a:cubicBezTo>
                  <a:pt x="10074646" y="4295281"/>
                  <a:pt x="9917614" y="4240512"/>
                  <a:pt x="9718507" y="4240512"/>
                </a:cubicBezTo>
                <a:close/>
                <a:moveTo>
                  <a:pt x="3870908" y="2831529"/>
                </a:moveTo>
                <a:lnTo>
                  <a:pt x="3874331" y="2831529"/>
                </a:lnTo>
                <a:lnTo>
                  <a:pt x="4060031" y="3365525"/>
                </a:lnTo>
                <a:lnTo>
                  <a:pt x="3686919" y="3365525"/>
                </a:lnTo>
                <a:close/>
                <a:moveTo>
                  <a:pt x="6235339" y="2610743"/>
                </a:moveTo>
                <a:lnTo>
                  <a:pt x="6235339" y="2650964"/>
                </a:lnTo>
                <a:lnTo>
                  <a:pt x="6372261" y="2650964"/>
                </a:lnTo>
                <a:lnTo>
                  <a:pt x="6372261" y="3718098"/>
                </a:lnTo>
                <a:lnTo>
                  <a:pt x="6235339" y="3718098"/>
                </a:lnTo>
                <a:lnTo>
                  <a:pt x="6235339" y="3758319"/>
                </a:lnTo>
                <a:lnTo>
                  <a:pt x="7002958" y="3758319"/>
                </a:lnTo>
                <a:lnTo>
                  <a:pt x="7002958" y="3718098"/>
                </a:lnTo>
                <a:lnTo>
                  <a:pt x="6872026" y="3718098"/>
                </a:lnTo>
                <a:lnTo>
                  <a:pt x="6872026" y="3164421"/>
                </a:lnTo>
                <a:lnTo>
                  <a:pt x="6875449" y="3164421"/>
                </a:lnTo>
                <a:lnTo>
                  <a:pt x="7162985" y="3718098"/>
                </a:lnTo>
                <a:lnTo>
                  <a:pt x="7045746" y="3718098"/>
                </a:lnTo>
                <a:lnTo>
                  <a:pt x="7045746" y="3758319"/>
                </a:lnTo>
                <a:lnTo>
                  <a:pt x="7743192" y="3758319"/>
                </a:lnTo>
                <a:lnTo>
                  <a:pt x="7743192" y="3718098"/>
                </a:lnTo>
                <a:lnTo>
                  <a:pt x="7686711" y="3718098"/>
                </a:lnTo>
                <a:lnTo>
                  <a:pt x="7248561" y="2880308"/>
                </a:lnTo>
                <a:cubicBezTo>
                  <a:pt x="7330144" y="2811847"/>
                  <a:pt x="7406022" y="2756508"/>
                  <a:pt x="7476194" y="2714290"/>
                </a:cubicBezTo>
                <a:cubicBezTo>
                  <a:pt x="7546366" y="2672072"/>
                  <a:pt x="7609693" y="2650964"/>
                  <a:pt x="7666173" y="2650964"/>
                </a:cubicBezTo>
                <a:lnTo>
                  <a:pt x="7686711" y="2650964"/>
                </a:lnTo>
                <a:lnTo>
                  <a:pt x="7686711" y="2610743"/>
                </a:lnTo>
                <a:lnTo>
                  <a:pt x="7079121" y="2610743"/>
                </a:lnTo>
                <a:lnTo>
                  <a:pt x="7079121" y="2650964"/>
                </a:lnTo>
                <a:lnTo>
                  <a:pt x="7094524" y="2650964"/>
                </a:lnTo>
                <a:cubicBezTo>
                  <a:pt x="7205773" y="2650964"/>
                  <a:pt x="7261398" y="2688332"/>
                  <a:pt x="7261398" y="2763068"/>
                </a:cubicBezTo>
                <a:cubicBezTo>
                  <a:pt x="7261398" y="2791023"/>
                  <a:pt x="7250558" y="2814557"/>
                  <a:pt x="7228879" y="2833669"/>
                </a:cubicBezTo>
                <a:cubicBezTo>
                  <a:pt x="7207200" y="2852781"/>
                  <a:pt x="7088249" y="2944775"/>
                  <a:pt x="6872026" y="3109652"/>
                </a:cubicBezTo>
                <a:lnTo>
                  <a:pt x="6872026" y="2650964"/>
                </a:lnTo>
                <a:lnTo>
                  <a:pt x="7014083" y="2650964"/>
                </a:lnTo>
                <a:lnTo>
                  <a:pt x="7014083" y="2610743"/>
                </a:lnTo>
                <a:close/>
                <a:moveTo>
                  <a:pt x="4792154" y="2610743"/>
                </a:moveTo>
                <a:lnTo>
                  <a:pt x="4792154" y="2650964"/>
                </a:lnTo>
                <a:lnTo>
                  <a:pt x="4899124" y="2650964"/>
                </a:lnTo>
                <a:lnTo>
                  <a:pt x="4974431" y="2756222"/>
                </a:lnTo>
                <a:lnTo>
                  <a:pt x="4974431" y="3428851"/>
                </a:lnTo>
                <a:cubicBezTo>
                  <a:pt x="4974431" y="3499594"/>
                  <a:pt x="4960596" y="3564632"/>
                  <a:pt x="4932927" y="3623965"/>
                </a:cubicBezTo>
                <a:cubicBezTo>
                  <a:pt x="4905257" y="3683297"/>
                  <a:pt x="4858333" y="3714675"/>
                  <a:pt x="4792154" y="3718098"/>
                </a:cubicBezTo>
                <a:lnTo>
                  <a:pt x="4792154" y="3758319"/>
                </a:lnTo>
                <a:lnTo>
                  <a:pt x="5235438" y="3758319"/>
                </a:lnTo>
                <a:lnTo>
                  <a:pt x="5235438" y="3718098"/>
                </a:lnTo>
                <a:cubicBezTo>
                  <a:pt x="5092811" y="3716957"/>
                  <a:pt x="5021498" y="3600003"/>
                  <a:pt x="5021498" y="3367236"/>
                </a:cubicBezTo>
                <a:lnTo>
                  <a:pt x="5021498" y="2820405"/>
                </a:lnTo>
                <a:lnTo>
                  <a:pt x="5701828" y="3758319"/>
                </a:lnTo>
                <a:lnTo>
                  <a:pt x="5978239" y="3758319"/>
                </a:lnTo>
                <a:lnTo>
                  <a:pt x="5978239" y="2972730"/>
                </a:lnTo>
                <a:cubicBezTo>
                  <a:pt x="5978239" y="2767918"/>
                  <a:pt x="6038998" y="2660662"/>
                  <a:pt x="6160516" y="2650964"/>
                </a:cubicBezTo>
                <a:lnTo>
                  <a:pt x="6160516" y="2610743"/>
                </a:lnTo>
                <a:lnTo>
                  <a:pt x="5701828" y="2610743"/>
                </a:lnTo>
                <a:lnTo>
                  <a:pt x="5701828" y="2650964"/>
                </a:lnTo>
                <a:lnTo>
                  <a:pt x="5740337" y="2650964"/>
                </a:lnTo>
                <a:cubicBezTo>
                  <a:pt x="5804805" y="2650964"/>
                  <a:pt x="5853012" y="2678633"/>
                  <a:pt x="5884961" y="2733973"/>
                </a:cubicBezTo>
                <a:cubicBezTo>
                  <a:pt x="5916910" y="2789312"/>
                  <a:pt x="5932884" y="2873747"/>
                  <a:pt x="5932884" y="2987278"/>
                </a:cubicBezTo>
                <a:lnTo>
                  <a:pt x="5932884" y="3267968"/>
                </a:lnTo>
                <a:lnTo>
                  <a:pt x="5456224" y="2610743"/>
                </a:lnTo>
                <a:close/>
                <a:moveTo>
                  <a:pt x="3912840" y="2610743"/>
                </a:moveTo>
                <a:lnTo>
                  <a:pt x="3607333" y="3458803"/>
                </a:lnTo>
                <a:cubicBezTo>
                  <a:pt x="3585083" y="3521559"/>
                  <a:pt x="3556700" y="3577611"/>
                  <a:pt x="3522185" y="3626960"/>
                </a:cubicBezTo>
                <a:cubicBezTo>
                  <a:pt x="3487669" y="3676309"/>
                  <a:pt x="3453581" y="3706688"/>
                  <a:pt x="3419921" y="3718098"/>
                </a:cubicBezTo>
                <a:lnTo>
                  <a:pt x="3419921" y="3758319"/>
                </a:lnTo>
                <a:lnTo>
                  <a:pt x="3866629" y="3758319"/>
                </a:lnTo>
                <a:lnTo>
                  <a:pt x="3866629" y="3718098"/>
                </a:lnTo>
                <a:cubicBezTo>
                  <a:pt x="3789040" y="3717528"/>
                  <a:pt x="3734984" y="3696847"/>
                  <a:pt x="3704462" y="3656056"/>
                </a:cubicBezTo>
                <a:cubicBezTo>
                  <a:pt x="3673940" y="3615264"/>
                  <a:pt x="3658679" y="3564632"/>
                  <a:pt x="3658679" y="3504158"/>
                </a:cubicBezTo>
                <a:cubicBezTo>
                  <a:pt x="3658679" y="3472780"/>
                  <a:pt x="3663813" y="3439976"/>
                  <a:pt x="3674083" y="3405745"/>
                </a:cubicBezTo>
                <a:lnTo>
                  <a:pt x="4072012" y="3405745"/>
                </a:lnTo>
                <a:lnTo>
                  <a:pt x="4180693" y="3718098"/>
                </a:lnTo>
                <a:lnTo>
                  <a:pt x="4051473" y="3718098"/>
                </a:lnTo>
                <a:lnTo>
                  <a:pt x="4051473" y="3758319"/>
                </a:lnTo>
                <a:lnTo>
                  <a:pt x="4754053" y="3758319"/>
                </a:lnTo>
                <a:lnTo>
                  <a:pt x="4754053" y="3718098"/>
                </a:lnTo>
                <a:lnTo>
                  <a:pt x="4690727" y="3718098"/>
                </a:lnTo>
                <a:lnTo>
                  <a:pt x="4304778" y="2610743"/>
                </a:lnTo>
                <a:close/>
                <a:moveTo>
                  <a:pt x="1893652" y="2610743"/>
                </a:moveTo>
                <a:lnTo>
                  <a:pt x="1893652" y="2650964"/>
                </a:lnTo>
                <a:lnTo>
                  <a:pt x="2028862" y="2650964"/>
                </a:lnTo>
                <a:lnTo>
                  <a:pt x="2028862" y="3718098"/>
                </a:lnTo>
                <a:lnTo>
                  <a:pt x="1893652" y="3718098"/>
                </a:lnTo>
                <a:lnTo>
                  <a:pt x="1893652" y="3758319"/>
                </a:lnTo>
                <a:lnTo>
                  <a:pt x="2617626" y="3758319"/>
                </a:lnTo>
                <a:lnTo>
                  <a:pt x="2617626" y="3718098"/>
                </a:lnTo>
                <a:lnTo>
                  <a:pt x="2528627" y="3718098"/>
                </a:lnTo>
                <a:lnTo>
                  <a:pt x="2528627" y="3179825"/>
                </a:lnTo>
                <a:lnTo>
                  <a:pt x="2729731" y="3179825"/>
                </a:lnTo>
                <a:lnTo>
                  <a:pt x="2729731" y="3718098"/>
                </a:lnTo>
                <a:lnTo>
                  <a:pt x="2645866" y="3718098"/>
                </a:lnTo>
                <a:lnTo>
                  <a:pt x="2645866" y="3758319"/>
                </a:lnTo>
                <a:lnTo>
                  <a:pt x="3357860" y="3758319"/>
                </a:lnTo>
                <a:lnTo>
                  <a:pt x="3357860" y="3718098"/>
                </a:lnTo>
                <a:lnTo>
                  <a:pt x="3220938" y="3718098"/>
                </a:lnTo>
                <a:lnTo>
                  <a:pt x="3220938" y="2650964"/>
                </a:lnTo>
                <a:lnTo>
                  <a:pt x="3357860" y="2650964"/>
                </a:lnTo>
                <a:lnTo>
                  <a:pt x="3357860" y="2610743"/>
                </a:lnTo>
                <a:lnTo>
                  <a:pt x="2645866" y="2610743"/>
                </a:lnTo>
                <a:lnTo>
                  <a:pt x="2645866" y="2650964"/>
                </a:lnTo>
                <a:lnTo>
                  <a:pt x="2729731" y="2650964"/>
                </a:lnTo>
                <a:lnTo>
                  <a:pt x="2729731" y="3141315"/>
                </a:lnTo>
                <a:lnTo>
                  <a:pt x="2528627" y="3141315"/>
                </a:lnTo>
                <a:lnTo>
                  <a:pt x="2528627" y="2650964"/>
                </a:lnTo>
                <a:lnTo>
                  <a:pt x="2617626" y="2650964"/>
                </a:lnTo>
                <a:lnTo>
                  <a:pt x="2617626" y="2610743"/>
                </a:lnTo>
                <a:close/>
                <a:moveTo>
                  <a:pt x="589917" y="2610743"/>
                </a:moveTo>
                <a:lnTo>
                  <a:pt x="589917" y="3010384"/>
                </a:lnTo>
                <a:lnTo>
                  <a:pt x="635272" y="3010384"/>
                </a:lnTo>
                <a:cubicBezTo>
                  <a:pt x="659234" y="2900846"/>
                  <a:pt x="696031" y="2818123"/>
                  <a:pt x="745666" y="2762213"/>
                </a:cubicBezTo>
                <a:cubicBezTo>
                  <a:pt x="795300" y="2706303"/>
                  <a:pt x="865472" y="2669220"/>
                  <a:pt x="956183" y="2650964"/>
                </a:cubicBezTo>
                <a:lnTo>
                  <a:pt x="956183" y="3718098"/>
                </a:lnTo>
                <a:lnTo>
                  <a:pt x="807281" y="3718098"/>
                </a:lnTo>
                <a:lnTo>
                  <a:pt x="807281" y="3758319"/>
                </a:lnTo>
                <a:lnTo>
                  <a:pt x="1597149" y="3758319"/>
                </a:lnTo>
                <a:lnTo>
                  <a:pt x="1597149" y="3718098"/>
                </a:lnTo>
                <a:lnTo>
                  <a:pt x="1448246" y="3718098"/>
                </a:lnTo>
                <a:lnTo>
                  <a:pt x="1448246" y="2650964"/>
                </a:lnTo>
                <a:cubicBezTo>
                  <a:pt x="1538957" y="2669220"/>
                  <a:pt x="1609129" y="2706303"/>
                  <a:pt x="1658763" y="2762213"/>
                </a:cubicBezTo>
                <a:cubicBezTo>
                  <a:pt x="1708398" y="2818123"/>
                  <a:pt x="1745195" y="2900846"/>
                  <a:pt x="1769157" y="3010384"/>
                </a:cubicBezTo>
                <a:lnTo>
                  <a:pt x="1816224" y="3010384"/>
                </a:lnTo>
                <a:lnTo>
                  <a:pt x="1816224" y="26107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9072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224</Words>
  <Application>Microsoft Office PowerPoint</Application>
  <PresentationFormat>Widescreen</PresentationFormat>
  <Paragraphs>37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Bahnschrift Light</vt:lpstr>
      <vt:lpstr>Bahnschrift Light Condensed</vt:lpstr>
      <vt:lpstr>Broadway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Thejaswini SB</dc:creator>
  <cp:lastModifiedBy>Thejaswini SB</cp:lastModifiedBy>
  <cp:revision>5</cp:revision>
  <dcterms:created xsi:type="dcterms:W3CDTF">2025-06-27T10:36:45Z</dcterms:created>
  <dcterms:modified xsi:type="dcterms:W3CDTF">2025-06-30T10:52:56Z</dcterms:modified>
</cp:coreProperties>
</file>