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64" r:id="rId14"/>
    <p:sldId id="265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05C2A4-E020-4439-8D5A-80ACA30BAF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D69ADCA-3F50-495D-8860-567D093A1456}">
      <dgm:prSet custT="1"/>
      <dgm:spPr/>
      <dgm:t>
        <a:bodyPr/>
        <a:lstStyle/>
        <a:p>
          <a:pPr>
            <a:defRPr cap="all"/>
          </a:pPr>
          <a:r>
            <a:rPr lang="en-US" sz="1000" dirty="0"/>
            <a:t>Which variables influence the satisfaction in the airline industry?</a:t>
          </a:r>
        </a:p>
      </dgm:t>
    </dgm:pt>
    <dgm:pt modelId="{A87EA5CA-5759-4BF4-98FB-EC9E012C1AA4}" type="parTrans" cxnId="{3FD3F381-A92D-41BB-84F4-7BE8E1FD319C}">
      <dgm:prSet/>
      <dgm:spPr/>
      <dgm:t>
        <a:bodyPr/>
        <a:lstStyle/>
        <a:p>
          <a:endParaRPr lang="en-US"/>
        </a:p>
      </dgm:t>
    </dgm:pt>
    <dgm:pt modelId="{7420E04C-1226-43FE-AD26-EC4FE8AD3F0F}" type="sibTrans" cxnId="{3FD3F381-A92D-41BB-84F4-7BE8E1FD319C}">
      <dgm:prSet/>
      <dgm:spPr/>
      <dgm:t>
        <a:bodyPr/>
        <a:lstStyle/>
        <a:p>
          <a:endParaRPr lang="en-US"/>
        </a:p>
      </dgm:t>
    </dgm:pt>
    <dgm:pt modelId="{12CCA9D6-E515-4E12-BD68-979C98B951C6}">
      <dgm:prSet custT="1"/>
      <dgm:spPr/>
      <dgm:t>
        <a:bodyPr/>
        <a:lstStyle/>
        <a:p>
          <a:pPr>
            <a:defRPr cap="all"/>
          </a:pPr>
          <a:r>
            <a:rPr lang="en-US" sz="1000"/>
            <a:t>How do these variables affect the satisfaction ratings for Cheapseats Airlines?</a:t>
          </a:r>
        </a:p>
      </dgm:t>
    </dgm:pt>
    <dgm:pt modelId="{FD58887D-F21A-4782-B394-E91E69AFB8E2}" type="parTrans" cxnId="{892A6A8F-EB08-4034-8E63-A124849E7ECF}">
      <dgm:prSet/>
      <dgm:spPr/>
      <dgm:t>
        <a:bodyPr/>
        <a:lstStyle/>
        <a:p>
          <a:endParaRPr lang="en-US"/>
        </a:p>
      </dgm:t>
    </dgm:pt>
    <dgm:pt modelId="{93D888D0-9E15-4932-9500-47FECCC952CA}" type="sibTrans" cxnId="{892A6A8F-EB08-4034-8E63-A124849E7ECF}">
      <dgm:prSet/>
      <dgm:spPr/>
      <dgm:t>
        <a:bodyPr/>
        <a:lstStyle/>
        <a:p>
          <a:endParaRPr lang="en-US"/>
        </a:p>
      </dgm:t>
    </dgm:pt>
    <dgm:pt modelId="{1C76887E-762B-495F-921D-885FE3C90053}">
      <dgm:prSet custT="1"/>
      <dgm:spPr/>
      <dgm:t>
        <a:bodyPr/>
        <a:lstStyle/>
        <a:p>
          <a:pPr>
            <a:defRPr cap="all"/>
          </a:pPr>
          <a:r>
            <a:rPr lang="en-US" sz="1000" dirty="0"/>
            <a:t>What can be suggested in order to increase the satisfaction for each of these variables?</a:t>
          </a:r>
        </a:p>
      </dgm:t>
    </dgm:pt>
    <dgm:pt modelId="{1B1DD42B-D011-4579-9BEB-E943E4CD0B44}" type="parTrans" cxnId="{6B564C74-4B5C-4C3A-B1E9-75C880AA624A}">
      <dgm:prSet/>
      <dgm:spPr/>
      <dgm:t>
        <a:bodyPr/>
        <a:lstStyle/>
        <a:p>
          <a:endParaRPr lang="en-US"/>
        </a:p>
      </dgm:t>
    </dgm:pt>
    <dgm:pt modelId="{A56896B2-B14A-4F94-9288-B8AF40BE0F02}" type="sibTrans" cxnId="{6B564C74-4B5C-4C3A-B1E9-75C880AA624A}">
      <dgm:prSet/>
      <dgm:spPr/>
      <dgm:t>
        <a:bodyPr/>
        <a:lstStyle/>
        <a:p>
          <a:endParaRPr lang="en-US"/>
        </a:p>
      </dgm:t>
    </dgm:pt>
    <dgm:pt modelId="{5F7ABBAD-49B4-46AC-9820-ACCD4291A4C0}" type="pres">
      <dgm:prSet presAssocID="{5905C2A4-E020-4439-8D5A-80ACA30BAF80}" presName="root" presStyleCnt="0">
        <dgm:presLayoutVars>
          <dgm:dir/>
          <dgm:resizeHandles val="exact"/>
        </dgm:presLayoutVars>
      </dgm:prSet>
      <dgm:spPr/>
    </dgm:pt>
    <dgm:pt modelId="{8D86123C-BCF3-49ED-BAA1-9D7B71460D53}" type="pres">
      <dgm:prSet presAssocID="{3D69ADCA-3F50-495D-8860-567D093A1456}" presName="compNode" presStyleCnt="0"/>
      <dgm:spPr/>
    </dgm:pt>
    <dgm:pt modelId="{1820F5F1-E2FB-4E13-8E7F-BFB9C97B9C02}" type="pres">
      <dgm:prSet presAssocID="{3D69ADCA-3F50-495D-8860-567D093A1456}" presName="iconBgRect" presStyleLbl="bgShp" presStyleIdx="0" presStyleCnt="3"/>
      <dgm:spPr/>
    </dgm:pt>
    <dgm:pt modelId="{077E895A-75B0-427E-A741-06061FCB8D3D}" type="pres">
      <dgm:prSet presAssocID="{3D69ADCA-3F50-495D-8860-567D093A14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BA69B7A9-28A2-4213-8D9B-691F795D5259}" type="pres">
      <dgm:prSet presAssocID="{3D69ADCA-3F50-495D-8860-567D093A1456}" presName="spaceRect" presStyleCnt="0"/>
      <dgm:spPr/>
    </dgm:pt>
    <dgm:pt modelId="{96465881-48F0-44A5-91E4-BEF5E4DE8A35}" type="pres">
      <dgm:prSet presAssocID="{3D69ADCA-3F50-495D-8860-567D093A1456}" presName="textRect" presStyleLbl="revTx" presStyleIdx="0" presStyleCnt="3">
        <dgm:presLayoutVars>
          <dgm:chMax val="1"/>
          <dgm:chPref val="1"/>
        </dgm:presLayoutVars>
      </dgm:prSet>
      <dgm:spPr/>
    </dgm:pt>
    <dgm:pt modelId="{A26F0D3A-FC56-4BE5-9D3F-F318ED6641FD}" type="pres">
      <dgm:prSet presAssocID="{7420E04C-1226-43FE-AD26-EC4FE8AD3F0F}" presName="sibTrans" presStyleCnt="0"/>
      <dgm:spPr/>
    </dgm:pt>
    <dgm:pt modelId="{B3E12A31-30DB-41AA-BE1E-2B36BE3F5019}" type="pres">
      <dgm:prSet presAssocID="{12CCA9D6-E515-4E12-BD68-979C98B951C6}" presName="compNode" presStyleCnt="0"/>
      <dgm:spPr/>
    </dgm:pt>
    <dgm:pt modelId="{C05021CD-5D78-438D-B5F8-4355DCA16DD2}" type="pres">
      <dgm:prSet presAssocID="{12CCA9D6-E515-4E12-BD68-979C98B951C6}" presName="iconBgRect" presStyleLbl="bgShp" presStyleIdx="1" presStyleCnt="3"/>
      <dgm:spPr/>
    </dgm:pt>
    <dgm:pt modelId="{C7BCA830-5733-404B-A2C8-94852303C26D}" type="pres">
      <dgm:prSet presAssocID="{12CCA9D6-E515-4E12-BD68-979C98B951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E58DF5C7-D861-4994-B3ED-417D7FF2B251}" type="pres">
      <dgm:prSet presAssocID="{12CCA9D6-E515-4E12-BD68-979C98B951C6}" presName="spaceRect" presStyleCnt="0"/>
      <dgm:spPr/>
    </dgm:pt>
    <dgm:pt modelId="{CCA7C7AC-6C3A-4710-8633-7AEF13530704}" type="pres">
      <dgm:prSet presAssocID="{12CCA9D6-E515-4E12-BD68-979C98B951C6}" presName="textRect" presStyleLbl="revTx" presStyleIdx="1" presStyleCnt="3">
        <dgm:presLayoutVars>
          <dgm:chMax val="1"/>
          <dgm:chPref val="1"/>
        </dgm:presLayoutVars>
      </dgm:prSet>
      <dgm:spPr/>
    </dgm:pt>
    <dgm:pt modelId="{3B784D39-A7B4-4084-874C-F5620837800B}" type="pres">
      <dgm:prSet presAssocID="{93D888D0-9E15-4932-9500-47FECCC952CA}" presName="sibTrans" presStyleCnt="0"/>
      <dgm:spPr/>
    </dgm:pt>
    <dgm:pt modelId="{20EBFF5E-10B9-46DA-8CD8-AE4E9D153563}" type="pres">
      <dgm:prSet presAssocID="{1C76887E-762B-495F-921D-885FE3C90053}" presName="compNode" presStyleCnt="0"/>
      <dgm:spPr/>
    </dgm:pt>
    <dgm:pt modelId="{F0D4CDA9-35E0-483B-A451-A3FE3B55802C}" type="pres">
      <dgm:prSet presAssocID="{1C76887E-762B-495F-921D-885FE3C90053}" presName="iconBgRect" presStyleLbl="bgShp" presStyleIdx="2" presStyleCnt="3"/>
      <dgm:spPr/>
    </dgm:pt>
    <dgm:pt modelId="{4A730750-C729-4222-BD7D-EFE6E3116E3C}" type="pres">
      <dgm:prSet presAssocID="{1C76887E-762B-495F-921D-885FE3C900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C2469FA-4C48-4505-9248-FD590227E246}" type="pres">
      <dgm:prSet presAssocID="{1C76887E-762B-495F-921D-885FE3C90053}" presName="spaceRect" presStyleCnt="0"/>
      <dgm:spPr/>
    </dgm:pt>
    <dgm:pt modelId="{2AA1F84D-0107-4783-8230-0A98445CCC48}" type="pres">
      <dgm:prSet presAssocID="{1C76887E-762B-495F-921D-885FE3C900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A2A706-CFA2-4149-B8B7-42BE8C259B26}" type="presOf" srcId="{1C76887E-762B-495F-921D-885FE3C90053}" destId="{2AA1F84D-0107-4783-8230-0A98445CCC48}" srcOrd="0" destOrd="0" presId="urn:microsoft.com/office/officeart/2018/5/layout/IconCircleLabelList"/>
    <dgm:cxn modelId="{9F99EA27-1D83-43D6-9701-FBD45EE398AD}" type="presOf" srcId="{5905C2A4-E020-4439-8D5A-80ACA30BAF80}" destId="{5F7ABBAD-49B4-46AC-9820-ACCD4291A4C0}" srcOrd="0" destOrd="0" presId="urn:microsoft.com/office/officeart/2018/5/layout/IconCircleLabelList"/>
    <dgm:cxn modelId="{7E759C62-FBBB-4494-94E5-EEA33325C4C8}" type="presOf" srcId="{3D69ADCA-3F50-495D-8860-567D093A1456}" destId="{96465881-48F0-44A5-91E4-BEF5E4DE8A35}" srcOrd="0" destOrd="0" presId="urn:microsoft.com/office/officeart/2018/5/layout/IconCircleLabelList"/>
    <dgm:cxn modelId="{6B564C74-4B5C-4C3A-B1E9-75C880AA624A}" srcId="{5905C2A4-E020-4439-8D5A-80ACA30BAF80}" destId="{1C76887E-762B-495F-921D-885FE3C90053}" srcOrd="2" destOrd="0" parTransId="{1B1DD42B-D011-4579-9BEB-E943E4CD0B44}" sibTransId="{A56896B2-B14A-4F94-9288-B8AF40BE0F02}"/>
    <dgm:cxn modelId="{3FD3F381-A92D-41BB-84F4-7BE8E1FD319C}" srcId="{5905C2A4-E020-4439-8D5A-80ACA30BAF80}" destId="{3D69ADCA-3F50-495D-8860-567D093A1456}" srcOrd="0" destOrd="0" parTransId="{A87EA5CA-5759-4BF4-98FB-EC9E012C1AA4}" sibTransId="{7420E04C-1226-43FE-AD26-EC4FE8AD3F0F}"/>
    <dgm:cxn modelId="{664D278F-68B8-4B9D-B1E4-72AF468C24B4}" type="presOf" srcId="{12CCA9D6-E515-4E12-BD68-979C98B951C6}" destId="{CCA7C7AC-6C3A-4710-8633-7AEF13530704}" srcOrd="0" destOrd="0" presId="urn:microsoft.com/office/officeart/2018/5/layout/IconCircleLabelList"/>
    <dgm:cxn modelId="{892A6A8F-EB08-4034-8E63-A124849E7ECF}" srcId="{5905C2A4-E020-4439-8D5A-80ACA30BAF80}" destId="{12CCA9D6-E515-4E12-BD68-979C98B951C6}" srcOrd="1" destOrd="0" parTransId="{FD58887D-F21A-4782-B394-E91E69AFB8E2}" sibTransId="{93D888D0-9E15-4932-9500-47FECCC952CA}"/>
    <dgm:cxn modelId="{3810F564-E253-498B-A0CE-F96E0B81BBD4}" type="presParOf" srcId="{5F7ABBAD-49B4-46AC-9820-ACCD4291A4C0}" destId="{8D86123C-BCF3-49ED-BAA1-9D7B71460D53}" srcOrd="0" destOrd="0" presId="urn:microsoft.com/office/officeart/2018/5/layout/IconCircleLabelList"/>
    <dgm:cxn modelId="{ED79C4F9-2B78-4A2E-8BF9-CB0B2713E3BE}" type="presParOf" srcId="{8D86123C-BCF3-49ED-BAA1-9D7B71460D53}" destId="{1820F5F1-E2FB-4E13-8E7F-BFB9C97B9C02}" srcOrd="0" destOrd="0" presId="urn:microsoft.com/office/officeart/2018/5/layout/IconCircleLabelList"/>
    <dgm:cxn modelId="{2C70245F-D697-4DFA-8C48-029917F30BE8}" type="presParOf" srcId="{8D86123C-BCF3-49ED-BAA1-9D7B71460D53}" destId="{077E895A-75B0-427E-A741-06061FCB8D3D}" srcOrd="1" destOrd="0" presId="urn:microsoft.com/office/officeart/2018/5/layout/IconCircleLabelList"/>
    <dgm:cxn modelId="{C3AFC836-5B2E-4935-854F-0A2B519AD384}" type="presParOf" srcId="{8D86123C-BCF3-49ED-BAA1-9D7B71460D53}" destId="{BA69B7A9-28A2-4213-8D9B-691F795D5259}" srcOrd="2" destOrd="0" presId="urn:microsoft.com/office/officeart/2018/5/layout/IconCircleLabelList"/>
    <dgm:cxn modelId="{B3BDD701-21CE-4DEF-9822-A884BCCE8932}" type="presParOf" srcId="{8D86123C-BCF3-49ED-BAA1-9D7B71460D53}" destId="{96465881-48F0-44A5-91E4-BEF5E4DE8A35}" srcOrd="3" destOrd="0" presId="urn:microsoft.com/office/officeart/2018/5/layout/IconCircleLabelList"/>
    <dgm:cxn modelId="{7A3814DB-6D22-43B5-9C57-9C118F5493A9}" type="presParOf" srcId="{5F7ABBAD-49B4-46AC-9820-ACCD4291A4C0}" destId="{A26F0D3A-FC56-4BE5-9D3F-F318ED6641FD}" srcOrd="1" destOrd="0" presId="urn:microsoft.com/office/officeart/2018/5/layout/IconCircleLabelList"/>
    <dgm:cxn modelId="{A1CF1130-A952-4A3D-BB91-423179866191}" type="presParOf" srcId="{5F7ABBAD-49B4-46AC-9820-ACCD4291A4C0}" destId="{B3E12A31-30DB-41AA-BE1E-2B36BE3F5019}" srcOrd="2" destOrd="0" presId="urn:microsoft.com/office/officeart/2018/5/layout/IconCircleLabelList"/>
    <dgm:cxn modelId="{DE602982-5331-4CF8-8FF8-4B7AF42CBFE1}" type="presParOf" srcId="{B3E12A31-30DB-41AA-BE1E-2B36BE3F5019}" destId="{C05021CD-5D78-438D-B5F8-4355DCA16DD2}" srcOrd="0" destOrd="0" presId="urn:microsoft.com/office/officeart/2018/5/layout/IconCircleLabelList"/>
    <dgm:cxn modelId="{85BD89D4-E7B6-408A-96DE-F43429DCE5F8}" type="presParOf" srcId="{B3E12A31-30DB-41AA-BE1E-2B36BE3F5019}" destId="{C7BCA830-5733-404B-A2C8-94852303C26D}" srcOrd="1" destOrd="0" presId="urn:microsoft.com/office/officeart/2018/5/layout/IconCircleLabelList"/>
    <dgm:cxn modelId="{66637C55-C97D-4853-816B-651BABDFAF75}" type="presParOf" srcId="{B3E12A31-30DB-41AA-BE1E-2B36BE3F5019}" destId="{E58DF5C7-D861-4994-B3ED-417D7FF2B251}" srcOrd="2" destOrd="0" presId="urn:microsoft.com/office/officeart/2018/5/layout/IconCircleLabelList"/>
    <dgm:cxn modelId="{60ACCF77-B10C-4B03-9967-58BC45940B67}" type="presParOf" srcId="{B3E12A31-30DB-41AA-BE1E-2B36BE3F5019}" destId="{CCA7C7AC-6C3A-4710-8633-7AEF13530704}" srcOrd="3" destOrd="0" presId="urn:microsoft.com/office/officeart/2018/5/layout/IconCircleLabelList"/>
    <dgm:cxn modelId="{2DDB3784-4B05-4707-96DE-A79016F86AB0}" type="presParOf" srcId="{5F7ABBAD-49B4-46AC-9820-ACCD4291A4C0}" destId="{3B784D39-A7B4-4084-874C-F5620837800B}" srcOrd="3" destOrd="0" presId="urn:microsoft.com/office/officeart/2018/5/layout/IconCircleLabelList"/>
    <dgm:cxn modelId="{8880A958-13A5-4218-8AA0-7EE379466894}" type="presParOf" srcId="{5F7ABBAD-49B4-46AC-9820-ACCD4291A4C0}" destId="{20EBFF5E-10B9-46DA-8CD8-AE4E9D153563}" srcOrd="4" destOrd="0" presId="urn:microsoft.com/office/officeart/2018/5/layout/IconCircleLabelList"/>
    <dgm:cxn modelId="{BD4AFB42-FD71-46D9-B6BA-8EB4440B4772}" type="presParOf" srcId="{20EBFF5E-10B9-46DA-8CD8-AE4E9D153563}" destId="{F0D4CDA9-35E0-483B-A451-A3FE3B55802C}" srcOrd="0" destOrd="0" presId="urn:microsoft.com/office/officeart/2018/5/layout/IconCircleLabelList"/>
    <dgm:cxn modelId="{36C9B23C-5E09-4C59-8EB7-787AC1DE1104}" type="presParOf" srcId="{20EBFF5E-10B9-46DA-8CD8-AE4E9D153563}" destId="{4A730750-C729-4222-BD7D-EFE6E3116E3C}" srcOrd="1" destOrd="0" presId="urn:microsoft.com/office/officeart/2018/5/layout/IconCircleLabelList"/>
    <dgm:cxn modelId="{15C5AFA0-F1C4-4C2B-A04B-B7A4EF69DC5B}" type="presParOf" srcId="{20EBFF5E-10B9-46DA-8CD8-AE4E9D153563}" destId="{EC2469FA-4C48-4505-9248-FD590227E246}" srcOrd="2" destOrd="0" presId="urn:microsoft.com/office/officeart/2018/5/layout/IconCircleLabelList"/>
    <dgm:cxn modelId="{E93F93BD-CAE9-4B3E-9B2D-54970F924ECF}" type="presParOf" srcId="{20EBFF5E-10B9-46DA-8CD8-AE4E9D153563}" destId="{2AA1F84D-0107-4783-8230-0A98445CCC4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0F5F1-E2FB-4E13-8E7F-BFB9C97B9C02}">
      <dsp:nvSpPr>
        <dsp:cNvPr id="0" name=""/>
        <dsp:cNvSpPr/>
      </dsp:nvSpPr>
      <dsp:spPr>
        <a:xfrm>
          <a:off x="487143" y="87787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895A-75B0-427E-A741-06061FCB8D3D}">
      <dsp:nvSpPr>
        <dsp:cNvPr id="0" name=""/>
        <dsp:cNvSpPr/>
      </dsp:nvSpPr>
      <dsp:spPr>
        <a:xfrm>
          <a:off x="779643" y="380287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65881-48F0-44A5-91E4-BEF5E4DE8A35}">
      <dsp:nvSpPr>
        <dsp:cNvPr id="0" name=""/>
        <dsp:cNvSpPr/>
      </dsp:nvSpPr>
      <dsp:spPr>
        <a:xfrm>
          <a:off x="48393" y="1887787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000" kern="1200" dirty="0"/>
            <a:t>Which variables influence the satisfaction in the airline industry?</a:t>
          </a:r>
        </a:p>
      </dsp:txBody>
      <dsp:txXfrm>
        <a:off x="48393" y="1887787"/>
        <a:ext cx="2250000" cy="720000"/>
      </dsp:txXfrm>
    </dsp:sp>
    <dsp:sp modelId="{C05021CD-5D78-438D-B5F8-4355DCA16DD2}">
      <dsp:nvSpPr>
        <dsp:cNvPr id="0" name=""/>
        <dsp:cNvSpPr/>
      </dsp:nvSpPr>
      <dsp:spPr>
        <a:xfrm>
          <a:off x="3130894" y="87787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CA830-5733-404B-A2C8-94852303C26D}">
      <dsp:nvSpPr>
        <dsp:cNvPr id="0" name=""/>
        <dsp:cNvSpPr/>
      </dsp:nvSpPr>
      <dsp:spPr>
        <a:xfrm>
          <a:off x="3423394" y="380287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7C7AC-6C3A-4710-8633-7AEF13530704}">
      <dsp:nvSpPr>
        <dsp:cNvPr id="0" name=""/>
        <dsp:cNvSpPr/>
      </dsp:nvSpPr>
      <dsp:spPr>
        <a:xfrm>
          <a:off x="2692144" y="1887787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000" kern="1200"/>
            <a:t>How do these variables affect the satisfaction ratings for Cheapseats Airlines?</a:t>
          </a:r>
        </a:p>
      </dsp:txBody>
      <dsp:txXfrm>
        <a:off x="2692144" y="1887787"/>
        <a:ext cx="2250000" cy="720000"/>
      </dsp:txXfrm>
    </dsp:sp>
    <dsp:sp modelId="{F0D4CDA9-35E0-483B-A451-A3FE3B55802C}">
      <dsp:nvSpPr>
        <dsp:cNvPr id="0" name=""/>
        <dsp:cNvSpPr/>
      </dsp:nvSpPr>
      <dsp:spPr>
        <a:xfrm>
          <a:off x="5774644" y="87787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30750-C729-4222-BD7D-EFE6E3116E3C}">
      <dsp:nvSpPr>
        <dsp:cNvPr id="0" name=""/>
        <dsp:cNvSpPr/>
      </dsp:nvSpPr>
      <dsp:spPr>
        <a:xfrm>
          <a:off x="6067144" y="380287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1F84D-0107-4783-8230-0A98445CCC48}">
      <dsp:nvSpPr>
        <dsp:cNvPr id="0" name=""/>
        <dsp:cNvSpPr/>
      </dsp:nvSpPr>
      <dsp:spPr>
        <a:xfrm>
          <a:off x="5335894" y="1887787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000" kern="1200" dirty="0"/>
            <a:t>What can be suggested in order to increase the satisfaction for each of these variables?</a:t>
          </a:r>
        </a:p>
      </dsp:txBody>
      <dsp:txXfrm>
        <a:off x="5335894" y="1887787"/>
        <a:ext cx="22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ac0ac977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ac0ac977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21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9ac0ac977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9ac0ac977_4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05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ac0ac977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ac0ac977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167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ac0ac977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9ac0ac977_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ac0ac977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9ac0ac977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9ac0ac97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9ac0ac97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9ac0ac977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9ac0ac977_4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9ac0ac977_4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9ac0ac977_4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9ac0ac977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9ac0ac977_4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953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ac0ac977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ac0ac977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05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9ac0ac977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9ac0ac977_4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933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ac0ac977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ac0ac977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0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9ac0ac977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9ac0ac977_4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82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58731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20430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63967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0839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069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36754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9132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9992330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395398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9415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212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7792009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66325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04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85192" y="648683"/>
            <a:ext cx="6773613" cy="2600461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Customer Satisfaction analysis</a:t>
            </a:r>
            <a:endParaRPr lang="en-IN" sz="3600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03030"/>
            <a:ext cx="9144000" cy="1340469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07691" y="4057522"/>
            <a:ext cx="6528618" cy="874590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000" dirty="0">
                <a:solidFill>
                  <a:srgbClr val="2A1A00"/>
                </a:solidFill>
              </a:rPr>
              <a:t>Analysis to increase the satisfaction ratings of customers of an Airline using 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6">
            <a:extLst>
              <a:ext uri="{FF2B5EF4-FFF2-40B4-BE49-F238E27FC236}">
                <a16:creationId xmlns:a16="http://schemas.microsoft.com/office/drawing/2014/main" id="{CA71505E-6D83-4D7B-B88A-7D7C2DB4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2174A2F-5CC0-47EE-BFEA-6199C2BD7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938759" y="286788"/>
            <a:ext cx="4712233" cy="111909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5100" spc="200"/>
              <a:t>Arrival Delay</a:t>
            </a:r>
          </a:p>
        </p:txBody>
      </p:sp>
      <p:sp>
        <p:nvSpPr>
          <p:cNvPr id="116" name="Freeform 6">
            <a:extLst>
              <a:ext uri="{FF2B5EF4-FFF2-40B4-BE49-F238E27FC236}">
                <a16:creationId xmlns:a16="http://schemas.microsoft.com/office/drawing/2014/main" id="{41FD8A63-3109-4B9D-BE1D-547B2C55A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938758" y="1376404"/>
            <a:ext cx="3622895" cy="26951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1800"/>
              </a:spcAft>
              <a:buNone/>
            </a:pPr>
            <a:r>
              <a:rPr lang="en-US" b="1" dirty="0"/>
              <a:t>Suggestions based on insights:</a:t>
            </a:r>
            <a:endParaRPr lang="en-US" dirty="0"/>
          </a:p>
          <a:p>
            <a:pPr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1200"/>
              </a:spcAft>
              <a:buSzPts val="1200"/>
            </a:pPr>
            <a:r>
              <a:rPr lang="en-US" dirty="0"/>
              <a:t>The airline should try not to exceed the delay time of 30 minutes.</a:t>
            </a:r>
          </a:p>
          <a:p>
            <a:pPr lvl="0" indent="-228600" defTabSz="914400">
              <a:lnSpc>
                <a:spcPct val="100000"/>
              </a:lnSpc>
              <a:spcBef>
                <a:spcPts val="700"/>
              </a:spcBef>
              <a:buSzPts val="1200"/>
            </a:pPr>
            <a:r>
              <a:rPr lang="en-US" dirty="0"/>
              <a:t>For uncontrollable factors, such as bad weather,  the possible solution for long time delay can be to provide more entertainment around the boarding area of the airline. </a:t>
            </a:r>
          </a:p>
          <a:p>
            <a:pPr marL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DC8C4FD0-5F25-4BC1-B5D7-80DD5B49E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590" y="2378826"/>
            <a:ext cx="2134918" cy="2132328"/>
          </a:xfrm>
          <a:custGeom>
            <a:avLst/>
            <a:gdLst>
              <a:gd name="connsiteX0" fmla="*/ 1104034 w 2208067"/>
              <a:gd name="connsiteY0" fmla="*/ 0 h 2205387"/>
              <a:gd name="connsiteX1" fmla="*/ 1125458 w 2208067"/>
              <a:gd name="connsiteY1" fmla="*/ 2008 h 2205387"/>
              <a:gd name="connsiteX2" fmla="*/ 1146213 w 2208067"/>
              <a:gd name="connsiteY2" fmla="*/ 7364 h 2205387"/>
              <a:gd name="connsiteX3" fmla="*/ 1166298 w 2208067"/>
              <a:gd name="connsiteY3" fmla="*/ 15399 h 2205387"/>
              <a:gd name="connsiteX4" fmla="*/ 1187053 w 2208067"/>
              <a:gd name="connsiteY4" fmla="*/ 25441 h 2205387"/>
              <a:gd name="connsiteX5" fmla="*/ 1206470 w 2208067"/>
              <a:gd name="connsiteY5" fmla="*/ 36823 h 2205387"/>
              <a:gd name="connsiteX6" fmla="*/ 1226555 w 2208067"/>
              <a:gd name="connsiteY6" fmla="*/ 48875 h 2205387"/>
              <a:gd name="connsiteX7" fmla="*/ 1246641 w 2208067"/>
              <a:gd name="connsiteY7" fmla="*/ 59586 h 2205387"/>
              <a:gd name="connsiteX8" fmla="*/ 1266726 w 2208067"/>
              <a:gd name="connsiteY8" fmla="*/ 70298 h 2205387"/>
              <a:gd name="connsiteX9" fmla="*/ 1286811 w 2208067"/>
              <a:gd name="connsiteY9" fmla="*/ 78332 h 2205387"/>
              <a:gd name="connsiteX10" fmla="*/ 1307567 w 2208067"/>
              <a:gd name="connsiteY10" fmla="*/ 83689 h 2205387"/>
              <a:gd name="connsiteX11" fmla="*/ 1328322 w 2208067"/>
              <a:gd name="connsiteY11" fmla="*/ 86367 h 2205387"/>
              <a:gd name="connsiteX12" fmla="*/ 1350416 w 2208067"/>
              <a:gd name="connsiteY12" fmla="*/ 86367 h 2205387"/>
              <a:gd name="connsiteX13" fmla="*/ 1373180 w 2208067"/>
              <a:gd name="connsiteY13" fmla="*/ 85029 h 2205387"/>
              <a:gd name="connsiteX14" fmla="*/ 1395942 w 2208067"/>
              <a:gd name="connsiteY14" fmla="*/ 82350 h 2205387"/>
              <a:gd name="connsiteX15" fmla="*/ 1418706 w 2208067"/>
              <a:gd name="connsiteY15" fmla="*/ 79003 h 2205387"/>
              <a:gd name="connsiteX16" fmla="*/ 1441471 w 2208067"/>
              <a:gd name="connsiteY16" fmla="*/ 76324 h 2205387"/>
              <a:gd name="connsiteX17" fmla="*/ 1464234 w 2208067"/>
              <a:gd name="connsiteY17" fmla="*/ 74315 h 2205387"/>
              <a:gd name="connsiteX18" fmla="*/ 1485659 w 2208067"/>
              <a:gd name="connsiteY18" fmla="*/ 74985 h 2205387"/>
              <a:gd name="connsiteX19" fmla="*/ 1506414 w 2208067"/>
              <a:gd name="connsiteY19" fmla="*/ 77664 h 2205387"/>
              <a:gd name="connsiteX20" fmla="*/ 1526499 w 2208067"/>
              <a:gd name="connsiteY20" fmla="*/ 83689 h 2205387"/>
              <a:gd name="connsiteX21" fmla="*/ 1543237 w 2208067"/>
              <a:gd name="connsiteY21" fmla="*/ 92393 h 2205387"/>
              <a:gd name="connsiteX22" fmla="*/ 1559305 w 2208067"/>
              <a:gd name="connsiteY22" fmla="*/ 103775 h 2205387"/>
              <a:gd name="connsiteX23" fmla="*/ 1573365 w 2208067"/>
              <a:gd name="connsiteY23" fmla="*/ 117165 h 2205387"/>
              <a:gd name="connsiteX24" fmla="*/ 1587426 w 2208067"/>
              <a:gd name="connsiteY24" fmla="*/ 132563 h 2205387"/>
              <a:gd name="connsiteX25" fmla="*/ 1600146 w 2208067"/>
              <a:gd name="connsiteY25" fmla="*/ 148632 h 2205387"/>
              <a:gd name="connsiteX26" fmla="*/ 1612866 w 2208067"/>
              <a:gd name="connsiteY26" fmla="*/ 165370 h 2205387"/>
              <a:gd name="connsiteX27" fmla="*/ 1625587 w 2208067"/>
              <a:gd name="connsiteY27" fmla="*/ 182108 h 2205387"/>
              <a:gd name="connsiteX28" fmla="*/ 1638308 w 2208067"/>
              <a:gd name="connsiteY28" fmla="*/ 198177 h 2205387"/>
              <a:gd name="connsiteX29" fmla="*/ 1651699 w 2208067"/>
              <a:gd name="connsiteY29" fmla="*/ 213575 h 2205387"/>
              <a:gd name="connsiteX30" fmla="*/ 1667097 w 2208067"/>
              <a:gd name="connsiteY30" fmla="*/ 226966 h 2205387"/>
              <a:gd name="connsiteX31" fmla="*/ 1681826 w 2208067"/>
              <a:gd name="connsiteY31" fmla="*/ 239018 h 2205387"/>
              <a:gd name="connsiteX32" fmla="*/ 1698565 w 2208067"/>
              <a:gd name="connsiteY32" fmla="*/ 248390 h 2205387"/>
              <a:gd name="connsiteX33" fmla="*/ 1716642 w 2208067"/>
              <a:gd name="connsiteY33" fmla="*/ 256425 h 2205387"/>
              <a:gd name="connsiteX34" fmla="*/ 1736058 w 2208067"/>
              <a:gd name="connsiteY34" fmla="*/ 263119 h 2205387"/>
              <a:gd name="connsiteX35" fmla="*/ 1756144 w 2208067"/>
              <a:gd name="connsiteY35" fmla="*/ 269145 h 2205387"/>
              <a:gd name="connsiteX36" fmla="*/ 1776228 w 2208067"/>
              <a:gd name="connsiteY36" fmla="*/ 274501 h 2205387"/>
              <a:gd name="connsiteX37" fmla="*/ 1796984 w 2208067"/>
              <a:gd name="connsiteY37" fmla="*/ 279857 h 2205387"/>
              <a:gd name="connsiteX38" fmla="*/ 1816399 w 2208067"/>
              <a:gd name="connsiteY38" fmla="*/ 285883 h 2205387"/>
              <a:gd name="connsiteX39" fmla="*/ 1835816 w 2208067"/>
              <a:gd name="connsiteY39" fmla="*/ 292578 h 2205387"/>
              <a:gd name="connsiteX40" fmla="*/ 1853892 w 2208067"/>
              <a:gd name="connsiteY40" fmla="*/ 300613 h 2205387"/>
              <a:gd name="connsiteX41" fmla="*/ 1869960 w 2208067"/>
              <a:gd name="connsiteY41" fmla="*/ 310655 h 2205387"/>
              <a:gd name="connsiteX42" fmla="*/ 1884691 w 2208067"/>
              <a:gd name="connsiteY42" fmla="*/ 322706 h 2205387"/>
              <a:gd name="connsiteX43" fmla="*/ 1896741 w 2208067"/>
              <a:gd name="connsiteY43" fmla="*/ 337436 h 2205387"/>
              <a:gd name="connsiteX44" fmla="*/ 1906785 w 2208067"/>
              <a:gd name="connsiteY44" fmla="*/ 353504 h 2205387"/>
              <a:gd name="connsiteX45" fmla="*/ 1914819 w 2208067"/>
              <a:gd name="connsiteY45" fmla="*/ 371581 h 2205387"/>
              <a:gd name="connsiteX46" fmla="*/ 1921514 w 2208067"/>
              <a:gd name="connsiteY46" fmla="*/ 390998 h 2205387"/>
              <a:gd name="connsiteX47" fmla="*/ 1927540 w 2208067"/>
              <a:gd name="connsiteY47" fmla="*/ 410413 h 2205387"/>
              <a:gd name="connsiteX48" fmla="*/ 1932896 w 2208067"/>
              <a:gd name="connsiteY48" fmla="*/ 431169 h 2205387"/>
              <a:gd name="connsiteX49" fmla="*/ 1938252 w 2208067"/>
              <a:gd name="connsiteY49" fmla="*/ 451253 h 2205387"/>
              <a:gd name="connsiteX50" fmla="*/ 1944278 w 2208067"/>
              <a:gd name="connsiteY50" fmla="*/ 471339 h 2205387"/>
              <a:gd name="connsiteX51" fmla="*/ 1950972 w 2208067"/>
              <a:gd name="connsiteY51" fmla="*/ 490756 h 2205387"/>
              <a:gd name="connsiteX52" fmla="*/ 1959007 w 2208067"/>
              <a:gd name="connsiteY52" fmla="*/ 508832 h 2205387"/>
              <a:gd name="connsiteX53" fmla="*/ 1968380 w 2208067"/>
              <a:gd name="connsiteY53" fmla="*/ 525570 h 2205387"/>
              <a:gd name="connsiteX54" fmla="*/ 1980431 w 2208067"/>
              <a:gd name="connsiteY54" fmla="*/ 540300 h 2205387"/>
              <a:gd name="connsiteX55" fmla="*/ 1993822 w 2208067"/>
              <a:gd name="connsiteY55" fmla="*/ 555699 h 2205387"/>
              <a:gd name="connsiteX56" fmla="*/ 2009221 w 2208067"/>
              <a:gd name="connsiteY56" fmla="*/ 569088 h 2205387"/>
              <a:gd name="connsiteX57" fmla="*/ 2025959 w 2208067"/>
              <a:gd name="connsiteY57" fmla="*/ 581810 h 2205387"/>
              <a:gd name="connsiteX58" fmla="*/ 2042697 w 2208067"/>
              <a:gd name="connsiteY58" fmla="*/ 594531 h 2205387"/>
              <a:gd name="connsiteX59" fmla="*/ 2059434 w 2208067"/>
              <a:gd name="connsiteY59" fmla="*/ 607251 h 2205387"/>
              <a:gd name="connsiteX60" fmla="*/ 2075502 w 2208067"/>
              <a:gd name="connsiteY60" fmla="*/ 619972 h 2205387"/>
              <a:gd name="connsiteX61" fmla="*/ 2090901 w 2208067"/>
              <a:gd name="connsiteY61" fmla="*/ 634032 h 2205387"/>
              <a:gd name="connsiteX62" fmla="*/ 2104293 w 2208067"/>
              <a:gd name="connsiteY62" fmla="*/ 648092 h 2205387"/>
              <a:gd name="connsiteX63" fmla="*/ 2115673 w 2208067"/>
              <a:gd name="connsiteY63" fmla="*/ 664160 h 2205387"/>
              <a:gd name="connsiteX64" fmla="*/ 2124377 w 2208067"/>
              <a:gd name="connsiteY64" fmla="*/ 680898 h 2205387"/>
              <a:gd name="connsiteX65" fmla="*/ 2130403 w 2208067"/>
              <a:gd name="connsiteY65" fmla="*/ 700983 h 2205387"/>
              <a:gd name="connsiteX66" fmla="*/ 2133081 w 2208067"/>
              <a:gd name="connsiteY66" fmla="*/ 721738 h 2205387"/>
              <a:gd name="connsiteX67" fmla="*/ 2133751 w 2208067"/>
              <a:gd name="connsiteY67" fmla="*/ 743163 h 2205387"/>
              <a:gd name="connsiteX68" fmla="*/ 2131741 w 2208067"/>
              <a:gd name="connsiteY68" fmla="*/ 765926 h 2205387"/>
              <a:gd name="connsiteX69" fmla="*/ 2129065 w 2208067"/>
              <a:gd name="connsiteY69" fmla="*/ 788690 h 2205387"/>
              <a:gd name="connsiteX70" fmla="*/ 2125717 w 2208067"/>
              <a:gd name="connsiteY70" fmla="*/ 811455 h 2205387"/>
              <a:gd name="connsiteX71" fmla="*/ 2123039 w 2208067"/>
              <a:gd name="connsiteY71" fmla="*/ 834217 h 2205387"/>
              <a:gd name="connsiteX72" fmla="*/ 2121699 w 2208067"/>
              <a:gd name="connsiteY72" fmla="*/ 856981 h 2205387"/>
              <a:gd name="connsiteX73" fmla="*/ 2121699 w 2208067"/>
              <a:gd name="connsiteY73" fmla="*/ 879075 h 2205387"/>
              <a:gd name="connsiteX74" fmla="*/ 2124377 w 2208067"/>
              <a:gd name="connsiteY74" fmla="*/ 899830 h 2205387"/>
              <a:gd name="connsiteX75" fmla="*/ 2129733 w 2208067"/>
              <a:gd name="connsiteY75" fmla="*/ 920585 h 2205387"/>
              <a:gd name="connsiteX76" fmla="*/ 2137767 w 2208067"/>
              <a:gd name="connsiteY76" fmla="*/ 940001 h 2205387"/>
              <a:gd name="connsiteX77" fmla="*/ 2147811 w 2208067"/>
              <a:gd name="connsiteY77" fmla="*/ 960086 h 2205387"/>
              <a:gd name="connsiteX78" fmla="*/ 2159193 w 2208067"/>
              <a:gd name="connsiteY78" fmla="*/ 980172 h 2205387"/>
              <a:gd name="connsiteX79" fmla="*/ 2171243 w 2208067"/>
              <a:gd name="connsiteY79" fmla="*/ 1000258 h 2205387"/>
              <a:gd name="connsiteX80" fmla="*/ 2182625 w 2208067"/>
              <a:gd name="connsiteY80" fmla="*/ 1019674 h 2205387"/>
              <a:gd name="connsiteX81" fmla="*/ 2192669 w 2208067"/>
              <a:gd name="connsiteY81" fmla="*/ 1040429 h 2205387"/>
              <a:gd name="connsiteX82" fmla="*/ 2200702 w 2208067"/>
              <a:gd name="connsiteY82" fmla="*/ 1060514 h 2205387"/>
              <a:gd name="connsiteX83" fmla="*/ 2206059 w 2208067"/>
              <a:gd name="connsiteY83" fmla="*/ 1081269 h 2205387"/>
              <a:gd name="connsiteX84" fmla="*/ 2208067 w 2208067"/>
              <a:gd name="connsiteY84" fmla="*/ 1102693 h 2205387"/>
              <a:gd name="connsiteX85" fmla="*/ 2206059 w 2208067"/>
              <a:gd name="connsiteY85" fmla="*/ 1124117 h 2205387"/>
              <a:gd name="connsiteX86" fmla="*/ 2200702 w 2208067"/>
              <a:gd name="connsiteY86" fmla="*/ 1144872 h 2205387"/>
              <a:gd name="connsiteX87" fmla="*/ 2192669 w 2208067"/>
              <a:gd name="connsiteY87" fmla="*/ 1164959 h 2205387"/>
              <a:gd name="connsiteX88" fmla="*/ 2182625 w 2208067"/>
              <a:gd name="connsiteY88" fmla="*/ 1185713 h 2205387"/>
              <a:gd name="connsiteX89" fmla="*/ 2171243 w 2208067"/>
              <a:gd name="connsiteY89" fmla="*/ 1205130 h 2205387"/>
              <a:gd name="connsiteX90" fmla="*/ 2159193 w 2208067"/>
              <a:gd name="connsiteY90" fmla="*/ 1225216 h 2205387"/>
              <a:gd name="connsiteX91" fmla="*/ 2147811 w 2208067"/>
              <a:gd name="connsiteY91" fmla="*/ 1245301 h 2205387"/>
              <a:gd name="connsiteX92" fmla="*/ 2137767 w 2208067"/>
              <a:gd name="connsiteY92" fmla="*/ 1265386 h 2205387"/>
              <a:gd name="connsiteX93" fmla="*/ 2129733 w 2208067"/>
              <a:gd name="connsiteY93" fmla="*/ 1284802 h 2205387"/>
              <a:gd name="connsiteX94" fmla="*/ 2124377 w 2208067"/>
              <a:gd name="connsiteY94" fmla="*/ 1305558 h 2205387"/>
              <a:gd name="connsiteX95" fmla="*/ 2121699 w 2208067"/>
              <a:gd name="connsiteY95" fmla="*/ 1326312 h 2205387"/>
              <a:gd name="connsiteX96" fmla="*/ 2121699 w 2208067"/>
              <a:gd name="connsiteY96" fmla="*/ 1348406 h 2205387"/>
              <a:gd name="connsiteX97" fmla="*/ 2123039 w 2208067"/>
              <a:gd name="connsiteY97" fmla="*/ 1371169 h 2205387"/>
              <a:gd name="connsiteX98" fmla="*/ 2125717 w 2208067"/>
              <a:gd name="connsiteY98" fmla="*/ 1393933 h 2205387"/>
              <a:gd name="connsiteX99" fmla="*/ 2129065 w 2208067"/>
              <a:gd name="connsiteY99" fmla="*/ 1416697 h 2205387"/>
              <a:gd name="connsiteX100" fmla="*/ 2131741 w 2208067"/>
              <a:gd name="connsiteY100" fmla="*/ 1439461 h 2205387"/>
              <a:gd name="connsiteX101" fmla="*/ 2133751 w 2208067"/>
              <a:gd name="connsiteY101" fmla="*/ 1462224 h 2205387"/>
              <a:gd name="connsiteX102" fmla="*/ 2133081 w 2208067"/>
              <a:gd name="connsiteY102" fmla="*/ 1483649 h 2205387"/>
              <a:gd name="connsiteX103" fmla="*/ 2130403 w 2208067"/>
              <a:gd name="connsiteY103" fmla="*/ 1504404 h 2205387"/>
              <a:gd name="connsiteX104" fmla="*/ 2124377 w 2208067"/>
              <a:gd name="connsiteY104" fmla="*/ 1524489 h 2205387"/>
              <a:gd name="connsiteX105" fmla="*/ 2115673 w 2208067"/>
              <a:gd name="connsiteY105" fmla="*/ 1541227 h 2205387"/>
              <a:gd name="connsiteX106" fmla="*/ 2104293 w 2208067"/>
              <a:gd name="connsiteY106" fmla="*/ 1557295 h 2205387"/>
              <a:gd name="connsiteX107" fmla="*/ 2090901 w 2208067"/>
              <a:gd name="connsiteY107" fmla="*/ 1571355 h 2205387"/>
              <a:gd name="connsiteX108" fmla="*/ 2075502 w 2208067"/>
              <a:gd name="connsiteY108" fmla="*/ 1585414 h 2205387"/>
              <a:gd name="connsiteX109" fmla="*/ 2059434 w 2208067"/>
              <a:gd name="connsiteY109" fmla="*/ 1598135 h 2205387"/>
              <a:gd name="connsiteX110" fmla="*/ 2042697 w 2208067"/>
              <a:gd name="connsiteY110" fmla="*/ 1610856 h 2205387"/>
              <a:gd name="connsiteX111" fmla="*/ 2025959 w 2208067"/>
              <a:gd name="connsiteY111" fmla="*/ 1623577 h 2205387"/>
              <a:gd name="connsiteX112" fmla="*/ 2009221 w 2208067"/>
              <a:gd name="connsiteY112" fmla="*/ 1636298 h 2205387"/>
              <a:gd name="connsiteX113" fmla="*/ 1993822 w 2208067"/>
              <a:gd name="connsiteY113" fmla="*/ 1649688 h 2205387"/>
              <a:gd name="connsiteX114" fmla="*/ 1980431 w 2208067"/>
              <a:gd name="connsiteY114" fmla="*/ 1665087 h 2205387"/>
              <a:gd name="connsiteX115" fmla="*/ 1968380 w 2208067"/>
              <a:gd name="connsiteY115" fmla="*/ 1679817 h 2205387"/>
              <a:gd name="connsiteX116" fmla="*/ 1959007 w 2208067"/>
              <a:gd name="connsiteY116" fmla="*/ 1696554 h 2205387"/>
              <a:gd name="connsiteX117" fmla="*/ 1950972 w 2208067"/>
              <a:gd name="connsiteY117" fmla="*/ 1714631 h 2205387"/>
              <a:gd name="connsiteX118" fmla="*/ 1944278 w 2208067"/>
              <a:gd name="connsiteY118" fmla="*/ 1734047 h 2205387"/>
              <a:gd name="connsiteX119" fmla="*/ 1938252 w 2208067"/>
              <a:gd name="connsiteY119" fmla="*/ 1754133 h 2205387"/>
              <a:gd name="connsiteX120" fmla="*/ 1932896 w 2208067"/>
              <a:gd name="connsiteY120" fmla="*/ 1774219 h 2205387"/>
              <a:gd name="connsiteX121" fmla="*/ 1927540 w 2208067"/>
              <a:gd name="connsiteY121" fmla="*/ 1794974 h 2205387"/>
              <a:gd name="connsiteX122" fmla="*/ 1921514 w 2208067"/>
              <a:gd name="connsiteY122" fmla="*/ 1814390 h 2205387"/>
              <a:gd name="connsiteX123" fmla="*/ 1914819 w 2208067"/>
              <a:gd name="connsiteY123" fmla="*/ 1833805 h 2205387"/>
              <a:gd name="connsiteX124" fmla="*/ 1906785 w 2208067"/>
              <a:gd name="connsiteY124" fmla="*/ 1851883 h 2205387"/>
              <a:gd name="connsiteX125" fmla="*/ 1896741 w 2208067"/>
              <a:gd name="connsiteY125" fmla="*/ 1867952 h 2205387"/>
              <a:gd name="connsiteX126" fmla="*/ 1884691 w 2208067"/>
              <a:gd name="connsiteY126" fmla="*/ 1882680 h 2205387"/>
              <a:gd name="connsiteX127" fmla="*/ 1869960 w 2208067"/>
              <a:gd name="connsiteY127" fmla="*/ 1894732 h 2205387"/>
              <a:gd name="connsiteX128" fmla="*/ 1853892 w 2208067"/>
              <a:gd name="connsiteY128" fmla="*/ 1904774 h 2205387"/>
              <a:gd name="connsiteX129" fmla="*/ 1835816 w 2208067"/>
              <a:gd name="connsiteY129" fmla="*/ 1912808 h 2205387"/>
              <a:gd name="connsiteX130" fmla="*/ 1816399 w 2208067"/>
              <a:gd name="connsiteY130" fmla="*/ 1919504 h 2205387"/>
              <a:gd name="connsiteX131" fmla="*/ 1796984 w 2208067"/>
              <a:gd name="connsiteY131" fmla="*/ 1925529 h 2205387"/>
              <a:gd name="connsiteX132" fmla="*/ 1776228 w 2208067"/>
              <a:gd name="connsiteY132" fmla="*/ 1930886 h 2205387"/>
              <a:gd name="connsiteX133" fmla="*/ 1756144 w 2208067"/>
              <a:gd name="connsiteY133" fmla="*/ 1936242 h 2205387"/>
              <a:gd name="connsiteX134" fmla="*/ 1736058 w 2208067"/>
              <a:gd name="connsiteY134" fmla="*/ 1942267 h 2205387"/>
              <a:gd name="connsiteX135" fmla="*/ 1716642 w 2208067"/>
              <a:gd name="connsiteY135" fmla="*/ 1948962 h 2205387"/>
              <a:gd name="connsiteX136" fmla="*/ 1698565 w 2208067"/>
              <a:gd name="connsiteY136" fmla="*/ 1956997 h 2205387"/>
              <a:gd name="connsiteX137" fmla="*/ 1681826 w 2208067"/>
              <a:gd name="connsiteY137" fmla="*/ 1966370 h 2205387"/>
              <a:gd name="connsiteX138" fmla="*/ 1667097 w 2208067"/>
              <a:gd name="connsiteY138" fmla="*/ 1978420 h 2205387"/>
              <a:gd name="connsiteX139" fmla="*/ 1651699 w 2208067"/>
              <a:gd name="connsiteY139" fmla="*/ 1991811 h 2205387"/>
              <a:gd name="connsiteX140" fmla="*/ 1638308 w 2208067"/>
              <a:gd name="connsiteY140" fmla="*/ 2007210 h 2205387"/>
              <a:gd name="connsiteX141" fmla="*/ 1625587 w 2208067"/>
              <a:gd name="connsiteY141" fmla="*/ 2023278 h 2205387"/>
              <a:gd name="connsiteX142" fmla="*/ 1612866 w 2208067"/>
              <a:gd name="connsiteY142" fmla="*/ 2040016 h 2205387"/>
              <a:gd name="connsiteX143" fmla="*/ 1600146 w 2208067"/>
              <a:gd name="connsiteY143" fmla="*/ 2056754 h 2205387"/>
              <a:gd name="connsiteX144" fmla="*/ 1587426 w 2208067"/>
              <a:gd name="connsiteY144" fmla="*/ 2072823 h 2205387"/>
              <a:gd name="connsiteX145" fmla="*/ 1573365 w 2208067"/>
              <a:gd name="connsiteY145" fmla="*/ 2088222 h 2205387"/>
              <a:gd name="connsiteX146" fmla="*/ 1559305 w 2208067"/>
              <a:gd name="connsiteY146" fmla="*/ 2101612 h 2205387"/>
              <a:gd name="connsiteX147" fmla="*/ 1543237 w 2208067"/>
              <a:gd name="connsiteY147" fmla="*/ 2112994 h 2205387"/>
              <a:gd name="connsiteX148" fmla="*/ 1526499 w 2208067"/>
              <a:gd name="connsiteY148" fmla="*/ 2121698 h 2205387"/>
              <a:gd name="connsiteX149" fmla="*/ 1506414 w 2208067"/>
              <a:gd name="connsiteY149" fmla="*/ 2127723 h 2205387"/>
              <a:gd name="connsiteX150" fmla="*/ 1485659 w 2208067"/>
              <a:gd name="connsiteY150" fmla="*/ 2130402 h 2205387"/>
              <a:gd name="connsiteX151" fmla="*/ 1464234 w 2208067"/>
              <a:gd name="connsiteY151" fmla="*/ 2131071 h 2205387"/>
              <a:gd name="connsiteX152" fmla="*/ 1441471 w 2208067"/>
              <a:gd name="connsiteY152" fmla="*/ 2129062 h 2205387"/>
              <a:gd name="connsiteX153" fmla="*/ 1418706 w 2208067"/>
              <a:gd name="connsiteY153" fmla="*/ 2126385 h 2205387"/>
              <a:gd name="connsiteX154" fmla="*/ 1395942 w 2208067"/>
              <a:gd name="connsiteY154" fmla="*/ 2123036 h 2205387"/>
              <a:gd name="connsiteX155" fmla="*/ 1373180 w 2208067"/>
              <a:gd name="connsiteY155" fmla="*/ 2120359 h 2205387"/>
              <a:gd name="connsiteX156" fmla="*/ 1350416 w 2208067"/>
              <a:gd name="connsiteY156" fmla="*/ 2119020 h 2205387"/>
              <a:gd name="connsiteX157" fmla="*/ 1328322 w 2208067"/>
              <a:gd name="connsiteY157" fmla="*/ 2119020 h 2205387"/>
              <a:gd name="connsiteX158" fmla="*/ 1307567 w 2208067"/>
              <a:gd name="connsiteY158" fmla="*/ 2121698 h 2205387"/>
              <a:gd name="connsiteX159" fmla="*/ 1286811 w 2208067"/>
              <a:gd name="connsiteY159" fmla="*/ 2127054 h 2205387"/>
              <a:gd name="connsiteX160" fmla="*/ 1266726 w 2208067"/>
              <a:gd name="connsiteY160" fmla="*/ 2135088 h 2205387"/>
              <a:gd name="connsiteX161" fmla="*/ 1246641 w 2208067"/>
              <a:gd name="connsiteY161" fmla="*/ 2145800 h 2205387"/>
              <a:gd name="connsiteX162" fmla="*/ 1226555 w 2208067"/>
              <a:gd name="connsiteY162" fmla="*/ 2156513 h 2205387"/>
              <a:gd name="connsiteX163" fmla="*/ 1206470 w 2208067"/>
              <a:gd name="connsiteY163" fmla="*/ 2168563 h 2205387"/>
              <a:gd name="connsiteX164" fmla="*/ 1187053 w 2208067"/>
              <a:gd name="connsiteY164" fmla="*/ 2179945 h 2205387"/>
              <a:gd name="connsiteX165" fmla="*/ 1166298 w 2208067"/>
              <a:gd name="connsiteY165" fmla="*/ 2189988 h 2205387"/>
              <a:gd name="connsiteX166" fmla="*/ 1146213 w 2208067"/>
              <a:gd name="connsiteY166" fmla="*/ 2198023 h 2205387"/>
              <a:gd name="connsiteX167" fmla="*/ 1125458 w 2208067"/>
              <a:gd name="connsiteY167" fmla="*/ 2203379 h 2205387"/>
              <a:gd name="connsiteX168" fmla="*/ 1104034 w 2208067"/>
              <a:gd name="connsiteY168" fmla="*/ 2205387 h 2205387"/>
              <a:gd name="connsiteX169" fmla="*/ 1082609 w 2208067"/>
              <a:gd name="connsiteY169" fmla="*/ 2203379 h 2205387"/>
              <a:gd name="connsiteX170" fmla="*/ 1061855 w 2208067"/>
              <a:gd name="connsiteY170" fmla="*/ 2198023 h 2205387"/>
              <a:gd name="connsiteX171" fmla="*/ 1041769 w 2208067"/>
              <a:gd name="connsiteY171" fmla="*/ 2189988 h 2205387"/>
              <a:gd name="connsiteX172" fmla="*/ 1021014 w 2208067"/>
              <a:gd name="connsiteY172" fmla="*/ 2179945 h 2205387"/>
              <a:gd name="connsiteX173" fmla="*/ 1001598 w 2208067"/>
              <a:gd name="connsiteY173" fmla="*/ 2168563 h 2205387"/>
              <a:gd name="connsiteX174" fmla="*/ 981512 w 2208067"/>
              <a:gd name="connsiteY174" fmla="*/ 2156513 h 2205387"/>
              <a:gd name="connsiteX175" fmla="*/ 961427 w 2208067"/>
              <a:gd name="connsiteY175" fmla="*/ 2145800 h 2205387"/>
              <a:gd name="connsiteX176" fmla="*/ 941342 w 2208067"/>
              <a:gd name="connsiteY176" fmla="*/ 2135088 h 2205387"/>
              <a:gd name="connsiteX177" fmla="*/ 921925 w 2208067"/>
              <a:gd name="connsiteY177" fmla="*/ 2127054 h 2205387"/>
              <a:gd name="connsiteX178" fmla="*/ 900501 w 2208067"/>
              <a:gd name="connsiteY178" fmla="*/ 2121698 h 2205387"/>
              <a:gd name="connsiteX179" fmla="*/ 879747 w 2208067"/>
              <a:gd name="connsiteY179" fmla="*/ 2119020 h 2205387"/>
              <a:gd name="connsiteX180" fmla="*/ 857651 w 2208067"/>
              <a:gd name="connsiteY180" fmla="*/ 2119020 h 2205387"/>
              <a:gd name="connsiteX181" fmla="*/ 834888 w 2208067"/>
              <a:gd name="connsiteY181" fmla="*/ 2120359 h 2205387"/>
              <a:gd name="connsiteX182" fmla="*/ 812125 w 2208067"/>
              <a:gd name="connsiteY182" fmla="*/ 2123036 h 2205387"/>
              <a:gd name="connsiteX183" fmla="*/ 789361 w 2208067"/>
              <a:gd name="connsiteY183" fmla="*/ 2126385 h 2205387"/>
              <a:gd name="connsiteX184" fmla="*/ 766598 w 2208067"/>
              <a:gd name="connsiteY184" fmla="*/ 2129062 h 2205387"/>
              <a:gd name="connsiteX185" fmla="*/ 743834 w 2208067"/>
              <a:gd name="connsiteY185" fmla="*/ 2131071 h 2205387"/>
              <a:gd name="connsiteX186" fmla="*/ 722410 w 2208067"/>
              <a:gd name="connsiteY186" fmla="*/ 2130402 h 2205387"/>
              <a:gd name="connsiteX187" fmla="*/ 701655 w 2208067"/>
              <a:gd name="connsiteY187" fmla="*/ 2127723 h 2205387"/>
              <a:gd name="connsiteX188" fmla="*/ 681569 w 2208067"/>
              <a:gd name="connsiteY188" fmla="*/ 2121698 h 2205387"/>
              <a:gd name="connsiteX189" fmla="*/ 664831 w 2208067"/>
              <a:gd name="connsiteY189" fmla="*/ 2112994 h 2205387"/>
              <a:gd name="connsiteX190" fmla="*/ 648763 w 2208067"/>
              <a:gd name="connsiteY190" fmla="*/ 2101612 h 2205387"/>
              <a:gd name="connsiteX191" fmla="*/ 634703 w 2208067"/>
              <a:gd name="connsiteY191" fmla="*/ 2088222 h 2205387"/>
              <a:gd name="connsiteX192" fmla="*/ 620642 w 2208067"/>
              <a:gd name="connsiteY192" fmla="*/ 2072823 h 2205387"/>
              <a:gd name="connsiteX193" fmla="*/ 607922 w 2208067"/>
              <a:gd name="connsiteY193" fmla="*/ 2056754 h 2205387"/>
              <a:gd name="connsiteX194" fmla="*/ 595201 w 2208067"/>
              <a:gd name="connsiteY194" fmla="*/ 2040016 h 2205387"/>
              <a:gd name="connsiteX195" fmla="*/ 582481 w 2208067"/>
              <a:gd name="connsiteY195" fmla="*/ 2023278 h 2205387"/>
              <a:gd name="connsiteX196" fmla="*/ 569760 w 2208067"/>
              <a:gd name="connsiteY196" fmla="*/ 2007210 h 2205387"/>
              <a:gd name="connsiteX197" fmla="*/ 556368 w 2208067"/>
              <a:gd name="connsiteY197" fmla="*/ 1991811 h 2205387"/>
              <a:gd name="connsiteX198" fmla="*/ 540970 w 2208067"/>
              <a:gd name="connsiteY198" fmla="*/ 1978420 h 2205387"/>
              <a:gd name="connsiteX199" fmla="*/ 526241 w 2208067"/>
              <a:gd name="connsiteY199" fmla="*/ 1966370 h 2205387"/>
              <a:gd name="connsiteX200" fmla="*/ 509504 w 2208067"/>
              <a:gd name="connsiteY200" fmla="*/ 1956997 h 2205387"/>
              <a:gd name="connsiteX201" fmla="*/ 491426 w 2208067"/>
              <a:gd name="connsiteY201" fmla="*/ 1948962 h 2205387"/>
              <a:gd name="connsiteX202" fmla="*/ 472011 w 2208067"/>
              <a:gd name="connsiteY202" fmla="*/ 1942267 h 2205387"/>
              <a:gd name="connsiteX203" fmla="*/ 451925 w 2208067"/>
              <a:gd name="connsiteY203" fmla="*/ 1936242 h 2205387"/>
              <a:gd name="connsiteX204" fmla="*/ 431839 w 2208067"/>
              <a:gd name="connsiteY204" fmla="*/ 1930886 h 2205387"/>
              <a:gd name="connsiteX205" fmla="*/ 411084 w 2208067"/>
              <a:gd name="connsiteY205" fmla="*/ 1925529 h 2205387"/>
              <a:gd name="connsiteX206" fmla="*/ 391668 w 2208067"/>
              <a:gd name="connsiteY206" fmla="*/ 1919504 h 2205387"/>
              <a:gd name="connsiteX207" fmla="*/ 372252 w 2208067"/>
              <a:gd name="connsiteY207" fmla="*/ 1912808 h 2205387"/>
              <a:gd name="connsiteX208" fmla="*/ 354176 w 2208067"/>
              <a:gd name="connsiteY208" fmla="*/ 1904774 h 2205387"/>
              <a:gd name="connsiteX209" fmla="*/ 338107 w 2208067"/>
              <a:gd name="connsiteY209" fmla="*/ 1894732 h 2205387"/>
              <a:gd name="connsiteX210" fmla="*/ 323377 w 2208067"/>
              <a:gd name="connsiteY210" fmla="*/ 1882680 h 2205387"/>
              <a:gd name="connsiteX211" fmla="*/ 311327 w 2208067"/>
              <a:gd name="connsiteY211" fmla="*/ 1867952 h 2205387"/>
              <a:gd name="connsiteX212" fmla="*/ 301283 w 2208067"/>
              <a:gd name="connsiteY212" fmla="*/ 1851883 h 2205387"/>
              <a:gd name="connsiteX213" fmla="*/ 293250 w 2208067"/>
              <a:gd name="connsiteY213" fmla="*/ 1833805 h 2205387"/>
              <a:gd name="connsiteX214" fmla="*/ 286555 w 2208067"/>
              <a:gd name="connsiteY214" fmla="*/ 1814390 h 2205387"/>
              <a:gd name="connsiteX215" fmla="*/ 280529 w 2208067"/>
              <a:gd name="connsiteY215" fmla="*/ 1794974 h 2205387"/>
              <a:gd name="connsiteX216" fmla="*/ 275173 w 2208067"/>
              <a:gd name="connsiteY216" fmla="*/ 1774219 h 2205387"/>
              <a:gd name="connsiteX217" fmla="*/ 269817 w 2208067"/>
              <a:gd name="connsiteY217" fmla="*/ 1754133 h 2205387"/>
              <a:gd name="connsiteX218" fmla="*/ 263791 w 2208067"/>
              <a:gd name="connsiteY218" fmla="*/ 1734047 h 2205387"/>
              <a:gd name="connsiteX219" fmla="*/ 257096 w 2208067"/>
              <a:gd name="connsiteY219" fmla="*/ 1714631 h 2205387"/>
              <a:gd name="connsiteX220" fmla="*/ 249062 w 2208067"/>
              <a:gd name="connsiteY220" fmla="*/ 1696554 h 2205387"/>
              <a:gd name="connsiteX221" fmla="*/ 239688 w 2208067"/>
              <a:gd name="connsiteY221" fmla="*/ 1679817 h 2205387"/>
              <a:gd name="connsiteX222" fmla="*/ 227636 w 2208067"/>
              <a:gd name="connsiteY222" fmla="*/ 1665087 h 2205387"/>
              <a:gd name="connsiteX223" fmla="*/ 214246 w 2208067"/>
              <a:gd name="connsiteY223" fmla="*/ 1649688 h 2205387"/>
              <a:gd name="connsiteX224" fmla="*/ 198848 w 2208067"/>
              <a:gd name="connsiteY224" fmla="*/ 1636298 h 2205387"/>
              <a:gd name="connsiteX225" fmla="*/ 182778 w 2208067"/>
              <a:gd name="connsiteY225" fmla="*/ 1623577 h 2205387"/>
              <a:gd name="connsiteX226" fmla="*/ 165371 w 2208067"/>
              <a:gd name="connsiteY226" fmla="*/ 1610856 h 2205387"/>
              <a:gd name="connsiteX227" fmla="*/ 148634 w 2208067"/>
              <a:gd name="connsiteY227" fmla="*/ 1598135 h 2205387"/>
              <a:gd name="connsiteX228" fmla="*/ 132565 w 2208067"/>
              <a:gd name="connsiteY228" fmla="*/ 1585414 h 2205387"/>
              <a:gd name="connsiteX229" fmla="*/ 117167 w 2208067"/>
              <a:gd name="connsiteY229" fmla="*/ 1571355 h 2205387"/>
              <a:gd name="connsiteX230" fmla="*/ 103776 w 2208067"/>
              <a:gd name="connsiteY230" fmla="*/ 1557295 h 2205387"/>
              <a:gd name="connsiteX231" fmla="*/ 92394 w 2208067"/>
              <a:gd name="connsiteY231" fmla="*/ 1541227 h 2205387"/>
              <a:gd name="connsiteX232" fmla="*/ 83691 w 2208067"/>
              <a:gd name="connsiteY232" fmla="*/ 1524489 h 2205387"/>
              <a:gd name="connsiteX233" fmla="*/ 77665 w 2208067"/>
              <a:gd name="connsiteY233" fmla="*/ 1504404 h 2205387"/>
              <a:gd name="connsiteX234" fmla="*/ 74987 w 2208067"/>
              <a:gd name="connsiteY234" fmla="*/ 1483649 h 2205387"/>
              <a:gd name="connsiteX235" fmla="*/ 74317 w 2208067"/>
              <a:gd name="connsiteY235" fmla="*/ 1462224 h 2205387"/>
              <a:gd name="connsiteX236" fmla="*/ 76327 w 2208067"/>
              <a:gd name="connsiteY236" fmla="*/ 1439461 h 2205387"/>
              <a:gd name="connsiteX237" fmla="*/ 79004 w 2208067"/>
              <a:gd name="connsiteY237" fmla="*/ 1416697 h 2205387"/>
              <a:gd name="connsiteX238" fmla="*/ 82352 w 2208067"/>
              <a:gd name="connsiteY238" fmla="*/ 1393933 h 2205387"/>
              <a:gd name="connsiteX239" fmla="*/ 85030 w 2208067"/>
              <a:gd name="connsiteY239" fmla="*/ 1371169 h 2205387"/>
              <a:gd name="connsiteX240" fmla="*/ 86368 w 2208067"/>
              <a:gd name="connsiteY240" fmla="*/ 1348406 h 2205387"/>
              <a:gd name="connsiteX241" fmla="*/ 86368 w 2208067"/>
              <a:gd name="connsiteY241" fmla="*/ 1326312 h 2205387"/>
              <a:gd name="connsiteX242" fmla="*/ 83691 w 2208067"/>
              <a:gd name="connsiteY242" fmla="*/ 1305558 h 2205387"/>
              <a:gd name="connsiteX243" fmla="*/ 78334 w 2208067"/>
              <a:gd name="connsiteY243" fmla="*/ 1284802 h 2205387"/>
              <a:gd name="connsiteX244" fmla="*/ 70301 w 2208067"/>
              <a:gd name="connsiteY244" fmla="*/ 1265386 h 2205387"/>
              <a:gd name="connsiteX245" fmla="*/ 59588 w 2208067"/>
              <a:gd name="connsiteY245" fmla="*/ 1245301 h 2205387"/>
              <a:gd name="connsiteX246" fmla="*/ 48876 w 2208067"/>
              <a:gd name="connsiteY246" fmla="*/ 1225216 h 2205387"/>
              <a:gd name="connsiteX247" fmla="*/ 36825 w 2208067"/>
              <a:gd name="connsiteY247" fmla="*/ 1205130 h 2205387"/>
              <a:gd name="connsiteX248" fmla="*/ 25442 w 2208067"/>
              <a:gd name="connsiteY248" fmla="*/ 1185713 h 2205387"/>
              <a:gd name="connsiteX249" fmla="*/ 15399 w 2208067"/>
              <a:gd name="connsiteY249" fmla="*/ 1164959 h 2205387"/>
              <a:gd name="connsiteX250" fmla="*/ 7365 w 2208067"/>
              <a:gd name="connsiteY250" fmla="*/ 1144872 h 2205387"/>
              <a:gd name="connsiteX251" fmla="*/ 2009 w 2208067"/>
              <a:gd name="connsiteY251" fmla="*/ 1124117 h 2205387"/>
              <a:gd name="connsiteX252" fmla="*/ 0 w 2208067"/>
              <a:gd name="connsiteY252" fmla="*/ 1102693 h 2205387"/>
              <a:gd name="connsiteX253" fmla="*/ 2009 w 2208067"/>
              <a:gd name="connsiteY253" fmla="*/ 1081269 h 2205387"/>
              <a:gd name="connsiteX254" fmla="*/ 7365 w 2208067"/>
              <a:gd name="connsiteY254" fmla="*/ 1060514 h 2205387"/>
              <a:gd name="connsiteX255" fmla="*/ 15399 w 2208067"/>
              <a:gd name="connsiteY255" fmla="*/ 1040429 h 2205387"/>
              <a:gd name="connsiteX256" fmla="*/ 25442 w 2208067"/>
              <a:gd name="connsiteY256" fmla="*/ 1019674 h 2205387"/>
              <a:gd name="connsiteX257" fmla="*/ 36825 w 2208067"/>
              <a:gd name="connsiteY257" fmla="*/ 1000258 h 2205387"/>
              <a:gd name="connsiteX258" fmla="*/ 48876 w 2208067"/>
              <a:gd name="connsiteY258" fmla="*/ 980172 h 2205387"/>
              <a:gd name="connsiteX259" fmla="*/ 59588 w 2208067"/>
              <a:gd name="connsiteY259" fmla="*/ 960086 h 2205387"/>
              <a:gd name="connsiteX260" fmla="*/ 70301 w 2208067"/>
              <a:gd name="connsiteY260" fmla="*/ 940001 h 2205387"/>
              <a:gd name="connsiteX261" fmla="*/ 78334 w 2208067"/>
              <a:gd name="connsiteY261" fmla="*/ 920585 h 2205387"/>
              <a:gd name="connsiteX262" fmla="*/ 83691 w 2208067"/>
              <a:gd name="connsiteY262" fmla="*/ 899830 h 2205387"/>
              <a:gd name="connsiteX263" fmla="*/ 86368 w 2208067"/>
              <a:gd name="connsiteY263" fmla="*/ 879075 h 2205387"/>
              <a:gd name="connsiteX264" fmla="*/ 86368 w 2208067"/>
              <a:gd name="connsiteY264" fmla="*/ 856981 h 2205387"/>
              <a:gd name="connsiteX265" fmla="*/ 85030 w 2208067"/>
              <a:gd name="connsiteY265" fmla="*/ 834217 h 2205387"/>
              <a:gd name="connsiteX266" fmla="*/ 82352 w 2208067"/>
              <a:gd name="connsiteY266" fmla="*/ 811455 h 2205387"/>
              <a:gd name="connsiteX267" fmla="*/ 79004 w 2208067"/>
              <a:gd name="connsiteY267" fmla="*/ 788690 h 2205387"/>
              <a:gd name="connsiteX268" fmla="*/ 76327 w 2208067"/>
              <a:gd name="connsiteY268" fmla="*/ 765926 h 2205387"/>
              <a:gd name="connsiteX269" fmla="*/ 74317 w 2208067"/>
              <a:gd name="connsiteY269" fmla="*/ 743163 h 2205387"/>
              <a:gd name="connsiteX270" fmla="*/ 74987 w 2208067"/>
              <a:gd name="connsiteY270" fmla="*/ 721738 h 2205387"/>
              <a:gd name="connsiteX271" fmla="*/ 77665 w 2208067"/>
              <a:gd name="connsiteY271" fmla="*/ 700983 h 2205387"/>
              <a:gd name="connsiteX272" fmla="*/ 83691 w 2208067"/>
              <a:gd name="connsiteY272" fmla="*/ 680898 h 2205387"/>
              <a:gd name="connsiteX273" fmla="*/ 92394 w 2208067"/>
              <a:gd name="connsiteY273" fmla="*/ 664160 h 2205387"/>
              <a:gd name="connsiteX274" fmla="*/ 103776 w 2208067"/>
              <a:gd name="connsiteY274" fmla="*/ 648092 h 2205387"/>
              <a:gd name="connsiteX275" fmla="*/ 117167 w 2208067"/>
              <a:gd name="connsiteY275" fmla="*/ 634032 h 2205387"/>
              <a:gd name="connsiteX276" fmla="*/ 132565 w 2208067"/>
              <a:gd name="connsiteY276" fmla="*/ 619972 h 2205387"/>
              <a:gd name="connsiteX277" fmla="*/ 148634 w 2208067"/>
              <a:gd name="connsiteY277" fmla="*/ 607251 h 2205387"/>
              <a:gd name="connsiteX278" fmla="*/ 165371 w 2208067"/>
              <a:gd name="connsiteY278" fmla="*/ 594531 h 2205387"/>
              <a:gd name="connsiteX279" fmla="*/ 182778 w 2208067"/>
              <a:gd name="connsiteY279" fmla="*/ 581810 h 2205387"/>
              <a:gd name="connsiteX280" fmla="*/ 198848 w 2208067"/>
              <a:gd name="connsiteY280" fmla="*/ 569088 h 2205387"/>
              <a:gd name="connsiteX281" fmla="*/ 214246 w 2208067"/>
              <a:gd name="connsiteY281" fmla="*/ 555699 h 2205387"/>
              <a:gd name="connsiteX282" fmla="*/ 227636 w 2208067"/>
              <a:gd name="connsiteY282" fmla="*/ 540300 h 2205387"/>
              <a:gd name="connsiteX283" fmla="*/ 239688 w 2208067"/>
              <a:gd name="connsiteY283" fmla="*/ 525570 h 2205387"/>
              <a:gd name="connsiteX284" fmla="*/ 249062 w 2208067"/>
              <a:gd name="connsiteY284" fmla="*/ 508832 h 2205387"/>
              <a:gd name="connsiteX285" fmla="*/ 257096 w 2208067"/>
              <a:gd name="connsiteY285" fmla="*/ 490756 h 2205387"/>
              <a:gd name="connsiteX286" fmla="*/ 263791 w 2208067"/>
              <a:gd name="connsiteY286" fmla="*/ 471339 h 2205387"/>
              <a:gd name="connsiteX287" fmla="*/ 269817 w 2208067"/>
              <a:gd name="connsiteY287" fmla="*/ 451253 h 2205387"/>
              <a:gd name="connsiteX288" fmla="*/ 275173 w 2208067"/>
              <a:gd name="connsiteY288" fmla="*/ 431169 h 2205387"/>
              <a:gd name="connsiteX289" fmla="*/ 280529 w 2208067"/>
              <a:gd name="connsiteY289" fmla="*/ 410413 h 2205387"/>
              <a:gd name="connsiteX290" fmla="*/ 286555 w 2208067"/>
              <a:gd name="connsiteY290" fmla="*/ 390998 h 2205387"/>
              <a:gd name="connsiteX291" fmla="*/ 293250 w 2208067"/>
              <a:gd name="connsiteY291" fmla="*/ 371581 h 2205387"/>
              <a:gd name="connsiteX292" fmla="*/ 301283 w 2208067"/>
              <a:gd name="connsiteY292" fmla="*/ 353504 h 2205387"/>
              <a:gd name="connsiteX293" fmla="*/ 311327 w 2208067"/>
              <a:gd name="connsiteY293" fmla="*/ 337436 h 2205387"/>
              <a:gd name="connsiteX294" fmla="*/ 323377 w 2208067"/>
              <a:gd name="connsiteY294" fmla="*/ 322706 h 2205387"/>
              <a:gd name="connsiteX295" fmla="*/ 338107 w 2208067"/>
              <a:gd name="connsiteY295" fmla="*/ 310655 h 2205387"/>
              <a:gd name="connsiteX296" fmla="*/ 354176 w 2208067"/>
              <a:gd name="connsiteY296" fmla="*/ 300613 h 2205387"/>
              <a:gd name="connsiteX297" fmla="*/ 372252 w 2208067"/>
              <a:gd name="connsiteY297" fmla="*/ 292578 h 2205387"/>
              <a:gd name="connsiteX298" fmla="*/ 391668 w 2208067"/>
              <a:gd name="connsiteY298" fmla="*/ 285883 h 2205387"/>
              <a:gd name="connsiteX299" fmla="*/ 411084 w 2208067"/>
              <a:gd name="connsiteY299" fmla="*/ 279857 h 2205387"/>
              <a:gd name="connsiteX300" fmla="*/ 431839 w 2208067"/>
              <a:gd name="connsiteY300" fmla="*/ 274501 h 2205387"/>
              <a:gd name="connsiteX301" fmla="*/ 451925 w 2208067"/>
              <a:gd name="connsiteY301" fmla="*/ 269145 h 2205387"/>
              <a:gd name="connsiteX302" fmla="*/ 472011 w 2208067"/>
              <a:gd name="connsiteY302" fmla="*/ 263119 h 2205387"/>
              <a:gd name="connsiteX303" fmla="*/ 491426 w 2208067"/>
              <a:gd name="connsiteY303" fmla="*/ 256425 h 2205387"/>
              <a:gd name="connsiteX304" fmla="*/ 509504 w 2208067"/>
              <a:gd name="connsiteY304" fmla="*/ 248390 h 2205387"/>
              <a:gd name="connsiteX305" fmla="*/ 526241 w 2208067"/>
              <a:gd name="connsiteY305" fmla="*/ 239018 h 2205387"/>
              <a:gd name="connsiteX306" fmla="*/ 540970 w 2208067"/>
              <a:gd name="connsiteY306" fmla="*/ 226966 h 2205387"/>
              <a:gd name="connsiteX307" fmla="*/ 556368 w 2208067"/>
              <a:gd name="connsiteY307" fmla="*/ 213575 h 2205387"/>
              <a:gd name="connsiteX308" fmla="*/ 569760 w 2208067"/>
              <a:gd name="connsiteY308" fmla="*/ 198177 h 2205387"/>
              <a:gd name="connsiteX309" fmla="*/ 582481 w 2208067"/>
              <a:gd name="connsiteY309" fmla="*/ 182108 h 2205387"/>
              <a:gd name="connsiteX310" fmla="*/ 595201 w 2208067"/>
              <a:gd name="connsiteY310" fmla="*/ 165370 h 2205387"/>
              <a:gd name="connsiteX311" fmla="*/ 607922 w 2208067"/>
              <a:gd name="connsiteY311" fmla="*/ 148632 h 2205387"/>
              <a:gd name="connsiteX312" fmla="*/ 620642 w 2208067"/>
              <a:gd name="connsiteY312" fmla="*/ 132563 h 2205387"/>
              <a:gd name="connsiteX313" fmla="*/ 634703 w 2208067"/>
              <a:gd name="connsiteY313" fmla="*/ 117165 h 2205387"/>
              <a:gd name="connsiteX314" fmla="*/ 648763 w 2208067"/>
              <a:gd name="connsiteY314" fmla="*/ 103775 h 2205387"/>
              <a:gd name="connsiteX315" fmla="*/ 664831 w 2208067"/>
              <a:gd name="connsiteY315" fmla="*/ 92393 h 2205387"/>
              <a:gd name="connsiteX316" fmla="*/ 681569 w 2208067"/>
              <a:gd name="connsiteY316" fmla="*/ 83689 h 2205387"/>
              <a:gd name="connsiteX317" fmla="*/ 701655 w 2208067"/>
              <a:gd name="connsiteY317" fmla="*/ 77664 h 2205387"/>
              <a:gd name="connsiteX318" fmla="*/ 722410 w 2208067"/>
              <a:gd name="connsiteY318" fmla="*/ 74985 h 2205387"/>
              <a:gd name="connsiteX319" fmla="*/ 743834 w 2208067"/>
              <a:gd name="connsiteY319" fmla="*/ 74315 h 2205387"/>
              <a:gd name="connsiteX320" fmla="*/ 766598 w 2208067"/>
              <a:gd name="connsiteY320" fmla="*/ 76324 h 2205387"/>
              <a:gd name="connsiteX321" fmla="*/ 789361 w 2208067"/>
              <a:gd name="connsiteY321" fmla="*/ 79003 h 2205387"/>
              <a:gd name="connsiteX322" fmla="*/ 812125 w 2208067"/>
              <a:gd name="connsiteY322" fmla="*/ 82350 h 2205387"/>
              <a:gd name="connsiteX323" fmla="*/ 834888 w 2208067"/>
              <a:gd name="connsiteY323" fmla="*/ 85029 h 2205387"/>
              <a:gd name="connsiteX324" fmla="*/ 857651 w 2208067"/>
              <a:gd name="connsiteY324" fmla="*/ 86367 h 2205387"/>
              <a:gd name="connsiteX325" fmla="*/ 879747 w 2208067"/>
              <a:gd name="connsiteY325" fmla="*/ 86367 h 2205387"/>
              <a:gd name="connsiteX326" fmla="*/ 900501 w 2208067"/>
              <a:gd name="connsiteY326" fmla="*/ 83689 h 2205387"/>
              <a:gd name="connsiteX327" fmla="*/ 921925 w 2208067"/>
              <a:gd name="connsiteY327" fmla="*/ 78332 h 2205387"/>
              <a:gd name="connsiteX328" fmla="*/ 941342 w 2208067"/>
              <a:gd name="connsiteY328" fmla="*/ 70298 h 2205387"/>
              <a:gd name="connsiteX329" fmla="*/ 961427 w 2208067"/>
              <a:gd name="connsiteY329" fmla="*/ 59586 h 2205387"/>
              <a:gd name="connsiteX330" fmla="*/ 981512 w 2208067"/>
              <a:gd name="connsiteY330" fmla="*/ 48875 h 2205387"/>
              <a:gd name="connsiteX331" fmla="*/ 1001598 w 2208067"/>
              <a:gd name="connsiteY331" fmla="*/ 36823 h 2205387"/>
              <a:gd name="connsiteX332" fmla="*/ 1021014 w 2208067"/>
              <a:gd name="connsiteY332" fmla="*/ 25441 h 2205387"/>
              <a:gd name="connsiteX333" fmla="*/ 1041769 w 2208067"/>
              <a:gd name="connsiteY333" fmla="*/ 15399 h 2205387"/>
              <a:gd name="connsiteX334" fmla="*/ 1061855 w 2208067"/>
              <a:gd name="connsiteY334" fmla="*/ 7364 h 2205387"/>
              <a:gd name="connsiteX335" fmla="*/ 1082609 w 2208067"/>
              <a:gd name="connsiteY335" fmla="*/ 2008 h 220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2208067" h="2205387">
                <a:moveTo>
                  <a:pt x="1104034" y="0"/>
                </a:moveTo>
                <a:lnTo>
                  <a:pt x="1125458" y="2008"/>
                </a:lnTo>
                <a:lnTo>
                  <a:pt x="1146213" y="7364"/>
                </a:lnTo>
                <a:lnTo>
                  <a:pt x="1166298" y="15399"/>
                </a:lnTo>
                <a:lnTo>
                  <a:pt x="1187053" y="25441"/>
                </a:lnTo>
                <a:lnTo>
                  <a:pt x="1206470" y="36823"/>
                </a:lnTo>
                <a:lnTo>
                  <a:pt x="1226555" y="48875"/>
                </a:lnTo>
                <a:lnTo>
                  <a:pt x="1246641" y="59586"/>
                </a:lnTo>
                <a:lnTo>
                  <a:pt x="1266726" y="70298"/>
                </a:lnTo>
                <a:lnTo>
                  <a:pt x="1286811" y="78332"/>
                </a:lnTo>
                <a:lnTo>
                  <a:pt x="1307567" y="83689"/>
                </a:lnTo>
                <a:lnTo>
                  <a:pt x="1328322" y="86367"/>
                </a:lnTo>
                <a:lnTo>
                  <a:pt x="1350416" y="86367"/>
                </a:lnTo>
                <a:lnTo>
                  <a:pt x="1373180" y="85029"/>
                </a:lnTo>
                <a:lnTo>
                  <a:pt x="1395942" y="82350"/>
                </a:lnTo>
                <a:lnTo>
                  <a:pt x="1418706" y="79003"/>
                </a:lnTo>
                <a:lnTo>
                  <a:pt x="1441471" y="76324"/>
                </a:lnTo>
                <a:lnTo>
                  <a:pt x="1464234" y="74315"/>
                </a:lnTo>
                <a:lnTo>
                  <a:pt x="1485659" y="74985"/>
                </a:lnTo>
                <a:lnTo>
                  <a:pt x="1506414" y="77664"/>
                </a:lnTo>
                <a:lnTo>
                  <a:pt x="1526499" y="83689"/>
                </a:lnTo>
                <a:lnTo>
                  <a:pt x="1543237" y="92393"/>
                </a:lnTo>
                <a:lnTo>
                  <a:pt x="1559305" y="103775"/>
                </a:lnTo>
                <a:lnTo>
                  <a:pt x="1573365" y="117165"/>
                </a:lnTo>
                <a:lnTo>
                  <a:pt x="1587426" y="132563"/>
                </a:lnTo>
                <a:lnTo>
                  <a:pt x="1600146" y="148632"/>
                </a:lnTo>
                <a:lnTo>
                  <a:pt x="1612866" y="165370"/>
                </a:lnTo>
                <a:lnTo>
                  <a:pt x="1625587" y="182108"/>
                </a:lnTo>
                <a:lnTo>
                  <a:pt x="1638308" y="198177"/>
                </a:lnTo>
                <a:lnTo>
                  <a:pt x="1651699" y="213575"/>
                </a:lnTo>
                <a:lnTo>
                  <a:pt x="1667097" y="226966"/>
                </a:lnTo>
                <a:lnTo>
                  <a:pt x="1681826" y="239018"/>
                </a:lnTo>
                <a:lnTo>
                  <a:pt x="1698565" y="248390"/>
                </a:lnTo>
                <a:lnTo>
                  <a:pt x="1716642" y="256425"/>
                </a:lnTo>
                <a:lnTo>
                  <a:pt x="1736058" y="263119"/>
                </a:lnTo>
                <a:lnTo>
                  <a:pt x="1756144" y="269145"/>
                </a:lnTo>
                <a:lnTo>
                  <a:pt x="1776228" y="274501"/>
                </a:lnTo>
                <a:lnTo>
                  <a:pt x="1796984" y="279857"/>
                </a:lnTo>
                <a:lnTo>
                  <a:pt x="1816399" y="285883"/>
                </a:lnTo>
                <a:lnTo>
                  <a:pt x="1835816" y="292578"/>
                </a:lnTo>
                <a:lnTo>
                  <a:pt x="1853892" y="300613"/>
                </a:lnTo>
                <a:lnTo>
                  <a:pt x="1869960" y="310655"/>
                </a:lnTo>
                <a:lnTo>
                  <a:pt x="1884691" y="322706"/>
                </a:lnTo>
                <a:lnTo>
                  <a:pt x="1896741" y="337436"/>
                </a:lnTo>
                <a:lnTo>
                  <a:pt x="1906785" y="353504"/>
                </a:lnTo>
                <a:lnTo>
                  <a:pt x="1914819" y="371581"/>
                </a:lnTo>
                <a:lnTo>
                  <a:pt x="1921514" y="390998"/>
                </a:lnTo>
                <a:lnTo>
                  <a:pt x="1927540" y="410413"/>
                </a:lnTo>
                <a:lnTo>
                  <a:pt x="1932896" y="431169"/>
                </a:lnTo>
                <a:lnTo>
                  <a:pt x="1938252" y="451253"/>
                </a:lnTo>
                <a:lnTo>
                  <a:pt x="1944278" y="471339"/>
                </a:lnTo>
                <a:lnTo>
                  <a:pt x="1950972" y="490756"/>
                </a:lnTo>
                <a:lnTo>
                  <a:pt x="1959007" y="508832"/>
                </a:lnTo>
                <a:lnTo>
                  <a:pt x="1968380" y="525570"/>
                </a:lnTo>
                <a:lnTo>
                  <a:pt x="1980431" y="540300"/>
                </a:lnTo>
                <a:lnTo>
                  <a:pt x="1993822" y="555699"/>
                </a:lnTo>
                <a:lnTo>
                  <a:pt x="2009221" y="569088"/>
                </a:lnTo>
                <a:lnTo>
                  <a:pt x="2025959" y="581810"/>
                </a:lnTo>
                <a:lnTo>
                  <a:pt x="2042697" y="594531"/>
                </a:lnTo>
                <a:lnTo>
                  <a:pt x="2059434" y="607251"/>
                </a:lnTo>
                <a:lnTo>
                  <a:pt x="2075502" y="619972"/>
                </a:lnTo>
                <a:lnTo>
                  <a:pt x="2090901" y="634032"/>
                </a:lnTo>
                <a:lnTo>
                  <a:pt x="2104293" y="648092"/>
                </a:lnTo>
                <a:lnTo>
                  <a:pt x="2115673" y="664160"/>
                </a:lnTo>
                <a:lnTo>
                  <a:pt x="2124377" y="680898"/>
                </a:lnTo>
                <a:lnTo>
                  <a:pt x="2130403" y="700983"/>
                </a:lnTo>
                <a:lnTo>
                  <a:pt x="2133081" y="721738"/>
                </a:lnTo>
                <a:lnTo>
                  <a:pt x="2133751" y="743163"/>
                </a:lnTo>
                <a:lnTo>
                  <a:pt x="2131741" y="765926"/>
                </a:lnTo>
                <a:lnTo>
                  <a:pt x="2129065" y="788690"/>
                </a:lnTo>
                <a:lnTo>
                  <a:pt x="2125717" y="811455"/>
                </a:lnTo>
                <a:lnTo>
                  <a:pt x="2123039" y="834217"/>
                </a:lnTo>
                <a:lnTo>
                  <a:pt x="2121699" y="856981"/>
                </a:lnTo>
                <a:lnTo>
                  <a:pt x="2121699" y="879075"/>
                </a:lnTo>
                <a:lnTo>
                  <a:pt x="2124377" y="899830"/>
                </a:lnTo>
                <a:lnTo>
                  <a:pt x="2129733" y="920585"/>
                </a:lnTo>
                <a:lnTo>
                  <a:pt x="2137767" y="940001"/>
                </a:lnTo>
                <a:lnTo>
                  <a:pt x="2147811" y="960086"/>
                </a:lnTo>
                <a:lnTo>
                  <a:pt x="2159193" y="980172"/>
                </a:lnTo>
                <a:lnTo>
                  <a:pt x="2171243" y="1000258"/>
                </a:lnTo>
                <a:lnTo>
                  <a:pt x="2182625" y="1019674"/>
                </a:lnTo>
                <a:lnTo>
                  <a:pt x="2192669" y="1040429"/>
                </a:lnTo>
                <a:lnTo>
                  <a:pt x="2200702" y="1060514"/>
                </a:lnTo>
                <a:lnTo>
                  <a:pt x="2206059" y="1081269"/>
                </a:lnTo>
                <a:lnTo>
                  <a:pt x="2208067" y="1102693"/>
                </a:lnTo>
                <a:lnTo>
                  <a:pt x="2206059" y="1124117"/>
                </a:lnTo>
                <a:lnTo>
                  <a:pt x="2200702" y="1144872"/>
                </a:lnTo>
                <a:lnTo>
                  <a:pt x="2192669" y="1164959"/>
                </a:lnTo>
                <a:lnTo>
                  <a:pt x="2182625" y="1185713"/>
                </a:lnTo>
                <a:lnTo>
                  <a:pt x="2171243" y="1205130"/>
                </a:lnTo>
                <a:lnTo>
                  <a:pt x="2159193" y="1225216"/>
                </a:lnTo>
                <a:lnTo>
                  <a:pt x="2147811" y="1245301"/>
                </a:lnTo>
                <a:lnTo>
                  <a:pt x="2137767" y="1265386"/>
                </a:lnTo>
                <a:lnTo>
                  <a:pt x="2129733" y="1284802"/>
                </a:lnTo>
                <a:lnTo>
                  <a:pt x="2124377" y="1305558"/>
                </a:lnTo>
                <a:lnTo>
                  <a:pt x="2121699" y="1326312"/>
                </a:lnTo>
                <a:lnTo>
                  <a:pt x="2121699" y="1348406"/>
                </a:lnTo>
                <a:lnTo>
                  <a:pt x="2123039" y="1371169"/>
                </a:lnTo>
                <a:lnTo>
                  <a:pt x="2125717" y="1393933"/>
                </a:lnTo>
                <a:lnTo>
                  <a:pt x="2129065" y="1416697"/>
                </a:lnTo>
                <a:lnTo>
                  <a:pt x="2131741" y="1439461"/>
                </a:lnTo>
                <a:lnTo>
                  <a:pt x="2133751" y="1462224"/>
                </a:lnTo>
                <a:lnTo>
                  <a:pt x="2133081" y="1483649"/>
                </a:lnTo>
                <a:lnTo>
                  <a:pt x="2130403" y="1504404"/>
                </a:lnTo>
                <a:lnTo>
                  <a:pt x="2124377" y="1524489"/>
                </a:lnTo>
                <a:lnTo>
                  <a:pt x="2115673" y="1541227"/>
                </a:lnTo>
                <a:lnTo>
                  <a:pt x="2104293" y="1557295"/>
                </a:lnTo>
                <a:lnTo>
                  <a:pt x="2090901" y="1571355"/>
                </a:lnTo>
                <a:lnTo>
                  <a:pt x="2075502" y="1585414"/>
                </a:lnTo>
                <a:lnTo>
                  <a:pt x="2059434" y="1598135"/>
                </a:lnTo>
                <a:lnTo>
                  <a:pt x="2042697" y="1610856"/>
                </a:lnTo>
                <a:lnTo>
                  <a:pt x="2025959" y="1623577"/>
                </a:lnTo>
                <a:lnTo>
                  <a:pt x="2009221" y="1636298"/>
                </a:lnTo>
                <a:lnTo>
                  <a:pt x="1993822" y="1649688"/>
                </a:lnTo>
                <a:lnTo>
                  <a:pt x="1980431" y="1665087"/>
                </a:lnTo>
                <a:lnTo>
                  <a:pt x="1968380" y="1679817"/>
                </a:lnTo>
                <a:lnTo>
                  <a:pt x="1959007" y="1696554"/>
                </a:lnTo>
                <a:lnTo>
                  <a:pt x="1950972" y="1714631"/>
                </a:lnTo>
                <a:lnTo>
                  <a:pt x="1944278" y="1734047"/>
                </a:lnTo>
                <a:lnTo>
                  <a:pt x="1938252" y="1754133"/>
                </a:lnTo>
                <a:lnTo>
                  <a:pt x="1932896" y="1774219"/>
                </a:lnTo>
                <a:lnTo>
                  <a:pt x="1927540" y="1794974"/>
                </a:lnTo>
                <a:lnTo>
                  <a:pt x="1921514" y="1814390"/>
                </a:lnTo>
                <a:lnTo>
                  <a:pt x="1914819" y="1833805"/>
                </a:lnTo>
                <a:lnTo>
                  <a:pt x="1906785" y="1851883"/>
                </a:lnTo>
                <a:lnTo>
                  <a:pt x="1896741" y="1867952"/>
                </a:lnTo>
                <a:lnTo>
                  <a:pt x="1884691" y="1882680"/>
                </a:lnTo>
                <a:lnTo>
                  <a:pt x="1869960" y="1894732"/>
                </a:lnTo>
                <a:lnTo>
                  <a:pt x="1853892" y="1904774"/>
                </a:lnTo>
                <a:lnTo>
                  <a:pt x="1835816" y="1912808"/>
                </a:lnTo>
                <a:lnTo>
                  <a:pt x="1816399" y="1919504"/>
                </a:lnTo>
                <a:lnTo>
                  <a:pt x="1796984" y="1925529"/>
                </a:lnTo>
                <a:lnTo>
                  <a:pt x="1776228" y="1930886"/>
                </a:lnTo>
                <a:lnTo>
                  <a:pt x="1756144" y="1936242"/>
                </a:lnTo>
                <a:lnTo>
                  <a:pt x="1736058" y="1942267"/>
                </a:lnTo>
                <a:lnTo>
                  <a:pt x="1716642" y="1948962"/>
                </a:lnTo>
                <a:lnTo>
                  <a:pt x="1698565" y="1956997"/>
                </a:lnTo>
                <a:lnTo>
                  <a:pt x="1681826" y="1966370"/>
                </a:lnTo>
                <a:lnTo>
                  <a:pt x="1667097" y="1978420"/>
                </a:lnTo>
                <a:lnTo>
                  <a:pt x="1651699" y="1991811"/>
                </a:lnTo>
                <a:lnTo>
                  <a:pt x="1638308" y="2007210"/>
                </a:lnTo>
                <a:lnTo>
                  <a:pt x="1625587" y="2023278"/>
                </a:lnTo>
                <a:lnTo>
                  <a:pt x="1612866" y="2040016"/>
                </a:lnTo>
                <a:lnTo>
                  <a:pt x="1600146" y="2056754"/>
                </a:lnTo>
                <a:lnTo>
                  <a:pt x="1587426" y="2072823"/>
                </a:lnTo>
                <a:lnTo>
                  <a:pt x="1573365" y="2088222"/>
                </a:lnTo>
                <a:lnTo>
                  <a:pt x="1559305" y="2101612"/>
                </a:lnTo>
                <a:lnTo>
                  <a:pt x="1543237" y="2112994"/>
                </a:lnTo>
                <a:lnTo>
                  <a:pt x="1526499" y="2121698"/>
                </a:lnTo>
                <a:lnTo>
                  <a:pt x="1506414" y="2127723"/>
                </a:lnTo>
                <a:lnTo>
                  <a:pt x="1485659" y="2130402"/>
                </a:lnTo>
                <a:lnTo>
                  <a:pt x="1464234" y="2131071"/>
                </a:lnTo>
                <a:lnTo>
                  <a:pt x="1441471" y="2129062"/>
                </a:lnTo>
                <a:lnTo>
                  <a:pt x="1418706" y="2126385"/>
                </a:lnTo>
                <a:lnTo>
                  <a:pt x="1395942" y="2123036"/>
                </a:lnTo>
                <a:lnTo>
                  <a:pt x="1373180" y="2120359"/>
                </a:lnTo>
                <a:lnTo>
                  <a:pt x="1350416" y="2119020"/>
                </a:lnTo>
                <a:lnTo>
                  <a:pt x="1328322" y="2119020"/>
                </a:lnTo>
                <a:lnTo>
                  <a:pt x="1307567" y="2121698"/>
                </a:lnTo>
                <a:lnTo>
                  <a:pt x="1286811" y="2127054"/>
                </a:lnTo>
                <a:lnTo>
                  <a:pt x="1266726" y="2135088"/>
                </a:lnTo>
                <a:lnTo>
                  <a:pt x="1246641" y="2145800"/>
                </a:lnTo>
                <a:lnTo>
                  <a:pt x="1226555" y="2156513"/>
                </a:lnTo>
                <a:lnTo>
                  <a:pt x="1206470" y="2168563"/>
                </a:lnTo>
                <a:lnTo>
                  <a:pt x="1187053" y="2179945"/>
                </a:lnTo>
                <a:lnTo>
                  <a:pt x="1166298" y="2189988"/>
                </a:lnTo>
                <a:lnTo>
                  <a:pt x="1146213" y="2198023"/>
                </a:lnTo>
                <a:lnTo>
                  <a:pt x="1125458" y="2203379"/>
                </a:lnTo>
                <a:lnTo>
                  <a:pt x="1104034" y="2205387"/>
                </a:lnTo>
                <a:lnTo>
                  <a:pt x="1082609" y="2203379"/>
                </a:lnTo>
                <a:lnTo>
                  <a:pt x="1061855" y="2198023"/>
                </a:lnTo>
                <a:lnTo>
                  <a:pt x="1041769" y="2189988"/>
                </a:lnTo>
                <a:lnTo>
                  <a:pt x="1021014" y="2179945"/>
                </a:lnTo>
                <a:lnTo>
                  <a:pt x="1001598" y="2168563"/>
                </a:lnTo>
                <a:lnTo>
                  <a:pt x="981512" y="2156513"/>
                </a:lnTo>
                <a:lnTo>
                  <a:pt x="961427" y="2145800"/>
                </a:lnTo>
                <a:lnTo>
                  <a:pt x="941342" y="2135088"/>
                </a:lnTo>
                <a:lnTo>
                  <a:pt x="921925" y="2127054"/>
                </a:lnTo>
                <a:lnTo>
                  <a:pt x="900501" y="2121698"/>
                </a:lnTo>
                <a:lnTo>
                  <a:pt x="879747" y="2119020"/>
                </a:lnTo>
                <a:lnTo>
                  <a:pt x="857651" y="2119020"/>
                </a:lnTo>
                <a:lnTo>
                  <a:pt x="834888" y="2120359"/>
                </a:lnTo>
                <a:lnTo>
                  <a:pt x="812125" y="2123036"/>
                </a:lnTo>
                <a:lnTo>
                  <a:pt x="789361" y="2126385"/>
                </a:lnTo>
                <a:lnTo>
                  <a:pt x="766598" y="2129062"/>
                </a:lnTo>
                <a:lnTo>
                  <a:pt x="743834" y="2131071"/>
                </a:lnTo>
                <a:lnTo>
                  <a:pt x="722410" y="2130402"/>
                </a:lnTo>
                <a:lnTo>
                  <a:pt x="701655" y="2127723"/>
                </a:lnTo>
                <a:lnTo>
                  <a:pt x="681569" y="2121698"/>
                </a:lnTo>
                <a:lnTo>
                  <a:pt x="664831" y="2112994"/>
                </a:lnTo>
                <a:lnTo>
                  <a:pt x="648763" y="2101612"/>
                </a:lnTo>
                <a:lnTo>
                  <a:pt x="634703" y="2088222"/>
                </a:lnTo>
                <a:lnTo>
                  <a:pt x="620642" y="2072823"/>
                </a:lnTo>
                <a:lnTo>
                  <a:pt x="607922" y="2056754"/>
                </a:lnTo>
                <a:lnTo>
                  <a:pt x="595201" y="2040016"/>
                </a:lnTo>
                <a:lnTo>
                  <a:pt x="582481" y="2023278"/>
                </a:lnTo>
                <a:lnTo>
                  <a:pt x="569760" y="2007210"/>
                </a:lnTo>
                <a:lnTo>
                  <a:pt x="556368" y="1991811"/>
                </a:lnTo>
                <a:lnTo>
                  <a:pt x="540970" y="1978420"/>
                </a:lnTo>
                <a:lnTo>
                  <a:pt x="526241" y="1966370"/>
                </a:lnTo>
                <a:lnTo>
                  <a:pt x="509504" y="1956997"/>
                </a:lnTo>
                <a:lnTo>
                  <a:pt x="491426" y="1948962"/>
                </a:lnTo>
                <a:lnTo>
                  <a:pt x="472011" y="1942267"/>
                </a:lnTo>
                <a:lnTo>
                  <a:pt x="451925" y="1936242"/>
                </a:lnTo>
                <a:lnTo>
                  <a:pt x="431839" y="1930886"/>
                </a:lnTo>
                <a:lnTo>
                  <a:pt x="411084" y="1925529"/>
                </a:lnTo>
                <a:lnTo>
                  <a:pt x="391668" y="1919504"/>
                </a:lnTo>
                <a:lnTo>
                  <a:pt x="372252" y="1912808"/>
                </a:lnTo>
                <a:lnTo>
                  <a:pt x="354176" y="1904774"/>
                </a:lnTo>
                <a:lnTo>
                  <a:pt x="338107" y="1894732"/>
                </a:lnTo>
                <a:lnTo>
                  <a:pt x="323377" y="1882680"/>
                </a:lnTo>
                <a:lnTo>
                  <a:pt x="311327" y="1867952"/>
                </a:lnTo>
                <a:lnTo>
                  <a:pt x="301283" y="1851883"/>
                </a:lnTo>
                <a:lnTo>
                  <a:pt x="293250" y="1833805"/>
                </a:lnTo>
                <a:lnTo>
                  <a:pt x="286555" y="1814390"/>
                </a:lnTo>
                <a:lnTo>
                  <a:pt x="280529" y="1794974"/>
                </a:lnTo>
                <a:lnTo>
                  <a:pt x="275173" y="1774219"/>
                </a:lnTo>
                <a:lnTo>
                  <a:pt x="269817" y="1754133"/>
                </a:lnTo>
                <a:lnTo>
                  <a:pt x="263791" y="1734047"/>
                </a:lnTo>
                <a:lnTo>
                  <a:pt x="257096" y="1714631"/>
                </a:lnTo>
                <a:lnTo>
                  <a:pt x="249062" y="1696554"/>
                </a:lnTo>
                <a:lnTo>
                  <a:pt x="239688" y="1679817"/>
                </a:lnTo>
                <a:lnTo>
                  <a:pt x="227636" y="1665087"/>
                </a:lnTo>
                <a:lnTo>
                  <a:pt x="214246" y="1649688"/>
                </a:lnTo>
                <a:lnTo>
                  <a:pt x="198848" y="1636298"/>
                </a:lnTo>
                <a:lnTo>
                  <a:pt x="182778" y="1623577"/>
                </a:lnTo>
                <a:lnTo>
                  <a:pt x="165371" y="1610856"/>
                </a:lnTo>
                <a:lnTo>
                  <a:pt x="148634" y="1598135"/>
                </a:lnTo>
                <a:lnTo>
                  <a:pt x="132565" y="1585414"/>
                </a:lnTo>
                <a:lnTo>
                  <a:pt x="117167" y="1571355"/>
                </a:lnTo>
                <a:lnTo>
                  <a:pt x="103776" y="1557295"/>
                </a:lnTo>
                <a:lnTo>
                  <a:pt x="92394" y="1541227"/>
                </a:lnTo>
                <a:lnTo>
                  <a:pt x="83691" y="1524489"/>
                </a:lnTo>
                <a:lnTo>
                  <a:pt x="77665" y="1504404"/>
                </a:lnTo>
                <a:lnTo>
                  <a:pt x="74987" y="1483649"/>
                </a:lnTo>
                <a:lnTo>
                  <a:pt x="74317" y="1462224"/>
                </a:lnTo>
                <a:lnTo>
                  <a:pt x="76327" y="1439461"/>
                </a:lnTo>
                <a:lnTo>
                  <a:pt x="79004" y="1416697"/>
                </a:lnTo>
                <a:lnTo>
                  <a:pt x="82352" y="1393933"/>
                </a:lnTo>
                <a:lnTo>
                  <a:pt x="85030" y="1371169"/>
                </a:lnTo>
                <a:lnTo>
                  <a:pt x="86368" y="1348406"/>
                </a:lnTo>
                <a:lnTo>
                  <a:pt x="86368" y="1326312"/>
                </a:lnTo>
                <a:lnTo>
                  <a:pt x="83691" y="1305558"/>
                </a:lnTo>
                <a:lnTo>
                  <a:pt x="78334" y="1284802"/>
                </a:lnTo>
                <a:lnTo>
                  <a:pt x="70301" y="1265386"/>
                </a:lnTo>
                <a:lnTo>
                  <a:pt x="59588" y="1245301"/>
                </a:lnTo>
                <a:lnTo>
                  <a:pt x="48876" y="1225216"/>
                </a:lnTo>
                <a:lnTo>
                  <a:pt x="36825" y="1205130"/>
                </a:lnTo>
                <a:lnTo>
                  <a:pt x="25442" y="1185713"/>
                </a:lnTo>
                <a:lnTo>
                  <a:pt x="15399" y="1164959"/>
                </a:lnTo>
                <a:lnTo>
                  <a:pt x="7365" y="1144872"/>
                </a:lnTo>
                <a:lnTo>
                  <a:pt x="2009" y="1124117"/>
                </a:lnTo>
                <a:lnTo>
                  <a:pt x="0" y="1102693"/>
                </a:lnTo>
                <a:lnTo>
                  <a:pt x="2009" y="1081269"/>
                </a:lnTo>
                <a:lnTo>
                  <a:pt x="7365" y="1060514"/>
                </a:lnTo>
                <a:lnTo>
                  <a:pt x="15399" y="1040429"/>
                </a:lnTo>
                <a:lnTo>
                  <a:pt x="25442" y="1019674"/>
                </a:lnTo>
                <a:lnTo>
                  <a:pt x="36825" y="1000258"/>
                </a:lnTo>
                <a:lnTo>
                  <a:pt x="48876" y="980172"/>
                </a:lnTo>
                <a:lnTo>
                  <a:pt x="59588" y="960086"/>
                </a:lnTo>
                <a:lnTo>
                  <a:pt x="70301" y="940001"/>
                </a:lnTo>
                <a:lnTo>
                  <a:pt x="78334" y="920585"/>
                </a:lnTo>
                <a:lnTo>
                  <a:pt x="83691" y="899830"/>
                </a:lnTo>
                <a:lnTo>
                  <a:pt x="86368" y="879075"/>
                </a:lnTo>
                <a:lnTo>
                  <a:pt x="86368" y="856981"/>
                </a:lnTo>
                <a:lnTo>
                  <a:pt x="85030" y="834217"/>
                </a:lnTo>
                <a:lnTo>
                  <a:pt x="82352" y="811455"/>
                </a:lnTo>
                <a:lnTo>
                  <a:pt x="79004" y="788690"/>
                </a:lnTo>
                <a:lnTo>
                  <a:pt x="76327" y="765926"/>
                </a:lnTo>
                <a:lnTo>
                  <a:pt x="74317" y="743163"/>
                </a:lnTo>
                <a:lnTo>
                  <a:pt x="74987" y="721738"/>
                </a:lnTo>
                <a:lnTo>
                  <a:pt x="77665" y="700983"/>
                </a:lnTo>
                <a:lnTo>
                  <a:pt x="83691" y="680898"/>
                </a:lnTo>
                <a:lnTo>
                  <a:pt x="92394" y="664160"/>
                </a:lnTo>
                <a:lnTo>
                  <a:pt x="103776" y="648092"/>
                </a:lnTo>
                <a:lnTo>
                  <a:pt x="117167" y="634032"/>
                </a:lnTo>
                <a:lnTo>
                  <a:pt x="132565" y="619972"/>
                </a:lnTo>
                <a:lnTo>
                  <a:pt x="148634" y="607251"/>
                </a:lnTo>
                <a:lnTo>
                  <a:pt x="165371" y="594531"/>
                </a:lnTo>
                <a:lnTo>
                  <a:pt x="182778" y="581810"/>
                </a:lnTo>
                <a:lnTo>
                  <a:pt x="198848" y="569088"/>
                </a:lnTo>
                <a:lnTo>
                  <a:pt x="214246" y="555699"/>
                </a:lnTo>
                <a:lnTo>
                  <a:pt x="227636" y="540300"/>
                </a:lnTo>
                <a:lnTo>
                  <a:pt x="239688" y="525570"/>
                </a:lnTo>
                <a:lnTo>
                  <a:pt x="249062" y="508832"/>
                </a:lnTo>
                <a:lnTo>
                  <a:pt x="257096" y="490756"/>
                </a:lnTo>
                <a:lnTo>
                  <a:pt x="263791" y="471339"/>
                </a:lnTo>
                <a:lnTo>
                  <a:pt x="269817" y="451253"/>
                </a:lnTo>
                <a:lnTo>
                  <a:pt x="275173" y="431169"/>
                </a:lnTo>
                <a:lnTo>
                  <a:pt x="280529" y="410413"/>
                </a:lnTo>
                <a:lnTo>
                  <a:pt x="286555" y="390998"/>
                </a:lnTo>
                <a:lnTo>
                  <a:pt x="293250" y="371581"/>
                </a:lnTo>
                <a:lnTo>
                  <a:pt x="301283" y="353504"/>
                </a:lnTo>
                <a:lnTo>
                  <a:pt x="311327" y="337436"/>
                </a:lnTo>
                <a:lnTo>
                  <a:pt x="323377" y="322706"/>
                </a:lnTo>
                <a:lnTo>
                  <a:pt x="338107" y="310655"/>
                </a:lnTo>
                <a:lnTo>
                  <a:pt x="354176" y="300613"/>
                </a:lnTo>
                <a:lnTo>
                  <a:pt x="372252" y="292578"/>
                </a:lnTo>
                <a:lnTo>
                  <a:pt x="391668" y="285883"/>
                </a:lnTo>
                <a:lnTo>
                  <a:pt x="411084" y="279857"/>
                </a:lnTo>
                <a:lnTo>
                  <a:pt x="431839" y="274501"/>
                </a:lnTo>
                <a:lnTo>
                  <a:pt x="451925" y="269145"/>
                </a:lnTo>
                <a:lnTo>
                  <a:pt x="472011" y="263119"/>
                </a:lnTo>
                <a:lnTo>
                  <a:pt x="491426" y="256425"/>
                </a:lnTo>
                <a:lnTo>
                  <a:pt x="509504" y="248390"/>
                </a:lnTo>
                <a:lnTo>
                  <a:pt x="526241" y="239018"/>
                </a:lnTo>
                <a:lnTo>
                  <a:pt x="540970" y="226966"/>
                </a:lnTo>
                <a:lnTo>
                  <a:pt x="556368" y="213575"/>
                </a:lnTo>
                <a:lnTo>
                  <a:pt x="569760" y="198177"/>
                </a:lnTo>
                <a:lnTo>
                  <a:pt x="582481" y="182108"/>
                </a:lnTo>
                <a:lnTo>
                  <a:pt x="595201" y="165370"/>
                </a:lnTo>
                <a:lnTo>
                  <a:pt x="607922" y="148632"/>
                </a:lnTo>
                <a:lnTo>
                  <a:pt x="620642" y="132563"/>
                </a:lnTo>
                <a:lnTo>
                  <a:pt x="634703" y="117165"/>
                </a:lnTo>
                <a:lnTo>
                  <a:pt x="648763" y="103775"/>
                </a:lnTo>
                <a:lnTo>
                  <a:pt x="664831" y="92393"/>
                </a:lnTo>
                <a:lnTo>
                  <a:pt x="681569" y="83689"/>
                </a:lnTo>
                <a:lnTo>
                  <a:pt x="701655" y="77664"/>
                </a:lnTo>
                <a:lnTo>
                  <a:pt x="722410" y="74985"/>
                </a:lnTo>
                <a:lnTo>
                  <a:pt x="743834" y="74315"/>
                </a:lnTo>
                <a:lnTo>
                  <a:pt x="766598" y="76324"/>
                </a:lnTo>
                <a:lnTo>
                  <a:pt x="789361" y="79003"/>
                </a:lnTo>
                <a:lnTo>
                  <a:pt x="812125" y="82350"/>
                </a:lnTo>
                <a:lnTo>
                  <a:pt x="834888" y="85029"/>
                </a:lnTo>
                <a:lnTo>
                  <a:pt x="857651" y="86367"/>
                </a:lnTo>
                <a:lnTo>
                  <a:pt x="879747" y="86367"/>
                </a:lnTo>
                <a:lnTo>
                  <a:pt x="900501" y="83689"/>
                </a:lnTo>
                <a:lnTo>
                  <a:pt x="921925" y="78332"/>
                </a:lnTo>
                <a:lnTo>
                  <a:pt x="941342" y="70298"/>
                </a:lnTo>
                <a:lnTo>
                  <a:pt x="961427" y="59586"/>
                </a:lnTo>
                <a:lnTo>
                  <a:pt x="981512" y="48875"/>
                </a:lnTo>
                <a:lnTo>
                  <a:pt x="1001598" y="36823"/>
                </a:lnTo>
                <a:lnTo>
                  <a:pt x="1021014" y="25441"/>
                </a:lnTo>
                <a:lnTo>
                  <a:pt x="1041769" y="15399"/>
                </a:lnTo>
                <a:lnTo>
                  <a:pt x="1061855" y="7364"/>
                </a:lnTo>
                <a:lnTo>
                  <a:pt x="1082609" y="20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AF1C00E9-CB94-472C-87D5-F831CFB6F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4884" y="232271"/>
            <a:ext cx="2397444" cy="2394078"/>
          </a:xfrm>
          <a:custGeom>
            <a:avLst/>
            <a:gdLst>
              <a:gd name="connsiteX0" fmla="*/ 1330204 w 2660406"/>
              <a:gd name="connsiteY0" fmla="*/ 0 h 2656670"/>
              <a:gd name="connsiteX1" fmla="*/ 1356017 w 2660406"/>
              <a:gd name="connsiteY1" fmla="*/ 2419 h 2656670"/>
              <a:gd name="connsiteX2" fmla="*/ 1381023 w 2660406"/>
              <a:gd name="connsiteY2" fmla="*/ 8873 h 2656670"/>
              <a:gd name="connsiteX3" fmla="*/ 1405223 w 2660406"/>
              <a:gd name="connsiteY3" fmla="*/ 18554 h 2656670"/>
              <a:gd name="connsiteX4" fmla="*/ 1430230 w 2660406"/>
              <a:gd name="connsiteY4" fmla="*/ 30653 h 2656670"/>
              <a:gd name="connsiteX5" fmla="*/ 1453624 w 2660406"/>
              <a:gd name="connsiteY5" fmla="*/ 44367 h 2656670"/>
              <a:gd name="connsiteX6" fmla="*/ 1477824 w 2660406"/>
              <a:gd name="connsiteY6" fmla="*/ 58888 h 2656670"/>
              <a:gd name="connsiteX7" fmla="*/ 1502025 w 2660406"/>
              <a:gd name="connsiteY7" fmla="*/ 71793 h 2656670"/>
              <a:gd name="connsiteX8" fmla="*/ 1526224 w 2660406"/>
              <a:gd name="connsiteY8" fmla="*/ 84699 h 2656670"/>
              <a:gd name="connsiteX9" fmla="*/ 1550424 w 2660406"/>
              <a:gd name="connsiteY9" fmla="*/ 94379 h 2656670"/>
              <a:gd name="connsiteX10" fmla="*/ 1575432 w 2660406"/>
              <a:gd name="connsiteY10" fmla="*/ 100833 h 2656670"/>
              <a:gd name="connsiteX11" fmla="*/ 1600439 w 2660406"/>
              <a:gd name="connsiteY11" fmla="*/ 104060 h 2656670"/>
              <a:gd name="connsiteX12" fmla="*/ 1627059 w 2660406"/>
              <a:gd name="connsiteY12" fmla="*/ 104060 h 2656670"/>
              <a:gd name="connsiteX13" fmla="*/ 1654486 w 2660406"/>
              <a:gd name="connsiteY13" fmla="*/ 102448 h 2656670"/>
              <a:gd name="connsiteX14" fmla="*/ 1681911 w 2660406"/>
              <a:gd name="connsiteY14" fmla="*/ 99220 h 2656670"/>
              <a:gd name="connsiteX15" fmla="*/ 1709339 w 2660406"/>
              <a:gd name="connsiteY15" fmla="*/ 95187 h 2656670"/>
              <a:gd name="connsiteX16" fmla="*/ 1736767 w 2660406"/>
              <a:gd name="connsiteY16" fmla="*/ 91960 h 2656670"/>
              <a:gd name="connsiteX17" fmla="*/ 1764193 w 2660406"/>
              <a:gd name="connsiteY17" fmla="*/ 89539 h 2656670"/>
              <a:gd name="connsiteX18" fmla="*/ 1790007 w 2660406"/>
              <a:gd name="connsiteY18" fmla="*/ 90346 h 2656670"/>
              <a:gd name="connsiteX19" fmla="*/ 1815014 w 2660406"/>
              <a:gd name="connsiteY19" fmla="*/ 93574 h 2656670"/>
              <a:gd name="connsiteX20" fmla="*/ 1839214 w 2660406"/>
              <a:gd name="connsiteY20" fmla="*/ 100833 h 2656670"/>
              <a:gd name="connsiteX21" fmla="*/ 1859381 w 2660406"/>
              <a:gd name="connsiteY21" fmla="*/ 111320 h 2656670"/>
              <a:gd name="connsiteX22" fmla="*/ 1878740 w 2660406"/>
              <a:gd name="connsiteY22" fmla="*/ 125034 h 2656670"/>
              <a:gd name="connsiteX23" fmla="*/ 1895681 w 2660406"/>
              <a:gd name="connsiteY23" fmla="*/ 141167 h 2656670"/>
              <a:gd name="connsiteX24" fmla="*/ 1912622 w 2660406"/>
              <a:gd name="connsiteY24" fmla="*/ 159720 h 2656670"/>
              <a:gd name="connsiteX25" fmla="*/ 1927948 w 2660406"/>
              <a:gd name="connsiteY25" fmla="*/ 179080 h 2656670"/>
              <a:gd name="connsiteX26" fmla="*/ 1943274 w 2660406"/>
              <a:gd name="connsiteY26" fmla="*/ 199247 h 2656670"/>
              <a:gd name="connsiteX27" fmla="*/ 1958601 w 2660406"/>
              <a:gd name="connsiteY27" fmla="*/ 219414 h 2656670"/>
              <a:gd name="connsiteX28" fmla="*/ 1973928 w 2660406"/>
              <a:gd name="connsiteY28" fmla="*/ 238775 h 2656670"/>
              <a:gd name="connsiteX29" fmla="*/ 1990062 w 2660406"/>
              <a:gd name="connsiteY29" fmla="*/ 257328 h 2656670"/>
              <a:gd name="connsiteX30" fmla="*/ 2008614 w 2660406"/>
              <a:gd name="connsiteY30" fmla="*/ 273462 h 2656670"/>
              <a:gd name="connsiteX31" fmla="*/ 2026361 w 2660406"/>
              <a:gd name="connsiteY31" fmla="*/ 287983 h 2656670"/>
              <a:gd name="connsiteX32" fmla="*/ 2046529 w 2660406"/>
              <a:gd name="connsiteY32" fmla="*/ 299275 h 2656670"/>
              <a:gd name="connsiteX33" fmla="*/ 2068309 w 2660406"/>
              <a:gd name="connsiteY33" fmla="*/ 308956 h 2656670"/>
              <a:gd name="connsiteX34" fmla="*/ 2091702 w 2660406"/>
              <a:gd name="connsiteY34" fmla="*/ 317021 h 2656670"/>
              <a:gd name="connsiteX35" fmla="*/ 2115903 w 2660406"/>
              <a:gd name="connsiteY35" fmla="*/ 324281 h 2656670"/>
              <a:gd name="connsiteX36" fmla="*/ 2140101 w 2660406"/>
              <a:gd name="connsiteY36" fmla="*/ 330735 h 2656670"/>
              <a:gd name="connsiteX37" fmla="*/ 2165109 w 2660406"/>
              <a:gd name="connsiteY37" fmla="*/ 337188 h 2656670"/>
              <a:gd name="connsiteX38" fmla="*/ 2188502 w 2660406"/>
              <a:gd name="connsiteY38" fmla="*/ 344448 h 2656670"/>
              <a:gd name="connsiteX39" fmla="*/ 2211897 w 2660406"/>
              <a:gd name="connsiteY39" fmla="*/ 352515 h 2656670"/>
              <a:gd name="connsiteX40" fmla="*/ 2233675 w 2660406"/>
              <a:gd name="connsiteY40" fmla="*/ 362196 h 2656670"/>
              <a:gd name="connsiteX41" fmla="*/ 2253035 w 2660406"/>
              <a:gd name="connsiteY41" fmla="*/ 374295 h 2656670"/>
              <a:gd name="connsiteX42" fmla="*/ 2270784 w 2660406"/>
              <a:gd name="connsiteY42" fmla="*/ 388815 h 2656670"/>
              <a:gd name="connsiteX43" fmla="*/ 2285303 w 2660406"/>
              <a:gd name="connsiteY43" fmla="*/ 406562 h 2656670"/>
              <a:gd name="connsiteX44" fmla="*/ 2297404 w 2660406"/>
              <a:gd name="connsiteY44" fmla="*/ 425922 h 2656670"/>
              <a:gd name="connsiteX45" fmla="*/ 2307084 w 2660406"/>
              <a:gd name="connsiteY45" fmla="*/ 447702 h 2656670"/>
              <a:gd name="connsiteX46" fmla="*/ 2315151 w 2660406"/>
              <a:gd name="connsiteY46" fmla="*/ 471097 h 2656670"/>
              <a:gd name="connsiteX47" fmla="*/ 2322411 w 2660406"/>
              <a:gd name="connsiteY47" fmla="*/ 494489 h 2656670"/>
              <a:gd name="connsiteX48" fmla="*/ 2328864 w 2660406"/>
              <a:gd name="connsiteY48" fmla="*/ 519497 h 2656670"/>
              <a:gd name="connsiteX49" fmla="*/ 2335317 w 2660406"/>
              <a:gd name="connsiteY49" fmla="*/ 543696 h 2656670"/>
              <a:gd name="connsiteX50" fmla="*/ 2342578 w 2660406"/>
              <a:gd name="connsiteY50" fmla="*/ 567896 h 2656670"/>
              <a:gd name="connsiteX51" fmla="*/ 2350643 w 2660406"/>
              <a:gd name="connsiteY51" fmla="*/ 591291 h 2656670"/>
              <a:gd name="connsiteX52" fmla="*/ 2360324 w 2660406"/>
              <a:gd name="connsiteY52" fmla="*/ 613070 h 2656670"/>
              <a:gd name="connsiteX53" fmla="*/ 2371617 w 2660406"/>
              <a:gd name="connsiteY53" fmla="*/ 633237 h 2656670"/>
              <a:gd name="connsiteX54" fmla="*/ 2386137 w 2660406"/>
              <a:gd name="connsiteY54" fmla="*/ 650985 h 2656670"/>
              <a:gd name="connsiteX55" fmla="*/ 2402271 w 2660406"/>
              <a:gd name="connsiteY55" fmla="*/ 669538 h 2656670"/>
              <a:gd name="connsiteX56" fmla="*/ 2420825 w 2660406"/>
              <a:gd name="connsiteY56" fmla="*/ 685670 h 2656670"/>
              <a:gd name="connsiteX57" fmla="*/ 2440992 w 2660406"/>
              <a:gd name="connsiteY57" fmla="*/ 700998 h 2656670"/>
              <a:gd name="connsiteX58" fmla="*/ 2461159 w 2660406"/>
              <a:gd name="connsiteY58" fmla="*/ 716325 h 2656670"/>
              <a:gd name="connsiteX59" fmla="*/ 2481325 w 2660406"/>
              <a:gd name="connsiteY59" fmla="*/ 731651 h 2656670"/>
              <a:gd name="connsiteX60" fmla="*/ 2500684 w 2660406"/>
              <a:gd name="connsiteY60" fmla="*/ 746978 h 2656670"/>
              <a:gd name="connsiteX61" fmla="*/ 2519238 w 2660406"/>
              <a:gd name="connsiteY61" fmla="*/ 763918 h 2656670"/>
              <a:gd name="connsiteX62" fmla="*/ 2535373 w 2660406"/>
              <a:gd name="connsiteY62" fmla="*/ 780859 h 2656670"/>
              <a:gd name="connsiteX63" fmla="*/ 2549085 w 2660406"/>
              <a:gd name="connsiteY63" fmla="*/ 800218 h 2656670"/>
              <a:gd name="connsiteX64" fmla="*/ 2559571 w 2660406"/>
              <a:gd name="connsiteY64" fmla="*/ 820385 h 2656670"/>
              <a:gd name="connsiteX65" fmla="*/ 2566832 w 2660406"/>
              <a:gd name="connsiteY65" fmla="*/ 844585 h 2656670"/>
              <a:gd name="connsiteX66" fmla="*/ 2570059 w 2660406"/>
              <a:gd name="connsiteY66" fmla="*/ 869592 h 2656670"/>
              <a:gd name="connsiteX67" fmla="*/ 2570866 w 2660406"/>
              <a:gd name="connsiteY67" fmla="*/ 895406 h 2656670"/>
              <a:gd name="connsiteX68" fmla="*/ 2568444 w 2660406"/>
              <a:gd name="connsiteY68" fmla="*/ 922832 h 2656670"/>
              <a:gd name="connsiteX69" fmla="*/ 2565220 w 2660406"/>
              <a:gd name="connsiteY69" fmla="*/ 950259 h 2656670"/>
              <a:gd name="connsiteX70" fmla="*/ 2561186 w 2660406"/>
              <a:gd name="connsiteY70" fmla="*/ 977688 h 2656670"/>
              <a:gd name="connsiteX71" fmla="*/ 2557959 w 2660406"/>
              <a:gd name="connsiteY71" fmla="*/ 1005113 h 2656670"/>
              <a:gd name="connsiteX72" fmla="*/ 2556345 w 2660406"/>
              <a:gd name="connsiteY72" fmla="*/ 1032540 h 2656670"/>
              <a:gd name="connsiteX73" fmla="*/ 2556345 w 2660406"/>
              <a:gd name="connsiteY73" fmla="*/ 1059160 h 2656670"/>
              <a:gd name="connsiteX74" fmla="*/ 2559571 w 2660406"/>
              <a:gd name="connsiteY74" fmla="*/ 1084167 h 2656670"/>
              <a:gd name="connsiteX75" fmla="*/ 2566025 w 2660406"/>
              <a:gd name="connsiteY75" fmla="*/ 1109174 h 2656670"/>
              <a:gd name="connsiteX76" fmla="*/ 2575705 w 2660406"/>
              <a:gd name="connsiteY76" fmla="*/ 1132567 h 2656670"/>
              <a:gd name="connsiteX77" fmla="*/ 2587806 w 2660406"/>
              <a:gd name="connsiteY77" fmla="*/ 1156767 h 2656670"/>
              <a:gd name="connsiteX78" fmla="*/ 2601520 w 2660406"/>
              <a:gd name="connsiteY78" fmla="*/ 1180968 h 2656670"/>
              <a:gd name="connsiteX79" fmla="*/ 2616038 w 2660406"/>
              <a:gd name="connsiteY79" fmla="*/ 1205168 h 2656670"/>
              <a:gd name="connsiteX80" fmla="*/ 2629752 w 2660406"/>
              <a:gd name="connsiteY80" fmla="*/ 1228562 h 2656670"/>
              <a:gd name="connsiteX81" fmla="*/ 2641853 w 2660406"/>
              <a:gd name="connsiteY81" fmla="*/ 1253569 h 2656670"/>
              <a:gd name="connsiteX82" fmla="*/ 2651532 w 2660406"/>
              <a:gd name="connsiteY82" fmla="*/ 1277768 h 2656670"/>
              <a:gd name="connsiteX83" fmla="*/ 2657987 w 2660406"/>
              <a:gd name="connsiteY83" fmla="*/ 1302775 h 2656670"/>
              <a:gd name="connsiteX84" fmla="*/ 2660406 w 2660406"/>
              <a:gd name="connsiteY84" fmla="*/ 1328588 h 2656670"/>
              <a:gd name="connsiteX85" fmla="*/ 2657987 w 2660406"/>
              <a:gd name="connsiteY85" fmla="*/ 1354401 h 2656670"/>
              <a:gd name="connsiteX86" fmla="*/ 2651532 w 2660406"/>
              <a:gd name="connsiteY86" fmla="*/ 1379408 h 2656670"/>
              <a:gd name="connsiteX87" fmla="*/ 2641853 w 2660406"/>
              <a:gd name="connsiteY87" fmla="*/ 1403610 h 2656670"/>
              <a:gd name="connsiteX88" fmla="*/ 2629752 w 2660406"/>
              <a:gd name="connsiteY88" fmla="*/ 1428615 h 2656670"/>
              <a:gd name="connsiteX89" fmla="*/ 2616038 w 2660406"/>
              <a:gd name="connsiteY89" fmla="*/ 1452010 h 2656670"/>
              <a:gd name="connsiteX90" fmla="*/ 2601520 w 2660406"/>
              <a:gd name="connsiteY90" fmla="*/ 1476211 h 2656670"/>
              <a:gd name="connsiteX91" fmla="*/ 2587806 w 2660406"/>
              <a:gd name="connsiteY91" fmla="*/ 1500410 h 2656670"/>
              <a:gd name="connsiteX92" fmla="*/ 2575705 w 2660406"/>
              <a:gd name="connsiteY92" fmla="*/ 1524610 h 2656670"/>
              <a:gd name="connsiteX93" fmla="*/ 2566025 w 2660406"/>
              <a:gd name="connsiteY93" fmla="*/ 1548003 h 2656670"/>
              <a:gd name="connsiteX94" fmla="*/ 2559571 w 2660406"/>
              <a:gd name="connsiteY94" fmla="*/ 1573011 h 2656670"/>
              <a:gd name="connsiteX95" fmla="*/ 2556345 w 2660406"/>
              <a:gd name="connsiteY95" fmla="*/ 1598017 h 2656670"/>
              <a:gd name="connsiteX96" fmla="*/ 2556345 w 2660406"/>
              <a:gd name="connsiteY96" fmla="*/ 1624637 h 2656670"/>
              <a:gd name="connsiteX97" fmla="*/ 2557959 w 2660406"/>
              <a:gd name="connsiteY97" fmla="*/ 1652063 h 2656670"/>
              <a:gd name="connsiteX98" fmla="*/ 2561186 w 2660406"/>
              <a:gd name="connsiteY98" fmla="*/ 1679491 h 2656670"/>
              <a:gd name="connsiteX99" fmla="*/ 2565220 w 2660406"/>
              <a:gd name="connsiteY99" fmla="*/ 1706918 h 2656670"/>
              <a:gd name="connsiteX100" fmla="*/ 2568444 w 2660406"/>
              <a:gd name="connsiteY100" fmla="*/ 1734346 h 2656670"/>
              <a:gd name="connsiteX101" fmla="*/ 2570866 w 2660406"/>
              <a:gd name="connsiteY101" fmla="*/ 1761772 h 2656670"/>
              <a:gd name="connsiteX102" fmla="*/ 2570059 w 2660406"/>
              <a:gd name="connsiteY102" fmla="*/ 1787586 h 2656670"/>
              <a:gd name="connsiteX103" fmla="*/ 2566832 w 2660406"/>
              <a:gd name="connsiteY103" fmla="*/ 1812593 h 2656670"/>
              <a:gd name="connsiteX104" fmla="*/ 2559571 w 2660406"/>
              <a:gd name="connsiteY104" fmla="*/ 1836792 h 2656670"/>
              <a:gd name="connsiteX105" fmla="*/ 2549085 w 2660406"/>
              <a:gd name="connsiteY105" fmla="*/ 1856959 h 2656670"/>
              <a:gd name="connsiteX106" fmla="*/ 2535373 w 2660406"/>
              <a:gd name="connsiteY106" fmla="*/ 1876319 h 2656670"/>
              <a:gd name="connsiteX107" fmla="*/ 2519238 w 2660406"/>
              <a:gd name="connsiteY107" fmla="*/ 1893259 h 2656670"/>
              <a:gd name="connsiteX108" fmla="*/ 2500684 w 2660406"/>
              <a:gd name="connsiteY108" fmla="*/ 1910198 h 2656670"/>
              <a:gd name="connsiteX109" fmla="*/ 2481325 w 2660406"/>
              <a:gd name="connsiteY109" fmla="*/ 1925525 h 2656670"/>
              <a:gd name="connsiteX110" fmla="*/ 2461159 w 2660406"/>
              <a:gd name="connsiteY110" fmla="*/ 1940852 h 2656670"/>
              <a:gd name="connsiteX111" fmla="*/ 2440992 w 2660406"/>
              <a:gd name="connsiteY111" fmla="*/ 1956179 h 2656670"/>
              <a:gd name="connsiteX112" fmla="*/ 2420825 w 2660406"/>
              <a:gd name="connsiteY112" fmla="*/ 1971506 h 2656670"/>
              <a:gd name="connsiteX113" fmla="*/ 2402271 w 2660406"/>
              <a:gd name="connsiteY113" fmla="*/ 1987639 h 2656670"/>
              <a:gd name="connsiteX114" fmla="*/ 2386137 w 2660406"/>
              <a:gd name="connsiteY114" fmla="*/ 2006193 h 2656670"/>
              <a:gd name="connsiteX115" fmla="*/ 2371617 w 2660406"/>
              <a:gd name="connsiteY115" fmla="*/ 2023940 h 2656670"/>
              <a:gd name="connsiteX116" fmla="*/ 2360324 w 2660406"/>
              <a:gd name="connsiteY116" fmla="*/ 2044106 h 2656670"/>
              <a:gd name="connsiteX117" fmla="*/ 2350643 w 2660406"/>
              <a:gd name="connsiteY117" fmla="*/ 2065886 h 2656670"/>
              <a:gd name="connsiteX118" fmla="*/ 2342578 w 2660406"/>
              <a:gd name="connsiteY118" fmla="*/ 2089280 h 2656670"/>
              <a:gd name="connsiteX119" fmla="*/ 2335317 w 2660406"/>
              <a:gd name="connsiteY119" fmla="*/ 2113480 h 2656670"/>
              <a:gd name="connsiteX120" fmla="*/ 2328864 w 2660406"/>
              <a:gd name="connsiteY120" fmla="*/ 2137681 h 2656670"/>
              <a:gd name="connsiteX121" fmla="*/ 2322411 w 2660406"/>
              <a:gd name="connsiteY121" fmla="*/ 2162688 h 2656670"/>
              <a:gd name="connsiteX122" fmla="*/ 2315151 w 2660406"/>
              <a:gd name="connsiteY122" fmla="*/ 2186081 h 2656670"/>
              <a:gd name="connsiteX123" fmla="*/ 2307084 w 2660406"/>
              <a:gd name="connsiteY123" fmla="*/ 2209474 h 2656670"/>
              <a:gd name="connsiteX124" fmla="*/ 2297404 w 2660406"/>
              <a:gd name="connsiteY124" fmla="*/ 2231255 h 2656670"/>
              <a:gd name="connsiteX125" fmla="*/ 2285303 w 2660406"/>
              <a:gd name="connsiteY125" fmla="*/ 2250616 h 2656670"/>
              <a:gd name="connsiteX126" fmla="*/ 2270784 w 2660406"/>
              <a:gd name="connsiteY126" fmla="*/ 2268361 h 2656670"/>
              <a:gd name="connsiteX127" fmla="*/ 2253035 w 2660406"/>
              <a:gd name="connsiteY127" fmla="*/ 2282882 h 2656670"/>
              <a:gd name="connsiteX128" fmla="*/ 2233675 w 2660406"/>
              <a:gd name="connsiteY128" fmla="*/ 2294981 h 2656670"/>
              <a:gd name="connsiteX129" fmla="*/ 2211897 w 2660406"/>
              <a:gd name="connsiteY129" fmla="*/ 2304661 h 2656670"/>
              <a:gd name="connsiteX130" fmla="*/ 2188502 w 2660406"/>
              <a:gd name="connsiteY130" fmla="*/ 2312729 h 2656670"/>
              <a:gd name="connsiteX131" fmla="*/ 2165109 w 2660406"/>
              <a:gd name="connsiteY131" fmla="*/ 2319988 h 2656670"/>
              <a:gd name="connsiteX132" fmla="*/ 2140101 w 2660406"/>
              <a:gd name="connsiteY132" fmla="*/ 2326443 h 2656670"/>
              <a:gd name="connsiteX133" fmla="*/ 2115903 w 2660406"/>
              <a:gd name="connsiteY133" fmla="*/ 2332896 h 2656670"/>
              <a:gd name="connsiteX134" fmla="*/ 2091702 w 2660406"/>
              <a:gd name="connsiteY134" fmla="*/ 2340155 h 2656670"/>
              <a:gd name="connsiteX135" fmla="*/ 2068309 w 2660406"/>
              <a:gd name="connsiteY135" fmla="*/ 2348222 h 2656670"/>
              <a:gd name="connsiteX136" fmla="*/ 2046529 w 2660406"/>
              <a:gd name="connsiteY136" fmla="*/ 2357903 h 2656670"/>
              <a:gd name="connsiteX137" fmla="*/ 2026361 w 2660406"/>
              <a:gd name="connsiteY137" fmla="*/ 2369196 h 2656670"/>
              <a:gd name="connsiteX138" fmla="*/ 2008614 w 2660406"/>
              <a:gd name="connsiteY138" fmla="*/ 2383714 h 2656670"/>
              <a:gd name="connsiteX139" fmla="*/ 1990062 w 2660406"/>
              <a:gd name="connsiteY139" fmla="*/ 2399848 h 2656670"/>
              <a:gd name="connsiteX140" fmla="*/ 1973928 w 2660406"/>
              <a:gd name="connsiteY140" fmla="*/ 2418402 h 2656670"/>
              <a:gd name="connsiteX141" fmla="*/ 1958601 w 2660406"/>
              <a:gd name="connsiteY141" fmla="*/ 2437762 h 2656670"/>
              <a:gd name="connsiteX142" fmla="*/ 1943274 w 2660406"/>
              <a:gd name="connsiteY142" fmla="*/ 2457929 h 2656670"/>
              <a:gd name="connsiteX143" fmla="*/ 1927948 w 2660406"/>
              <a:gd name="connsiteY143" fmla="*/ 2478096 h 2656670"/>
              <a:gd name="connsiteX144" fmla="*/ 1912622 w 2660406"/>
              <a:gd name="connsiteY144" fmla="*/ 2497456 h 2656670"/>
              <a:gd name="connsiteX145" fmla="*/ 1895681 w 2660406"/>
              <a:gd name="connsiteY145" fmla="*/ 2516010 h 2656670"/>
              <a:gd name="connsiteX146" fmla="*/ 1878740 w 2660406"/>
              <a:gd name="connsiteY146" fmla="*/ 2532143 h 2656670"/>
              <a:gd name="connsiteX147" fmla="*/ 1859381 w 2660406"/>
              <a:gd name="connsiteY147" fmla="*/ 2545857 h 2656670"/>
              <a:gd name="connsiteX148" fmla="*/ 1839214 w 2660406"/>
              <a:gd name="connsiteY148" fmla="*/ 2556344 h 2656670"/>
              <a:gd name="connsiteX149" fmla="*/ 1815014 w 2660406"/>
              <a:gd name="connsiteY149" fmla="*/ 2563603 h 2656670"/>
              <a:gd name="connsiteX150" fmla="*/ 1790007 w 2660406"/>
              <a:gd name="connsiteY150" fmla="*/ 2566831 h 2656670"/>
              <a:gd name="connsiteX151" fmla="*/ 1764193 w 2660406"/>
              <a:gd name="connsiteY151" fmla="*/ 2567637 h 2656670"/>
              <a:gd name="connsiteX152" fmla="*/ 1736767 w 2660406"/>
              <a:gd name="connsiteY152" fmla="*/ 2565216 h 2656670"/>
              <a:gd name="connsiteX153" fmla="*/ 1709339 w 2660406"/>
              <a:gd name="connsiteY153" fmla="*/ 2561991 h 2656670"/>
              <a:gd name="connsiteX154" fmla="*/ 1681911 w 2660406"/>
              <a:gd name="connsiteY154" fmla="*/ 2557956 h 2656670"/>
              <a:gd name="connsiteX155" fmla="*/ 1654486 w 2660406"/>
              <a:gd name="connsiteY155" fmla="*/ 2554731 h 2656670"/>
              <a:gd name="connsiteX156" fmla="*/ 1627059 w 2660406"/>
              <a:gd name="connsiteY156" fmla="*/ 2553117 h 2656670"/>
              <a:gd name="connsiteX157" fmla="*/ 1600439 w 2660406"/>
              <a:gd name="connsiteY157" fmla="*/ 2553117 h 2656670"/>
              <a:gd name="connsiteX158" fmla="*/ 1575432 w 2660406"/>
              <a:gd name="connsiteY158" fmla="*/ 2556344 h 2656670"/>
              <a:gd name="connsiteX159" fmla="*/ 1550424 w 2660406"/>
              <a:gd name="connsiteY159" fmla="*/ 2562797 h 2656670"/>
              <a:gd name="connsiteX160" fmla="*/ 1526224 w 2660406"/>
              <a:gd name="connsiteY160" fmla="*/ 2572477 h 2656670"/>
              <a:gd name="connsiteX161" fmla="*/ 1502025 w 2660406"/>
              <a:gd name="connsiteY161" fmla="*/ 2585383 h 2656670"/>
              <a:gd name="connsiteX162" fmla="*/ 1477824 w 2660406"/>
              <a:gd name="connsiteY162" fmla="*/ 2598291 h 2656670"/>
              <a:gd name="connsiteX163" fmla="*/ 1453624 w 2660406"/>
              <a:gd name="connsiteY163" fmla="*/ 2612809 h 2656670"/>
              <a:gd name="connsiteX164" fmla="*/ 1430230 w 2660406"/>
              <a:gd name="connsiteY164" fmla="*/ 2626523 h 2656670"/>
              <a:gd name="connsiteX165" fmla="*/ 1405223 w 2660406"/>
              <a:gd name="connsiteY165" fmla="*/ 2638624 h 2656670"/>
              <a:gd name="connsiteX166" fmla="*/ 1381023 w 2660406"/>
              <a:gd name="connsiteY166" fmla="*/ 2648305 h 2656670"/>
              <a:gd name="connsiteX167" fmla="*/ 1356017 w 2660406"/>
              <a:gd name="connsiteY167" fmla="*/ 2654758 h 2656670"/>
              <a:gd name="connsiteX168" fmla="*/ 1335613 w 2660406"/>
              <a:gd name="connsiteY168" fmla="*/ 2656670 h 2656670"/>
              <a:gd name="connsiteX169" fmla="*/ 1324794 w 2660406"/>
              <a:gd name="connsiteY169" fmla="*/ 2656670 h 2656670"/>
              <a:gd name="connsiteX170" fmla="*/ 1304389 w 2660406"/>
              <a:gd name="connsiteY170" fmla="*/ 2654758 h 2656670"/>
              <a:gd name="connsiteX171" fmla="*/ 1279384 w 2660406"/>
              <a:gd name="connsiteY171" fmla="*/ 2648305 h 2656670"/>
              <a:gd name="connsiteX172" fmla="*/ 1255183 w 2660406"/>
              <a:gd name="connsiteY172" fmla="*/ 2638624 h 2656670"/>
              <a:gd name="connsiteX173" fmla="*/ 1230176 w 2660406"/>
              <a:gd name="connsiteY173" fmla="*/ 2626523 h 2656670"/>
              <a:gd name="connsiteX174" fmla="*/ 1206783 w 2660406"/>
              <a:gd name="connsiteY174" fmla="*/ 2612809 h 2656670"/>
              <a:gd name="connsiteX175" fmla="*/ 1182582 w 2660406"/>
              <a:gd name="connsiteY175" fmla="*/ 2598291 h 2656670"/>
              <a:gd name="connsiteX176" fmla="*/ 1158383 w 2660406"/>
              <a:gd name="connsiteY176" fmla="*/ 2585383 h 2656670"/>
              <a:gd name="connsiteX177" fmla="*/ 1134183 w 2660406"/>
              <a:gd name="connsiteY177" fmla="*/ 2572477 h 2656670"/>
              <a:gd name="connsiteX178" fmla="*/ 1110788 w 2660406"/>
              <a:gd name="connsiteY178" fmla="*/ 2562797 h 2656670"/>
              <a:gd name="connsiteX179" fmla="*/ 1084975 w 2660406"/>
              <a:gd name="connsiteY179" fmla="*/ 2556344 h 2656670"/>
              <a:gd name="connsiteX180" fmla="*/ 1059970 w 2660406"/>
              <a:gd name="connsiteY180" fmla="*/ 2553117 h 2656670"/>
              <a:gd name="connsiteX181" fmla="*/ 1033347 w 2660406"/>
              <a:gd name="connsiteY181" fmla="*/ 2553117 h 2656670"/>
              <a:gd name="connsiteX182" fmla="*/ 1005921 w 2660406"/>
              <a:gd name="connsiteY182" fmla="*/ 2554731 h 2656670"/>
              <a:gd name="connsiteX183" fmla="*/ 978495 w 2660406"/>
              <a:gd name="connsiteY183" fmla="*/ 2557956 h 2656670"/>
              <a:gd name="connsiteX184" fmla="*/ 951067 w 2660406"/>
              <a:gd name="connsiteY184" fmla="*/ 2561991 h 2656670"/>
              <a:gd name="connsiteX185" fmla="*/ 923641 w 2660406"/>
              <a:gd name="connsiteY185" fmla="*/ 2565216 h 2656670"/>
              <a:gd name="connsiteX186" fmla="*/ 896214 w 2660406"/>
              <a:gd name="connsiteY186" fmla="*/ 2567637 h 2656670"/>
              <a:gd name="connsiteX187" fmla="*/ 870401 w 2660406"/>
              <a:gd name="connsiteY187" fmla="*/ 2566831 h 2656670"/>
              <a:gd name="connsiteX188" fmla="*/ 845394 w 2660406"/>
              <a:gd name="connsiteY188" fmla="*/ 2563603 h 2656670"/>
              <a:gd name="connsiteX189" fmla="*/ 821193 w 2660406"/>
              <a:gd name="connsiteY189" fmla="*/ 2556344 h 2656670"/>
              <a:gd name="connsiteX190" fmla="*/ 801027 w 2660406"/>
              <a:gd name="connsiteY190" fmla="*/ 2545857 h 2656670"/>
              <a:gd name="connsiteX191" fmla="*/ 781667 w 2660406"/>
              <a:gd name="connsiteY191" fmla="*/ 2532143 h 2656670"/>
              <a:gd name="connsiteX192" fmla="*/ 764727 w 2660406"/>
              <a:gd name="connsiteY192" fmla="*/ 2516010 h 2656670"/>
              <a:gd name="connsiteX193" fmla="*/ 747785 w 2660406"/>
              <a:gd name="connsiteY193" fmla="*/ 2497456 h 2656670"/>
              <a:gd name="connsiteX194" fmla="*/ 732459 w 2660406"/>
              <a:gd name="connsiteY194" fmla="*/ 2478096 h 2656670"/>
              <a:gd name="connsiteX195" fmla="*/ 717132 w 2660406"/>
              <a:gd name="connsiteY195" fmla="*/ 2457929 h 2656670"/>
              <a:gd name="connsiteX196" fmla="*/ 701807 w 2660406"/>
              <a:gd name="connsiteY196" fmla="*/ 2437762 h 2656670"/>
              <a:gd name="connsiteX197" fmla="*/ 686480 w 2660406"/>
              <a:gd name="connsiteY197" fmla="*/ 2418402 h 2656670"/>
              <a:gd name="connsiteX198" fmla="*/ 670344 w 2660406"/>
              <a:gd name="connsiteY198" fmla="*/ 2399848 h 2656670"/>
              <a:gd name="connsiteX199" fmla="*/ 651792 w 2660406"/>
              <a:gd name="connsiteY199" fmla="*/ 2383714 h 2656670"/>
              <a:gd name="connsiteX200" fmla="*/ 634045 w 2660406"/>
              <a:gd name="connsiteY200" fmla="*/ 2369196 h 2656670"/>
              <a:gd name="connsiteX201" fmla="*/ 613880 w 2660406"/>
              <a:gd name="connsiteY201" fmla="*/ 2357903 h 2656670"/>
              <a:gd name="connsiteX202" fmla="*/ 592098 w 2660406"/>
              <a:gd name="connsiteY202" fmla="*/ 2348222 h 2656670"/>
              <a:gd name="connsiteX203" fmla="*/ 568706 w 2660406"/>
              <a:gd name="connsiteY203" fmla="*/ 2340155 h 2656670"/>
              <a:gd name="connsiteX204" fmla="*/ 544505 w 2660406"/>
              <a:gd name="connsiteY204" fmla="*/ 2332896 h 2656670"/>
              <a:gd name="connsiteX205" fmla="*/ 520304 w 2660406"/>
              <a:gd name="connsiteY205" fmla="*/ 2326443 h 2656670"/>
              <a:gd name="connsiteX206" fmla="*/ 495298 w 2660406"/>
              <a:gd name="connsiteY206" fmla="*/ 2319988 h 2656670"/>
              <a:gd name="connsiteX207" fmla="*/ 471904 w 2660406"/>
              <a:gd name="connsiteY207" fmla="*/ 2312729 h 2656670"/>
              <a:gd name="connsiteX208" fmla="*/ 448511 w 2660406"/>
              <a:gd name="connsiteY208" fmla="*/ 2304661 h 2656670"/>
              <a:gd name="connsiteX209" fmla="*/ 426732 w 2660406"/>
              <a:gd name="connsiteY209" fmla="*/ 2294981 h 2656670"/>
              <a:gd name="connsiteX210" fmla="*/ 407371 w 2660406"/>
              <a:gd name="connsiteY210" fmla="*/ 2282882 h 2656670"/>
              <a:gd name="connsiteX211" fmla="*/ 389623 w 2660406"/>
              <a:gd name="connsiteY211" fmla="*/ 2268361 h 2656670"/>
              <a:gd name="connsiteX212" fmla="*/ 375105 w 2660406"/>
              <a:gd name="connsiteY212" fmla="*/ 2250616 h 2656670"/>
              <a:gd name="connsiteX213" fmla="*/ 363003 w 2660406"/>
              <a:gd name="connsiteY213" fmla="*/ 2231255 h 2656670"/>
              <a:gd name="connsiteX214" fmla="*/ 353324 w 2660406"/>
              <a:gd name="connsiteY214" fmla="*/ 2209474 h 2656670"/>
              <a:gd name="connsiteX215" fmla="*/ 345258 w 2660406"/>
              <a:gd name="connsiteY215" fmla="*/ 2186081 h 2656670"/>
              <a:gd name="connsiteX216" fmla="*/ 337997 w 2660406"/>
              <a:gd name="connsiteY216" fmla="*/ 2162688 h 2656670"/>
              <a:gd name="connsiteX217" fmla="*/ 331544 w 2660406"/>
              <a:gd name="connsiteY217" fmla="*/ 2137681 h 2656670"/>
              <a:gd name="connsiteX218" fmla="*/ 325091 w 2660406"/>
              <a:gd name="connsiteY218" fmla="*/ 2113480 h 2656670"/>
              <a:gd name="connsiteX219" fmla="*/ 317831 w 2660406"/>
              <a:gd name="connsiteY219" fmla="*/ 2089280 h 2656670"/>
              <a:gd name="connsiteX220" fmla="*/ 309764 w 2660406"/>
              <a:gd name="connsiteY220" fmla="*/ 2065886 h 2656670"/>
              <a:gd name="connsiteX221" fmla="*/ 300084 w 2660406"/>
              <a:gd name="connsiteY221" fmla="*/ 2044106 h 2656670"/>
              <a:gd name="connsiteX222" fmla="*/ 288790 w 2660406"/>
              <a:gd name="connsiteY222" fmla="*/ 2023940 h 2656670"/>
              <a:gd name="connsiteX223" fmla="*/ 274269 w 2660406"/>
              <a:gd name="connsiteY223" fmla="*/ 2006193 h 2656670"/>
              <a:gd name="connsiteX224" fmla="*/ 258136 w 2660406"/>
              <a:gd name="connsiteY224" fmla="*/ 1987639 h 2656670"/>
              <a:gd name="connsiteX225" fmla="*/ 239583 w 2660406"/>
              <a:gd name="connsiteY225" fmla="*/ 1971506 h 2656670"/>
              <a:gd name="connsiteX226" fmla="*/ 220221 w 2660406"/>
              <a:gd name="connsiteY226" fmla="*/ 1956179 h 2656670"/>
              <a:gd name="connsiteX227" fmla="*/ 199248 w 2660406"/>
              <a:gd name="connsiteY227" fmla="*/ 1940852 h 2656670"/>
              <a:gd name="connsiteX228" fmla="*/ 179083 w 2660406"/>
              <a:gd name="connsiteY228" fmla="*/ 1925525 h 2656670"/>
              <a:gd name="connsiteX229" fmla="*/ 159722 w 2660406"/>
              <a:gd name="connsiteY229" fmla="*/ 1910198 h 2656670"/>
              <a:gd name="connsiteX230" fmla="*/ 141170 w 2660406"/>
              <a:gd name="connsiteY230" fmla="*/ 1893259 h 2656670"/>
              <a:gd name="connsiteX231" fmla="*/ 125035 w 2660406"/>
              <a:gd name="connsiteY231" fmla="*/ 1876319 h 2656670"/>
              <a:gd name="connsiteX232" fmla="*/ 111322 w 2660406"/>
              <a:gd name="connsiteY232" fmla="*/ 1856959 h 2656670"/>
              <a:gd name="connsiteX233" fmla="*/ 100836 w 2660406"/>
              <a:gd name="connsiteY233" fmla="*/ 1836792 h 2656670"/>
              <a:gd name="connsiteX234" fmla="*/ 93575 w 2660406"/>
              <a:gd name="connsiteY234" fmla="*/ 1812593 h 2656670"/>
              <a:gd name="connsiteX235" fmla="*/ 90349 w 2660406"/>
              <a:gd name="connsiteY235" fmla="*/ 1787586 h 2656670"/>
              <a:gd name="connsiteX236" fmla="*/ 89541 w 2660406"/>
              <a:gd name="connsiteY236" fmla="*/ 1761772 h 2656670"/>
              <a:gd name="connsiteX237" fmla="*/ 91963 w 2660406"/>
              <a:gd name="connsiteY237" fmla="*/ 1734346 h 2656670"/>
              <a:gd name="connsiteX238" fmla="*/ 95189 w 2660406"/>
              <a:gd name="connsiteY238" fmla="*/ 1706918 h 2656670"/>
              <a:gd name="connsiteX239" fmla="*/ 99222 w 2660406"/>
              <a:gd name="connsiteY239" fmla="*/ 1679491 h 2656670"/>
              <a:gd name="connsiteX240" fmla="*/ 102449 w 2660406"/>
              <a:gd name="connsiteY240" fmla="*/ 1652063 h 2656670"/>
              <a:gd name="connsiteX241" fmla="*/ 104061 w 2660406"/>
              <a:gd name="connsiteY241" fmla="*/ 1624637 h 2656670"/>
              <a:gd name="connsiteX242" fmla="*/ 104061 w 2660406"/>
              <a:gd name="connsiteY242" fmla="*/ 1598017 h 2656670"/>
              <a:gd name="connsiteX243" fmla="*/ 100836 w 2660406"/>
              <a:gd name="connsiteY243" fmla="*/ 1573011 h 2656670"/>
              <a:gd name="connsiteX244" fmla="*/ 94381 w 2660406"/>
              <a:gd name="connsiteY244" fmla="*/ 1548003 h 2656670"/>
              <a:gd name="connsiteX245" fmla="*/ 84703 w 2660406"/>
              <a:gd name="connsiteY245" fmla="*/ 1524610 h 2656670"/>
              <a:gd name="connsiteX246" fmla="*/ 71795 w 2660406"/>
              <a:gd name="connsiteY246" fmla="*/ 1500410 h 2656670"/>
              <a:gd name="connsiteX247" fmla="*/ 58889 w 2660406"/>
              <a:gd name="connsiteY247" fmla="*/ 1476211 h 2656670"/>
              <a:gd name="connsiteX248" fmla="*/ 44369 w 2660406"/>
              <a:gd name="connsiteY248" fmla="*/ 1452010 h 2656670"/>
              <a:gd name="connsiteX249" fmla="*/ 30654 w 2660406"/>
              <a:gd name="connsiteY249" fmla="*/ 1428615 h 2656670"/>
              <a:gd name="connsiteX250" fmla="*/ 18554 w 2660406"/>
              <a:gd name="connsiteY250" fmla="*/ 1403610 h 2656670"/>
              <a:gd name="connsiteX251" fmla="*/ 8874 w 2660406"/>
              <a:gd name="connsiteY251" fmla="*/ 1379408 h 2656670"/>
              <a:gd name="connsiteX252" fmla="*/ 2421 w 2660406"/>
              <a:gd name="connsiteY252" fmla="*/ 1354401 h 2656670"/>
              <a:gd name="connsiteX253" fmla="*/ 0 w 2660406"/>
              <a:gd name="connsiteY253" fmla="*/ 1328588 h 2656670"/>
              <a:gd name="connsiteX254" fmla="*/ 2421 w 2660406"/>
              <a:gd name="connsiteY254" fmla="*/ 1302775 h 2656670"/>
              <a:gd name="connsiteX255" fmla="*/ 8874 w 2660406"/>
              <a:gd name="connsiteY255" fmla="*/ 1277768 h 2656670"/>
              <a:gd name="connsiteX256" fmla="*/ 18554 w 2660406"/>
              <a:gd name="connsiteY256" fmla="*/ 1253569 h 2656670"/>
              <a:gd name="connsiteX257" fmla="*/ 30654 w 2660406"/>
              <a:gd name="connsiteY257" fmla="*/ 1228562 h 2656670"/>
              <a:gd name="connsiteX258" fmla="*/ 44369 w 2660406"/>
              <a:gd name="connsiteY258" fmla="*/ 1205168 h 2656670"/>
              <a:gd name="connsiteX259" fmla="*/ 58889 w 2660406"/>
              <a:gd name="connsiteY259" fmla="*/ 1180968 h 2656670"/>
              <a:gd name="connsiteX260" fmla="*/ 71795 w 2660406"/>
              <a:gd name="connsiteY260" fmla="*/ 1156767 h 2656670"/>
              <a:gd name="connsiteX261" fmla="*/ 84703 w 2660406"/>
              <a:gd name="connsiteY261" fmla="*/ 1132567 h 2656670"/>
              <a:gd name="connsiteX262" fmla="*/ 94381 w 2660406"/>
              <a:gd name="connsiteY262" fmla="*/ 1109174 h 2656670"/>
              <a:gd name="connsiteX263" fmla="*/ 100836 w 2660406"/>
              <a:gd name="connsiteY263" fmla="*/ 1084167 h 2656670"/>
              <a:gd name="connsiteX264" fmla="*/ 104061 w 2660406"/>
              <a:gd name="connsiteY264" fmla="*/ 1059160 h 2656670"/>
              <a:gd name="connsiteX265" fmla="*/ 104061 w 2660406"/>
              <a:gd name="connsiteY265" fmla="*/ 1032540 h 2656670"/>
              <a:gd name="connsiteX266" fmla="*/ 102449 w 2660406"/>
              <a:gd name="connsiteY266" fmla="*/ 1005113 h 2656670"/>
              <a:gd name="connsiteX267" fmla="*/ 99222 w 2660406"/>
              <a:gd name="connsiteY267" fmla="*/ 977688 h 2656670"/>
              <a:gd name="connsiteX268" fmla="*/ 95189 w 2660406"/>
              <a:gd name="connsiteY268" fmla="*/ 950259 h 2656670"/>
              <a:gd name="connsiteX269" fmla="*/ 91963 w 2660406"/>
              <a:gd name="connsiteY269" fmla="*/ 922832 h 2656670"/>
              <a:gd name="connsiteX270" fmla="*/ 89541 w 2660406"/>
              <a:gd name="connsiteY270" fmla="*/ 895406 h 2656670"/>
              <a:gd name="connsiteX271" fmla="*/ 90349 w 2660406"/>
              <a:gd name="connsiteY271" fmla="*/ 869592 h 2656670"/>
              <a:gd name="connsiteX272" fmla="*/ 93575 w 2660406"/>
              <a:gd name="connsiteY272" fmla="*/ 844585 h 2656670"/>
              <a:gd name="connsiteX273" fmla="*/ 100836 w 2660406"/>
              <a:gd name="connsiteY273" fmla="*/ 820385 h 2656670"/>
              <a:gd name="connsiteX274" fmla="*/ 111322 w 2660406"/>
              <a:gd name="connsiteY274" fmla="*/ 800218 h 2656670"/>
              <a:gd name="connsiteX275" fmla="*/ 125035 w 2660406"/>
              <a:gd name="connsiteY275" fmla="*/ 780859 h 2656670"/>
              <a:gd name="connsiteX276" fmla="*/ 141170 w 2660406"/>
              <a:gd name="connsiteY276" fmla="*/ 763918 h 2656670"/>
              <a:gd name="connsiteX277" fmla="*/ 159722 w 2660406"/>
              <a:gd name="connsiteY277" fmla="*/ 746978 h 2656670"/>
              <a:gd name="connsiteX278" fmla="*/ 179083 w 2660406"/>
              <a:gd name="connsiteY278" fmla="*/ 731651 h 2656670"/>
              <a:gd name="connsiteX279" fmla="*/ 199248 w 2660406"/>
              <a:gd name="connsiteY279" fmla="*/ 716325 h 2656670"/>
              <a:gd name="connsiteX280" fmla="*/ 220221 w 2660406"/>
              <a:gd name="connsiteY280" fmla="*/ 700998 h 2656670"/>
              <a:gd name="connsiteX281" fmla="*/ 239583 w 2660406"/>
              <a:gd name="connsiteY281" fmla="*/ 685670 h 2656670"/>
              <a:gd name="connsiteX282" fmla="*/ 258136 w 2660406"/>
              <a:gd name="connsiteY282" fmla="*/ 669538 h 2656670"/>
              <a:gd name="connsiteX283" fmla="*/ 274269 w 2660406"/>
              <a:gd name="connsiteY283" fmla="*/ 650985 h 2656670"/>
              <a:gd name="connsiteX284" fmla="*/ 288790 w 2660406"/>
              <a:gd name="connsiteY284" fmla="*/ 633237 h 2656670"/>
              <a:gd name="connsiteX285" fmla="*/ 300084 w 2660406"/>
              <a:gd name="connsiteY285" fmla="*/ 613070 h 2656670"/>
              <a:gd name="connsiteX286" fmla="*/ 309764 w 2660406"/>
              <a:gd name="connsiteY286" fmla="*/ 591291 h 2656670"/>
              <a:gd name="connsiteX287" fmla="*/ 317831 w 2660406"/>
              <a:gd name="connsiteY287" fmla="*/ 567896 h 2656670"/>
              <a:gd name="connsiteX288" fmla="*/ 325091 w 2660406"/>
              <a:gd name="connsiteY288" fmla="*/ 543696 h 2656670"/>
              <a:gd name="connsiteX289" fmla="*/ 331544 w 2660406"/>
              <a:gd name="connsiteY289" fmla="*/ 519497 h 2656670"/>
              <a:gd name="connsiteX290" fmla="*/ 337997 w 2660406"/>
              <a:gd name="connsiteY290" fmla="*/ 494489 h 2656670"/>
              <a:gd name="connsiteX291" fmla="*/ 345258 w 2660406"/>
              <a:gd name="connsiteY291" fmla="*/ 471097 h 2656670"/>
              <a:gd name="connsiteX292" fmla="*/ 353324 w 2660406"/>
              <a:gd name="connsiteY292" fmla="*/ 447702 h 2656670"/>
              <a:gd name="connsiteX293" fmla="*/ 363003 w 2660406"/>
              <a:gd name="connsiteY293" fmla="*/ 425922 h 2656670"/>
              <a:gd name="connsiteX294" fmla="*/ 375105 w 2660406"/>
              <a:gd name="connsiteY294" fmla="*/ 406562 h 2656670"/>
              <a:gd name="connsiteX295" fmla="*/ 389623 w 2660406"/>
              <a:gd name="connsiteY295" fmla="*/ 388815 h 2656670"/>
              <a:gd name="connsiteX296" fmla="*/ 407371 w 2660406"/>
              <a:gd name="connsiteY296" fmla="*/ 374295 h 2656670"/>
              <a:gd name="connsiteX297" fmla="*/ 426732 w 2660406"/>
              <a:gd name="connsiteY297" fmla="*/ 362196 h 2656670"/>
              <a:gd name="connsiteX298" fmla="*/ 448511 w 2660406"/>
              <a:gd name="connsiteY298" fmla="*/ 352515 h 2656670"/>
              <a:gd name="connsiteX299" fmla="*/ 471904 w 2660406"/>
              <a:gd name="connsiteY299" fmla="*/ 344448 h 2656670"/>
              <a:gd name="connsiteX300" fmla="*/ 495298 w 2660406"/>
              <a:gd name="connsiteY300" fmla="*/ 337188 h 2656670"/>
              <a:gd name="connsiteX301" fmla="*/ 520304 w 2660406"/>
              <a:gd name="connsiteY301" fmla="*/ 330735 h 2656670"/>
              <a:gd name="connsiteX302" fmla="*/ 544505 w 2660406"/>
              <a:gd name="connsiteY302" fmla="*/ 324281 h 2656670"/>
              <a:gd name="connsiteX303" fmla="*/ 568706 w 2660406"/>
              <a:gd name="connsiteY303" fmla="*/ 317021 h 2656670"/>
              <a:gd name="connsiteX304" fmla="*/ 592098 w 2660406"/>
              <a:gd name="connsiteY304" fmla="*/ 308956 h 2656670"/>
              <a:gd name="connsiteX305" fmla="*/ 613880 w 2660406"/>
              <a:gd name="connsiteY305" fmla="*/ 299275 h 2656670"/>
              <a:gd name="connsiteX306" fmla="*/ 634045 w 2660406"/>
              <a:gd name="connsiteY306" fmla="*/ 287983 h 2656670"/>
              <a:gd name="connsiteX307" fmla="*/ 651792 w 2660406"/>
              <a:gd name="connsiteY307" fmla="*/ 273462 h 2656670"/>
              <a:gd name="connsiteX308" fmla="*/ 670344 w 2660406"/>
              <a:gd name="connsiteY308" fmla="*/ 257328 h 2656670"/>
              <a:gd name="connsiteX309" fmla="*/ 686480 w 2660406"/>
              <a:gd name="connsiteY309" fmla="*/ 238775 h 2656670"/>
              <a:gd name="connsiteX310" fmla="*/ 701807 w 2660406"/>
              <a:gd name="connsiteY310" fmla="*/ 219414 h 2656670"/>
              <a:gd name="connsiteX311" fmla="*/ 717132 w 2660406"/>
              <a:gd name="connsiteY311" fmla="*/ 199247 h 2656670"/>
              <a:gd name="connsiteX312" fmla="*/ 732459 w 2660406"/>
              <a:gd name="connsiteY312" fmla="*/ 179080 h 2656670"/>
              <a:gd name="connsiteX313" fmla="*/ 747785 w 2660406"/>
              <a:gd name="connsiteY313" fmla="*/ 159720 h 2656670"/>
              <a:gd name="connsiteX314" fmla="*/ 764727 w 2660406"/>
              <a:gd name="connsiteY314" fmla="*/ 141167 h 2656670"/>
              <a:gd name="connsiteX315" fmla="*/ 781667 w 2660406"/>
              <a:gd name="connsiteY315" fmla="*/ 125034 h 2656670"/>
              <a:gd name="connsiteX316" fmla="*/ 801027 w 2660406"/>
              <a:gd name="connsiteY316" fmla="*/ 111320 h 2656670"/>
              <a:gd name="connsiteX317" fmla="*/ 821193 w 2660406"/>
              <a:gd name="connsiteY317" fmla="*/ 100833 h 2656670"/>
              <a:gd name="connsiteX318" fmla="*/ 845394 w 2660406"/>
              <a:gd name="connsiteY318" fmla="*/ 93574 h 2656670"/>
              <a:gd name="connsiteX319" fmla="*/ 870401 w 2660406"/>
              <a:gd name="connsiteY319" fmla="*/ 90346 h 2656670"/>
              <a:gd name="connsiteX320" fmla="*/ 896214 w 2660406"/>
              <a:gd name="connsiteY320" fmla="*/ 89539 h 2656670"/>
              <a:gd name="connsiteX321" fmla="*/ 923641 w 2660406"/>
              <a:gd name="connsiteY321" fmla="*/ 91960 h 2656670"/>
              <a:gd name="connsiteX322" fmla="*/ 951067 w 2660406"/>
              <a:gd name="connsiteY322" fmla="*/ 95187 h 2656670"/>
              <a:gd name="connsiteX323" fmla="*/ 978495 w 2660406"/>
              <a:gd name="connsiteY323" fmla="*/ 99220 h 2656670"/>
              <a:gd name="connsiteX324" fmla="*/ 1005921 w 2660406"/>
              <a:gd name="connsiteY324" fmla="*/ 102448 h 2656670"/>
              <a:gd name="connsiteX325" fmla="*/ 1033347 w 2660406"/>
              <a:gd name="connsiteY325" fmla="*/ 104060 h 2656670"/>
              <a:gd name="connsiteX326" fmla="*/ 1059970 w 2660406"/>
              <a:gd name="connsiteY326" fmla="*/ 104060 h 2656670"/>
              <a:gd name="connsiteX327" fmla="*/ 1084975 w 2660406"/>
              <a:gd name="connsiteY327" fmla="*/ 100833 h 2656670"/>
              <a:gd name="connsiteX328" fmla="*/ 1110788 w 2660406"/>
              <a:gd name="connsiteY328" fmla="*/ 94379 h 2656670"/>
              <a:gd name="connsiteX329" fmla="*/ 1134183 w 2660406"/>
              <a:gd name="connsiteY329" fmla="*/ 84699 h 2656670"/>
              <a:gd name="connsiteX330" fmla="*/ 1158383 w 2660406"/>
              <a:gd name="connsiteY330" fmla="*/ 71793 h 2656670"/>
              <a:gd name="connsiteX331" fmla="*/ 1182582 w 2660406"/>
              <a:gd name="connsiteY331" fmla="*/ 58888 h 2656670"/>
              <a:gd name="connsiteX332" fmla="*/ 1206783 w 2660406"/>
              <a:gd name="connsiteY332" fmla="*/ 44367 h 2656670"/>
              <a:gd name="connsiteX333" fmla="*/ 1230176 w 2660406"/>
              <a:gd name="connsiteY333" fmla="*/ 30653 h 2656670"/>
              <a:gd name="connsiteX334" fmla="*/ 1255183 w 2660406"/>
              <a:gd name="connsiteY334" fmla="*/ 18554 h 2656670"/>
              <a:gd name="connsiteX335" fmla="*/ 1279384 w 2660406"/>
              <a:gd name="connsiteY335" fmla="*/ 8873 h 2656670"/>
              <a:gd name="connsiteX336" fmla="*/ 1304389 w 2660406"/>
              <a:gd name="connsiteY336" fmla="*/ 2419 h 265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2660406" h="2656670">
                <a:moveTo>
                  <a:pt x="1330204" y="0"/>
                </a:moveTo>
                <a:lnTo>
                  <a:pt x="1356017" y="2419"/>
                </a:lnTo>
                <a:lnTo>
                  <a:pt x="1381023" y="8873"/>
                </a:lnTo>
                <a:lnTo>
                  <a:pt x="1405223" y="18554"/>
                </a:lnTo>
                <a:lnTo>
                  <a:pt x="1430230" y="30653"/>
                </a:lnTo>
                <a:lnTo>
                  <a:pt x="1453624" y="44367"/>
                </a:lnTo>
                <a:lnTo>
                  <a:pt x="1477824" y="58888"/>
                </a:lnTo>
                <a:lnTo>
                  <a:pt x="1502025" y="71793"/>
                </a:lnTo>
                <a:lnTo>
                  <a:pt x="1526224" y="84699"/>
                </a:lnTo>
                <a:lnTo>
                  <a:pt x="1550424" y="94379"/>
                </a:lnTo>
                <a:lnTo>
                  <a:pt x="1575432" y="100833"/>
                </a:lnTo>
                <a:lnTo>
                  <a:pt x="1600439" y="104060"/>
                </a:lnTo>
                <a:lnTo>
                  <a:pt x="1627059" y="104060"/>
                </a:lnTo>
                <a:lnTo>
                  <a:pt x="1654486" y="102448"/>
                </a:lnTo>
                <a:lnTo>
                  <a:pt x="1681911" y="99220"/>
                </a:lnTo>
                <a:lnTo>
                  <a:pt x="1709339" y="95187"/>
                </a:lnTo>
                <a:lnTo>
                  <a:pt x="1736767" y="91960"/>
                </a:lnTo>
                <a:lnTo>
                  <a:pt x="1764193" y="89539"/>
                </a:lnTo>
                <a:lnTo>
                  <a:pt x="1790007" y="90346"/>
                </a:lnTo>
                <a:lnTo>
                  <a:pt x="1815014" y="93574"/>
                </a:lnTo>
                <a:lnTo>
                  <a:pt x="1839214" y="100833"/>
                </a:lnTo>
                <a:lnTo>
                  <a:pt x="1859381" y="111320"/>
                </a:lnTo>
                <a:lnTo>
                  <a:pt x="1878740" y="125034"/>
                </a:lnTo>
                <a:lnTo>
                  <a:pt x="1895681" y="141167"/>
                </a:lnTo>
                <a:lnTo>
                  <a:pt x="1912622" y="159720"/>
                </a:lnTo>
                <a:lnTo>
                  <a:pt x="1927948" y="179080"/>
                </a:lnTo>
                <a:lnTo>
                  <a:pt x="1943274" y="199247"/>
                </a:lnTo>
                <a:lnTo>
                  <a:pt x="1958601" y="219414"/>
                </a:lnTo>
                <a:lnTo>
                  <a:pt x="1973928" y="238775"/>
                </a:lnTo>
                <a:lnTo>
                  <a:pt x="1990062" y="257328"/>
                </a:lnTo>
                <a:lnTo>
                  <a:pt x="2008614" y="273462"/>
                </a:lnTo>
                <a:lnTo>
                  <a:pt x="2026361" y="287983"/>
                </a:lnTo>
                <a:lnTo>
                  <a:pt x="2046529" y="299275"/>
                </a:lnTo>
                <a:lnTo>
                  <a:pt x="2068309" y="308956"/>
                </a:lnTo>
                <a:lnTo>
                  <a:pt x="2091702" y="317021"/>
                </a:lnTo>
                <a:lnTo>
                  <a:pt x="2115903" y="324281"/>
                </a:lnTo>
                <a:lnTo>
                  <a:pt x="2140101" y="330735"/>
                </a:lnTo>
                <a:lnTo>
                  <a:pt x="2165109" y="337188"/>
                </a:lnTo>
                <a:lnTo>
                  <a:pt x="2188502" y="344448"/>
                </a:lnTo>
                <a:lnTo>
                  <a:pt x="2211897" y="352515"/>
                </a:lnTo>
                <a:lnTo>
                  <a:pt x="2233675" y="362196"/>
                </a:lnTo>
                <a:lnTo>
                  <a:pt x="2253035" y="374295"/>
                </a:lnTo>
                <a:lnTo>
                  <a:pt x="2270784" y="388815"/>
                </a:lnTo>
                <a:lnTo>
                  <a:pt x="2285303" y="406562"/>
                </a:lnTo>
                <a:lnTo>
                  <a:pt x="2297404" y="425922"/>
                </a:lnTo>
                <a:lnTo>
                  <a:pt x="2307084" y="447702"/>
                </a:lnTo>
                <a:lnTo>
                  <a:pt x="2315151" y="471097"/>
                </a:lnTo>
                <a:lnTo>
                  <a:pt x="2322411" y="494489"/>
                </a:lnTo>
                <a:lnTo>
                  <a:pt x="2328864" y="519497"/>
                </a:lnTo>
                <a:lnTo>
                  <a:pt x="2335317" y="543696"/>
                </a:lnTo>
                <a:lnTo>
                  <a:pt x="2342578" y="567896"/>
                </a:lnTo>
                <a:lnTo>
                  <a:pt x="2350643" y="591291"/>
                </a:lnTo>
                <a:lnTo>
                  <a:pt x="2360324" y="613070"/>
                </a:lnTo>
                <a:lnTo>
                  <a:pt x="2371617" y="633237"/>
                </a:lnTo>
                <a:lnTo>
                  <a:pt x="2386137" y="650985"/>
                </a:lnTo>
                <a:lnTo>
                  <a:pt x="2402271" y="669538"/>
                </a:lnTo>
                <a:lnTo>
                  <a:pt x="2420825" y="685670"/>
                </a:lnTo>
                <a:lnTo>
                  <a:pt x="2440992" y="700998"/>
                </a:lnTo>
                <a:lnTo>
                  <a:pt x="2461159" y="716325"/>
                </a:lnTo>
                <a:lnTo>
                  <a:pt x="2481325" y="731651"/>
                </a:lnTo>
                <a:lnTo>
                  <a:pt x="2500684" y="746978"/>
                </a:lnTo>
                <a:lnTo>
                  <a:pt x="2519238" y="763918"/>
                </a:lnTo>
                <a:lnTo>
                  <a:pt x="2535373" y="780859"/>
                </a:lnTo>
                <a:lnTo>
                  <a:pt x="2549085" y="800218"/>
                </a:lnTo>
                <a:lnTo>
                  <a:pt x="2559571" y="820385"/>
                </a:lnTo>
                <a:lnTo>
                  <a:pt x="2566832" y="844585"/>
                </a:lnTo>
                <a:lnTo>
                  <a:pt x="2570059" y="869592"/>
                </a:lnTo>
                <a:lnTo>
                  <a:pt x="2570866" y="895406"/>
                </a:lnTo>
                <a:lnTo>
                  <a:pt x="2568444" y="922832"/>
                </a:lnTo>
                <a:lnTo>
                  <a:pt x="2565220" y="950259"/>
                </a:lnTo>
                <a:lnTo>
                  <a:pt x="2561186" y="977688"/>
                </a:lnTo>
                <a:lnTo>
                  <a:pt x="2557959" y="1005113"/>
                </a:lnTo>
                <a:lnTo>
                  <a:pt x="2556345" y="1032540"/>
                </a:lnTo>
                <a:lnTo>
                  <a:pt x="2556345" y="1059160"/>
                </a:lnTo>
                <a:lnTo>
                  <a:pt x="2559571" y="1084167"/>
                </a:lnTo>
                <a:lnTo>
                  <a:pt x="2566025" y="1109174"/>
                </a:lnTo>
                <a:lnTo>
                  <a:pt x="2575705" y="1132567"/>
                </a:lnTo>
                <a:lnTo>
                  <a:pt x="2587806" y="1156767"/>
                </a:lnTo>
                <a:lnTo>
                  <a:pt x="2601520" y="1180968"/>
                </a:lnTo>
                <a:lnTo>
                  <a:pt x="2616038" y="1205168"/>
                </a:lnTo>
                <a:lnTo>
                  <a:pt x="2629752" y="1228562"/>
                </a:lnTo>
                <a:lnTo>
                  <a:pt x="2641853" y="1253569"/>
                </a:lnTo>
                <a:lnTo>
                  <a:pt x="2651532" y="1277768"/>
                </a:lnTo>
                <a:lnTo>
                  <a:pt x="2657987" y="1302775"/>
                </a:lnTo>
                <a:lnTo>
                  <a:pt x="2660406" y="1328588"/>
                </a:lnTo>
                <a:lnTo>
                  <a:pt x="2657987" y="1354401"/>
                </a:lnTo>
                <a:lnTo>
                  <a:pt x="2651532" y="1379408"/>
                </a:lnTo>
                <a:lnTo>
                  <a:pt x="2641853" y="1403610"/>
                </a:lnTo>
                <a:lnTo>
                  <a:pt x="2629752" y="1428615"/>
                </a:lnTo>
                <a:lnTo>
                  <a:pt x="2616038" y="1452010"/>
                </a:lnTo>
                <a:lnTo>
                  <a:pt x="2601520" y="1476211"/>
                </a:lnTo>
                <a:lnTo>
                  <a:pt x="2587806" y="1500410"/>
                </a:lnTo>
                <a:lnTo>
                  <a:pt x="2575705" y="1524610"/>
                </a:lnTo>
                <a:lnTo>
                  <a:pt x="2566025" y="1548003"/>
                </a:lnTo>
                <a:lnTo>
                  <a:pt x="2559571" y="1573011"/>
                </a:lnTo>
                <a:lnTo>
                  <a:pt x="2556345" y="1598017"/>
                </a:lnTo>
                <a:lnTo>
                  <a:pt x="2556345" y="1624637"/>
                </a:lnTo>
                <a:lnTo>
                  <a:pt x="2557959" y="1652063"/>
                </a:lnTo>
                <a:lnTo>
                  <a:pt x="2561186" y="1679491"/>
                </a:lnTo>
                <a:lnTo>
                  <a:pt x="2565220" y="1706918"/>
                </a:lnTo>
                <a:lnTo>
                  <a:pt x="2568444" y="1734346"/>
                </a:lnTo>
                <a:lnTo>
                  <a:pt x="2570866" y="1761772"/>
                </a:lnTo>
                <a:lnTo>
                  <a:pt x="2570059" y="1787586"/>
                </a:lnTo>
                <a:lnTo>
                  <a:pt x="2566832" y="1812593"/>
                </a:lnTo>
                <a:lnTo>
                  <a:pt x="2559571" y="1836792"/>
                </a:lnTo>
                <a:lnTo>
                  <a:pt x="2549085" y="1856959"/>
                </a:lnTo>
                <a:lnTo>
                  <a:pt x="2535373" y="1876319"/>
                </a:lnTo>
                <a:lnTo>
                  <a:pt x="2519238" y="1893259"/>
                </a:lnTo>
                <a:lnTo>
                  <a:pt x="2500684" y="1910198"/>
                </a:lnTo>
                <a:lnTo>
                  <a:pt x="2481325" y="1925525"/>
                </a:lnTo>
                <a:lnTo>
                  <a:pt x="2461159" y="1940852"/>
                </a:lnTo>
                <a:lnTo>
                  <a:pt x="2440992" y="1956179"/>
                </a:lnTo>
                <a:lnTo>
                  <a:pt x="2420825" y="1971506"/>
                </a:lnTo>
                <a:lnTo>
                  <a:pt x="2402271" y="1987639"/>
                </a:lnTo>
                <a:lnTo>
                  <a:pt x="2386137" y="2006193"/>
                </a:lnTo>
                <a:lnTo>
                  <a:pt x="2371617" y="2023940"/>
                </a:lnTo>
                <a:lnTo>
                  <a:pt x="2360324" y="2044106"/>
                </a:lnTo>
                <a:lnTo>
                  <a:pt x="2350643" y="2065886"/>
                </a:lnTo>
                <a:lnTo>
                  <a:pt x="2342578" y="2089280"/>
                </a:lnTo>
                <a:lnTo>
                  <a:pt x="2335317" y="2113480"/>
                </a:lnTo>
                <a:lnTo>
                  <a:pt x="2328864" y="2137681"/>
                </a:lnTo>
                <a:lnTo>
                  <a:pt x="2322411" y="2162688"/>
                </a:lnTo>
                <a:lnTo>
                  <a:pt x="2315151" y="2186081"/>
                </a:lnTo>
                <a:lnTo>
                  <a:pt x="2307084" y="2209474"/>
                </a:lnTo>
                <a:lnTo>
                  <a:pt x="2297404" y="2231255"/>
                </a:lnTo>
                <a:lnTo>
                  <a:pt x="2285303" y="2250616"/>
                </a:lnTo>
                <a:lnTo>
                  <a:pt x="2270784" y="2268361"/>
                </a:lnTo>
                <a:lnTo>
                  <a:pt x="2253035" y="2282882"/>
                </a:lnTo>
                <a:lnTo>
                  <a:pt x="2233675" y="2294981"/>
                </a:lnTo>
                <a:lnTo>
                  <a:pt x="2211897" y="2304661"/>
                </a:lnTo>
                <a:lnTo>
                  <a:pt x="2188502" y="2312729"/>
                </a:lnTo>
                <a:lnTo>
                  <a:pt x="2165109" y="2319988"/>
                </a:lnTo>
                <a:lnTo>
                  <a:pt x="2140101" y="2326443"/>
                </a:lnTo>
                <a:lnTo>
                  <a:pt x="2115903" y="2332896"/>
                </a:lnTo>
                <a:lnTo>
                  <a:pt x="2091702" y="2340155"/>
                </a:lnTo>
                <a:lnTo>
                  <a:pt x="2068309" y="2348222"/>
                </a:lnTo>
                <a:lnTo>
                  <a:pt x="2046529" y="2357903"/>
                </a:lnTo>
                <a:lnTo>
                  <a:pt x="2026361" y="2369196"/>
                </a:lnTo>
                <a:lnTo>
                  <a:pt x="2008614" y="2383714"/>
                </a:lnTo>
                <a:lnTo>
                  <a:pt x="1990062" y="2399848"/>
                </a:lnTo>
                <a:lnTo>
                  <a:pt x="1973928" y="2418402"/>
                </a:lnTo>
                <a:lnTo>
                  <a:pt x="1958601" y="2437762"/>
                </a:lnTo>
                <a:lnTo>
                  <a:pt x="1943274" y="2457929"/>
                </a:lnTo>
                <a:lnTo>
                  <a:pt x="1927948" y="2478096"/>
                </a:lnTo>
                <a:lnTo>
                  <a:pt x="1912622" y="2497456"/>
                </a:lnTo>
                <a:lnTo>
                  <a:pt x="1895681" y="2516010"/>
                </a:lnTo>
                <a:lnTo>
                  <a:pt x="1878740" y="2532143"/>
                </a:lnTo>
                <a:lnTo>
                  <a:pt x="1859381" y="2545857"/>
                </a:lnTo>
                <a:lnTo>
                  <a:pt x="1839214" y="2556344"/>
                </a:lnTo>
                <a:lnTo>
                  <a:pt x="1815014" y="2563603"/>
                </a:lnTo>
                <a:lnTo>
                  <a:pt x="1790007" y="2566831"/>
                </a:lnTo>
                <a:lnTo>
                  <a:pt x="1764193" y="2567637"/>
                </a:lnTo>
                <a:lnTo>
                  <a:pt x="1736767" y="2565216"/>
                </a:lnTo>
                <a:lnTo>
                  <a:pt x="1709339" y="2561991"/>
                </a:lnTo>
                <a:lnTo>
                  <a:pt x="1681911" y="2557956"/>
                </a:lnTo>
                <a:lnTo>
                  <a:pt x="1654486" y="2554731"/>
                </a:lnTo>
                <a:lnTo>
                  <a:pt x="1627059" y="2553117"/>
                </a:lnTo>
                <a:lnTo>
                  <a:pt x="1600439" y="2553117"/>
                </a:lnTo>
                <a:lnTo>
                  <a:pt x="1575432" y="2556344"/>
                </a:lnTo>
                <a:lnTo>
                  <a:pt x="1550424" y="2562797"/>
                </a:lnTo>
                <a:lnTo>
                  <a:pt x="1526224" y="2572477"/>
                </a:lnTo>
                <a:lnTo>
                  <a:pt x="1502025" y="2585383"/>
                </a:lnTo>
                <a:lnTo>
                  <a:pt x="1477824" y="2598291"/>
                </a:lnTo>
                <a:lnTo>
                  <a:pt x="1453624" y="2612809"/>
                </a:lnTo>
                <a:lnTo>
                  <a:pt x="1430230" y="2626523"/>
                </a:lnTo>
                <a:lnTo>
                  <a:pt x="1405223" y="2638624"/>
                </a:lnTo>
                <a:lnTo>
                  <a:pt x="1381023" y="2648305"/>
                </a:lnTo>
                <a:lnTo>
                  <a:pt x="1356017" y="2654758"/>
                </a:lnTo>
                <a:lnTo>
                  <a:pt x="1335613" y="2656670"/>
                </a:lnTo>
                <a:lnTo>
                  <a:pt x="1324794" y="2656670"/>
                </a:lnTo>
                <a:lnTo>
                  <a:pt x="1304389" y="2654758"/>
                </a:lnTo>
                <a:lnTo>
                  <a:pt x="1279384" y="2648305"/>
                </a:lnTo>
                <a:lnTo>
                  <a:pt x="1255183" y="2638624"/>
                </a:lnTo>
                <a:lnTo>
                  <a:pt x="1230176" y="2626523"/>
                </a:lnTo>
                <a:lnTo>
                  <a:pt x="1206783" y="2612809"/>
                </a:lnTo>
                <a:lnTo>
                  <a:pt x="1182582" y="2598291"/>
                </a:lnTo>
                <a:lnTo>
                  <a:pt x="1158383" y="2585383"/>
                </a:lnTo>
                <a:lnTo>
                  <a:pt x="1134183" y="2572477"/>
                </a:lnTo>
                <a:lnTo>
                  <a:pt x="1110788" y="2562797"/>
                </a:lnTo>
                <a:lnTo>
                  <a:pt x="1084975" y="2556344"/>
                </a:lnTo>
                <a:lnTo>
                  <a:pt x="1059970" y="2553117"/>
                </a:lnTo>
                <a:lnTo>
                  <a:pt x="1033347" y="2553117"/>
                </a:lnTo>
                <a:lnTo>
                  <a:pt x="1005921" y="2554731"/>
                </a:lnTo>
                <a:lnTo>
                  <a:pt x="978495" y="2557956"/>
                </a:lnTo>
                <a:lnTo>
                  <a:pt x="951067" y="2561991"/>
                </a:lnTo>
                <a:lnTo>
                  <a:pt x="923641" y="2565216"/>
                </a:lnTo>
                <a:lnTo>
                  <a:pt x="896214" y="2567637"/>
                </a:lnTo>
                <a:lnTo>
                  <a:pt x="870401" y="2566831"/>
                </a:lnTo>
                <a:lnTo>
                  <a:pt x="845394" y="2563603"/>
                </a:lnTo>
                <a:lnTo>
                  <a:pt x="821193" y="2556344"/>
                </a:lnTo>
                <a:lnTo>
                  <a:pt x="801027" y="2545857"/>
                </a:lnTo>
                <a:lnTo>
                  <a:pt x="781667" y="2532143"/>
                </a:lnTo>
                <a:lnTo>
                  <a:pt x="764727" y="2516010"/>
                </a:lnTo>
                <a:lnTo>
                  <a:pt x="747785" y="2497456"/>
                </a:lnTo>
                <a:lnTo>
                  <a:pt x="732459" y="2478096"/>
                </a:lnTo>
                <a:lnTo>
                  <a:pt x="717132" y="2457929"/>
                </a:lnTo>
                <a:lnTo>
                  <a:pt x="701807" y="2437762"/>
                </a:lnTo>
                <a:lnTo>
                  <a:pt x="686480" y="2418402"/>
                </a:lnTo>
                <a:lnTo>
                  <a:pt x="670344" y="2399848"/>
                </a:lnTo>
                <a:lnTo>
                  <a:pt x="651792" y="2383714"/>
                </a:lnTo>
                <a:lnTo>
                  <a:pt x="634045" y="2369196"/>
                </a:lnTo>
                <a:lnTo>
                  <a:pt x="613880" y="2357903"/>
                </a:lnTo>
                <a:lnTo>
                  <a:pt x="592098" y="2348222"/>
                </a:lnTo>
                <a:lnTo>
                  <a:pt x="568706" y="2340155"/>
                </a:lnTo>
                <a:lnTo>
                  <a:pt x="544505" y="2332896"/>
                </a:lnTo>
                <a:lnTo>
                  <a:pt x="520304" y="2326443"/>
                </a:lnTo>
                <a:lnTo>
                  <a:pt x="495298" y="2319988"/>
                </a:lnTo>
                <a:lnTo>
                  <a:pt x="471904" y="2312729"/>
                </a:lnTo>
                <a:lnTo>
                  <a:pt x="448511" y="2304661"/>
                </a:lnTo>
                <a:lnTo>
                  <a:pt x="426732" y="2294981"/>
                </a:lnTo>
                <a:lnTo>
                  <a:pt x="407371" y="2282882"/>
                </a:lnTo>
                <a:lnTo>
                  <a:pt x="389623" y="2268361"/>
                </a:lnTo>
                <a:lnTo>
                  <a:pt x="375105" y="2250616"/>
                </a:lnTo>
                <a:lnTo>
                  <a:pt x="363003" y="2231255"/>
                </a:lnTo>
                <a:lnTo>
                  <a:pt x="353324" y="2209474"/>
                </a:lnTo>
                <a:lnTo>
                  <a:pt x="345258" y="2186081"/>
                </a:lnTo>
                <a:lnTo>
                  <a:pt x="337997" y="2162688"/>
                </a:lnTo>
                <a:lnTo>
                  <a:pt x="331544" y="2137681"/>
                </a:lnTo>
                <a:lnTo>
                  <a:pt x="325091" y="2113480"/>
                </a:lnTo>
                <a:lnTo>
                  <a:pt x="317831" y="2089280"/>
                </a:lnTo>
                <a:lnTo>
                  <a:pt x="309764" y="2065886"/>
                </a:lnTo>
                <a:lnTo>
                  <a:pt x="300084" y="2044106"/>
                </a:lnTo>
                <a:lnTo>
                  <a:pt x="288790" y="2023940"/>
                </a:lnTo>
                <a:lnTo>
                  <a:pt x="274269" y="2006193"/>
                </a:lnTo>
                <a:lnTo>
                  <a:pt x="258136" y="1987639"/>
                </a:lnTo>
                <a:lnTo>
                  <a:pt x="239583" y="1971506"/>
                </a:lnTo>
                <a:lnTo>
                  <a:pt x="220221" y="1956179"/>
                </a:lnTo>
                <a:lnTo>
                  <a:pt x="199248" y="1940852"/>
                </a:lnTo>
                <a:lnTo>
                  <a:pt x="179083" y="1925525"/>
                </a:lnTo>
                <a:lnTo>
                  <a:pt x="159722" y="1910198"/>
                </a:lnTo>
                <a:lnTo>
                  <a:pt x="141170" y="1893259"/>
                </a:lnTo>
                <a:lnTo>
                  <a:pt x="125035" y="1876319"/>
                </a:lnTo>
                <a:lnTo>
                  <a:pt x="111322" y="1856959"/>
                </a:lnTo>
                <a:lnTo>
                  <a:pt x="100836" y="1836792"/>
                </a:lnTo>
                <a:lnTo>
                  <a:pt x="93575" y="1812593"/>
                </a:lnTo>
                <a:lnTo>
                  <a:pt x="90349" y="1787586"/>
                </a:lnTo>
                <a:lnTo>
                  <a:pt x="89541" y="1761772"/>
                </a:lnTo>
                <a:lnTo>
                  <a:pt x="91963" y="1734346"/>
                </a:lnTo>
                <a:lnTo>
                  <a:pt x="95189" y="1706918"/>
                </a:lnTo>
                <a:lnTo>
                  <a:pt x="99222" y="1679491"/>
                </a:lnTo>
                <a:lnTo>
                  <a:pt x="102449" y="1652063"/>
                </a:lnTo>
                <a:lnTo>
                  <a:pt x="104061" y="1624637"/>
                </a:lnTo>
                <a:lnTo>
                  <a:pt x="104061" y="1598017"/>
                </a:lnTo>
                <a:lnTo>
                  <a:pt x="100836" y="1573011"/>
                </a:lnTo>
                <a:lnTo>
                  <a:pt x="94381" y="1548003"/>
                </a:lnTo>
                <a:lnTo>
                  <a:pt x="84703" y="1524610"/>
                </a:lnTo>
                <a:lnTo>
                  <a:pt x="71795" y="1500410"/>
                </a:lnTo>
                <a:lnTo>
                  <a:pt x="58889" y="1476211"/>
                </a:lnTo>
                <a:lnTo>
                  <a:pt x="44369" y="1452010"/>
                </a:lnTo>
                <a:lnTo>
                  <a:pt x="30654" y="1428615"/>
                </a:lnTo>
                <a:lnTo>
                  <a:pt x="18554" y="1403610"/>
                </a:lnTo>
                <a:lnTo>
                  <a:pt x="8874" y="1379408"/>
                </a:lnTo>
                <a:lnTo>
                  <a:pt x="2421" y="1354401"/>
                </a:lnTo>
                <a:lnTo>
                  <a:pt x="0" y="1328588"/>
                </a:lnTo>
                <a:lnTo>
                  <a:pt x="2421" y="1302775"/>
                </a:lnTo>
                <a:lnTo>
                  <a:pt x="8874" y="1277768"/>
                </a:lnTo>
                <a:lnTo>
                  <a:pt x="18554" y="1253569"/>
                </a:lnTo>
                <a:lnTo>
                  <a:pt x="30654" y="1228562"/>
                </a:lnTo>
                <a:lnTo>
                  <a:pt x="44369" y="1205168"/>
                </a:lnTo>
                <a:lnTo>
                  <a:pt x="58889" y="1180968"/>
                </a:lnTo>
                <a:lnTo>
                  <a:pt x="71795" y="1156767"/>
                </a:lnTo>
                <a:lnTo>
                  <a:pt x="84703" y="1132567"/>
                </a:lnTo>
                <a:lnTo>
                  <a:pt x="94381" y="1109174"/>
                </a:lnTo>
                <a:lnTo>
                  <a:pt x="100836" y="1084167"/>
                </a:lnTo>
                <a:lnTo>
                  <a:pt x="104061" y="1059160"/>
                </a:lnTo>
                <a:lnTo>
                  <a:pt x="104061" y="1032540"/>
                </a:lnTo>
                <a:lnTo>
                  <a:pt x="102449" y="1005113"/>
                </a:lnTo>
                <a:lnTo>
                  <a:pt x="99222" y="977688"/>
                </a:lnTo>
                <a:lnTo>
                  <a:pt x="95189" y="950259"/>
                </a:lnTo>
                <a:lnTo>
                  <a:pt x="91963" y="922832"/>
                </a:lnTo>
                <a:lnTo>
                  <a:pt x="89541" y="895406"/>
                </a:lnTo>
                <a:lnTo>
                  <a:pt x="90349" y="869592"/>
                </a:lnTo>
                <a:lnTo>
                  <a:pt x="93575" y="844585"/>
                </a:lnTo>
                <a:lnTo>
                  <a:pt x="100836" y="820385"/>
                </a:lnTo>
                <a:lnTo>
                  <a:pt x="111322" y="800218"/>
                </a:lnTo>
                <a:lnTo>
                  <a:pt x="125035" y="780859"/>
                </a:lnTo>
                <a:lnTo>
                  <a:pt x="141170" y="763918"/>
                </a:lnTo>
                <a:lnTo>
                  <a:pt x="159722" y="746978"/>
                </a:lnTo>
                <a:lnTo>
                  <a:pt x="179083" y="731651"/>
                </a:lnTo>
                <a:lnTo>
                  <a:pt x="199248" y="716325"/>
                </a:lnTo>
                <a:lnTo>
                  <a:pt x="220221" y="700998"/>
                </a:lnTo>
                <a:lnTo>
                  <a:pt x="239583" y="685670"/>
                </a:lnTo>
                <a:lnTo>
                  <a:pt x="258136" y="669538"/>
                </a:lnTo>
                <a:lnTo>
                  <a:pt x="274269" y="650985"/>
                </a:lnTo>
                <a:lnTo>
                  <a:pt x="288790" y="633237"/>
                </a:lnTo>
                <a:lnTo>
                  <a:pt x="300084" y="613070"/>
                </a:lnTo>
                <a:lnTo>
                  <a:pt x="309764" y="591291"/>
                </a:lnTo>
                <a:lnTo>
                  <a:pt x="317831" y="567896"/>
                </a:lnTo>
                <a:lnTo>
                  <a:pt x="325091" y="543696"/>
                </a:lnTo>
                <a:lnTo>
                  <a:pt x="331544" y="519497"/>
                </a:lnTo>
                <a:lnTo>
                  <a:pt x="337997" y="494489"/>
                </a:lnTo>
                <a:lnTo>
                  <a:pt x="345258" y="471097"/>
                </a:lnTo>
                <a:lnTo>
                  <a:pt x="353324" y="447702"/>
                </a:lnTo>
                <a:lnTo>
                  <a:pt x="363003" y="425922"/>
                </a:lnTo>
                <a:lnTo>
                  <a:pt x="375105" y="406562"/>
                </a:lnTo>
                <a:lnTo>
                  <a:pt x="389623" y="388815"/>
                </a:lnTo>
                <a:lnTo>
                  <a:pt x="407371" y="374295"/>
                </a:lnTo>
                <a:lnTo>
                  <a:pt x="426732" y="362196"/>
                </a:lnTo>
                <a:lnTo>
                  <a:pt x="448511" y="352515"/>
                </a:lnTo>
                <a:lnTo>
                  <a:pt x="471904" y="344448"/>
                </a:lnTo>
                <a:lnTo>
                  <a:pt x="495298" y="337188"/>
                </a:lnTo>
                <a:lnTo>
                  <a:pt x="520304" y="330735"/>
                </a:lnTo>
                <a:lnTo>
                  <a:pt x="544505" y="324281"/>
                </a:lnTo>
                <a:lnTo>
                  <a:pt x="568706" y="317021"/>
                </a:lnTo>
                <a:lnTo>
                  <a:pt x="592098" y="308956"/>
                </a:lnTo>
                <a:lnTo>
                  <a:pt x="613880" y="299275"/>
                </a:lnTo>
                <a:lnTo>
                  <a:pt x="634045" y="287983"/>
                </a:lnTo>
                <a:lnTo>
                  <a:pt x="651792" y="273462"/>
                </a:lnTo>
                <a:lnTo>
                  <a:pt x="670344" y="257328"/>
                </a:lnTo>
                <a:lnTo>
                  <a:pt x="686480" y="238775"/>
                </a:lnTo>
                <a:lnTo>
                  <a:pt x="701807" y="219414"/>
                </a:lnTo>
                <a:lnTo>
                  <a:pt x="717132" y="199247"/>
                </a:lnTo>
                <a:lnTo>
                  <a:pt x="732459" y="179080"/>
                </a:lnTo>
                <a:lnTo>
                  <a:pt x="747785" y="159720"/>
                </a:lnTo>
                <a:lnTo>
                  <a:pt x="764727" y="141167"/>
                </a:lnTo>
                <a:lnTo>
                  <a:pt x="781667" y="125034"/>
                </a:lnTo>
                <a:lnTo>
                  <a:pt x="801027" y="111320"/>
                </a:lnTo>
                <a:lnTo>
                  <a:pt x="821193" y="100833"/>
                </a:lnTo>
                <a:lnTo>
                  <a:pt x="845394" y="93574"/>
                </a:lnTo>
                <a:lnTo>
                  <a:pt x="870401" y="90346"/>
                </a:lnTo>
                <a:lnTo>
                  <a:pt x="896214" y="89539"/>
                </a:lnTo>
                <a:lnTo>
                  <a:pt x="923641" y="91960"/>
                </a:lnTo>
                <a:lnTo>
                  <a:pt x="951067" y="95187"/>
                </a:lnTo>
                <a:lnTo>
                  <a:pt x="978495" y="99220"/>
                </a:lnTo>
                <a:lnTo>
                  <a:pt x="1005921" y="102448"/>
                </a:lnTo>
                <a:lnTo>
                  <a:pt x="1033347" y="104060"/>
                </a:lnTo>
                <a:lnTo>
                  <a:pt x="1059970" y="104060"/>
                </a:lnTo>
                <a:lnTo>
                  <a:pt x="1084975" y="100833"/>
                </a:lnTo>
                <a:lnTo>
                  <a:pt x="1110788" y="94379"/>
                </a:lnTo>
                <a:lnTo>
                  <a:pt x="1134183" y="84699"/>
                </a:lnTo>
                <a:lnTo>
                  <a:pt x="1158383" y="71793"/>
                </a:lnTo>
                <a:lnTo>
                  <a:pt x="1182582" y="58888"/>
                </a:lnTo>
                <a:lnTo>
                  <a:pt x="1206783" y="44367"/>
                </a:lnTo>
                <a:lnTo>
                  <a:pt x="1230176" y="30653"/>
                </a:lnTo>
                <a:lnTo>
                  <a:pt x="1255183" y="18554"/>
                </a:lnTo>
                <a:lnTo>
                  <a:pt x="1279384" y="8873"/>
                </a:lnTo>
                <a:lnTo>
                  <a:pt x="1304389" y="24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101;p19">
            <a:extLst>
              <a:ext uri="{FF2B5EF4-FFF2-40B4-BE49-F238E27FC236}">
                <a16:creationId xmlns:a16="http://schemas.microsoft.com/office/drawing/2014/main" id="{36DF91E2-1751-4A53-918D-E1837E9ABFE9}"/>
              </a:ext>
            </a:extLst>
          </p:cNvPr>
          <p:cNvPicPr preferRelativeResize="0"/>
          <p:nvPr/>
        </p:nvPicPr>
        <p:blipFill rotWithShape="1">
          <a:blip r:embed="rId3">
            <a:extLst/>
          </a:blip>
          <a:srcRect l="13232"/>
          <a:stretch/>
        </p:blipFill>
        <p:spPr>
          <a:xfrm>
            <a:off x="6850818" y="1130588"/>
            <a:ext cx="1425575" cy="597444"/>
          </a:xfrm>
          <a:prstGeom prst="rect">
            <a:avLst/>
          </a:prstGeom>
          <a:noFill/>
        </p:spPr>
      </p:pic>
      <p:pic>
        <p:nvPicPr>
          <p:cNvPr id="95" name="Graphic 94" descr="CRM Customer Insights App">
            <a:extLst>
              <a:ext uri="{FF2B5EF4-FFF2-40B4-BE49-F238E27FC236}">
                <a16:creationId xmlns:a16="http://schemas.microsoft.com/office/drawing/2014/main" id="{4AAF63A1-017B-45BD-B95F-54E5A01F7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9781" y="2789723"/>
            <a:ext cx="1310536" cy="1310536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1ACEE35C-53C2-4E2E-A607-ACF586CF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389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5937088" y="224990"/>
            <a:ext cx="3193121" cy="5489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b="1" spc="200" dirty="0">
                <a:solidFill>
                  <a:schemeClr val="accent1"/>
                </a:solidFill>
                <a:latin typeface="+mn-lt"/>
                <a:sym typeface="Times New Roman"/>
              </a:rPr>
              <a:t>Loyalty cards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29342BE-1DEC-4BC8-BD6C-9ABE83DA6B5C}"/>
              </a:ext>
            </a:extLst>
          </p:cNvPr>
          <p:cNvSpPr txBox="1">
            <a:spLocks/>
          </p:cNvSpPr>
          <p:nvPr/>
        </p:nvSpPr>
        <p:spPr>
          <a:xfrm>
            <a:off x="5885537" y="919934"/>
            <a:ext cx="3193121" cy="19746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defTabSz="914400">
              <a:lnSpc>
                <a:spcPct val="100000"/>
              </a:lnSpc>
              <a:spcBef>
                <a:spcPts val="700"/>
              </a:spcBef>
              <a:spcAft>
                <a:spcPts val="12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found:</a:t>
            </a:r>
          </a:p>
          <a:p>
            <a:pPr marL="457200" lvl="0" indent="-317500">
              <a:spcBef>
                <a:spcPts val="60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ts val="1400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increase from 0 card to 1,2, and 3 cards per customer</a:t>
            </a:r>
          </a:p>
          <a:p>
            <a:pPr marL="457200" lvl="0" indent="-317500"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SzPts val="1400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decreases when customers have too many cards</a:t>
            </a:r>
          </a:p>
        </p:txBody>
      </p:sp>
      <p:pic>
        <p:nvPicPr>
          <p:cNvPr id="11" name="Google Shape;113;p20">
            <a:extLst>
              <a:ext uri="{FF2B5EF4-FFF2-40B4-BE49-F238E27FC236}">
                <a16:creationId xmlns:a16="http://schemas.microsoft.com/office/drawing/2014/main" id="{14EC2D8D-F9DD-48FF-B441-77E8082A1A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973" y="2801123"/>
            <a:ext cx="1467875" cy="217886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" name="Google Shape;112;p20">
            <a:extLst>
              <a:ext uri="{FF2B5EF4-FFF2-40B4-BE49-F238E27FC236}">
                <a16:creationId xmlns:a16="http://schemas.microsoft.com/office/drawing/2014/main" id="{620A9A0A-741F-4DE5-BA76-58C06347141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908" t="1146" r="1051" b="906"/>
          <a:stretch/>
        </p:blipFill>
        <p:spPr>
          <a:xfrm>
            <a:off x="212598" y="998924"/>
            <a:ext cx="5312221" cy="32964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49122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938759" y="483830"/>
            <a:ext cx="2933994" cy="123067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3000" spc="200" dirty="0"/>
              <a:t>Loyalty cards</a:t>
            </a: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938759" y="1222722"/>
            <a:ext cx="3971338" cy="332622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10000"/>
          </a:bodyPr>
          <a:lstStyle/>
          <a:p>
            <a:pPr marL="0" lvl="0" indent="-228600" defTabSz="914400">
              <a:spcBef>
                <a:spcPts val="700"/>
              </a:spcBef>
              <a:spcAft>
                <a:spcPts val="1200"/>
              </a:spcAft>
              <a:buNone/>
            </a:pPr>
            <a:r>
              <a:rPr lang="en-US" b="1" dirty="0"/>
              <a:t>Suggestions based on insights:</a:t>
            </a:r>
            <a:endParaRPr lang="en-US" dirty="0"/>
          </a:p>
          <a:p>
            <a:pPr lvl="0" indent="-317500" algn="just">
              <a:buClr>
                <a:schemeClr val="dk1"/>
              </a:buClr>
              <a:buSzPts val="1400"/>
            </a:pPr>
            <a:r>
              <a:rPr lang="en-IN" dirty="0"/>
              <a:t>Give more facilities to people with a loyalty card such as: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</a:pPr>
            <a:r>
              <a:rPr lang="en-IN" sz="1500" dirty="0"/>
              <a:t>Ticket cancellation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</a:pPr>
            <a:r>
              <a:rPr lang="en-IN" sz="1500" dirty="0"/>
              <a:t>Extra baggage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</a:pPr>
            <a:r>
              <a:rPr lang="en-IN" sz="1500" dirty="0"/>
              <a:t>Seat flexibility</a:t>
            </a:r>
          </a:p>
          <a:p>
            <a:pPr lvl="0" indent="-317500" algn="just">
              <a:buClr>
                <a:schemeClr val="dk1"/>
              </a:buClr>
              <a:buSzPts val="1400"/>
            </a:pPr>
            <a:r>
              <a:rPr lang="en-IN" dirty="0"/>
              <a:t>Promote loyalty cards by: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</a:pPr>
            <a:r>
              <a:rPr lang="en-IN" sz="1500" dirty="0"/>
              <a:t>Attractive offers on cards- discount offers if you apply card immediately.</a:t>
            </a:r>
          </a:p>
          <a:p>
            <a:pPr lvl="1" algn="just">
              <a:spcBef>
                <a:spcPts val="0"/>
              </a:spcBef>
              <a:buClr>
                <a:schemeClr val="dk1"/>
              </a:buClr>
            </a:pPr>
            <a:r>
              <a:rPr lang="en-IN" sz="1500" dirty="0"/>
              <a:t>If the company is selling loyalty cards at a price, it should reduce the price.</a:t>
            </a:r>
            <a:endParaRPr lang="en-US" sz="1500" dirty="0"/>
          </a:p>
          <a:p>
            <a:pPr marL="0" lvl="0" indent="-228600" defTabSz="914400">
              <a:spcBef>
                <a:spcPts val="70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-228600" defTabSz="914400">
              <a:spcBef>
                <a:spcPts val="70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  <p:pic>
        <p:nvPicPr>
          <p:cNvPr id="95" name="Graphic 94" descr="CRM Customer Insights App">
            <a:extLst>
              <a:ext uri="{FF2B5EF4-FFF2-40B4-BE49-F238E27FC236}">
                <a16:creationId xmlns:a16="http://schemas.microsoft.com/office/drawing/2014/main" id="{4AAF63A1-017B-45BD-B95F-54E5A01F7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5071" y="483830"/>
            <a:ext cx="4195535" cy="419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1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6">
            <a:extLst>
              <a:ext uri="{FF2B5EF4-FFF2-40B4-BE49-F238E27FC236}">
                <a16:creationId xmlns:a16="http://schemas.microsoft.com/office/drawing/2014/main" id="{CA71505E-6D83-4D7B-B88A-7D7C2DB4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2174A2F-5CC0-47EE-BFEA-6199C2BD7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938757" y="483828"/>
            <a:ext cx="3268125" cy="99064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300" spc="200"/>
              <a:t>Gender</a:t>
            </a: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925570" y="1224153"/>
            <a:ext cx="3272696" cy="30097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b="1" dirty="0"/>
              <a:t>What we found: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SzPts val="1800"/>
              <a:buChar char="●"/>
            </a:pPr>
            <a:r>
              <a:rPr lang="en-US" dirty="0"/>
              <a:t>The average satisfaction of female passengers is lower than male passengers. 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None/>
            </a:pPr>
            <a:r>
              <a:rPr lang="en-US" b="1" dirty="0"/>
              <a:t>Suggestions based on insights: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Provide more women-friendly services such as fashion magazine, tampons, breast-feeding stations and diaper changing stations.</a:t>
            </a:r>
          </a:p>
          <a:p>
            <a:pPr marL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extLst/>
          </a:blip>
          <a:srcRect l="-1" t="1703" r="1705"/>
          <a:stretch/>
        </p:blipFill>
        <p:spPr>
          <a:xfrm>
            <a:off x="4221000" y="860612"/>
            <a:ext cx="4711334" cy="3178321"/>
          </a:xfrm>
          <a:prstGeom prst="rect">
            <a:avLst/>
          </a:prstGeom>
          <a:noFill/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18673" y="4038933"/>
            <a:ext cx="1727264" cy="787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473202"/>
            <a:ext cx="3926681" cy="3921918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2" name="Rectangle 13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3" name="Rectangle 134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185192" y="648683"/>
            <a:ext cx="6773613" cy="260046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6000" spc="800"/>
              <a:t>Thank you!</a:t>
            </a:r>
          </a:p>
        </p:txBody>
      </p:sp>
      <p:sp>
        <p:nvSpPr>
          <p:cNvPr id="144" name="Freeform: Shape 136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03030"/>
            <a:ext cx="9144000" cy="1340469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">
            <a:extLst>
              <a:ext uri="{FF2B5EF4-FFF2-40B4-BE49-F238E27FC236}">
                <a16:creationId xmlns:a16="http://schemas.microsoft.com/office/drawing/2014/main" id="{D09F5552-39CF-49BE-9BA3-F2C2E97DD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CDD5D4-DC0E-4B2C-8B6B-FCAA00ECE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38758" y="286788"/>
            <a:ext cx="7633742" cy="11190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3000" b="1" spc="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Business Questions</a:t>
            </a:r>
          </a:p>
        </p:txBody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5" name="Google Shape;63;p14">
            <a:extLst>
              <a:ext uri="{FF2B5EF4-FFF2-40B4-BE49-F238E27FC236}">
                <a16:creationId xmlns:a16="http://schemas.microsoft.com/office/drawing/2014/main" id="{2CA5FF95-6116-4F29-BBBA-9208D3A1F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7558332"/>
              </p:ext>
            </p:extLst>
          </p:nvPr>
        </p:nvGraphicFramePr>
        <p:xfrm>
          <a:off x="938212" y="1714500"/>
          <a:ext cx="7634288" cy="269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5860137" y="482598"/>
            <a:ext cx="3193121" cy="89839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b="1" spc="200" dirty="0">
                <a:solidFill>
                  <a:schemeClr val="accent1"/>
                </a:solidFill>
                <a:latin typeface="+mn-lt"/>
                <a:sym typeface="Times New Roman"/>
              </a:rPr>
              <a:t>Descriptive Statistics</a:t>
            </a: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685" y="482598"/>
            <a:ext cx="4386724" cy="3945293"/>
          </a:xfrm>
          <a:prstGeom prst="rect">
            <a:avLst/>
          </a:prstGeom>
          <a:noFill/>
        </p:spPr>
      </p:pic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086692" y="1606177"/>
            <a:ext cx="2387213" cy="17163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600" indent="-228600" defTabSz="914400">
              <a:spcBef>
                <a:spcPts val="700"/>
              </a:spcBef>
              <a:buNone/>
            </a:pP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/>
              <a:t>The data has129,889 rows, each of which corresponds to a customer across 28 variables.</a:t>
            </a:r>
          </a:p>
          <a:p>
            <a:pPr marL="914400" lvl="0" indent="-228600" defTabSz="914400">
              <a:spcBef>
                <a:spcPts val="70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914400" lvl="0" indent="-228600" defTabSz="914400">
              <a:spcBef>
                <a:spcPts val="70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lvl="0" indent="-228600" defTabSz="914400">
              <a:spcBef>
                <a:spcPts val="700"/>
              </a:spcBef>
              <a:spcAft>
                <a:spcPts val="1600"/>
              </a:spcAft>
              <a:buNone/>
            </a:pP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732916" y="312405"/>
            <a:ext cx="80993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-I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s used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732914" y="1047775"/>
            <a:ext cx="809938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Throughout this project we have used the following models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600"/>
              </a:spcBef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This model was useful for us to </a:t>
            </a: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understand the significan</a:t>
            </a:r>
            <a:r>
              <a:rPr lang="en-IN" b="1" dirty="0" err="1"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 of</a:t>
            </a: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 variable</a:t>
            </a: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s and select the ones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on which satisfaction depends.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The higher the R-squared value the more significant/correlated it is.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Support Vector Machines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This model was useful for us in further understanding of </a:t>
            </a: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significant attributes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by comparing the error rates of their predictions.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Association Rule Mining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Association Rule Mining helps us find </a:t>
            </a: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interesting r</a:t>
            </a: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ules that result into higher satisfaction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. For example, satisfaction is affected by age(Middle aged passengers tend to give higher satisfaction rating.)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5860137" y="336602"/>
            <a:ext cx="3193121" cy="5489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b="1" spc="200" dirty="0">
                <a:solidFill>
                  <a:schemeClr val="accent1"/>
                </a:solidFill>
                <a:latin typeface="+mn-lt"/>
                <a:sym typeface="Times New Roman"/>
              </a:rPr>
              <a:t>AGE</a:t>
            </a:r>
          </a:p>
        </p:txBody>
      </p:sp>
      <p:pic>
        <p:nvPicPr>
          <p:cNvPr id="10" name="Google Shape;84;p17">
            <a:extLst>
              <a:ext uri="{FF2B5EF4-FFF2-40B4-BE49-F238E27FC236}">
                <a16:creationId xmlns:a16="http://schemas.microsoft.com/office/drawing/2014/main" id="{4C91FF8C-932B-467A-BABC-CD55A3237574}"/>
              </a:ext>
            </a:extLst>
          </p:cNvPr>
          <p:cNvPicPr preferRelativeResize="0"/>
          <p:nvPr/>
        </p:nvPicPr>
        <p:blipFill rotWithShape="1">
          <a:blip r:embed="rId3">
            <a:extLst/>
          </a:blip>
          <a:srcRect b="3004"/>
          <a:stretch/>
        </p:blipFill>
        <p:spPr>
          <a:xfrm>
            <a:off x="216390" y="781777"/>
            <a:ext cx="5270010" cy="3792410"/>
          </a:xfrm>
          <a:prstGeom prst="rect">
            <a:avLst/>
          </a:prstGeom>
          <a:noFill/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29342BE-1DEC-4BC8-BD6C-9ABE83DA6B5C}"/>
              </a:ext>
            </a:extLst>
          </p:cNvPr>
          <p:cNvSpPr txBox="1">
            <a:spLocks/>
          </p:cNvSpPr>
          <p:nvPr/>
        </p:nvSpPr>
        <p:spPr>
          <a:xfrm>
            <a:off x="5860137" y="1184973"/>
            <a:ext cx="3141068" cy="197467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defTabSz="91440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found:</a:t>
            </a:r>
          </a:p>
          <a:p>
            <a:pPr marL="571500" lvl="1" indent="0" defTabSz="914400">
              <a:lnSpc>
                <a:spcPct val="100000"/>
              </a:lnSpc>
              <a:spcBef>
                <a:spcPts val="700"/>
              </a:spcBef>
              <a:buSzPts val="140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of customer from ages 31 to 55 is higher than other customers.</a:t>
            </a:r>
          </a:p>
          <a:p>
            <a:pPr marL="571500" lvl="1" indent="0" defTabSz="914400">
              <a:lnSpc>
                <a:spcPct val="100000"/>
              </a:lnSpc>
              <a:spcBef>
                <a:spcPts val="700"/>
              </a:spcBef>
              <a:buSzPts val="140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above the age of 55 have a lower average satisfaction.</a:t>
            </a:r>
          </a:p>
          <a:p>
            <a:endParaRPr lang="en-US" dirty="0"/>
          </a:p>
        </p:txBody>
      </p:sp>
      <p:pic>
        <p:nvPicPr>
          <p:cNvPr id="15" name="Google Shape;83;p17">
            <a:extLst>
              <a:ext uri="{FF2B5EF4-FFF2-40B4-BE49-F238E27FC236}">
                <a16:creationId xmlns:a16="http://schemas.microsoft.com/office/drawing/2014/main" id="{4A50BFE2-617F-42C8-AB59-6EC3E249450D}"/>
              </a:ext>
            </a:extLst>
          </p:cNvPr>
          <p:cNvPicPr preferRelativeResize="0"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32770" y="3743375"/>
            <a:ext cx="3263222" cy="11238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815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938759" y="483830"/>
            <a:ext cx="2538247" cy="123067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3000" spc="200" dirty="0"/>
              <a:t>Age</a:t>
            </a: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938759" y="1222722"/>
            <a:ext cx="3633241" cy="295563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 b="1" dirty="0"/>
              <a:t>Suggestions based on insights:</a:t>
            </a:r>
          </a:p>
          <a:p>
            <a:pPr marL="0" lvl="0" indent="-228600" defTabSz="914400">
              <a:spcBef>
                <a:spcPts val="70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Add more helping equipment  and assistance services for customers older than 55.</a:t>
            </a:r>
          </a:p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Take surveys about what services customers below 30 expect on flights.</a:t>
            </a:r>
          </a:p>
          <a:p>
            <a:pPr marL="0" lvl="0" indent="-228600" defTabSz="914400">
              <a:spcBef>
                <a:spcPts val="70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-228600" defTabSz="914400">
              <a:spcBef>
                <a:spcPts val="70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-228600" defTabSz="914400">
              <a:spcBef>
                <a:spcPts val="70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  <p:pic>
        <p:nvPicPr>
          <p:cNvPr id="95" name="Graphic 94" descr="CRM Customer Insights App">
            <a:extLst>
              <a:ext uri="{FF2B5EF4-FFF2-40B4-BE49-F238E27FC236}">
                <a16:creationId xmlns:a16="http://schemas.microsoft.com/office/drawing/2014/main" id="{4AAF63A1-017B-45BD-B95F-54E5A01F7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5071" y="483830"/>
            <a:ext cx="4195535" cy="419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3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5939664" y="797645"/>
            <a:ext cx="3193121" cy="5489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b="1" spc="200" dirty="0">
                <a:solidFill>
                  <a:schemeClr val="accent1"/>
                </a:solidFill>
                <a:latin typeface="+mn-lt"/>
                <a:sym typeface="Times New Roman"/>
              </a:rPr>
              <a:t>Number of flights in the PAST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29342BE-1DEC-4BC8-BD6C-9ABE83DA6B5C}"/>
              </a:ext>
            </a:extLst>
          </p:cNvPr>
          <p:cNvSpPr txBox="1">
            <a:spLocks/>
          </p:cNvSpPr>
          <p:nvPr/>
        </p:nvSpPr>
        <p:spPr>
          <a:xfrm>
            <a:off x="5939664" y="1667174"/>
            <a:ext cx="2942078" cy="19746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defTabSz="914400">
              <a:lnSpc>
                <a:spcPct val="100000"/>
              </a:lnSpc>
              <a:spcBef>
                <a:spcPts val="700"/>
              </a:spcBef>
              <a:spcAft>
                <a:spcPts val="12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found:</a:t>
            </a:r>
          </a:p>
          <a:p>
            <a:pPr marL="438150" indent="-285750">
              <a:spcBef>
                <a:spcPts val="600"/>
              </a:spcBef>
              <a:buClrTx/>
              <a:buSzPts val="1200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who have less than 15 flights give higher satisfaction.</a:t>
            </a:r>
          </a:p>
          <a:p>
            <a:pPr marL="457200" lvl="0" indent="-304800">
              <a:spcBef>
                <a:spcPts val="600"/>
              </a:spcBef>
              <a:buSzPts val="1200"/>
              <a:buChar char="●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lvl="0" indent="-285750">
              <a:spcBef>
                <a:spcPts val="0"/>
              </a:spcBef>
              <a:buClrTx/>
              <a:buSzPts val="1200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satisfaction ratings decrease when number of flights in the past increases.</a:t>
            </a:r>
          </a:p>
          <a:p>
            <a:endParaRPr lang="en-US" dirty="0"/>
          </a:p>
        </p:txBody>
      </p:sp>
      <p:pic>
        <p:nvPicPr>
          <p:cNvPr id="11" name="Google Shape;93;p18">
            <a:extLst>
              <a:ext uri="{FF2B5EF4-FFF2-40B4-BE49-F238E27FC236}">
                <a16:creationId xmlns:a16="http://schemas.microsoft.com/office/drawing/2014/main" id="{65AA93CF-4610-4D3F-A73F-DE5B880E31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49"/>
          <a:stretch/>
        </p:blipFill>
        <p:spPr>
          <a:xfrm>
            <a:off x="212597" y="1184973"/>
            <a:ext cx="5349581" cy="3294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778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6">
            <a:extLst>
              <a:ext uri="{FF2B5EF4-FFF2-40B4-BE49-F238E27FC236}">
                <a16:creationId xmlns:a16="http://schemas.microsoft.com/office/drawing/2014/main" id="{CA71505E-6D83-4D7B-B88A-7D7C2DB4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6" name="Rectangle 113">
            <a:extLst>
              <a:ext uri="{FF2B5EF4-FFF2-40B4-BE49-F238E27FC236}">
                <a16:creationId xmlns:a16="http://schemas.microsoft.com/office/drawing/2014/main" id="{82174A2F-5CC0-47EE-BFEA-6199C2BD7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7" name="Rectangle 115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895349" y="603251"/>
            <a:ext cx="5228826" cy="126128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defTabSz="914400">
              <a:spcBef>
                <a:spcPct val="0"/>
              </a:spcBef>
              <a:buClr>
                <a:schemeClr val="dk1"/>
              </a:buClr>
              <a:buSzPts val="1100"/>
            </a:pPr>
            <a:r>
              <a:rPr lang="en-US" sz="3000" spc="200" dirty="0"/>
              <a:t>Number of Flights in the Past</a:t>
            </a: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895349" y="1688899"/>
            <a:ext cx="4755641" cy="238626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b="1" dirty="0"/>
              <a:t>Suggestions based on insights:</a:t>
            </a:r>
            <a:endParaRPr lang="en-US" dirty="0"/>
          </a:p>
          <a:p>
            <a:pPr lvl="0" indent="-228600" defTabSz="914400">
              <a:lnSpc>
                <a:spcPct val="100000"/>
              </a:lnSpc>
              <a:spcBef>
                <a:spcPts val="700"/>
              </a:spcBef>
              <a:buSzPts val="1200"/>
            </a:pPr>
            <a:r>
              <a:rPr lang="en-US" dirty="0"/>
              <a:t>Add more service options for those customers who have more number of flights in the past.</a:t>
            </a:r>
          </a:p>
          <a:p>
            <a:pPr lvl="0" indent="-228600" defTabSz="914400">
              <a:lnSpc>
                <a:spcPct val="100000"/>
              </a:lnSpc>
              <a:spcBef>
                <a:spcPts val="700"/>
              </a:spcBef>
              <a:buSzPts val="1200"/>
            </a:pPr>
            <a:r>
              <a:rPr lang="en-US" dirty="0"/>
              <a:t>Give rewards for each flight and allow them to exchange reward points for services. </a:t>
            </a:r>
          </a:p>
          <a:p>
            <a:pPr lvl="0" indent="-228600" defTabSz="914400">
              <a:lnSpc>
                <a:spcPct val="100000"/>
              </a:lnSpc>
              <a:spcBef>
                <a:spcPts val="700"/>
              </a:spcBef>
              <a:buSzPts val="1100"/>
            </a:pPr>
            <a:r>
              <a:rPr lang="en-US" dirty="0"/>
              <a:t>Improve basic services such as provide better quality food, enable Wi-Fi and enhance entertainment options. 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endParaRPr lang="en-US" sz="1300" dirty="0">
              <a:solidFill>
                <a:schemeClr val="tx1"/>
              </a:solidFill>
            </a:endParaRPr>
          </a:p>
          <a:p>
            <a:pPr marL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sz="1300" dirty="0">
              <a:solidFill>
                <a:schemeClr val="tx1"/>
              </a:solidFill>
            </a:endParaRPr>
          </a:p>
          <a:p>
            <a:pPr marL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sz="1300" dirty="0">
              <a:solidFill>
                <a:schemeClr val="tx1"/>
              </a:solidFill>
            </a:endParaRPr>
          </a:p>
          <a:p>
            <a:pPr marL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28" name="Freeform: Shape 117">
            <a:extLst>
              <a:ext uri="{FF2B5EF4-FFF2-40B4-BE49-F238E27FC236}">
                <a16:creationId xmlns:a16="http://schemas.microsoft.com/office/drawing/2014/main" id="{D6B215F4-747D-4CC6-A400-179A94AB8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9751" y="0"/>
            <a:ext cx="3174249" cy="2775750"/>
          </a:xfrm>
          <a:custGeom>
            <a:avLst/>
            <a:gdLst>
              <a:gd name="connsiteX0" fmla="*/ 319701 w 4232332"/>
              <a:gd name="connsiteY0" fmla="*/ 0 h 3701000"/>
              <a:gd name="connsiteX1" fmla="*/ 4232332 w 4232332"/>
              <a:gd name="connsiteY1" fmla="*/ 0 h 3701000"/>
              <a:gd name="connsiteX2" fmla="*/ 4232332 w 4232332"/>
              <a:gd name="connsiteY2" fmla="*/ 3034486 h 3701000"/>
              <a:gd name="connsiteX3" fmla="*/ 4230268 w 4232332"/>
              <a:gd name="connsiteY3" fmla="*/ 3035198 h 3701000"/>
              <a:gd name="connsiteX4" fmla="*/ 4185051 w 4232332"/>
              <a:gd name="connsiteY4" fmla="*/ 3049231 h 3701000"/>
              <a:gd name="connsiteX5" fmla="*/ 4136714 w 4232332"/>
              <a:gd name="connsiteY5" fmla="*/ 3061706 h 3701000"/>
              <a:gd name="connsiteX6" fmla="*/ 4089935 w 4232332"/>
              <a:gd name="connsiteY6" fmla="*/ 3074180 h 3701000"/>
              <a:gd name="connsiteX7" fmla="*/ 4043158 w 4232332"/>
              <a:gd name="connsiteY7" fmla="*/ 3088214 h 3701000"/>
              <a:gd name="connsiteX8" fmla="*/ 3997940 w 4232332"/>
              <a:gd name="connsiteY8" fmla="*/ 3103806 h 3701000"/>
              <a:gd name="connsiteX9" fmla="*/ 3955840 w 4232332"/>
              <a:gd name="connsiteY9" fmla="*/ 3122518 h 3701000"/>
              <a:gd name="connsiteX10" fmla="*/ 3916860 w 4232332"/>
              <a:gd name="connsiteY10" fmla="*/ 3144346 h 3701000"/>
              <a:gd name="connsiteX11" fmla="*/ 3882555 w 4232332"/>
              <a:gd name="connsiteY11" fmla="*/ 3172413 h 3701000"/>
              <a:gd name="connsiteX12" fmla="*/ 3846692 w 4232332"/>
              <a:gd name="connsiteY12" fmla="*/ 3203599 h 3701000"/>
              <a:gd name="connsiteX13" fmla="*/ 3815506 w 4232332"/>
              <a:gd name="connsiteY13" fmla="*/ 3239461 h 3701000"/>
              <a:gd name="connsiteX14" fmla="*/ 3785881 w 4232332"/>
              <a:gd name="connsiteY14" fmla="*/ 3276884 h 3701000"/>
              <a:gd name="connsiteX15" fmla="*/ 3756254 w 4232332"/>
              <a:gd name="connsiteY15" fmla="*/ 3315864 h 3701000"/>
              <a:gd name="connsiteX16" fmla="*/ 3726629 w 4232332"/>
              <a:gd name="connsiteY16" fmla="*/ 3354846 h 3701000"/>
              <a:gd name="connsiteX17" fmla="*/ 3697003 w 4232332"/>
              <a:gd name="connsiteY17" fmla="*/ 3392268 h 3701000"/>
              <a:gd name="connsiteX18" fmla="*/ 3664258 w 4232332"/>
              <a:gd name="connsiteY18" fmla="*/ 3428131 h 3701000"/>
              <a:gd name="connsiteX19" fmla="*/ 3631513 w 4232332"/>
              <a:gd name="connsiteY19" fmla="*/ 3459315 h 3701000"/>
              <a:gd name="connsiteX20" fmla="*/ 3594093 w 4232332"/>
              <a:gd name="connsiteY20" fmla="*/ 3485823 h 3701000"/>
              <a:gd name="connsiteX21" fmla="*/ 3555111 w 4232332"/>
              <a:gd name="connsiteY21" fmla="*/ 3506094 h 3701000"/>
              <a:gd name="connsiteX22" fmla="*/ 3508332 w 4232332"/>
              <a:gd name="connsiteY22" fmla="*/ 3520128 h 3701000"/>
              <a:gd name="connsiteX23" fmla="*/ 3459994 w 4232332"/>
              <a:gd name="connsiteY23" fmla="*/ 3526365 h 3701000"/>
              <a:gd name="connsiteX24" fmla="*/ 3410100 w 4232332"/>
              <a:gd name="connsiteY24" fmla="*/ 3527923 h 3701000"/>
              <a:gd name="connsiteX25" fmla="*/ 3357084 w 4232332"/>
              <a:gd name="connsiteY25" fmla="*/ 3523245 h 3701000"/>
              <a:gd name="connsiteX26" fmla="*/ 3304070 w 4232332"/>
              <a:gd name="connsiteY26" fmla="*/ 3517009 h 3701000"/>
              <a:gd name="connsiteX27" fmla="*/ 3251054 w 4232332"/>
              <a:gd name="connsiteY27" fmla="*/ 3509211 h 3701000"/>
              <a:gd name="connsiteX28" fmla="*/ 3198040 w 4232332"/>
              <a:gd name="connsiteY28" fmla="*/ 3502976 h 3701000"/>
              <a:gd name="connsiteX29" fmla="*/ 3145024 w 4232332"/>
              <a:gd name="connsiteY29" fmla="*/ 3499857 h 3701000"/>
              <a:gd name="connsiteX30" fmla="*/ 3093569 w 4232332"/>
              <a:gd name="connsiteY30" fmla="*/ 3499857 h 3701000"/>
              <a:gd name="connsiteX31" fmla="*/ 3045233 w 4232332"/>
              <a:gd name="connsiteY31" fmla="*/ 3506094 h 3701000"/>
              <a:gd name="connsiteX32" fmla="*/ 2995337 w 4232332"/>
              <a:gd name="connsiteY32" fmla="*/ 3518569 h 3701000"/>
              <a:gd name="connsiteX33" fmla="*/ 2950118 w 4232332"/>
              <a:gd name="connsiteY33" fmla="*/ 3537278 h 3701000"/>
              <a:gd name="connsiteX34" fmla="*/ 2903340 w 4232332"/>
              <a:gd name="connsiteY34" fmla="*/ 3562227 h 3701000"/>
              <a:gd name="connsiteX35" fmla="*/ 2856564 w 4232332"/>
              <a:gd name="connsiteY35" fmla="*/ 3587176 h 3701000"/>
              <a:gd name="connsiteX36" fmla="*/ 2809785 w 4232332"/>
              <a:gd name="connsiteY36" fmla="*/ 3615241 h 3701000"/>
              <a:gd name="connsiteX37" fmla="*/ 2764565 w 4232332"/>
              <a:gd name="connsiteY37" fmla="*/ 3641749 h 3701000"/>
              <a:gd name="connsiteX38" fmla="*/ 2716230 w 4232332"/>
              <a:gd name="connsiteY38" fmla="*/ 3665138 h 3701000"/>
              <a:gd name="connsiteX39" fmla="*/ 2669451 w 4232332"/>
              <a:gd name="connsiteY39" fmla="*/ 3683850 h 3701000"/>
              <a:gd name="connsiteX40" fmla="*/ 2621114 w 4232332"/>
              <a:gd name="connsiteY40" fmla="*/ 3696324 h 3701000"/>
              <a:gd name="connsiteX41" fmla="*/ 2571219 w 4232332"/>
              <a:gd name="connsiteY41" fmla="*/ 3701000 h 3701000"/>
              <a:gd name="connsiteX42" fmla="*/ 2521322 w 4232332"/>
              <a:gd name="connsiteY42" fmla="*/ 3696324 h 3701000"/>
              <a:gd name="connsiteX43" fmla="*/ 2472985 w 4232332"/>
              <a:gd name="connsiteY43" fmla="*/ 3683850 h 3701000"/>
              <a:gd name="connsiteX44" fmla="*/ 2426209 w 4232332"/>
              <a:gd name="connsiteY44" fmla="*/ 3665138 h 3701000"/>
              <a:gd name="connsiteX45" fmla="*/ 2377871 w 4232332"/>
              <a:gd name="connsiteY45" fmla="*/ 3641749 h 3701000"/>
              <a:gd name="connsiteX46" fmla="*/ 2332651 w 4232332"/>
              <a:gd name="connsiteY46" fmla="*/ 3615241 h 3701000"/>
              <a:gd name="connsiteX47" fmla="*/ 2285874 w 4232332"/>
              <a:gd name="connsiteY47" fmla="*/ 3587176 h 3701000"/>
              <a:gd name="connsiteX48" fmla="*/ 2239096 w 4232332"/>
              <a:gd name="connsiteY48" fmla="*/ 3562227 h 3701000"/>
              <a:gd name="connsiteX49" fmla="*/ 2192319 w 4232332"/>
              <a:gd name="connsiteY49" fmla="*/ 3537278 h 3701000"/>
              <a:gd name="connsiteX50" fmla="*/ 2145542 w 4232332"/>
              <a:gd name="connsiteY50" fmla="*/ 3518569 h 3701000"/>
              <a:gd name="connsiteX51" fmla="*/ 2097204 w 4232332"/>
              <a:gd name="connsiteY51" fmla="*/ 3506094 h 3701000"/>
              <a:gd name="connsiteX52" fmla="*/ 2048867 w 4232332"/>
              <a:gd name="connsiteY52" fmla="*/ 3499857 h 3701000"/>
              <a:gd name="connsiteX53" fmla="*/ 1997410 w 4232332"/>
              <a:gd name="connsiteY53" fmla="*/ 3499857 h 3701000"/>
              <a:gd name="connsiteX54" fmla="*/ 1944396 w 4232332"/>
              <a:gd name="connsiteY54" fmla="*/ 3502976 h 3701000"/>
              <a:gd name="connsiteX55" fmla="*/ 1891382 w 4232332"/>
              <a:gd name="connsiteY55" fmla="*/ 3509211 h 3701000"/>
              <a:gd name="connsiteX56" fmla="*/ 1838366 w 4232332"/>
              <a:gd name="connsiteY56" fmla="*/ 3517009 h 3701000"/>
              <a:gd name="connsiteX57" fmla="*/ 1785350 w 4232332"/>
              <a:gd name="connsiteY57" fmla="*/ 3523245 h 3701000"/>
              <a:gd name="connsiteX58" fmla="*/ 1732336 w 4232332"/>
              <a:gd name="connsiteY58" fmla="*/ 3527923 h 3701000"/>
              <a:gd name="connsiteX59" fmla="*/ 1682442 w 4232332"/>
              <a:gd name="connsiteY59" fmla="*/ 3526365 h 3701000"/>
              <a:gd name="connsiteX60" fmla="*/ 1634105 w 4232332"/>
              <a:gd name="connsiteY60" fmla="*/ 3520128 h 3701000"/>
              <a:gd name="connsiteX61" fmla="*/ 1587326 w 4232332"/>
              <a:gd name="connsiteY61" fmla="*/ 3506094 h 3701000"/>
              <a:gd name="connsiteX62" fmla="*/ 1548345 w 4232332"/>
              <a:gd name="connsiteY62" fmla="*/ 3485823 h 3701000"/>
              <a:gd name="connsiteX63" fmla="*/ 1510922 w 4232332"/>
              <a:gd name="connsiteY63" fmla="*/ 3459315 h 3701000"/>
              <a:gd name="connsiteX64" fmla="*/ 1478179 w 4232332"/>
              <a:gd name="connsiteY64" fmla="*/ 3428131 h 3701000"/>
              <a:gd name="connsiteX65" fmla="*/ 1445433 w 4232332"/>
              <a:gd name="connsiteY65" fmla="*/ 3392268 h 3701000"/>
              <a:gd name="connsiteX66" fmla="*/ 1415807 w 4232332"/>
              <a:gd name="connsiteY66" fmla="*/ 3354846 h 3701000"/>
              <a:gd name="connsiteX67" fmla="*/ 1386182 w 4232332"/>
              <a:gd name="connsiteY67" fmla="*/ 3315864 h 3701000"/>
              <a:gd name="connsiteX68" fmla="*/ 1356556 w 4232332"/>
              <a:gd name="connsiteY68" fmla="*/ 3276884 h 3701000"/>
              <a:gd name="connsiteX69" fmla="*/ 1326930 w 4232332"/>
              <a:gd name="connsiteY69" fmla="*/ 3239461 h 3701000"/>
              <a:gd name="connsiteX70" fmla="*/ 1295744 w 4232332"/>
              <a:gd name="connsiteY70" fmla="*/ 3203599 h 3701000"/>
              <a:gd name="connsiteX71" fmla="*/ 1259881 w 4232332"/>
              <a:gd name="connsiteY71" fmla="*/ 3172413 h 3701000"/>
              <a:gd name="connsiteX72" fmla="*/ 1225577 w 4232332"/>
              <a:gd name="connsiteY72" fmla="*/ 3144346 h 3701000"/>
              <a:gd name="connsiteX73" fmla="*/ 1186596 w 4232332"/>
              <a:gd name="connsiteY73" fmla="*/ 3122518 h 3701000"/>
              <a:gd name="connsiteX74" fmla="*/ 1144496 w 4232332"/>
              <a:gd name="connsiteY74" fmla="*/ 3103806 h 3701000"/>
              <a:gd name="connsiteX75" fmla="*/ 1099278 w 4232332"/>
              <a:gd name="connsiteY75" fmla="*/ 3088214 h 3701000"/>
              <a:gd name="connsiteX76" fmla="*/ 1052499 w 4232332"/>
              <a:gd name="connsiteY76" fmla="*/ 3074180 h 3701000"/>
              <a:gd name="connsiteX77" fmla="*/ 1005723 w 4232332"/>
              <a:gd name="connsiteY77" fmla="*/ 3061706 h 3701000"/>
              <a:gd name="connsiteX78" fmla="*/ 957386 w 4232332"/>
              <a:gd name="connsiteY78" fmla="*/ 3049231 h 3701000"/>
              <a:gd name="connsiteX79" fmla="*/ 912167 w 4232332"/>
              <a:gd name="connsiteY79" fmla="*/ 3035198 h 3701000"/>
              <a:gd name="connsiteX80" fmla="*/ 866948 w 4232332"/>
              <a:gd name="connsiteY80" fmla="*/ 3019606 h 3701000"/>
              <a:gd name="connsiteX81" fmla="*/ 824850 w 4232332"/>
              <a:gd name="connsiteY81" fmla="*/ 3000894 h 3701000"/>
              <a:gd name="connsiteX82" fmla="*/ 787426 w 4232332"/>
              <a:gd name="connsiteY82" fmla="*/ 2977505 h 3701000"/>
              <a:gd name="connsiteX83" fmla="*/ 753122 w 4232332"/>
              <a:gd name="connsiteY83" fmla="*/ 2949439 h 3701000"/>
              <a:gd name="connsiteX84" fmla="*/ 725057 w 4232332"/>
              <a:gd name="connsiteY84" fmla="*/ 2915136 h 3701000"/>
              <a:gd name="connsiteX85" fmla="*/ 701668 w 4232332"/>
              <a:gd name="connsiteY85" fmla="*/ 2877713 h 3701000"/>
              <a:gd name="connsiteX86" fmla="*/ 682956 w 4232332"/>
              <a:gd name="connsiteY86" fmla="*/ 2835613 h 3701000"/>
              <a:gd name="connsiteX87" fmla="*/ 667364 w 4232332"/>
              <a:gd name="connsiteY87" fmla="*/ 2790396 h 3701000"/>
              <a:gd name="connsiteX88" fmla="*/ 653331 w 4232332"/>
              <a:gd name="connsiteY88" fmla="*/ 2745177 h 3701000"/>
              <a:gd name="connsiteX89" fmla="*/ 640857 w 4232332"/>
              <a:gd name="connsiteY89" fmla="*/ 2696840 h 3701000"/>
              <a:gd name="connsiteX90" fmla="*/ 628382 w 4232332"/>
              <a:gd name="connsiteY90" fmla="*/ 2650063 h 3701000"/>
              <a:gd name="connsiteX91" fmla="*/ 614349 w 4232332"/>
              <a:gd name="connsiteY91" fmla="*/ 2603285 h 3701000"/>
              <a:gd name="connsiteX92" fmla="*/ 598756 w 4232332"/>
              <a:gd name="connsiteY92" fmla="*/ 2558065 h 3701000"/>
              <a:gd name="connsiteX93" fmla="*/ 580044 w 4232332"/>
              <a:gd name="connsiteY93" fmla="*/ 2515965 h 3701000"/>
              <a:gd name="connsiteX94" fmla="*/ 558214 w 4232332"/>
              <a:gd name="connsiteY94" fmla="*/ 2476984 h 3701000"/>
              <a:gd name="connsiteX95" fmla="*/ 530150 w 4232332"/>
              <a:gd name="connsiteY95" fmla="*/ 2442681 h 3701000"/>
              <a:gd name="connsiteX96" fmla="*/ 498963 w 4232332"/>
              <a:gd name="connsiteY96" fmla="*/ 2406817 h 3701000"/>
              <a:gd name="connsiteX97" fmla="*/ 463101 w 4232332"/>
              <a:gd name="connsiteY97" fmla="*/ 2375633 h 3701000"/>
              <a:gd name="connsiteX98" fmla="*/ 424118 w 4232332"/>
              <a:gd name="connsiteY98" fmla="*/ 2346007 h 3701000"/>
              <a:gd name="connsiteX99" fmla="*/ 385138 w 4232332"/>
              <a:gd name="connsiteY99" fmla="*/ 2316382 h 3701000"/>
              <a:gd name="connsiteX100" fmla="*/ 346157 w 4232332"/>
              <a:gd name="connsiteY100" fmla="*/ 2286756 h 3701000"/>
              <a:gd name="connsiteX101" fmla="*/ 308733 w 4232332"/>
              <a:gd name="connsiteY101" fmla="*/ 2257129 h 3701000"/>
              <a:gd name="connsiteX102" fmla="*/ 272871 w 4232332"/>
              <a:gd name="connsiteY102" fmla="*/ 2224386 h 3701000"/>
              <a:gd name="connsiteX103" fmla="*/ 241686 w 4232332"/>
              <a:gd name="connsiteY103" fmla="*/ 2191641 h 3701000"/>
              <a:gd name="connsiteX104" fmla="*/ 215179 w 4232332"/>
              <a:gd name="connsiteY104" fmla="*/ 2154219 h 3701000"/>
              <a:gd name="connsiteX105" fmla="*/ 194909 w 4232332"/>
              <a:gd name="connsiteY105" fmla="*/ 2115238 h 3701000"/>
              <a:gd name="connsiteX106" fmla="*/ 180876 w 4232332"/>
              <a:gd name="connsiteY106" fmla="*/ 2068461 h 3701000"/>
              <a:gd name="connsiteX107" fmla="*/ 174638 w 4232332"/>
              <a:gd name="connsiteY107" fmla="*/ 2020123 h 3701000"/>
              <a:gd name="connsiteX108" fmla="*/ 173078 w 4232332"/>
              <a:gd name="connsiteY108" fmla="*/ 1970225 h 3701000"/>
              <a:gd name="connsiteX109" fmla="*/ 177756 w 4232332"/>
              <a:gd name="connsiteY109" fmla="*/ 1917211 h 3701000"/>
              <a:gd name="connsiteX110" fmla="*/ 183993 w 4232332"/>
              <a:gd name="connsiteY110" fmla="*/ 1864197 h 3701000"/>
              <a:gd name="connsiteX111" fmla="*/ 191789 w 4232332"/>
              <a:gd name="connsiteY111" fmla="*/ 1811182 h 3701000"/>
              <a:gd name="connsiteX112" fmla="*/ 198027 w 4232332"/>
              <a:gd name="connsiteY112" fmla="*/ 1758167 h 3701000"/>
              <a:gd name="connsiteX113" fmla="*/ 201146 w 4232332"/>
              <a:gd name="connsiteY113" fmla="*/ 1705153 h 3701000"/>
              <a:gd name="connsiteX114" fmla="*/ 201146 w 4232332"/>
              <a:gd name="connsiteY114" fmla="*/ 1653697 h 3701000"/>
              <a:gd name="connsiteX115" fmla="*/ 194909 w 4232332"/>
              <a:gd name="connsiteY115" fmla="*/ 1605362 h 3701000"/>
              <a:gd name="connsiteX116" fmla="*/ 182434 w 4232332"/>
              <a:gd name="connsiteY116" fmla="*/ 1557024 h 3701000"/>
              <a:gd name="connsiteX117" fmla="*/ 163723 w 4232332"/>
              <a:gd name="connsiteY117" fmla="*/ 1511804 h 3701000"/>
              <a:gd name="connsiteX118" fmla="*/ 140335 w 4232332"/>
              <a:gd name="connsiteY118" fmla="*/ 1465027 h 3701000"/>
              <a:gd name="connsiteX119" fmla="*/ 113826 w 4232332"/>
              <a:gd name="connsiteY119" fmla="*/ 1418251 h 3701000"/>
              <a:gd name="connsiteX120" fmla="*/ 85761 w 4232332"/>
              <a:gd name="connsiteY120" fmla="*/ 1371472 h 3701000"/>
              <a:gd name="connsiteX121" fmla="*/ 59253 w 4232332"/>
              <a:gd name="connsiteY121" fmla="*/ 1326252 h 3701000"/>
              <a:gd name="connsiteX122" fmla="*/ 35863 w 4232332"/>
              <a:gd name="connsiteY122" fmla="*/ 1277917 h 3701000"/>
              <a:gd name="connsiteX123" fmla="*/ 17153 w 4232332"/>
              <a:gd name="connsiteY123" fmla="*/ 1231139 h 3701000"/>
              <a:gd name="connsiteX124" fmla="*/ 4679 w 4232332"/>
              <a:gd name="connsiteY124" fmla="*/ 1182801 h 3701000"/>
              <a:gd name="connsiteX125" fmla="*/ 0 w 4232332"/>
              <a:gd name="connsiteY125" fmla="*/ 1132905 h 3701000"/>
              <a:gd name="connsiteX126" fmla="*/ 4679 w 4232332"/>
              <a:gd name="connsiteY126" fmla="*/ 1083010 h 3701000"/>
              <a:gd name="connsiteX127" fmla="*/ 17153 w 4232332"/>
              <a:gd name="connsiteY127" fmla="*/ 1034673 h 3701000"/>
              <a:gd name="connsiteX128" fmla="*/ 35863 w 4232332"/>
              <a:gd name="connsiteY128" fmla="*/ 987895 h 3701000"/>
              <a:gd name="connsiteX129" fmla="*/ 59253 w 4232332"/>
              <a:gd name="connsiteY129" fmla="*/ 939559 h 3701000"/>
              <a:gd name="connsiteX130" fmla="*/ 85761 w 4232332"/>
              <a:gd name="connsiteY130" fmla="*/ 894339 h 3701000"/>
              <a:gd name="connsiteX131" fmla="*/ 113826 w 4232332"/>
              <a:gd name="connsiteY131" fmla="*/ 847563 h 3701000"/>
              <a:gd name="connsiteX132" fmla="*/ 140335 w 4232332"/>
              <a:gd name="connsiteY132" fmla="*/ 800784 h 3701000"/>
              <a:gd name="connsiteX133" fmla="*/ 163723 w 4232332"/>
              <a:gd name="connsiteY133" fmla="*/ 754007 h 3701000"/>
              <a:gd name="connsiteX134" fmla="*/ 182434 w 4232332"/>
              <a:gd name="connsiteY134" fmla="*/ 708787 h 3701000"/>
              <a:gd name="connsiteX135" fmla="*/ 194909 w 4232332"/>
              <a:gd name="connsiteY135" fmla="*/ 660451 h 3701000"/>
              <a:gd name="connsiteX136" fmla="*/ 201146 w 4232332"/>
              <a:gd name="connsiteY136" fmla="*/ 612115 h 3701000"/>
              <a:gd name="connsiteX137" fmla="*/ 201146 w 4232332"/>
              <a:gd name="connsiteY137" fmla="*/ 560659 h 3701000"/>
              <a:gd name="connsiteX138" fmla="*/ 198027 w 4232332"/>
              <a:gd name="connsiteY138" fmla="*/ 507644 h 3701000"/>
              <a:gd name="connsiteX139" fmla="*/ 191789 w 4232332"/>
              <a:gd name="connsiteY139" fmla="*/ 454630 h 3701000"/>
              <a:gd name="connsiteX140" fmla="*/ 183993 w 4232332"/>
              <a:gd name="connsiteY140" fmla="*/ 401614 h 3701000"/>
              <a:gd name="connsiteX141" fmla="*/ 177756 w 4232332"/>
              <a:gd name="connsiteY141" fmla="*/ 348600 h 3701000"/>
              <a:gd name="connsiteX142" fmla="*/ 173078 w 4232332"/>
              <a:gd name="connsiteY142" fmla="*/ 295586 h 3701000"/>
              <a:gd name="connsiteX143" fmla="*/ 174638 w 4232332"/>
              <a:gd name="connsiteY143" fmla="*/ 245689 h 3701000"/>
              <a:gd name="connsiteX144" fmla="*/ 180876 w 4232332"/>
              <a:gd name="connsiteY144" fmla="*/ 197353 h 3701000"/>
              <a:gd name="connsiteX145" fmla="*/ 194909 w 4232332"/>
              <a:gd name="connsiteY145" fmla="*/ 150574 h 3701000"/>
              <a:gd name="connsiteX146" fmla="*/ 215179 w 4232332"/>
              <a:gd name="connsiteY146" fmla="*/ 111594 h 3701000"/>
              <a:gd name="connsiteX147" fmla="*/ 241686 w 4232332"/>
              <a:gd name="connsiteY147" fmla="*/ 74171 h 3701000"/>
              <a:gd name="connsiteX148" fmla="*/ 272871 w 4232332"/>
              <a:gd name="connsiteY148" fmla="*/ 41427 h 3701000"/>
              <a:gd name="connsiteX149" fmla="*/ 308733 w 4232332"/>
              <a:gd name="connsiteY149" fmla="*/ 8683 h 37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4232332" h="3701000">
                <a:moveTo>
                  <a:pt x="319701" y="0"/>
                </a:moveTo>
                <a:lnTo>
                  <a:pt x="4232332" y="0"/>
                </a:lnTo>
                <a:lnTo>
                  <a:pt x="4232332" y="3034486"/>
                </a:lnTo>
                <a:lnTo>
                  <a:pt x="4230268" y="3035198"/>
                </a:lnTo>
                <a:lnTo>
                  <a:pt x="4185051" y="3049231"/>
                </a:lnTo>
                <a:lnTo>
                  <a:pt x="4136714" y="3061706"/>
                </a:lnTo>
                <a:lnTo>
                  <a:pt x="4089935" y="3074180"/>
                </a:lnTo>
                <a:lnTo>
                  <a:pt x="4043158" y="3088214"/>
                </a:lnTo>
                <a:lnTo>
                  <a:pt x="3997940" y="3103806"/>
                </a:lnTo>
                <a:lnTo>
                  <a:pt x="3955840" y="3122518"/>
                </a:lnTo>
                <a:lnTo>
                  <a:pt x="3916860" y="3144346"/>
                </a:lnTo>
                <a:lnTo>
                  <a:pt x="3882555" y="3172413"/>
                </a:lnTo>
                <a:lnTo>
                  <a:pt x="3846692" y="3203599"/>
                </a:lnTo>
                <a:lnTo>
                  <a:pt x="3815506" y="3239461"/>
                </a:lnTo>
                <a:lnTo>
                  <a:pt x="3785881" y="3276884"/>
                </a:lnTo>
                <a:lnTo>
                  <a:pt x="3756254" y="3315864"/>
                </a:lnTo>
                <a:lnTo>
                  <a:pt x="3726629" y="3354846"/>
                </a:lnTo>
                <a:lnTo>
                  <a:pt x="3697003" y="3392268"/>
                </a:lnTo>
                <a:lnTo>
                  <a:pt x="3664258" y="3428131"/>
                </a:lnTo>
                <a:lnTo>
                  <a:pt x="3631513" y="3459315"/>
                </a:lnTo>
                <a:lnTo>
                  <a:pt x="3594093" y="3485823"/>
                </a:lnTo>
                <a:lnTo>
                  <a:pt x="3555111" y="3506094"/>
                </a:lnTo>
                <a:lnTo>
                  <a:pt x="3508332" y="3520128"/>
                </a:lnTo>
                <a:lnTo>
                  <a:pt x="3459994" y="3526365"/>
                </a:lnTo>
                <a:lnTo>
                  <a:pt x="3410100" y="3527923"/>
                </a:lnTo>
                <a:lnTo>
                  <a:pt x="3357084" y="3523245"/>
                </a:lnTo>
                <a:lnTo>
                  <a:pt x="3304070" y="3517009"/>
                </a:lnTo>
                <a:lnTo>
                  <a:pt x="3251054" y="3509211"/>
                </a:lnTo>
                <a:lnTo>
                  <a:pt x="3198040" y="3502976"/>
                </a:lnTo>
                <a:lnTo>
                  <a:pt x="3145024" y="3499857"/>
                </a:lnTo>
                <a:lnTo>
                  <a:pt x="3093569" y="3499857"/>
                </a:lnTo>
                <a:lnTo>
                  <a:pt x="3045233" y="3506094"/>
                </a:lnTo>
                <a:lnTo>
                  <a:pt x="2995337" y="3518569"/>
                </a:lnTo>
                <a:lnTo>
                  <a:pt x="2950118" y="3537278"/>
                </a:lnTo>
                <a:lnTo>
                  <a:pt x="2903340" y="3562227"/>
                </a:lnTo>
                <a:lnTo>
                  <a:pt x="2856564" y="3587176"/>
                </a:lnTo>
                <a:lnTo>
                  <a:pt x="2809785" y="3615241"/>
                </a:lnTo>
                <a:lnTo>
                  <a:pt x="2764565" y="3641749"/>
                </a:lnTo>
                <a:lnTo>
                  <a:pt x="2716230" y="3665138"/>
                </a:lnTo>
                <a:lnTo>
                  <a:pt x="2669451" y="3683850"/>
                </a:lnTo>
                <a:lnTo>
                  <a:pt x="2621114" y="3696324"/>
                </a:lnTo>
                <a:lnTo>
                  <a:pt x="2571219" y="3701000"/>
                </a:lnTo>
                <a:lnTo>
                  <a:pt x="2521322" y="3696324"/>
                </a:lnTo>
                <a:lnTo>
                  <a:pt x="2472985" y="3683850"/>
                </a:lnTo>
                <a:lnTo>
                  <a:pt x="2426209" y="3665138"/>
                </a:lnTo>
                <a:lnTo>
                  <a:pt x="2377871" y="3641749"/>
                </a:lnTo>
                <a:lnTo>
                  <a:pt x="2332651" y="3615241"/>
                </a:lnTo>
                <a:lnTo>
                  <a:pt x="2285874" y="3587176"/>
                </a:lnTo>
                <a:lnTo>
                  <a:pt x="2239096" y="3562227"/>
                </a:lnTo>
                <a:lnTo>
                  <a:pt x="2192319" y="3537278"/>
                </a:lnTo>
                <a:lnTo>
                  <a:pt x="2145542" y="3518569"/>
                </a:lnTo>
                <a:lnTo>
                  <a:pt x="2097204" y="3506094"/>
                </a:lnTo>
                <a:lnTo>
                  <a:pt x="2048867" y="3499857"/>
                </a:lnTo>
                <a:lnTo>
                  <a:pt x="1997410" y="3499857"/>
                </a:lnTo>
                <a:lnTo>
                  <a:pt x="1944396" y="3502976"/>
                </a:lnTo>
                <a:lnTo>
                  <a:pt x="1891382" y="3509211"/>
                </a:lnTo>
                <a:lnTo>
                  <a:pt x="1838366" y="3517009"/>
                </a:lnTo>
                <a:lnTo>
                  <a:pt x="1785350" y="3523245"/>
                </a:lnTo>
                <a:lnTo>
                  <a:pt x="1732336" y="3527923"/>
                </a:lnTo>
                <a:lnTo>
                  <a:pt x="1682442" y="3526365"/>
                </a:lnTo>
                <a:lnTo>
                  <a:pt x="1634105" y="3520128"/>
                </a:lnTo>
                <a:lnTo>
                  <a:pt x="1587326" y="3506094"/>
                </a:lnTo>
                <a:lnTo>
                  <a:pt x="1548345" y="3485823"/>
                </a:lnTo>
                <a:lnTo>
                  <a:pt x="1510922" y="3459315"/>
                </a:lnTo>
                <a:lnTo>
                  <a:pt x="1478179" y="3428131"/>
                </a:lnTo>
                <a:lnTo>
                  <a:pt x="1445433" y="3392268"/>
                </a:lnTo>
                <a:lnTo>
                  <a:pt x="1415807" y="3354846"/>
                </a:lnTo>
                <a:lnTo>
                  <a:pt x="1386182" y="3315864"/>
                </a:lnTo>
                <a:lnTo>
                  <a:pt x="1356556" y="3276884"/>
                </a:lnTo>
                <a:lnTo>
                  <a:pt x="1326930" y="3239461"/>
                </a:lnTo>
                <a:lnTo>
                  <a:pt x="1295744" y="3203599"/>
                </a:lnTo>
                <a:lnTo>
                  <a:pt x="1259881" y="3172413"/>
                </a:lnTo>
                <a:lnTo>
                  <a:pt x="1225577" y="3144346"/>
                </a:lnTo>
                <a:lnTo>
                  <a:pt x="1186596" y="3122518"/>
                </a:lnTo>
                <a:lnTo>
                  <a:pt x="1144496" y="3103806"/>
                </a:lnTo>
                <a:lnTo>
                  <a:pt x="1099278" y="3088214"/>
                </a:lnTo>
                <a:lnTo>
                  <a:pt x="1052499" y="3074180"/>
                </a:lnTo>
                <a:lnTo>
                  <a:pt x="1005723" y="3061706"/>
                </a:lnTo>
                <a:lnTo>
                  <a:pt x="957386" y="3049231"/>
                </a:lnTo>
                <a:lnTo>
                  <a:pt x="912167" y="3035198"/>
                </a:lnTo>
                <a:lnTo>
                  <a:pt x="866948" y="3019606"/>
                </a:lnTo>
                <a:lnTo>
                  <a:pt x="824850" y="3000894"/>
                </a:lnTo>
                <a:lnTo>
                  <a:pt x="787426" y="2977505"/>
                </a:lnTo>
                <a:lnTo>
                  <a:pt x="753122" y="2949439"/>
                </a:lnTo>
                <a:lnTo>
                  <a:pt x="725057" y="2915136"/>
                </a:lnTo>
                <a:lnTo>
                  <a:pt x="701668" y="2877713"/>
                </a:lnTo>
                <a:lnTo>
                  <a:pt x="682956" y="2835613"/>
                </a:lnTo>
                <a:lnTo>
                  <a:pt x="667364" y="2790396"/>
                </a:lnTo>
                <a:lnTo>
                  <a:pt x="653331" y="2745177"/>
                </a:lnTo>
                <a:lnTo>
                  <a:pt x="640857" y="2696840"/>
                </a:lnTo>
                <a:lnTo>
                  <a:pt x="628382" y="2650063"/>
                </a:lnTo>
                <a:lnTo>
                  <a:pt x="614349" y="2603285"/>
                </a:lnTo>
                <a:lnTo>
                  <a:pt x="598756" y="2558065"/>
                </a:lnTo>
                <a:lnTo>
                  <a:pt x="580044" y="2515965"/>
                </a:lnTo>
                <a:lnTo>
                  <a:pt x="558214" y="2476984"/>
                </a:lnTo>
                <a:lnTo>
                  <a:pt x="530150" y="2442681"/>
                </a:lnTo>
                <a:lnTo>
                  <a:pt x="498963" y="2406817"/>
                </a:lnTo>
                <a:lnTo>
                  <a:pt x="463101" y="2375633"/>
                </a:lnTo>
                <a:lnTo>
                  <a:pt x="424118" y="2346007"/>
                </a:lnTo>
                <a:lnTo>
                  <a:pt x="385138" y="2316382"/>
                </a:lnTo>
                <a:lnTo>
                  <a:pt x="346157" y="2286756"/>
                </a:lnTo>
                <a:lnTo>
                  <a:pt x="308733" y="2257129"/>
                </a:lnTo>
                <a:lnTo>
                  <a:pt x="272871" y="2224386"/>
                </a:lnTo>
                <a:lnTo>
                  <a:pt x="241686" y="2191641"/>
                </a:lnTo>
                <a:lnTo>
                  <a:pt x="215179" y="2154219"/>
                </a:lnTo>
                <a:lnTo>
                  <a:pt x="194909" y="2115238"/>
                </a:lnTo>
                <a:lnTo>
                  <a:pt x="180876" y="2068461"/>
                </a:lnTo>
                <a:lnTo>
                  <a:pt x="174638" y="2020123"/>
                </a:lnTo>
                <a:lnTo>
                  <a:pt x="173078" y="1970225"/>
                </a:lnTo>
                <a:lnTo>
                  <a:pt x="177756" y="1917211"/>
                </a:lnTo>
                <a:lnTo>
                  <a:pt x="183993" y="1864197"/>
                </a:lnTo>
                <a:lnTo>
                  <a:pt x="191789" y="1811182"/>
                </a:lnTo>
                <a:lnTo>
                  <a:pt x="198027" y="1758167"/>
                </a:lnTo>
                <a:lnTo>
                  <a:pt x="201146" y="1705153"/>
                </a:lnTo>
                <a:lnTo>
                  <a:pt x="201146" y="1653697"/>
                </a:lnTo>
                <a:lnTo>
                  <a:pt x="194909" y="1605362"/>
                </a:lnTo>
                <a:lnTo>
                  <a:pt x="182434" y="1557024"/>
                </a:lnTo>
                <a:lnTo>
                  <a:pt x="163723" y="1511804"/>
                </a:lnTo>
                <a:lnTo>
                  <a:pt x="140335" y="1465027"/>
                </a:lnTo>
                <a:lnTo>
                  <a:pt x="113826" y="1418251"/>
                </a:lnTo>
                <a:lnTo>
                  <a:pt x="85761" y="1371472"/>
                </a:lnTo>
                <a:lnTo>
                  <a:pt x="59253" y="1326252"/>
                </a:lnTo>
                <a:lnTo>
                  <a:pt x="35863" y="1277917"/>
                </a:lnTo>
                <a:lnTo>
                  <a:pt x="17153" y="1231139"/>
                </a:lnTo>
                <a:lnTo>
                  <a:pt x="4679" y="1182801"/>
                </a:lnTo>
                <a:lnTo>
                  <a:pt x="0" y="1132905"/>
                </a:lnTo>
                <a:lnTo>
                  <a:pt x="4679" y="1083010"/>
                </a:lnTo>
                <a:lnTo>
                  <a:pt x="17153" y="1034673"/>
                </a:lnTo>
                <a:lnTo>
                  <a:pt x="35863" y="987895"/>
                </a:lnTo>
                <a:lnTo>
                  <a:pt x="59253" y="939559"/>
                </a:lnTo>
                <a:lnTo>
                  <a:pt x="85761" y="894339"/>
                </a:lnTo>
                <a:lnTo>
                  <a:pt x="113826" y="847563"/>
                </a:lnTo>
                <a:lnTo>
                  <a:pt x="140335" y="800784"/>
                </a:lnTo>
                <a:lnTo>
                  <a:pt x="163723" y="754007"/>
                </a:lnTo>
                <a:lnTo>
                  <a:pt x="182434" y="708787"/>
                </a:lnTo>
                <a:lnTo>
                  <a:pt x="194909" y="660451"/>
                </a:lnTo>
                <a:lnTo>
                  <a:pt x="201146" y="612115"/>
                </a:lnTo>
                <a:lnTo>
                  <a:pt x="201146" y="560659"/>
                </a:lnTo>
                <a:lnTo>
                  <a:pt x="198027" y="507644"/>
                </a:lnTo>
                <a:lnTo>
                  <a:pt x="191789" y="454630"/>
                </a:lnTo>
                <a:lnTo>
                  <a:pt x="183993" y="401614"/>
                </a:lnTo>
                <a:lnTo>
                  <a:pt x="177756" y="348600"/>
                </a:lnTo>
                <a:lnTo>
                  <a:pt x="173078" y="295586"/>
                </a:lnTo>
                <a:lnTo>
                  <a:pt x="174638" y="245689"/>
                </a:lnTo>
                <a:lnTo>
                  <a:pt x="180876" y="197353"/>
                </a:lnTo>
                <a:lnTo>
                  <a:pt x="194909" y="150574"/>
                </a:lnTo>
                <a:lnTo>
                  <a:pt x="215179" y="111594"/>
                </a:lnTo>
                <a:lnTo>
                  <a:pt x="241686" y="74171"/>
                </a:lnTo>
                <a:lnTo>
                  <a:pt x="272871" y="41427"/>
                </a:lnTo>
                <a:lnTo>
                  <a:pt x="308733" y="868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9" name="Freeform: Shape 119">
            <a:extLst>
              <a:ext uri="{FF2B5EF4-FFF2-40B4-BE49-F238E27FC236}">
                <a16:creationId xmlns:a16="http://schemas.microsoft.com/office/drawing/2014/main" id="{C336FE1A-0BAD-4B17-A0E2-47F32802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6337" y="0"/>
            <a:ext cx="3087663" cy="2689291"/>
          </a:xfrm>
          <a:custGeom>
            <a:avLst/>
            <a:gdLst>
              <a:gd name="connsiteX0" fmla="*/ 371204 w 4116885"/>
              <a:gd name="connsiteY0" fmla="*/ 0 h 3585722"/>
              <a:gd name="connsiteX1" fmla="*/ 4116885 w 4116885"/>
              <a:gd name="connsiteY1" fmla="*/ 0 h 3585722"/>
              <a:gd name="connsiteX2" fmla="*/ 4116885 w 4116885"/>
              <a:gd name="connsiteY2" fmla="*/ 2920084 h 3585722"/>
              <a:gd name="connsiteX3" fmla="*/ 4083518 w 4116885"/>
              <a:gd name="connsiteY3" fmla="*/ 2934914 h 3585722"/>
              <a:gd name="connsiteX4" fmla="*/ 4040331 w 4116885"/>
              <a:gd name="connsiteY4" fmla="*/ 2949806 h 3585722"/>
              <a:gd name="connsiteX5" fmla="*/ 3997143 w 4116885"/>
              <a:gd name="connsiteY5" fmla="*/ 2963209 h 3585722"/>
              <a:gd name="connsiteX6" fmla="*/ 3950976 w 4116885"/>
              <a:gd name="connsiteY6" fmla="*/ 2975125 h 3585722"/>
              <a:gd name="connsiteX7" fmla="*/ 3906298 w 4116885"/>
              <a:gd name="connsiteY7" fmla="*/ 2987039 h 3585722"/>
              <a:gd name="connsiteX8" fmla="*/ 3861622 w 4116885"/>
              <a:gd name="connsiteY8" fmla="*/ 3000442 h 3585722"/>
              <a:gd name="connsiteX9" fmla="*/ 3818433 w 4116885"/>
              <a:gd name="connsiteY9" fmla="*/ 3015336 h 3585722"/>
              <a:gd name="connsiteX10" fmla="*/ 3778225 w 4116885"/>
              <a:gd name="connsiteY10" fmla="*/ 3033207 h 3585722"/>
              <a:gd name="connsiteX11" fmla="*/ 3740994 w 4116885"/>
              <a:gd name="connsiteY11" fmla="*/ 3054056 h 3585722"/>
              <a:gd name="connsiteX12" fmla="*/ 3708230 w 4116885"/>
              <a:gd name="connsiteY12" fmla="*/ 3080861 h 3585722"/>
              <a:gd name="connsiteX13" fmla="*/ 3673977 w 4116885"/>
              <a:gd name="connsiteY13" fmla="*/ 3110649 h 3585722"/>
              <a:gd name="connsiteX14" fmla="*/ 3644190 w 4116885"/>
              <a:gd name="connsiteY14" fmla="*/ 3144902 h 3585722"/>
              <a:gd name="connsiteX15" fmla="*/ 3615895 w 4116885"/>
              <a:gd name="connsiteY15" fmla="*/ 3180643 h 3585722"/>
              <a:gd name="connsiteX16" fmla="*/ 3587600 w 4116885"/>
              <a:gd name="connsiteY16" fmla="*/ 3217874 h 3585722"/>
              <a:gd name="connsiteX17" fmla="*/ 3559305 w 4116885"/>
              <a:gd name="connsiteY17" fmla="*/ 3255107 h 3585722"/>
              <a:gd name="connsiteX18" fmla="*/ 3531009 w 4116885"/>
              <a:gd name="connsiteY18" fmla="*/ 3290849 h 3585722"/>
              <a:gd name="connsiteX19" fmla="*/ 3499734 w 4116885"/>
              <a:gd name="connsiteY19" fmla="*/ 3325101 h 3585722"/>
              <a:gd name="connsiteX20" fmla="*/ 3468459 w 4116885"/>
              <a:gd name="connsiteY20" fmla="*/ 3354887 h 3585722"/>
              <a:gd name="connsiteX21" fmla="*/ 3432719 w 4116885"/>
              <a:gd name="connsiteY21" fmla="*/ 3380204 h 3585722"/>
              <a:gd name="connsiteX22" fmla="*/ 3395487 w 4116885"/>
              <a:gd name="connsiteY22" fmla="*/ 3399565 h 3585722"/>
              <a:gd name="connsiteX23" fmla="*/ 3350809 w 4116885"/>
              <a:gd name="connsiteY23" fmla="*/ 3412968 h 3585722"/>
              <a:gd name="connsiteX24" fmla="*/ 3304642 w 4116885"/>
              <a:gd name="connsiteY24" fmla="*/ 3418925 h 3585722"/>
              <a:gd name="connsiteX25" fmla="*/ 3256988 w 4116885"/>
              <a:gd name="connsiteY25" fmla="*/ 3420415 h 3585722"/>
              <a:gd name="connsiteX26" fmla="*/ 3206353 w 4116885"/>
              <a:gd name="connsiteY26" fmla="*/ 3415946 h 3585722"/>
              <a:gd name="connsiteX27" fmla="*/ 3155719 w 4116885"/>
              <a:gd name="connsiteY27" fmla="*/ 3409991 h 3585722"/>
              <a:gd name="connsiteX28" fmla="*/ 3105083 w 4116885"/>
              <a:gd name="connsiteY28" fmla="*/ 3402543 h 3585722"/>
              <a:gd name="connsiteX29" fmla="*/ 3054450 w 4116885"/>
              <a:gd name="connsiteY29" fmla="*/ 3396587 h 3585722"/>
              <a:gd name="connsiteX30" fmla="*/ 3003814 w 4116885"/>
              <a:gd name="connsiteY30" fmla="*/ 3393607 h 3585722"/>
              <a:gd name="connsiteX31" fmla="*/ 2954669 w 4116885"/>
              <a:gd name="connsiteY31" fmla="*/ 3393607 h 3585722"/>
              <a:gd name="connsiteX32" fmla="*/ 2908503 w 4116885"/>
              <a:gd name="connsiteY32" fmla="*/ 3399565 h 3585722"/>
              <a:gd name="connsiteX33" fmla="*/ 2860847 w 4116885"/>
              <a:gd name="connsiteY33" fmla="*/ 3411479 h 3585722"/>
              <a:gd name="connsiteX34" fmla="*/ 2817659 w 4116885"/>
              <a:gd name="connsiteY34" fmla="*/ 3429350 h 3585722"/>
              <a:gd name="connsiteX35" fmla="*/ 2772981 w 4116885"/>
              <a:gd name="connsiteY35" fmla="*/ 3453178 h 3585722"/>
              <a:gd name="connsiteX36" fmla="*/ 2728305 w 4116885"/>
              <a:gd name="connsiteY36" fmla="*/ 3477008 h 3585722"/>
              <a:gd name="connsiteX37" fmla="*/ 2683627 w 4116885"/>
              <a:gd name="connsiteY37" fmla="*/ 3503814 h 3585722"/>
              <a:gd name="connsiteX38" fmla="*/ 2640437 w 4116885"/>
              <a:gd name="connsiteY38" fmla="*/ 3529131 h 3585722"/>
              <a:gd name="connsiteX39" fmla="*/ 2594272 w 4116885"/>
              <a:gd name="connsiteY39" fmla="*/ 3551469 h 3585722"/>
              <a:gd name="connsiteX40" fmla="*/ 2549594 w 4116885"/>
              <a:gd name="connsiteY40" fmla="*/ 3569341 h 3585722"/>
              <a:gd name="connsiteX41" fmla="*/ 2503426 w 4116885"/>
              <a:gd name="connsiteY41" fmla="*/ 3581255 h 3585722"/>
              <a:gd name="connsiteX42" fmla="*/ 2455772 w 4116885"/>
              <a:gd name="connsiteY42" fmla="*/ 3585722 h 3585722"/>
              <a:gd name="connsiteX43" fmla="*/ 2408116 w 4116885"/>
              <a:gd name="connsiteY43" fmla="*/ 3581255 h 3585722"/>
              <a:gd name="connsiteX44" fmla="*/ 2361949 w 4116885"/>
              <a:gd name="connsiteY44" fmla="*/ 3569341 h 3585722"/>
              <a:gd name="connsiteX45" fmla="*/ 2317272 w 4116885"/>
              <a:gd name="connsiteY45" fmla="*/ 3551469 h 3585722"/>
              <a:gd name="connsiteX46" fmla="*/ 2271105 w 4116885"/>
              <a:gd name="connsiteY46" fmla="*/ 3529131 h 3585722"/>
              <a:gd name="connsiteX47" fmla="*/ 2227917 w 4116885"/>
              <a:gd name="connsiteY47" fmla="*/ 3503814 h 3585722"/>
              <a:gd name="connsiteX48" fmla="*/ 2183239 w 4116885"/>
              <a:gd name="connsiteY48" fmla="*/ 3477008 h 3585722"/>
              <a:gd name="connsiteX49" fmla="*/ 2138561 w 4116885"/>
              <a:gd name="connsiteY49" fmla="*/ 3453178 h 3585722"/>
              <a:gd name="connsiteX50" fmla="*/ 2093885 w 4116885"/>
              <a:gd name="connsiteY50" fmla="*/ 3429350 h 3585722"/>
              <a:gd name="connsiteX51" fmla="*/ 2049208 w 4116885"/>
              <a:gd name="connsiteY51" fmla="*/ 3411479 h 3585722"/>
              <a:gd name="connsiteX52" fmla="*/ 2003041 w 4116885"/>
              <a:gd name="connsiteY52" fmla="*/ 3399565 h 3585722"/>
              <a:gd name="connsiteX53" fmla="*/ 1956874 w 4116885"/>
              <a:gd name="connsiteY53" fmla="*/ 3393607 h 3585722"/>
              <a:gd name="connsiteX54" fmla="*/ 1907728 w 4116885"/>
              <a:gd name="connsiteY54" fmla="*/ 3393607 h 3585722"/>
              <a:gd name="connsiteX55" fmla="*/ 1857094 w 4116885"/>
              <a:gd name="connsiteY55" fmla="*/ 3396587 h 3585722"/>
              <a:gd name="connsiteX56" fmla="*/ 1806460 w 4116885"/>
              <a:gd name="connsiteY56" fmla="*/ 3402543 h 3585722"/>
              <a:gd name="connsiteX57" fmla="*/ 1755825 w 4116885"/>
              <a:gd name="connsiteY57" fmla="*/ 3409991 h 3585722"/>
              <a:gd name="connsiteX58" fmla="*/ 1705189 w 4116885"/>
              <a:gd name="connsiteY58" fmla="*/ 3415946 h 3585722"/>
              <a:gd name="connsiteX59" fmla="*/ 1654555 w 4116885"/>
              <a:gd name="connsiteY59" fmla="*/ 3420415 h 3585722"/>
              <a:gd name="connsiteX60" fmla="*/ 1606901 w 4116885"/>
              <a:gd name="connsiteY60" fmla="*/ 3418925 h 3585722"/>
              <a:gd name="connsiteX61" fmla="*/ 1560733 w 4116885"/>
              <a:gd name="connsiteY61" fmla="*/ 3412968 h 3585722"/>
              <a:gd name="connsiteX62" fmla="*/ 1516055 w 4116885"/>
              <a:gd name="connsiteY62" fmla="*/ 3399565 h 3585722"/>
              <a:gd name="connsiteX63" fmla="*/ 1478825 w 4116885"/>
              <a:gd name="connsiteY63" fmla="*/ 3380204 h 3585722"/>
              <a:gd name="connsiteX64" fmla="*/ 1443081 w 4116885"/>
              <a:gd name="connsiteY64" fmla="*/ 3354887 h 3585722"/>
              <a:gd name="connsiteX65" fmla="*/ 1411808 w 4116885"/>
              <a:gd name="connsiteY65" fmla="*/ 3325101 h 3585722"/>
              <a:gd name="connsiteX66" fmla="*/ 1380533 w 4116885"/>
              <a:gd name="connsiteY66" fmla="*/ 3290849 h 3585722"/>
              <a:gd name="connsiteX67" fmla="*/ 1352239 w 4116885"/>
              <a:gd name="connsiteY67" fmla="*/ 3255107 h 3585722"/>
              <a:gd name="connsiteX68" fmla="*/ 1323942 w 4116885"/>
              <a:gd name="connsiteY68" fmla="*/ 3217874 h 3585722"/>
              <a:gd name="connsiteX69" fmla="*/ 1295647 w 4116885"/>
              <a:gd name="connsiteY69" fmla="*/ 3180643 h 3585722"/>
              <a:gd name="connsiteX70" fmla="*/ 1267352 w 4116885"/>
              <a:gd name="connsiteY70" fmla="*/ 3144902 h 3585722"/>
              <a:gd name="connsiteX71" fmla="*/ 1237566 w 4116885"/>
              <a:gd name="connsiteY71" fmla="*/ 3110649 h 3585722"/>
              <a:gd name="connsiteX72" fmla="*/ 1203314 w 4116885"/>
              <a:gd name="connsiteY72" fmla="*/ 3080861 h 3585722"/>
              <a:gd name="connsiteX73" fmla="*/ 1170550 w 4116885"/>
              <a:gd name="connsiteY73" fmla="*/ 3054056 h 3585722"/>
              <a:gd name="connsiteX74" fmla="*/ 1133319 w 4116885"/>
              <a:gd name="connsiteY74" fmla="*/ 3033207 h 3585722"/>
              <a:gd name="connsiteX75" fmla="*/ 1093109 w 4116885"/>
              <a:gd name="connsiteY75" fmla="*/ 3015336 h 3585722"/>
              <a:gd name="connsiteX76" fmla="*/ 1049921 w 4116885"/>
              <a:gd name="connsiteY76" fmla="*/ 3000442 h 3585722"/>
              <a:gd name="connsiteX77" fmla="*/ 1005242 w 4116885"/>
              <a:gd name="connsiteY77" fmla="*/ 2987039 h 3585722"/>
              <a:gd name="connsiteX78" fmla="*/ 960566 w 4116885"/>
              <a:gd name="connsiteY78" fmla="*/ 2975125 h 3585722"/>
              <a:gd name="connsiteX79" fmla="*/ 914400 w 4116885"/>
              <a:gd name="connsiteY79" fmla="*/ 2963209 h 3585722"/>
              <a:gd name="connsiteX80" fmla="*/ 871211 w 4116885"/>
              <a:gd name="connsiteY80" fmla="*/ 2949806 h 3585722"/>
              <a:gd name="connsiteX81" fmla="*/ 828022 w 4116885"/>
              <a:gd name="connsiteY81" fmla="*/ 2934914 h 3585722"/>
              <a:gd name="connsiteX82" fmla="*/ 787813 w 4116885"/>
              <a:gd name="connsiteY82" fmla="*/ 2917043 h 3585722"/>
              <a:gd name="connsiteX83" fmla="*/ 752072 w 4116885"/>
              <a:gd name="connsiteY83" fmla="*/ 2894704 h 3585722"/>
              <a:gd name="connsiteX84" fmla="*/ 719306 w 4116885"/>
              <a:gd name="connsiteY84" fmla="*/ 2867898 h 3585722"/>
              <a:gd name="connsiteX85" fmla="*/ 692502 w 4116885"/>
              <a:gd name="connsiteY85" fmla="*/ 2835134 h 3585722"/>
              <a:gd name="connsiteX86" fmla="*/ 670163 w 4116885"/>
              <a:gd name="connsiteY86" fmla="*/ 2799391 h 3585722"/>
              <a:gd name="connsiteX87" fmla="*/ 652291 w 4116885"/>
              <a:gd name="connsiteY87" fmla="*/ 2759180 h 3585722"/>
              <a:gd name="connsiteX88" fmla="*/ 637399 w 4116885"/>
              <a:gd name="connsiteY88" fmla="*/ 2715993 h 3585722"/>
              <a:gd name="connsiteX89" fmla="*/ 623997 w 4116885"/>
              <a:gd name="connsiteY89" fmla="*/ 2672804 h 3585722"/>
              <a:gd name="connsiteX90" fmla="*/ 612083 w 4116885"/>
              <a:gd name="connsiteY90" fmla="*/ 2626638 h 3585722"/>
              <a:gd name="connsiteX91" fmla="*/ 600169 w 4116885"/>
              <a:gd name="connsiteY91" fmla="*/ 2581960 h 3585722"/>
              <a:gd name="connsiteX92" fmla="*/ 586764 w 4116885"/>
              <a:gd name="connsiteY92" fmla="*/ 2537281 h 3585722"/>
              <a:gd name="connsiteX93" fmla="*/ 571872 w 4116885"/>
              <a:gd name="connsiteY93" fmla="*/ 2494092 h 3585722"/>
              <a:gd name="connsiteX94" fmla="*/ 554000 w 4116885"/>
              <a:gd name="connsiteY94" fmla="*/ 2453882 h 3585722"/>
              <a:gd name="connsiteX95" fmla="*/ 533152 w 4116885"/>
              <a:gd name="connsiteY95" fmla="*/ 2416651 h 3585722"/>
              <a:gd name="connsiteX96" fmla="*/ 506346 w 4116885"/>
              <a:gd name="connsiteY96" fmla="*/ 2383887 h 3585722"/>
              <a:gd name="connsiteX97" fmla="*/ 476561 w 4116885"/>
              <a:gd name="connsiteY97" fmla="*/ 2349633 h 3585722"/>
              <a:gd name="connsiteX98" fmla="*/ 442308 w 4116885"/>
              <a:gd name="connsiteY98" fmla="*/ 2319849 h 3585722"/>
              <a:gd name="connsiteX99" fmla="*/ 405075 w 4116885"/>
              <a:gd name="connsiteY99" fmla="*/ 2291554 h 3585722"/>
              <a:gd name="connsiteX100" fmla="*/ 367844 w 4116885"/>
              <a:gd name="connsiteY100" fmla="*/ 2263257 h 3585722"/>
              <a:gd name="connsiteX101" fmla="*/ 330615 w 4116885"/>
              <a:gd name="connsiteY101" fmla="*/ 2234962 h 3585722"/>
              <a:gd name="connsiteX102" fmla="*/ 294872 w 4116885"/>
              <a:gd name="connsiteY102" fmla="*/ 2206664 h 3585722"/>
              <a:gd name="connsiteX103" fmla="*/ 260619 w 4116885"/>
              <a:gd name="connsiteY103" fmla="*/ 2175390 h 3585722"/>
              <a:gd name="connsiteX104" fmla="*/ 230835 w 4116885"/>
              <a:gd name="connsiteY104" fmla="*/ 2144116 h 3585722"/>
              <a:gd name="connsiteX105" fmla="*/ 205519 w 4116885"/>
              <a:gd name="connsiteY105" fmla="*/ 2108372 h 3585722"/>
              <a:gd name="connsiteX106" fmla="*/ 186158 w 4116885"/>
              <a:gd name="connsiteY106" fmla="*/ 2071141 h 3585722"/>
              <a:gd name="connsiteX107" fmla="*/ 172755 w 4116885"/>
              <a:gd name="connsiteY107" fmla="*/ 2026465 h 3585722"/>
              <a:gd name="connsiteX108" fmla="*/ 166797 w 4116885"/>
              <a:gd name="connsiteY108" fmla="*/ 1980297 h 3585722"/>
              <a:gd name="connsiteX109" fmla="*/ 165306 w 4116885"/>
              <a:gd name="connsiteY109" fmla="*/ 1932640 h 3585722"/>
              <a:gd name="connsiteX110" fmla="*/ 169775 w 4116885"/>
              <a:gd name="connsiteY110" fmla="*/ 1882006 h 3585722"/>
              <a:gd name="connsiteX111" fmla="*/ 175733 w 4116885"/>
              <a:gd name="connsiteY111" fmla="*/ 1831370 h 3585722"/>
              <a:gd name="connsiteX112" fmla="*/ 183178 w 4116885"/>
              <a:gd name="connsiteY112" fmla="*/ 1780735 h 3585722"/>
              <a:gd name="connsiteX113" fmla="*/ 189136 w 4116885"/>
              <a:gd name="connsiteY113" fmla="*/ 1730101 h 3585722"/>
              <a:gd name="connsiteX114" fmla="*/ 192116 w 4116885"/>
              <a:gd name="connsiteY114" fmla="*/ 1679466 h 3585722"/>
              <a:gd name="connsiteX115" fmla="*/ 192116 w 4116885"/>
              <a:gd name="connsiteY115" fmla="*/ 1630319 h 3585722"/>
              <a:gd name="connsiteX116" fmla="*/ 186158 w 4116885"/>
              <a:gd name="connsiteY116" fmla="*/ 1584152 h 3585722"/>
              <a:gd name="connsiteX117" fmla="*/ 174244 w 4116885"/>
              <a:gd name="connsiteY117" fmla="*/ 1537986 h 3585722"/>
              <a:gd name="connsiteX118" fmla="*/ 156372 w 4116885"/>
              <a:gd name="connsiteY118" fmla="*/ 1494795 h 3585722"/>
              <a:gd name="connsiteX119" fmla="*/ 134033 w 4116885"/>
              <a:gd name="connsiteY119" fmla="*/ 1450119 h 3585722"/>
              <a:gd name="connsiteX120" fmla="*/ 108716 w 4116885"/>
              <a:gd name="connsiteY120" fmla="*/ 1405442 h 3585722"/>
              <a:gd name="connsiteX121" fmla="*/ 81910 w 4116885"/>
              <a:gd name="connsiteY121" fmla="*/ 1360762 h 3585722"/>
              <a:gd name="connsiteX122" fmla="*/ 56594 w 4116885"/>
              <a:gd name="connsiteY122" fmla="*/ 1317574 h 3585722"/>
              <a:gd name="connsiteX123" fmla="*/ 34253 w 4116885"/>
              <a:gd name="connsiteY123" fmla="*/ 1271407 h 3585722"/>
              <a:gd name="connsiteX124" fmla="*/ 16383 w 4116885"/>
              <a:gd name="connsiteY124" fmla="*/ 1226729 h 3585722"/>
              <a:gd name="connsiteX125" fmla="*/ 4469 w 4116885"/>
              <a:gd name="connsiteY125" fmla="*/ 1180561 h 3585722"/>
              <a:gd name="connsiteX126" fmla="*/ 0 w 4116885"/>
              <a:gd name="connsiteY126" fmla="*/ 1132905 h 3585722"/>
              <a:gd name="connsiteX127" fmla="*/ 4469 w 4116885"/>
              <a:gd name="connsiteY127" fmla="*/ 1085249 h 3585722"/>
              <a:gd name="connsiteX128" fmla="*/ 16383 w 4116885"/>
              <a:gd name="connsiteY128" fmla="*/ 1039083 h 3585722"/>
              <a:gd name="connsiteX129" fmla="*/ 34253 w 4116885"/>
              <a:gd name="connsiteY129" fmla="*/ 994403 h 3585722"/>
              <a:gd name="connsiteX130" fmla="*/ 56594 w 4116885"/>
              <a:gd name="connsiteY130" fmla="*/ 948238 h 3585722"/>
              <a:gd name="connsiteX131" fmla="*/ 81910 w 4116885"/>
              <a:gd name="connsiteY131" fmla="*/ 905048 h 3585722"/>
              <a:gd name="connsiteX132" fmla="*/ 108716 w 4116885"/>
              <a:gd name="connsiteY132" fmla="*/ 860370 h 3585722"/>
              <a:gd name="connsiteX133" fmla="*/ 134033 w 4116885"/>
              <a:gd name="connsiteY133" fmla="*/ 815693 h 3585722"/>
              <a:gd name="connsiteX134" fmla="*/ 156372 w 4116885"/>
              <a:gd name="connsiteY134" fmla="*/ 771015 h 3585722"/>
              <a:gd name="connsiteX135" fmla="*/ 174244 w 4116885"/>
              <a:gd name="connsiteY135" fmla="*/ 727825 h 3585722"/>
              <a:gd name="connsiteX136" fmla="*/ 186158 w 4116885"/>
              <a:gd name="connsiteY136" fmla="*/ 681658 h 3585722"/>
              <a:gd name="connsiteX137" fmla="*/ 192116 w 4116885"/>
              <a:gd name="connsiteY137" fmla="*/ 635491 h 3585722"/>
              <a:gd name="connsiteX138" fmla="*/ 192116 w 4116885"/>
              <a:gd name="connsiteY138" fmla="*/ 586346 h 3585722"/>
              <a:gd name="connsiteX139" fmla="*/ 189136 w 4116885"/>
              <a:gd name="connsiteY139" fmla="*/ 535711 h 3585722"/>
              <a:gd name="connsiteX140" fmla="*/ 183178 w 4116885"/>
              <a:gd name="connsiteY140" fmla="*/ 485075 h 3585722"/>
              <a:gd name="connsiteX141" fmla="*/ 175733 w 4116885"/>
              <a:gd name="connsiteY141" fmla="*/ 434440 h 3585722"/>
              <a:gd name="connsiteX142" fmla="*/ 169775 w 4116885"/>
              <a:gd name="connsiteY142" fmla="*/ 383806 h 3585722"/>
              <a:gd name="connsiteX143" fmla="*/ 165306 w 4116885"/>
              <a:gd name="connsiteY143" fmla="*/ 333172 h 3585722"/>
              <a:gd name="connsiteX144" fmla="*/ 166797 w 4116885"/>
              <a:gd name="connsiteY144" fmla="*/ 285515 h 3585722"/>
              <a:gd name="connsiteX145" fmla="*/ 172755 w 4116885"/>
              <a:gd name="connsiteY145" fmla="*/ 239348 h 3585722"/>
              <a:gd name="connsiteX146" fmla="*/ 186158 w 4116885"/>
              <a:gd name="connsiteY146" fmla="*/ 194669 h 3585722"/>
              <a:gd name="connsiteX147" fmla="*/ 205519 w 4116885"/>
              <a:gd name="connsiteY147" fmla="*/ 157438 h 3585722"/>
              <a:gd name="connsiteX148" fmla="*/ 230835 w 4116885"/>
              <a:gd name="connsiteY148" fmla="*/ 121696 h 3585722"/>
              <a:gd name="connsiteX149" fmla="*/ 260619 w 4116885"/>
              <a:gd name="connsiteY149" fmla="*/ 90421 h 3585722"/>
              <a:gd name="connsiteX150" fmla="*/ 294872 w 4116885"/>
              <a:gd name="connsiteY150" fmla="*/ 59147 h 3585722"/>
              <a:gd name="connsiteX151" fmla="*/ 330615 w 4116885"/>
              <a:gd name="connsiteY151" fmla="*/ 30850 h 3585722"/>
              <a:gd name="connsiteX152" fmla="*/ 367844 w 4116885"/>
              <a:gd name="connsiteY152" fmla="*/ 2553 h 358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4116885" h="3585722">
                <a:moveTo>
                  <a:pt x="371204" y="0"/>
                </a:moveTo>
                <a:lnTo>
                  <a:pt x="4116885" y="0"/>
                </a:lnTo>
                <a:lnTo>
                  <a:pt x="4116885" y="2920084"/>
                </a:lnTo>
                <a:lnTo>
                  <a:pt x="4083518" y="2934914"/>
                </a:lnTo>
                <a:lnTo>
                  <a:pt x="4040331" y="2949806"/>
                </a:lnTo>
                <a:lnTo>
                  <a:pt x="3997143" y="2963209"/>
                </a:lnTo>
                <a:lnTo>
                  <a:pt x="3950976" y="2975125"/>
                </a:lnTo>
                <a:lnTo>
                  <a:pt x="3906298" y="2987039"/>
                </a:lnTo>
                <a:lnTo>
                  <a:pt x="3861622" y="3000442"/>
                </a:lnTo>
                <a:lnTo>
                  <a:pt x="3818433" y="3015336"/>
                </a:lnTo>
                <a:lnTo>
                  <a:pt x="3778225" y="3033207"/>
                </a:lnTo>
                <a:lnTo>
                  <a:pt x="3740994" y="3054056"/>
                </a:lnTo>
                <a:lnTo>
                  <a:pt x="3708230" y="3080861"/>
                </a:lnTo>
                <a:lnTo>
                  <a:pt x="3673977" y="3110649"/>
                </a:lnTo>
                <a:lnTo>
                  <a:pt x="3644190" y="3144902"/>
                </a:lnTo>
                <a:lnTo>
                  <a:pt x="3615895" y="3180643"/>
                </a:lnTo>
                <a:lnTo>
                  <a:pt x="3587600" y="3217874"/>
                </a:lnTo>
                <a:lnTo>
                  <a:pt x="3559305" y="3255107"/>
                </a:lnTo>
                <a:lnTo>
                  <a:pt x="3531009" y="3290849"/>
                </a:lnTo>
                <a:lnTo>
                  <a:pt x="3499734" y="3325101"/>
                </a:lnTo>
                <a:lnTo>
                  <a:pt x="3468459" y="3354887"/>
                </a:lnTo>
                <a:lnTo>
                  <a:pt x="3432719" y="3380204"/>
                </a:lnTo>
                <a:lnTo>
                  <a:pt x="3395487" y="3399565"/>
                </a:lnTo>
                <a:lnTo>
                  <a:pt x="3350809" y="3412968"/>
                </a:lnTo>
                <a:lnTo>
                  <a:pt x="3304642" y="3418925"/>
                </a:lnTo>
                <a:lnTo>
                  <a:pt x="3256988" y="3420415"/>
                </a:lnTo>
                <a:lnTo>
                  <a:pt x="3206353" y="3415946"/>
                </a:lnTo>
                <a:lnTo>
                  <a:pt x="3155719" y="3409991"/>
                </a:lnTo>
                <a:lnTo>
                  <a:pt x="3105083" y="3402543"/>
                </a:lnTo>
                <a:lnTo>
                  <a:pt x="3054450" y="3396587"/>
                </a:lnTo>
                <a:lnTo>
                  <a:pt x="3003814" y="3393607"/>
                </a:lnTo>
                <a:lnTo>
                  <a:pt x="2954669" y="3393607"/>
                </a:lnTo>
                <a:lnTo>
                  <a:pt x="2908503" y="3399565"/>
                </a:lnTo>
                <a:lnTo>
                  <a:pt x="2860847" y="3411479"/>
                </a:lnTo>
                <a:lnTo>
                  <a:pt x="2817659" y="3429350"/>
                </a:lnTo>
                <a:lnTo>
                  <a:pt x="2772981" y="3453178"/>
                </a:lnTo>
                <a:lnTo>
                  <a:pt x="2728305" y="3477008"/>
                </a:lnTo>
                <a:lnTo>
                  <a:pt x="2683627" y="3503814"/>
                </a:lnTo>
                <a:lnTo>
                  <a:pt x="2640437" y="3529131"/>
                </a:lnTo>
                <a:lnTo>
                  <a:pt x="2594272" y="3551469"/>
                </a:lnTo>
                <a:lnTo>
                  <a:pt x="2549594" y="3569341"/>
                </a:lnTo>
                <a:lnTo>
                  <a:pt x="2503426" y="3581255"/>
                </a:lnTo>
                <a:lnTo>
                  <a:pt x="2455772" y="3585722"/>
                </a:lnTo>
                <a:lnTo>
                  <a:pt x="2408116" y="3581255"/>
                </a:lnTo>
                <a:lnTo>
                  <a:pt x="2361949" y="3569341"/>
                </a:lnTo>
                <a:lnTo>
                  <a:pt x="2317272" y="3551469"/>
                </a:lnTo>
                <a:lnTo>
                  <a:pt x="2271105" y="3529131"/>
                </a:lnTo>
                <a:lnTo>
                  <a:pt x="2227917" y="3503814"/>
                </a:lnTo>
                <a:lnTo>
                  <a:pt x="2183239" y="3477008"/>
                </a:lnTo>
                <a:lnTo>
                  <a:pt x="2138561" y="3453178"/>
                </a:lnTo>
                <a:lnTo>
                  <a:pt x="2093885" y="3429350"/>
                </a:lnTo>
                <a:lnTo>
                  <a:pt x="2049208" y="3411479"/>
                </a:lnTo>
                <a:lnTo>
                  <a:pt x="2003041" y="3399565"/>
                </a:lnTo>
                <a:lnTo>
                  <a:pt x="1956874" y="3393607"/>
                </a:lnTo>
                <a:lnTo>
                  <a:pt x="1907728" y="3393607"/>
                </a:lnTo>
                <a:lnTo>
                  <a:pt x="1857094" y="3396587"/>
                </a:lnTo>
                <a:lnTo>
                  <a:pt x="1806460" y="3402543"/>
                </a:lnTo>
                <a:lnTo>
                  <a:pt x="1755825" y="3409991"/>
                </a:lnTo>
                <a:lnTo>
                  <a:pt x="1705189" y="3415946"/>
                </a:lnTo>
                <a:lnTo>
                  <a:pt x="1654555" y="3420415"/>
                </a:lnTo>
                <a:lnTo>
                  <a:pt x="1606901" y="3418925"/>
                </a:lnTo>
                <a:lnTo>
                  <a:pt x="1560733" y="3412968"/>
                </a:lnTo>
                <a:lnTo>
                  <a:pt x="1516055" y="3399565"/>
                </a:lnTo>
                <a:lnTo>
                  <a:pt x="1478825" y="3380204"/>
                </a:lnTo>
                <a:lnTo>
                  <a:pt x="1443081" y="3354887"/>
                </a:lnTo>
                <a:lnTo>
                  <a:pt x="1411808" y="3325101"/>
                </a:lnTo>
                <a:lnTo>
                  <a:pt x="1380533" y="3290849"/>
                </a:lnTo>
                <a:lnTo>
                  <a:pt x="1352239" y="3255107"/>
                </a:lnTo>
                <a:lnTo>
                  <a:pt x="1323942" y="3217874"/>
                </a:lnTo>
                <a:lnTo>
                  <a:pt x="1295647" y="3180643"/>
                </a:lnTo>
                <a:lnTo>
                  <a:pt x="1267352" y="3144902"/>
                </a:lnTo>
                <a:lnTo>
                  <a:pt x="1237566" y="3110649"/>
                </a:lnTo>
                <a:lnTo>
                  <a:pt x="1203314" y="3080861"/>
                </a:lnTo>
                <a:lnTo>
                  <a:pt x="1170550" y="3054056"/>
                </a:lnTo>
                <a:lnTo>
                  <a:pt x="1133319" y="3033207"/>
                </a:lnTo>
                <a:lnTo>
                  <a:pt x="1093109" y="3015336"/>
                </a:lnTo>
                <a:lnTo>
                  <a:pt x="1049921" y="3000442"/>
                </a:lnTo>
                <a:lnTo>
                  <a:pt x="1005242" y="2987039"/>
                </a:lnTo>
                <a:lnTo>
                  <a:pt x="960566" y="2975125"/>
                </a:lnTo>
                <a:lnTo>
                  <a:pt x="914400" y="2963209"/>
                </a:lnTo>
                <a:lnTo>
                  <a:pt x="871211" y="2949806"/>
                </a:lnTo>
                <a:lnTo>
                  <a:pt x="828022" y="2934914"/>
                </a:lnTo>
                <a:lnTo>
                  <a:pt x="787813" y="2917043"/>
                </a:lnTo>
                <a:lnTo>
                  <a:pt x="752072" y="2894704"/>
                </a:lnTo>
                <a:lnTo>
                  <a:pt x="719306" y="2867898"/>
                </a:lnTo>
                <a:lnTo>
                  <a:pt x="692502" y="2835134"/>
                </a:lnTo>
                <a:lnTo>
                  <a:pt x="670163" y="2799391"/>
                </a:lnTo>
                <a:lnTo>
                  <a:pt x="652291" y="2759180"/>
                </a:lnTo>
                <a:lnTo>
                  <a:pt x="637399" y="2715993"/>
                </a:lnTo>
                <a:lnTo>
                  <a:pt x="623997" y="2672804"/>
                </a:lnTo>
                <a:lnTo>
                  <a:pt x="612083" y="2626638"/>
                </a:lnTo>
                <a:lnTo>
                  <a:pt x="600169" y="2581960"/>
                </a:lnTo>
                <a:lnTo>
                  <a:pt x="586764" y="2537281"/>
                </a:lnTo>
                <a:lnTo>
                  <a:pt x="571872" y="2494092"/>
                </a:lnTo>
                <a:lnTo>
                  <a:pt x="554000" y="2453882"/>
                </a:lnTo>
                <a:lnTo>
                  <a:pt x="533152" y="2416651"/>
                </a:lnTo>
                <a:lnTo>
                  <a:pt x="506346" y="2383887"/>
                </a:lnTo>
                <a:lnTo>
                  <a:pt x="476561" y="2349633"/>
                </a:lnTo>
                <a:lnTo>
                  <a:pt x="442308" y="2319849"/>
                </a:lnTo>
                <a:lnTo>
                  <a:pt x="405075" y="2291554"/>
                </a:lnTo>
                <a:lnTo>
                  <a:pt x="367844" y="2263257"/>
                </a:lnTo>
                <a:lnTo>
                  <a:pt x="330615" y="2234962"/>
                </a:lnTo>
                <a:lnTo>
                  <a:pt x="294872" y="2206664"/>
                </a:lnTo>
                <a:lnTo>
                  <a:pt x="260619" y="2175390"/>
                </a:lnTo>
                <a:lnTo>
                  <a:pt x="230835" y="2144116"/>
                </a:lnTo>
                <a:lnTo>
                  <a:pt x="205519" y="2108372"/>
                </a:lnTo>
                <a:lnTo>
                  <a:pt x="186158" y="2071141"/>
                </a:lnTo>
                <a:lnTo>
                  <a:pt x="172755" y="2026465"/>
                </a:lnTo>
                <a:lnTo>
                  <a:pt x="166797" y="1980297"/>
                </a:lnTo>
                <a:lnTo>
                  <a:pt x="165306" y="1932640"/>
                </a:lnTo>
                <a:lnTo>
                  <a:pt x="169775" y="1882006"/>
                </a:lnTo>
                <a:lnTo>
                  <a:pt x="175733" y="1831370"/>
                </a:lnTo>
                <a:lnTo>
                  <a:pt x="183178" y="1780735"/>
                </a:lnTo>
                <a:lnTo>
                  <a:pt x="189136" y="1730101"/>
                </a:lnTo>
                <a:lnTo>
                  <a:pt x="192116" y="1679466"/>
                </a:lnTo>
                <a:lnTo>
                  <a:pt x="192116" y="1630319"/>
                </a:lnTo>
                <a:lnTo>
                  <a:pt x="186158" y="1584152"/>
                </a:lnTo>
                <a:lnTo>
                  <a:pt x="174244" y="1537986"/>
                </a:lnTo>
                <a:lnTo>
                  <a:pt x="156372" y="1494795"/>
                </a:lnTo>
                <a:lnTo>
                  <a:pt x="134033" y="1450119"/>
                </a:lnTo>
                <a:lnTo>
                  <a:pt x="108716" y="1405442"/>
                </a:lnTo>
                <a:lnTo>
                  <a:pt x="81910" y="1360762"/>
                </a:lnTo>
                <a:lnTo>
                  <a:pt x="56594" y="1317574"/>
                </a:lnTo>
                <a:lnTo>
                  <a:pt x="34253" y="1271407"/>
                </a:lnTo>
                <a:lnTo>
                  <a:pt x="16383" y="1226729"/>
                </a:lnTo>
                <a:lnTo>
                  <a:pt x="4469" y="1180561"/>
                </a:lnTo>
                <a:lnTo>
                  <a:pt x="0" y="1132905"/>
                </a:lnTo>
                <a:lnTo>
                  <a:pt x="4469" y="1085249"/>
                </a:lnTo>
                <a:lnTo>
                  <a:pt x="16383" y="1039083"/>
                </a:lnTo>
                <a:lnTo>
                  <a:pt x="34253" y="994403"/>
                </a:lnTo>
                <a:lnTo>
                  <a:pt x="56594" y="948238"/>
                </a:lnTo>
                <a:lnTo>
                  <a:pt x="81910" y="905048"/>
                </a:lnTo>
                <a:lnTo>
                  <a:pt x="108716" y="860370"/>
                </a:lnTo>
                <a:lnTo>
                  <a:pt x="134033" y="815693"/>
                </a:lnTo>
                <a:lnTo>
                  <a:pt x="156372" y="771015"/>
                </a:lnTo>
                <a:lnTo>
                  <a:pt x="174244" y="727825"/>
                </a:lnTo>
                <a:lnTo>
                  <a:pt x="186158" y="681658"/>
                </a:lnTo>
                <a:lnTo>
                  <a:pt x="192116" y="635491"/>
                </a:lnTo>
                <a:lnTo>
                  <a:pt x="192116" y="586346"/>
                </a:lnTo>
                <a:lnTo>
                  <a:pt x="189136" y="535711"/>
                </a:lnTo>
                <a:lnTo>
                  <a:pt x="183178" y="485075"/>
                </a:lnTo>
                <a:lnTo>
                  <a:pt x="175733" y="434440"/>
                </a:lnTo>
                <a:lnTo>
                  <a:pt x="169775" y="383806"/>
                </a:lnTo>
                <a:lnTo>
                  <a:pt x="165306" y="333172"/>
                </a:lnTo>
                <a:lnTo>
                  <a:pt x="166797" y="285515"/>
                </a:lnTo>
                <a:lnTo>
                  <a:pt x="172755" y="239348"/>
                </a:lnTo>
                <a:lnTo>
                  <a:pt x="186158" y="194669"/>
                </a:lnTo>
                <a:lnTo>
                  <a:pt x="205519" y="157438"/>
                </a:lnTo>
                <a:lnTo>
                  <a:pt x="230835" y="121696"/>
                </a:lnTo>
                <a:lnTo>
                  <a:pt x="260619" y="90421"/>
                </a:lnTo>
                <a:lnTo>
                  <a:pt x="294872" y="59147"/>
                </a:lnTo>
                <a:lnTo>
                  <a:pt x="330615" y="30850"/>
                </a:lnTo>
                <a:lnTo>
                  <a:pt x="367844" y="25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Freeform: Shape 121">
            <a:extLst>
              <a:ext uri="{FF2B5EF4-FFF2-40B4-BE49-F238E27FC236}">
                <a16:creationId xmlns:a16="http://schemas.microsoft.com/office/drawing/2014/main" id="{5D3DD866-9865-42E4-989A-17A2755F2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48" y="2932464"/>
            <a:ext cx="2485052" cy="2211035"/>
          </a:xfrm>
          <a:custGeom>
            <a:avLst/>
            <a:gdLst>
              <a:gd name="connsiteX0" fmla="*/ 1934947 w 3313402"/>
              <a:gd name="connsiteY0" fmla="*/ 0 h 2948047"/>
              <a:gd name="connsiteX1" fmla="*/ 1972495 w 3313402"/>
              <a:gd name="connsiteY1" fmla="*/ 3519 h 2948047"/>
              <a:gd name="connsiteX2" fmla="*/ 2008871 w 3313402"/>
              <a:gd name="connsiteY2" fmla="*/ 12907 h 2948047"/>
              <a:gd name="connsiteX3" fmla="*/ 2044074 w 3313402"/>
              <a:gd name="connsiteY3" fmla="*/ 26988 h 2948047"/>
              <a:gd name="connsiteX4" fmla="*/ 2080448 w 3313402"/>
              <a:gd name="connsiteY4" fmla="*/ 44589 h 2948047"/>
              <a:gd name="connsiteX5" fmla="*/ 2114478 w 3313402"/>
              <a:gd name="connsiteY5" fmla="*/ 64537 h 2948047"/>
              <a:gd name="connsiteX6" fmla="*/ 2149681 w 3313402"/>
              <a:gd name="connsiteY6" fmla="*/ 85659 h 2948047"/>
              <a:gd name="connsiteX7" fmla="*/ 2184882 w 3313402"/>
              <a:gd name="connsiteY7" fmla="*/ 104433 h 2948047"/>
              <a:gd name="connsiteX8" fmla="*/ 2220084 w 3313402"/>
              <a:gd name="connsiteY8" fmla="*/ 123208 h 2948047"/>
              <a:gd name="connsiteX9" fmla="*/ 2254113 w 3313402"/>
              <a:gd name="connsiteY9" fmla="*/ 137288 h 2948047"/>
              <a:gd name="connsiteX10" fmla="*/ 2291662 w 3313402"/>
              <a:gd name="connsiteY10" fmla="*/ 146675 h 2948047"/>
              <a:gd name="connsiteX11" fmla="*/ 2328037 w 3313402"/>
              <a:gd name="connsiteY11" fmla="*/ 151369 h 2948047"/>
              <a:gd name="connsiteX12" fmla="*/ 2366759 w 3313402"/>
              <a:gd name="connsiteY12" fmla="*/ 151369 h 2948047"/>
              <a:gd name="connsiteX13" fmla="*/ 2406656 w 3313402"/>
              <a:gd name="connsiteY13" fmla="*/ 149023 h 2948047"/>
              <a:gd name="connsiteX14" fmla="*/ 2446551 w 3313402"/>
              <a:gd name="connsiteY14" fmla="*/ 144329 h 2948047"/>
              <a:gd name="connsiteX15" fmla="*/ 2486448 w 3313402"/>
              <a:gd name="connsiteY15" fmla="*/ 138462 h 2948047"/>
              <a:gd name="connsiteX16" fmla="*/ 2526343 w 3313402"/>
              <a:gd name="connsiteY16" fmla="*/ 133769 h 2948047"/>
              <a:gd name="connsiteX17" fmla="*/ 2566239 w 3313402"/>
              <a:gd name="connsiteY17" fmla="*/ 130247 h 2948047"/>
              <a:gd name="connsiteX18" fmla="*/ 2603787 w 3313402"/>
              <a:gd name="connsiteY18" fmla="*/ 131421 h 2948047"/>
              <a:gd name="connsiteX19" fmla="*/ 2640163 w 3313402"/>
              <a:gd name="connsiteY19" fmla="*/ 136115 h 2948047"/>
              <a:gd name="connsiteX20" fmla="*/ 2675366 w 3313402"/>
              <a:gd name="connsiteY20" fmla="*/ 146675 h 2948047"/>
              <a:gd name="connsiteX21" fmla="*/ 2704702 w 3313402"/>
              <a:gd name="connsiteY21" fmla="*/ 161930 h 2948047"/>
              <a:gd name="connsiteX22" fmla="*/ 2732862 w 3313402"/>
              <a:gd name="connsiteY22" fmla="*/ 181878 h 2948047"/>
              <a:gd name="connsiteX23" fmla="*/ 2757504 w 3313402"/>
              <a:gd name="connsiteY23" fmla="*/ 205346 h 2948047"/>
              <a:gd name="connsiteX24" fmla="*/ 2782146 w 3313402"/>
              <a:gd name="connsiteY24" fmla="*/ 232334 h 2948047"/>
              <a:gd name="connsiteX25" fmla="*/ 2804440 w 3313402"/>
              <a:gd name="connsiteY25" fmla="*/ 260495 h 2948047"/>
              <a:gd name="connsiteX26" fmla="*/ 2826735 w 3313402"/>
              <a:gd name="connsiteY26" fmla="*/ 289831 h 2948047"/>
              <a:gd name="connsiteX27" fmla="*/ 2849030 w 3313402"/>
              <a:gd name="connsiteY27" fmla="*/ 319166 h 2948047"/>
              <a:gd name="connsiteX28" fmla="*/ 2871324 w 3313402"/>
              <a:gd name="connsiteY28" fmla="*/ 347327 h 2948047"/>
              <a:gd name="connsiteX29" fmla="*/ 2894793 w 3313402"/>
              <a:gd name="connsiteY29" fmla="*/ 374315 h 2948047"/>
              <a:gd name="connsiteX30" fmla="*/ 2921781 w 3313402"/>
              <a:gd name="connsiteY30" fmla="*/ 397785 h 2948047"/>
              <a:gd name="connsiteX31" fmla="*/ 2947597 w 3313402"/>
              <a:gd name="connsiteY31" fmla="*/ 418906 h 2948047"/>
              <a:gd name="connsiteX32" fmla="*/ 2976931 w 3313402"/>
              <a:gd name="connsiteY32" fmla="*/ 435332 h 2948047"/>
              <a:gd name="connsiteX33" fmla="*/ 3008614 w 3313402"/>
              <a:gd name="connsiteY33" fmla="*/ 449413 h 2948047"/>
              <a:gd name="connsiteX34" fmla="*/ 3042641 w 3313402"/>
              <a:gd name="connsiteY34" fmla="*/ 461147 h 2948047"/>
              <a:gd name="connsiteX35" fmla="*/ 3077843 w 3313402"/>
              <a:gd name="connsiteY35" fmla="*/ 471708 h 2948047"/>
              <a:gd name="connsiteX36" fmla="*/ 3113046 w 3313402"/>
              <a:gd name="connsiteY36" fmla="*/ 481096 h 2948047"/>
              <a:gd name="connsiteX37" fmla="*/ 3149422 w 3313402"/>
              <a:gd name="connsiteY37" fmla="*/ 490483 h 2948047"/>
              <a:gd name="connsiteX38" fmla="*/ 3183450 w 3313402"/>
              <a:gd name="connsiteY38" fmla="*/ 501044 h 2948047"/>
              <a:gd name="connsiteX39" fmla="*/ 3217478 w 3313402"/>
              <a:gd name="connsiteY39" fmla="*/ 512777 h 2948047"/>
              <a:gd name="connsiteX40" fmla="*/ 3249161 w 3313402"/>
              <a:gd name="connsiteY40" fmla="*/ 526859 h 2948047"/>
              <a:gd name="connsiteX41" fmla="*/ 3277323 w 3313402"/>
              <a:gd name="connsiteY41" fmla="*/ 544460 h 2948047"/>
              <a:gd name="connsiteX42" fmla="*/ 3303139 w 3313402"/>
              <a:gd name="connsiteY42" fmla="*/ 565581 h 2948047"/>
              <a:gd name="connsiteX43" fmla="*/ 3313402 w 3313402"/>
              <a:gd name="connsiteY43" fmla="*/ 578126 h 2948047"/>
              <a:gd name="connsiteX44" fmla="*/ 3313402 w 3313402"/>
              <a:gd name="connsiteY44" fmla="*/ 2948047 h 2948047"/>
              <a:gd name="connsiteX45" fmla="*/ 422306 w 3313402"/>
              <a:gd name="connsiteY45" fmla="*/ 2948047 h 2948047"/>
              <a:gd name="connsiteX46" fmla="*/ 420079 w 3313402"/>
              <a:gd name="connsiteY46" fmla="*/ 2944070 h 2948047"/>
              <a:gd name="connsiteX47" fmla="*/ 398960 w 3313402"/>
              <a:gd name="connsiteY47" fmla="*/ 2918255 h 2948047"/>
              <a:gd name="connsiteX48" fmla="*/ 375490 w 3313402"/>
              <a:gd name="connsiteY48" fmla="*/ 2891267 h 2948047"/>
              <a:gd name="connsiteX49" fmla="*/ 348502 w 3313402"/>
              <a:gd name="connsiteY49" fmla="*/ 2867799 h 2948047"/>
              <a:gd name="connsiteX50" fmla="*/ 319166 w 3313402"/>
              <a:gd name="connsiteY50" fmla="*/ 2845505 h 2948047"/>
              <a:gd name="connsiteX51" fmla="*/ 289832 w 3313402"/>
              <a:gd name="connsiteY51" fmla="*/ 2823210 h 2948047"/>
              <a:gd name="connsiteX52" fmla="*/ 260497 w 3313402"/>
              <a:gd name="connsiteY52" fmla="*/ 2800916 h 2948047"/>
              <a:gd name="connsiteX53" fmla="*/ 232334 w 3313402"/>
              <a:gd name="connsiteY53" fmla="*/ 2778620 h 2948047"/>
              <a:gd name="connsiteX54" fmla="*/ 205346 w 3313402"/>
              <a:gd name="connsiteY54" fmla="*/ 2753979 h 2948047"/>
              <a:gd name="connsiteX55" fmla="*/ 181878 w 3313402"/>
              <a:gd name="connsiteY55" fmla="*/ 2729338 h 2948047"/>
              <a:gd name="connsiteX56" fmla="*/ 161931 w 3313402"/>
              <a:gd name="connsiteY56" fmla="*/ 2701176 h 2948047"/>
              <a:gd name="connsiteX57" fmla="*/ 146677 w 3313402"/>
              <a:gd name="connsiteY57" fmla="*/ 2671841 h 2948047"/>
              <a:gd name="connsiteX58" fmla="*/ 136116 w 3313402"/>
              <a:gd name="connsiteY58" fmla="*/ 2636640 h 2948047"/>
              <a:gd name="connsiteX59" fmla="*/ 131422 w 3313402"/>
              <a:gd name="connsiteY59" fmla="*/ 2600264 h 2948047"/>
              <a:gd name="connsiteX60" fmla="*/ 130248 w 3313402"/>
              <a:gd name="connsiteY60" fmla="*/ 2562713 h 2948047"/>
              <a:gd name="connsiteX61" fmla="*/ 133769 w 3313402"/>
              <a:gd name="connsiteY61" fmla="*/ 2522818 h 2948047"/>
              <a:gd name="connsiteX62" fmla="*/ 138462 w 3313402"/>
              <a:gd name="connsiteY62" fmla="*/ 2482923 h 2948047"/>
              <a:gd name="connsiteX63" fmla="*/ 144329 w 3313402"/>
              <a:gd name="connsiteY63" fmla="*/ 2443026 h 2948047"/>
              <a:gd name="connsiteX64" fmla="*/ 149023 w 3313402"/>
              <a:gd name="connsiteY64" fmla="*/ 2403131 h 2948047"/>
              <a:gd name="connsiteX65" fmla="*/ 151371 w 3313402"/>
              <a:gd name="connsiteY65" fmla="*/ 2363236 h 2948047"/>
              <a:gd name="connsiteX66" fmla="*/ 151371 w 3313402"/>
              <a:gd name="connsiteY66" fmla="*/ 2324513 h 2948047"/>
              <a:gd name="connsiteX67" fmla="*/ 146677 w 3313402"/>
              <a:gd name="connsiteY67" fmla="*/ 2288138 h 2948047"/>
              <a:gd name="connsiteX68" fmla="*/ 137289 w 3313402"/>
              <a:gd name="connsiteY68" fmla="*/ 2251763 h 2948047"/>
              <a:gd name="connsiteX69" fmla="*/ 123208 w 3313402"/>
              <a:gd name="connsiteY69" fmla="*/ 2217733 h 2948047"/>
              <a:gd name="connsiteX70" fmla="*/ 105607 w 3313402"/>
              <a:gd name="connsiteY70" fmla="*/ 2182531 h 2948047"/>
              <a:gd name="connsiteX71" fmla="*/ 85659 w 3313402"/>
              <a:gd name="connsiteY71" fmla="*/ 2147330 h 2948047"/>
              <a:gd name="connsiteX72" fmla="*/ 64538 w 3313402"/>
              <a:gd name="connsiteY72" fmla="*/ 2112127 h 2948047"/>
              <a:gd name="connsiteX73" fmla="*/ 44590 w 3313402"/>
              <a:gd name="connsiteY73" fmla="*/ 2078098 h 2948047"/>
              <a:gd name="connsiteX74" fmla="*/ 26988 w 3313402"/>
              <a:gd name="connsiteY74" fmla="*/ 2041723 h 2948047"/>
              <a:gd name="connsiteX75" fmla="*/ 12908 w 3313402"/>
              <a:gd name="connsiteY75" fmla="*/ 2006521 h 2948047"/>
              <a:gd name="connsiteX76" fmla="*/ 3521 w 3313402"/>
              <a:gd name="connsiteY76" fmla="*/ 1970145 h 2948047"/>
              <a:gd name="connsiteX77" fmla="*/ 0 w 3313402"/>
              <a:gd name="connsiteY77" fmla="*/ 1932596 h 2948047"/>
              <a:gd name="connsiteX78" fmla="*/ 3521 w 3313402"/>
              <a:gd name="connsiteY78" fmla="*/ 1895048 h 2948047"/>
              <a:gd name="connsiteX79" fmla="*/ 12908 w 3313402"/>
              <a:gd name="connsiteY79" fmla="*/ 1858672 h 2948047"/>
              <a:gd name="connsiteX80" fmla="*/ 26988 w 3313402"/>
              <a:gd name="connsiteY80" fmla="*/ 1823470 h 2948047"/>
              <a:gd name="connsiteX81" fmla="*/ 44590 w 3313402"/>
              <a:gd name="connsiteY81" fmla="*/ 1787095 h 2948047"/>
              <a:gd name="connsiteX82" fmla="*/ 64538 w 3313402"/>
              <a:gd name="connsiteY82" fmla="*/ 1753065 h 2948047"/>
              <a:gd name="connsiteX83" fmla="*/ 85659 w 3313402"/>
              <a:gd name="connsiteY83" fmla="*/ 1717864 h 2948047"/>
              <a:gd name="connsiteX84" fmla="*/ 105607 w 3313402"/>
              <a:gd name="connsiteY84" fmla="*/ 1682661 h 2948047"/>
              <a:gd name="connsiteX85" fmla="*/ 123208 w 3313402"/>
              <a:gd name="connsiteY85" fmla="*/ 1647460 h 2948047"/>
              <a:gd name="connsiteX86" fmla="*/ 137289 w 3313402"/>
              <a:gd name="connsiteY86" fmla="*/ 1613430 h 2948047"/>
              <a:gd name="connsiteX87" fmla="*/ 146677 w 3313402"/>
              <a:gd name="connsiteY87" fmla="*/ 1577054 h 2948047"/>
              <a:gd name="connsiteX88" fmla="*/ 151371 w 3313402"/>
              <a:gd name="connsiteY88" fmla="*/ 1540680 h 2948047"/>
              <a:gd name="connsiteX89" fmla="*/ 151371 w 3313402"/>
              <a:gd name="connsiteY89" fmla="*/ 1501958 h 2948047"/>
              <a:gd name="connsiteX90" fmla="*/ 149023 w 3313402"/>
              <a:gd name="connsiteY90" fmla="*/ 1462061 h 2948047"/>
              <a:gd name="connsiteX91" fmla="*/ 144329 w 3313402"/>
              <a:gd name="connsiteY91" fmla="*/ 1422166 h 2948047"/>
              <a:gd name="connsiteX92" fmla="*/ 138462 w 3313402"/>
              <a:gd name="connsiteY92" fmla="*/ 1382269 h 2948047"/>
              <a:gd name="connsiteX93" fmla="*/ 133769 w 3313402"/>
              <a:gd name="connsiteY93" fmla="*/ 1342374 h 2948047"/>
              <a:gd name="connsiteX94" fmla="*/ 130248 w 3313402"/>
              <a:gd name="connsiteY94" fmla="*/ 1302479 h 2948047"/>
              <a:gd name="connsiteX95" fmla="*/ 131422 w 3313402"/>
              <a:gd name="connsiteY95" fmla="*/ 1264930 h 2948047"/>
              <a:gd name="connsiteX96" fmla="*/ 136116 w 3313402"/>
              <a:gd name="connsiteY96" fmla="*/ 1228554 h 2948047"/>
              <a:gd name="connsiteX97" fmla="*/ 146677 w 3313402"/>
              <a:gd name="connsiteY97" fmla="*/ 1193352 h 2948047"/>
              <a:gd name="connsiteX98" fmla="*/ 161931 w 3313402"/>
              <a:gd name="connsiteY98" fmla="*/ 1164017 h 2948047"/>
              <a:gd name="connsiteX99" fmla="*/ 181878 w 3313402"/>
              <a:gd name="connsiteY99" fmla="*/ 1135856 h 2948047"/>
              <a:gd name="connsiteX100" fmla="*/ 205346 w 3313402"/>
              <a:gd name="connsiteY100" fmla="*/ 1111214 h 2948047"/>
              <a:gd name="connsiteX101" fmla="*/ 232334 w 3313402"/>
              <a:gd name="connsiteY101" fmla="*/ 1086573 h 2948047"/>
              <a:gd name="connsiteX102" fmla="*/ 260497 w 3313402"/>
              <a:gd name="connsiteY102" fmla="*/ 1064277 h 2948047"/>
              <a:gd name="connsiteX103" fmla="*/ 289832 w 3313402"/>
              <a:gd name="connsiteY103" fmla="*/ 1041982 h 2948047"/>
              <a:gd name="connsiteX104" fmla="*/ 319166 w 3313402"/>
              <a:gd name="connsiteY104" fmla="*/ 1019688 h 2948047"/>
              <a:gd name="connsiteX105" fmla="*/ 348502 w 3313402"/>
              <a:gd name="connsiteY105" fmla="*/ 997393 h 2948047"/>
              <a:gd name="connsiteX106" fmla="*/ 375490 w 3313402"/>
              <a:gd name="connsiteY106" fmla="*/ 973926 h 2948047"/>
              <a:gd name="connsiteX107" fmla="*/ 398960 w 3313402"/>
              <a:gd name="connsiteY107" fmla="*/ 946938 h 2948047"/>
              <a:gd name="connsiteX108" fmla="*/ 420079 w 3313402"/>
              <a:gd name="connsiteY108" fmla="*/ 921122 h 2948047"/>
              <a:gd name="connsiteX109" fmla="*/ 436507 w 3313402"/>
              <a:gd name="connsiteY109" fmla="*/ 891788 h 2948047"/>
              <a:gd name="connsiteX110" fmla="*/ 450588 w 3313402"/>
              <a:gd name="connsiteY110" fmla="*/ 860106 h 2948047"/>
              <a:gd name="connsiteX111" fmla="*/ 462322 w 3313402"/>
              <a:gd name="connsiteY111" fmla="*/ 826076 h 2948047"/>
              <a:gd name="connsiteX112" fmla="*/ 472883 w 3313402"/>
              <a:gd name="connsiteY112" fmla="*/ 790874 h 2948047"/>
              <a:gd name="connsiteX113" fmla="*/ 482271 w 3313402"/>
              <a:gd name="connsiteY113" fmla="*/ 755672 h 2948047"/>
              <a:gd name="connsiteX114" fmla="*/ 491658 w 3313402"/>
              <a:gd name="connsiteY114" fmla="*/ 719297 h 2948047"/>
              <a:gd name="connsiteX115" fmla="*/ 502219 w 3313402"/>
              <a:gd name="connsiteY115" fmla="*/ 685268 h 2948047"/>
              <a:gd name="connsiteX116" fmla="*/ 513952 w 3313402"/>
              <a:gd name="connsiteY116" fmla="*/ 651238 h 2948047"/>
              <a:gd name="connsiteX117" fmla="*/ 528034 w 3313402"/>
              <a:gd name="connsiteY117" fmla="*/ 619558 h 2948047"/>
              <a:gd name="connsiteX118" fmla="*/ 545635 w 3313402"/>
              <a:gd name="connsiteY118" fmla="*/ 591396 h 2948047"/>
              <a:gd name="connsiteX119" fmla="*/ 566755 w 3313402"/>
              <a:gd name="connsiteY119" fmla="*/ 565581 h 2948047"/>
              <a:gd name="connsiteX120" fmla="*/ 592570 w 3313402"/>
              <a:gd name="connsiteY120" fmla="*/ 544460 h 2948047"/>
              <a:gd name="connsiteX121" fmla="*/ 620733 w 3313402"/>
              <a:gd name="connsiteY121" fmla="*/ 526859 h 2948047"/>
              <a:gd name="connsiteX122" fmla="*/ 652413 w 3313402"/>
              <a:gd name="connsiteY122" fmla="*/ 512777 h 2948047"/>
              <a:gd name="connsiteX123" fmla="*/ 686443 w 3313402"/>
              <a:gd name="connsiteY123" fmla="*/ 501044 h 2948047"/>
              <a:gd name="connsiteX124" fmla="*/ 720472 w 3313402"/>
              <a:gd name="connsiteY124" fmla="*/ 490483 h 2948047"/>
              <a:gd name="connsiteX125" fmla="*/ 756848 w 3313402"/>
              <a:gd name="connsiteY125" fmla="*/ 481096 h 2948047"/>
              <a:gd name="connsiteX126" fmla="*/ 792049 w 3313402"/>
              <a:gd name="connsiteY126" fmla="*/ 471708 h 2948047"/>
              <a:gd name="connsiteX127" fmla="*/ 827252 w 3313402"/>
              <a:gd name="connsiteY127" fmla="*/ 461147 h 2948047"/>
              <a:gd name="connsiteX128" fmla="*/ 861280 w 3313402"/>
              <a:gd name="connsiteY128" fmla="*/ 449413 h 2948047"/>
              <a:gd name="connsiteX129" fmla="*/ 892962 w 3313402"/>
              <a:gd name="connsiteY129" fmla="*/ 435332 h 2948047"/>
              <a:gd name="connsiteX130" fmla="*/ 922297 w 3313402"/>
              <a:gd name="connsiteY130" fmla="*/ 418906 h 2948047"/>
              <a:gd name="connsiteX131" fmla="*/ 948112 w 3313402"/>
              <a:gd name="connsiteY131" fmla="*/ 397785 h 2948047"/>
              <a:gd name="connsiteX132" fmla="*/ 975101 w 3313402"/>
              <a:gd name="connsiteY132" fmla="*/ 374315 h 2948047"/>
              <a:gd name="connsiteX133" fmla="*/ 998569 w 3313402"/>
              <a:gd name="connsiteY133" fmla="*/ 347327 h 2948047"/>
              <a:gd name="connsiteX134" fmla="*/ 1020864 w 3313402"/>
              <a:gd name="connsiteY134" fmla="*/ 319166 h 2948047"/>
              <a:gd name="connsiteX135" fmla="*/ 1043158 w 3313402"/>
              <a:gd name="connsiteY135" fmla="*/ 289831 h 2948047"/>
              <a:gd name="connsiteX136" fmla="*/ 1065453 w 3313402"/>
              <a:gd name="connsiteY136" fmla="*/ 260495 h 2948047"/>
              <a:gd name="connsiteX137" fmla="*/ 1087747 w 3313402"/>
              <a:gd name="connsiteY137" fmla="*/ 232334 h 2948047"/>
              <a:gd name="connsiteX138" fmla="*/ 1112390 w 3313402"/>
              <a:gd name="connsiteY138" fmla="*/ 205346 h 2948047"/>
              <a:gd name="connsiteX139" fmla="*/ 1137030 w 3313402"/>
              <a:gd name="connsiteY139" fmla="*/ 181878 h 2948047"/>
              <a:gd name="connsiteX140" fmla="*/ 1165193 w 3313402"/>
              <a:gd name="connsiteY140" fmla="*/ 161930 h 2948047"/>
              <a:gd name="connsiteX141" fmla="*/ 1194528 w 3313402"/>
              <a:gd name="connsiteY141" fmla="*/ 146675 h 2948047"/>
              <a:gd name="connsiteX142" fmla="*/ 1229731 w 3313402"/>
              <a:gd name="connsiteY142" fmla="*/ 136115 h 2948047"/>
              <a:gd name="connsiteX143" fmla="*/ 1266106 w 3313402"/>
              <a:gd name="connsiteY143" fmla="*/ 131421 h 2948047"/>
              <a:gd name="connsiteX144" fmla="*/ 1303654 w 3313402"/>
              <a:gd name="connsiteY144" fmla="*/ 130247 h 2948047"/>
              <a:gd name="connsiteX145" fmla="*/ 1343549 w 3313402"/>
              <a:gd name="connsiteY145" fmla="*/ 133769 h 2948047"/>
              <a:gd name="connsiteX146" fmla="*/ 1383446 w 3313402"/>
              <a:gd name="connsiteY146" fmla="*/ 138462 h 2948047"/>
              <a:gd name="connsiteX147" fmla="*/ 1423342 w 3313402"/>
              <a:gd name="connsiteY147" fmla="*/ 144329 h 2948047"/>
              <a:gd name="connsiteX148" fmla="*/ 1463237 w 3313402"/>
              <a:gd name="connsiteY148" fmla="*/ 149023 h 2948047"/>
              <a:gd name="connsiteX149" fmla="*/ 1503133 w 3313402"/>
              <a:gd name="connsiteY149" fmla="*/ 151369 h 2948047"/>
              <a:gd name="connsiteX150" fmla="*/ 1541856 w 3313402"/>
              <a:gd name="connsiteY150" fmla="*/ 151369 h 2948047"/>
              <a:gd name="connsiteX151" fmla="*/ 1578232 w 3313402"/>
              <a:gd name="connsiteY151" fmla="*/ 146675 h 2948047"/>
              <a:gd name="connsiteX152" fmla="*/ 1614608 w 3313402"/>
              <a:gd name="connsiteY152" fmla="*/ 137288 h 2948047"/>
              <a:gd name="connsiteX153" fmla="*/ 1649810 w 3313402"/>
              <a:gd name="connsiteY153" fmla="*/ 123208 h 2948047"/>
              <a:gd name="connsiteX154" fmla="*/ 1685011 w 3313402"/>
              <a:gd name="connsiteY154" fmla="*/ 104433 h 2948047"/>
              <a:gd name="connsiteX155" fmla="*/ 1720214 w 3313402"/>
              <a:gd name="connsiteY155" fmla="*/ 85659 h 2948047"/>
              <a:gd name="connsiteX156" fmla="*/ 1755415 w 3313402"/>
              <a:gd name="connsiteY156" fmla="*/ 64537 h 2948047"/>
              <a:gd name="connsiteX157" fmla="*/ 1789445 w 3313402"/>
              <a:gd name="connsiteY157" fmla="*/ 44589 h 2948047"/>
              <a:gd name="connsiteX158" fmla="*/ 1825821 w 3313402"/>
              <a:gd name="connsiteY158" fmla="*/ 26988 h 2948047"/>
              <a:gd name="connsiteX159" fmla="*/ 1861022 w 3313402"/>
              <a:gd name="connsiteY159" fmla="*/ 12907 h 2948047"/>
              <a:gd name="connsiteX160" fmla="*/ 1897398 w 3313402"/>
              <a:gd name="connsiteY160" fmla="*/ 3519 h 29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3313402" h="2948047">
                <a:moveTo>
                  <a:pt x="1934947" y="0"/>
                </a:moveTo>
                <a:lnTo>
                  <a:pt x="1972495" y="3519"/>
                </a:lnTo>
                <a:lnTo>
                  <a:pt x="2008871" y="12907"/>
                </a:lnTo>
                <a:lnTo>
                  <a:pt x="2044074" y="26988"/>
                </a:lnTo>
                <a:lnTo>
                  <a:pt x="2080448" y="44589"/>
                </a:lnTo>
                <a:lnTo>
                  <a:pt x="2114478" y="64537"/>
                </a:lnTo>
                <a:lnTo>
                  <a:pt x="2149681" y="85659"/>
                </a:lnTo>
                <a:lnTo>
                  <a:pt x="2184882" y="104433"/>
                </a:lnTo>
                <a:lnTo>
                  <a:pt x="2220084" y="123208"/>
                </a:lnTo>
                <a:lnTo>
                  <a:pt x="2254113" y="137288"/>
                </a:lnTo>
                <a:lnTo>
                  <a:pt x="2291662" y="146675"/>
                </a:lnTo>
                <a:lnTo>
                  <a:pt x="2328037" y="151369"/>
                </a:lnTo>
                <a:lnTo>
                  <a:pt x="2366759" y="151369"/>
                </a:lnTo>
                <a:lnTo>
                  <a:pt x="2406656" y="149023"/>
                </a:lnTo>
                <a:lnTo>
                  <a:pt x="2446551" y="144329"/>
                </a:lnTo>
                <a:lnTo>
                  <a:pt x="2486448" y="138462"/>
                </a:lnTo>
                <a:lnTo>
                  <a:pt x="2526343" y="133769"/>
                </a:lnTo>
                <a:lnTo>
                  <a:pt x="2566239" y="130247"/>
                </a:lnTo>
                <a:lnTo>
                  <a:pt x="2603787" y="131421"/>
                </a:lnTo>
                <a:lnTo>
                  <a:pt x="2640163" y="136115"/>
                </a:lnTo>
                <a:lnTo>
                  <a:pt x="2675366" y="146675"/>
                </a:lnTo>
                <a:lnTo>
                  <a:pt x="2704702" y="161930"/>
                </a:lnTo>
                <a:lnTo>
                  <a:pt x="2732862" y="181878"/>
                </a:lnTo>
                <a:lnTo>
                  <a:pt x="2757504" y="205346"/>
                </a:lnTo>
                <a:lnTo>
                  <a:pt x="2782146" y="232334"/>
                </a:lnTo>
                <a:lnTo>
                  <a:pt x="2804440" y="260495"/>
                </a:lnTo>
                <a:lnTo>
                  <a:pt x="2826735" y="289831"/>
                </a:lnTo>
                <a:lnTo>
                  <a:pt x="2849030" y="319166"/>
                </a:lnTo>
                <a:lnTo>
                  <a:pt x="2871324" y="347327"/>
                </a:lnTo>
                <a:lnTo>
                  <a:pt x="2894793" y="374315"/>
                </a:lnTo>
                <a:lnTo>
                  <a:pt x="2921781" y="397785"/>
                </a:lnTo>
                <a:lnTo>
                  <a:pt x="2947597" y="418906"/>
                </a:lnTo>
                <a:lnTo>
                  <a:pt x="2976931" y="435332"/>
                </a:lnTo>
                <a:lnTo>
                  <a:pt x="3008614" y="449413"/>
                </a:lnTo>
                <a:lnTo>
                  <a:pt x="3042641" y="461147"/>
                </a:lnTo>
                <a:lnTo>
                  <a:pt x="3077843" y="471708"/>
                </a:lnTo>
                <a:lnTo>
                  <a:pt x="3113046" y="481096"/>
                </a:lnTo>
                <a:lnTo>
                  <a:pt x="3149422" y="490483"/>
                </a:lnTo>
                <a:lnTo>
                  <a:pt x="3183450" y="501044"/>
                </a:lnTo>
                <a:lnTo>
                  <a:pt x="3217478" y="512777"/>
                </a:lnTo>
                <a:lnTo>
                  <a:pt x="3249161" y="526859"/>
                </a:lnTo>
                <a:lnTo>
                  <a:pt x="3277323" y="544460"/>
                </a:lnTo>
                <a:lnTo>
                  <a:pt x="3303139" y="565581"/>
                </a:lnTo>
                <a:lnTo>
                  <a:pt x="3313402" y="578126"/>
                </a:lnTo>
                <a:lnTo>
                  <a:pt x="3313402" y="2948047"/>
                </a:lnTo>
                <a:lnTo>
                  <a:pt x="422306" y="2948047"/>
                </a:lnTo>
                <a:lnTo>
                  <a:pt x="420079" y="2944070"/>
                </a:lnTo>
                <a:lnTo>
                  <a:pt x="398960" y="2918255"/>
                </a:lnTo>
                <a:lnTo>
                  <a:pt x="375490" y="2891267"/>
                </a:lnTo>
                <a:lnTo>
                  <a:pt x="348502" y="2867799"/>
                </a:lnTo>
                <a:lnTo>
                  <a:pt x="319166" y="2845505"/>
                </a:lnTo>
                <a:lnTo>
                  <a:pt x="289832" y="2823210"/>
                </a:lnTo>
                <a:lnTo>
                  <a:pt x="260497" y="2800916"/>
                </a:lnTo>
                <a:lnTo>
                  <a:pt x="232334" y="2778620"/>
                </a:lnTo>
                <a:lnTo>
                  <a:pt x="205346" y="2753979"/>
                </a:lnTo>
                <a:lnTo>
                  <a:pt x="181878" y="2729338"/>
                </a:lnTo>
                <a:lnTo>
                  <a:pt x="161931" y="2701176"/>
                </a:lnTo>
                <a:lnTo>
                  <a:pt x="146677" y="2671841"/>
                </a:lnTo>
                <a:lnTo>
                  <a:pt x="136116" y="2636640"/>
                </a:lnTo>
                <a:lnTo>
                  <a:pt x="131422" y="2600264"/>
                </a:lnTo>
                <a:lnTo>
                  <a:pt x="130248" y="2562713"/>
                </a:lnTo>
                <a:lnTo>
                  <a:pt x="133769" y="2522818"/>
                </a:lnTo>
                <a:lnTo>
                  <a:pt x="138462" y="2482923"/>
                </a:lnTo>
                <a:lnTo>
                  <a:pt x="144329" y="2443026"/>
                </a:lnTo>
                <a:lnTo>
                  <a:pt x="149023" y="2403131"/>
                </a:lnTo>
                <a:lnTo>
                  <a:pt x="151371" y="2363236"/>
                </a:lnTo>
                <a:lnTo>
                  <a:pt x="151371" y="2324513"/>
                </a:lnTo>
                <a:lnTo>
                  <a:pt x="146677" y="2288138"/>
                </a:lnTo>
                <a:lnTo>
                  <a:pt x="137289" y="2251763"/>
                </a:lnTo>
                <a:lnTo>
                  <a:pt x="123208" y="2217733"/>
                </a:lnTo>
                <a:lnTo>
                  <a:pt x="105607" y="2182531"/>
                </a:lnTo>
                <a:lnTo>
                  <a:pt x="85659" y="2147330"/>
                </a:lnTo>
                <a:lnTo>
                  <a:pt x="64538" y="2112127"/>
                </a:lnTo>
                <a:lnTo>
                  <a:pt x="44590" y="2078098"/>
                </a:lnTo>
                <a:lnTo>
                  <a:pt x="26988" y="2041723"/>
                </a:lnTo>
                <a:lnTo>
                  <a:pt x="12908" y="2006521"/>
                </a:lnTo>
                <a:lnTo>
                  <a:pt x="3521" y="1970145"/>
                </a:lnTo>
                <a:lnTo>
                  <a:pt x="0" y="1932596"/>
                </a:lnTo>
                <a:lnTo>
                  <a:pt x="3521" y="1895048"/>
                </a:lnTo>
                <a:lnTo>
                  <a:pt x="12908" y="1858672"/>
                </a:lnTo>
                <a:lnTo>
                  <a:pt x="26988" y="1823470"/>
                </a:lnTo>
                <a:lnTo>
                  <a:pt x="44590" y="1787095"/>
                </a:lnTo>
                <a:lnTo>
                  <a:pt x="64538" y="1753065"/>
                </a:lnTo>
                <a:lnTo>
                  <a:pt x="85659" y="1717864"/>
                </a:lnTo>
                <a:lnTo>
                  <a:pt x="105607" y="1682661"/>
                </a:lnTo>
                <a:lnTo>
                  <a:pt x="123208" y="1647460"/>
                </a:lnTo>
                <a:lnTo>
                  <a:pt x="137289" y="1613430"/>
                </a:lnTo>
                <a:lnTo>
                  <a:pt x="146677" y="1577054"/>
                </a:lnTo>
                <a:lnTo>
                  <a:pt x="151371" y="1540680"/>
                </a:lnTo>
                <a:lnTo>
                  <a:pt x="151371" y="1501958"/>
                </a:lnTo>
                <a:lnTo>
                  <a:pt x="149023" y="1462061"/>
                </a:lnTo>
                <a:lnTo>
                  <a:pt x="144329" y="1422166"/>
                </a:lnTo>
                <a:lnTo>
                  <a:pt x="138462" y="1382269"/>
                </a:lnTo>
                <a:lnTo>
                  <a:pt x="133769" y="1342374"/>
                </a:lnTo>
                <a:lnTo>
                  <a:pt x="130248" y="1302479"/>
                </a:lnTo>
                <a:lnTo>
                  <a:pt x="131422" y="1264930"/>
                </a:lnTo>
                <a:lnTo>
                  <a:pt x="136116" y="1228554"/>
                </a:lnTo>
                <a:lnTo>
                  <a:pt x="146677" y="1193352"/>
                </a:lnTo>
                <a:lnTo>
                  <a:pt x="161931" y="1164017"/>
                </a:lnTo>
                <a:lnTo>
                  <a:pt x="181878" y="1135856"/>
                </a:lnTo>
                <a:lnTo>
                  <a:pt x="205346" y="1111214"/>
                </a:lnTo>
                <a:lnTo>
                  <a:pt x="232334" y="1086573"/>
                </a:lnTo>
                <a:lnTo>
                  <a:pt x="260497" y="1064277"/>
                </a:lnTo>
                <a:lnTo>
                  <a:pt x="289832" y="1041982"/>
                </a:lnTo>
                <a:lnTo>
                  <a:pt x="319166" y="1019688"/>
                </a:lnTo>
                <a:lnTo>
                  <a:pt x="348502" y="997393"/>
                </a:lnTo>
                <a:lnTo>
                  <a:pt x="375490" y="973926"/>
                </a:lnTo>
                <a:lnTo>
                  <a:pt x="398960" y="946938"/>
                </a:lnTo>
                <a:lnTo>
                  <a:pt x="420079" y="921122"/>
                </a:lnTo>
                <a:lnTo>
                  <a:pt x="436507" y="891788"/>
                </a:lnTo>
                <a:lnTo>
                  <a:pt x="450588" y="860106"/>
                </a:lnTo>
                <a:lnTo>
                  <a:pt x="462322" y="826076"/>
                </a:lnTo>
                <a:lnTo>
                  <a:pt x="472883" y="790874"/>
                </a:lnTo>
                <a:lnTo>
                  <a:pt x="482271" y="755672"/>
                </a:lnTo>
                <a:lnTo>
                  <a:pt x="491658" y="719297"/>
                </a:lnTo>
                <a:lnTo>
                  <a:pt x="502219" y="685268"/>
                </a:lnTo>
                <a:lnTo>
                  <a:pt x="513952" y="651238"/>
                </a:lnTo>
                <a:lnTo>
                  <a:pt x="528034" y="619558"/>
                </a:lnTo>
                <a:lnTo>
                  <a:pt x="545635" y="591396"/>
                </a:lnTo>
                <a:lnTo>
                  <a:pt x="566755" y="565581"/>
                </a:lnTo>
                <a:lnTo>
                  <a:pt x="592570" y="544460"/>
                </a:lnTo>
                <a:lnTo>
                  <a:pt x="620733" y="526859"/>
                </a:lnTo>
                <a:lnTo>
                  <a:pt x="652413" y="512777"/>
                </a:lnTo>
                <a:lnTo>
                  <a:pt x="686443" y="501044"/>
                </a:lnTo>
                <a:lnTo>
                  <a:pt x="720472" y="490483"/>
                </a:lnTo>
                <a:lnTo>
                  <a:pt x="756848" y="481096"/>
                </a:lnTo>
                <a:lnTo>
                  <a:pt x="792049" y="471708"/>
                </a:lnTo>
                <a:lnTo>
                  <a:pt x="827252" y="461147"/>
                </a:lnTo>
                <a:lnTo>
                  <a:pt x="861280" y="449413"/>
                </a:lnTo>
                <a:lnTo>
                  <a:pt x="892962" y="435332"/>
                </a:lnTo>
                <a:lnTo>
                  <a:pt x="922297" y="418906"/>
                </a:lnTo>
                <a:lnTo>
                  <a:pt x="948112" y="397785"/>
                </a:lnTo>
                <a:lnTo>
                  <a:pt x="975101" y="374315"/>
                </a:lnTo>
                <a:lnTo>
                  <a:pt x="998569" y="347327"/>
                </a:lnTo>
                <a:lnTo>
                  <a:pt x="1020864" y="319166"/>
                </a:lnTo>
                <a:lnTo>
                  <a:pt x="1043158" y="289831"/>
                </a:lnTo>
                <a:lnTo>
                  <a:pt x="1065453" y="260495"/>
                </a:lnTo>
                <a:lnTo>
                  <a:pt x="1087747" y="232334"/>
                </a:lnTo>
                <a:lnTo>
                  <a:pt x="1112390" y="205346"/>
                </a:lnTo>
                <a:lnTo>
                  <a:pt x="1137030" y="181878"/>
                </a:lnTo>
                <a:lnTo>
                  <a:pt x="1165193" y="161930"/>
                </a:lnTo>
                <a:lnTo>
                  <a:pt x="1194528" y="146675"/>
                </a:lnTo>
                <a:lnTo>
                  <a:pt x="1229731" y="136115"/>
                </a:lnTo>
                <a:lnTo>
                  <a:pt x="1266106" y="131421"/>
                </a:lnTo>
                <a:lnTo>
                  <a:pt x="1303654" y="130247"/>
                </a:lnTo>
                <a:lnTo>
                  <a:pt x="1343549" y="133769"/>
                </a:lnTo>
                <a:lnTo>
                  <a:pt x="1383446" y="138462"/>
                </a:lnTo>
                <a:lnTo>
                  <a:pt x="1423342" y="144329"/>
                </a:lnTo>
                <a:lnTo>
                  <a:pt x="1463237" y="149023"/>
                </a:lnTo>
                <a:lnTo>
                  <a:pt x="1503133" y="151369"/>
                </a:lnTo>
                <a:lnTo>
                  <a:pt x="1541856" y="151369"/>
                </a:lnTo>
                <a:lnTo>
                  <a:pt x="1578232" y="146675"/>
                </a:lnTo>
                <a:lnTo>
                  <a:pt x="1614608" y="137288"/>
                </a:lnTo>
                <a:lnTo>
                  <a:pt x="1649810" y="123208"/>
                </a:lnTo>
                <a:lnTo>
                  <a:pt x="1685011" y="104433"/>
                </a:lnTo>
                <a:lnTo>
                  <a:pt x="1720214" y="85659"/>
                </a:lnTo>
                <a:lnTo>
                  <a:pt x="1755415" y="64537"/>
                </a:lnTo>
                <a:lnTo>
                  <a:pt x="1789445" y="44589"/>
                </a:lnTo>
                <a:lnTo>
                  <a:pt x="1825821" y="26988"/>
                </a:lnTo>
                <a:lnTo>
                  <a:pt x="1861022" y="12907"/>
                </a:lnTo>
                <a:lnTo>
                  <a:pt x="1897398" y="351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9E2E6A6E-803E-4838-AD5C-113793CC2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417" y="3006826"/>
            <a:ext cx="2410583" cy="2136673"/>
          </a:xfrm>
          <a:custGeom>
            <a:avLst/>
            <a:gdLst>
              <a:gd name="connsiteX0" fmla="*/ 1835656 w 3214111"/>
              <a:gd name="connsiteY0" fmla="*/ 0 h 2848897"/>
              <a:gd name="connsiteX1" fmla="*/ 1871276 w 3214111"/>
              <a:gd name="connsiteY1" fmla="*/ 3339 h 2848897"/>
              <a:gd name="connsiteX2" fmla="*/ 1905787 w 3214111"/>
              <a:gd name="connsiteY2" fmla="*/ 12245 h 2848897"/>
              <a:gd name="connsiteX3" fmla="*/ 1939183 w 3214111"/>
              <a:gd name="connsiteY3" fmla="*/ 25604 h 2848897"/>
              <a:gd name="connsiteX4" fmla="*/ 1973690 w 3214111"/>
              <a:gd name="connsiteY4" fmla="*/ 42302 h 2848897"/>
              <a:gd name="connsiteX5" fmla="*/ 2005974 w 3214111"/>
              <a:gd name="connsiteY5" fmla="*/ 61227 h 2848897"/>
              <a:gd name="connsiteX6" fmla="*/ 2039370 w 3214111"/>
              <a:gd name="connsiteY6" fmla="*/ 81264 h 2848897"/>
              <a:gd name="connsiteX7" fmla="*/ 2072765 w 3214111"/>
              <a:gd name="connsiteY7" fmla="*/ 99075 h 2848897"/>
              <a:gd name="connsiteX8" fmla="*/ 2106161 w 3214111"/>
              <a:gd name="connsiteY8" fmla="*/ 116887 h 2848897"/>
              <a:gd name="connsiteX9" fmla="*/ 2138444 w 3214111"/>
              <a:gd name="connsiteY9" fmla="*/ 130245 h 2848897"/>
              <a:gd name="connsiteX10" fmla="*/ 2174066 w 3214111"/>
              <a:gd name="connsiteY10" fmla="*/ 139150 h 2848897"/>
              <a:gd name="connsiteX11" fmla="*/ 2208575 w 3214111"/>
              <a:gd name="connsiteY11" fmla="*/ 143604 h 2848897"/>
              <a:gd name="connsiteX12" fmla="*/ 2245310 w 3214111"/>
              <a:gd name="connsiteY12" fmla="*/ 143604 h 2848897"/>
              <a:gd name="connsiteX13" fmla="*/ 2283159 w 3214111"/>
              <a:gd name="connsiteY13" fmla="*/ 141378 h 2848897"/>
              <a:gd name="connsiteX14" fmla="*/ 2321007 w 3214111"/>
              <a:gd name="connsiteY14" fmla="*/ 136924 h 2848897"/>
              <a:gd name="connsiteX15" fmla="*/ 2358857 w 3214111"/>
              <a:gd name="connsiteY15" fmla="*/ 131359 h 2848897"/>
              <a:gd name="connsiteX16" fmla="*/ 2396705 w 3214111"/>
              <a:gd name="connsiteY16" fmla="*/ 126906 h 2848897"/>
              <a:gd name="connsiteX17" fmla="*/ 2434554 w 3214111"/>
              <a:gd name="connsiteY17" fmla="*/ 123565 h 2848897"/>
              <a:gd name="connsiteX18" fmla="*/ 2470175 w 3214111"/>
              <a:gd name="connsiteY18" fmla="*/ 124678 h 2848897"/>
              <a:gd name="connsiteX19" fmla="*/ 2504683 w 3214111"/>
              <a:gd name="connsiteY19" fmla="*/ 129132 h 2848897"/>
              <a:gd name="connsiteX20" fmla="*/ 2538079 w 3214111"/>
              <a:gd name="connsiteY20" fmla="*/ 139150 h 2848897"/>
              <a:gd name="connsiteX21" fmla="*/ 2565910 w 3214111"/>
              <a:gd name="connsiteY21" fmla="*/ 153622 h 2848897"/>
              <a:gd name="connsiteX22" fmla="*/ 2592625 w 3214111"/>
              <a:gd name="connsiteY22" fmla="*/ 172547 h 2848897"/>
              <a:gd name="connsiteX23" fmla="*/ 2616003 w 3214111"/>
              <a:gd name="connsiteY23" fmla="*/ 194811 h 2848897"/>
              <a:gd name="connsiteX24" fmla="*/ 2639380 w 3214111"/>
              <a:gd name="connsiteY24" fmla="*/ 220414 h 2848897"/>
              <a:gd name="connsiteX25" fmla="*/ 2660531 w 3214111"/>
              <a:gd name="connsiteY25" fmla="*/ 247131 h 2848897"/>
              <a:gd name="connsiteX26" fmla="*/ 2681682 w 3214111"/>
              <a:gd name="connsiteY26" fmla="*/ 274961 h 2848897"/>
              <a:gd name="connsiteX27" fmla="*/ 2702832 w 3214111"/>
              <a:gd name="connsiteY27" fmla="*/ 302791 h 2848897"/>
              <a:gd name="connsiteX28" fmla="*/ 2723982 w 3214111"/>
              <a:gd name="connsiteY28" fmla="*/ 329509 h 2848897"/>
              <a:gd name="connsiteX29" fmla="*/ 2746247 w 3214111"/>
              <a:gd name="connsiteY29" fmla="*/ 355112 h 2848897"/>
              <a:gd name="connsiteX30" fmla="*/ 2771851 w 3214111"/>
              <a:gd name="connsiteY30" fmla="*/ 377377 h 2848897"/>
              <a:gd name="connsiteX31" fmla="*/ 2796341 w 3214111"/>
              <a:gd name="connsiteY31" fmla="*/ 397415 h 2848897"/>
              <a:gd name="connsiteX32" fmla="*/ 2824171 w 3214111"/>
              <a:gd name="connsiteY32" fmla="*/ 412999 h 2848897"/>
              <a:gd name="connsiteX33" fmla="*/ 2854227 w 3214111"/>
              <a:gd name="connsiteY33" fmla="*/ 426357 h 2848897"/>
              <a:gd name="connsiteX34" fmla="*/ 2886509 w 3214111"/>
              <a:gd name="connsiteY34" fmla="*/ 437489 h 2848897"/>
              <a:gd name="connsiteX35" fmla="*/ 2919904 w 3214111"/>
              <a:gd name="connsiteY35" fmla="*/ 447507 h 2848897"/>
              <a:gd name="connsiteX36" fmla="*/ 2953300 w 3214111"/>
              <a:gd name="connsiteY36" fmla="*/ 456413 h 2848897"/>
              <a:gd name="connsiteX37" fmla="*/ 2987809 w 3214111"/>
              <a:gd name="connsiteY37" fmla="*/ 465320 h 2848897"/>
              <a:gd name="connsiteX38" fmla="*/ 3020092 w 3214111"/>
              <a:gd name="connsiteY38" fmla="*/ 475338 h 2848897"/>
              <a:gd name="connsiteX39" fmla="*/ 3052373 w 3214111"/>
              <a:gd name="connsiteY39" fmla="*/ 486470 h 2848897"/>
              <a:gd name="connsiteX40" fmla="*/ 3082430 w 3214111"/>
              <a:gd name="connsiteY40" fmla="*/ 499829 h 2848897"/>
              <a:gd name="connsiteX41" fmla="*/ 3109148 w 3214111"/>
              <a:gd name="connsiteY41" fmla="*/ 516527 h 2848897"/>
              <a:gd name="connsiteX42" fmla="*/ 3133639 w 3214111"/>
              <a:gd name="connsiteY42" fmla="*/ 536565 h 2848897"/>
              <a:gd name="connsiteX43" fmla="*/ 3153674 w 3214111"/>
              <a:gd name="connsiteY43" fmla="*/ 561055 h 2848897"/>
              <a:gd name="connsiteX44" fmla="*/ 3170373 w 3214111"/>
              <a:gd name="connsiteY44" fmla="*/ 587772 h 2848897"/>
              <a:gd name="connsiteX45" fmla="*/ 3183731 w 3214111"/>
              <a:gd name="connsiteY45" fmla="*/ 617827 h 2848897"/>
              <a:gd name="connsiteX46" fmla="*/ 3194863 w 3214111"/>
              <a:gd name="connsiteY46" fmla="*/ 650112 h 2848897"/>
              <a:gd name="connsiteX47" fmla="*/ 3204881 w 3214111"/>
              <a:gd name="connsiteY47" fmla="*/ 682393 h 2848897"/>
              <a:gd name="connsiteX48" fmla="*/ 3213788 w 3214111"/>
              <a:gd name="connsiteY48" fmla="*/ 716904 h 2848897"/>
              <a:gd name="connsiteX49" fmla="*/ 3214111 w 3214111"/>
              <a:gd name="connsiteY49" fmla="*/ 718115 h 2848897"/>
              <a:gd name="connsiteX50" fmla="*/ 3214111 w 3214111"/>
              <a:gd name="connsiteY50" fmla="*/ 2848897 h 2848897"/>
              <a:gd name="connsiteX51" fmla="*/ 426570 w 3214111"/>
              <a:gd name="connsiteY51" fmla="*/ 2848897 h 2848897"/>
              <a:gd name="connsiteX52" fmla="*/ 414108 w 3214111"/>
              <a:gd name="connsiteY52" fmla="*/ 2820857 h 2848897"/>
              <a:gd name="connsiteX53" fmla="*/ 398524 w 3214111"/>
              <a:gd name="connsiteY53" fmla="*/ 2793028 h 2848897"/>
              <a:gd name="connsiteX54" fmla="*/ 378487 w 3214111"/>
              <a:gd name="connsiteY54" fmla="*/ 2768537 h 2848897"/>
              <a:gd name="connsiteX55" fmla="*/ 356222 w 3214111"/>
              <a:gd name="connsiteY55" fmla="*/ 2742933 h 2848897"/>
              <a:gd name="connsiteX56" fmla="*/ 330619 w 3214111"/>
              <a:gd name="connsiteY56" fmla="*/ 2720669 h 2848897"/>
              <a:gd name="connsiteX57" fmla="*/ 302788 w 3214111"/>
              <a:gd name="connsiteY57" fmla="*/ 2699519 h 2848897"/>
              <a:gd name="connsiteX58" fmla="*/ 274959 w 3214111"/>
              <a:gd name="connsiteY58" fmla="*/ 2678368 h 2848897"/>
              <a:gd name="connsiteX59" fmla="*/ 247130 w 3214111"/>
              <a:gd name="connsiteY59" fmla="*/ 2657218 h 2848897"/>
              <a:gd name="connsiteX60" fmla="*/ 220413 w 3214111"/>
              <a:gd name="connsiteY60" fmla="*/ 2636065 h 2848897"/>
              <a:gd name="connsiteX61" fmla="*/ 194809 w 3214111"/>
              <a:gd name="connsiteY61" fmla="*/ 2612689 h 2848897"/>
              <a:gd name="connsiteX62" fmla="*/ 172546 w 3214111"/>
              <a:gd name="connsiteY62" fmla="*/ 2589312 h 2848897"/>
              <a:gd name="connsiteX63" fmla="*/ 153622 w 3214111"/>
              <a:gd name="connsiteY63" fmla="*/ 2562594 h 2848897"/>
              <a:gd name="connsiteX64" fmla="*/ 139150 w 3214111"/>
              <a:gd name="connsiteY64" fmla="*/ 2534764 h 2848897"/>
              <a:gd name="connsiteX65" fmla="*/ 129132 w 3214111"/>
              <a:gd name="connsiteY65" fmla="*/ 2501370 h 2848897"/>
              <a:gd name="connsiteX66" fmla="*/ 124678 w 3214111"/>
              <a:gd name="connsiteY66" fmla="*/ 2466860 h 2848897"/>
              <a:gd name="connsiteX67" fmla="*/ 123564 w 3214111"/>
              <a:gd name="connsiteY67" fmla="*/ 2431236 h 2848897"/>
              <a:gd name="connsiteX68" fmla="*/ 126904 w 3214111"/>
              <a:gd name="connsiteY68" fmla="*/ 2393388 h 2848897"/>
              <a:gd name="connsiteX69" fmla="*/ 131358 w 3214111"/>
              <a:gd name="connsiteY69" fmla="*/ 2355539 h 2848897"/>
              <a:gd name="connsiteX70" fmla="*/ 136923 w 3214111"/>
              <a:gd name="connsiteY70" fmla="*/ 2317690 h 2848897"/>
              <a:gd name="connsiteX71" fmla="*/ 141376 w 3214111"/>
              <a:gd name="connsiteY71" fmla="*/ 2279842 h 2848897"/>
              <a:gd name="connsiteX72" fmla="*/ 143604 w 3214111"/>
              <a:gd name="connsiteY72" fmla="*/ 2241992 h 2848897"/>
              <a:gd name="connsiteX73" fmla="*/ 143604 w 3214111"/>
              <a:gd name="connsiteY73" fmla="*/ 2205256 h 2848897"/>
              <a:gd name="connsiteX74" fmla="*/ 139150 w 3214111"/>
              <a:gd name="connsiteY74" fmla="*/ 2170747 h 2848897"/>
              <a:gd name="connsiteX75" fmla="*/ 130245 w 3214111"/>
              <a:gd name="connsiteY75" fmla="*/ 2136238 h 2848897"/>
              <a:gd name="connsiteX76" fmla="*/ 116886 w 3214111"/>
              <a:gd name="connsiteY76" fmla="*/ 2103954 h 2848897"/>
              <a:gd name="connsiteX77" fmla="*/ 100188 w 3214111"/>
              <a:gd name="connsiteY77" fmla="*/ 2070559 h 2848897"/>
              <a:gd name="connsiteX78" fmla="*/ 81264 w 3214111"/>
              <a:gd name="connsiteY78" fmla="*/ 2037163 h 2848897"/>
              <a:gd name="connsiteX79" fmla="*/ 61227 w 3214111"/>
              <a:gd name="connsiteY79" fmla="*/ 2003766 h 2848897"/>
              <a:gd name="connsiteX80" fmla="*/ 42303 w 3214111"/>
              <a:gd name="connsiteY80" fmla="*/ 1971483 h 2848897"/>
              <a:gd name="connsiteX81" fmla="*/ 25603 w 3214111"/>
              <a:gd name="connsiteY81" fmla="*/ 1936974 h 2848897"/>
              <a:gd name="connsiteX82" fmla="*/ 12246 w 3214111"/>
              <a:gd name="connsiteY82" fmla="*/ 1903578 h 2848897"/>
              <a:gd name="connsiteX83" fmla="*/ 3340 w 3214111"/>
              <a:gd name="connsiteY83" fmla="*/ 1869068 h 2848897"/>
              <a:gd name="connsiteX84" fmla="*/ 0 w 3214111"/>
              <a:gd name="connsiteY84" fmla="*/ 1833446 h 2848897"/>
              <a:gd name="connsiteX85" fmla="*/ 3340 w 3214111"/>
              <a:gd name="connsiteY85" fmla="*/ 1797824 h 2848897"/>
              <a:gd name="connsiteX86" fmla="*/ 12246 w 3214111"/>
              <a:gd name="connsiteY86" fmla="*/ 1763315 h 2848897"/>
              <a:gd name="connsiteX87" fmla="*/ 25603 w 3214111"/>
              <a:gd name="connsiteY87" fmla="*/ 1729918 h 2848897"/>
              <a:gd name="connsiteX88" fmla="*/ 42303 w 3214111"/>
              <a:gd name="connsiteY88" fmla="*/ 1695410 h 2848897"/>
              <a:gd name="connsiteX89" fmla="*/ 61227 w 3214111"/>
              <a:gd name="connsiteY89" fmla="*/ 1663126 h 2848897"/>
              <a:gd name="connsiteX90" fmla="*/ 81264 w 3214111"/>
              <a:gd name="connsiteY90" fmla="*/ 1629730 h 2848897"/>
              <a:gd name="connsiteX91" fmla="*/ 100188 w 3214111"/>
              <a:gd name="connsiteY91" fmla="*/ 1596334 h 2848897"/>
              <a:gd name="connsiteX92" fmla="*/ 116886 w 3214111"/>
              <a:gd name="connsiteY92" fmla="*/ 1562938 h 2848897"/>
              <a:gd name="connsiteX93" fmla="*/ 130245 w 3214111"/>
              <a:gd name="connsiteY93" fmla="*/ 1530654 h 2848897"/>
              <a:gd name="connsiteX94" fmla="*/ 139150 w 3214111"/>
              <a:gd name="connsiteY94" fmla="*/ 1496145 h 2848897"/>
              <a:gd name="connsiteX95" fmla="*/ 143604 w 3214111"/>
              <a:gd name="connsiteY95" fmla="*/ 1461636 h 2848897"/>
              <a:gd name="connsiteX96" fmla="*/ 143604 w 3214111"/>
              <a:gd name="connsiteY96" fmla="*/ 1424901 h 2848897"/>
              <a:gd name="connsiteX97" fmla="*/ 141376 w 3214111"/>
              <a:gd name="connsiteY97" fmla="*/ 1387052 h 2848897"/>
              <a:gd name="connsiteX98" fmla="*/ 136923 w 3214111"/>
              <a:gd name="connsiteY98" fmla="*/ 1349203 h 2848897"/>
              <a:gd name="connsiteX99" fmla="*/ 131358 w 3214111"/>
              <a:gd name="connsiteY99" fmla="*/ 1311353 h 2848897"/>
              <a:gd name="connsiteX100" fmla="*/ 126904 w 3214111"/>
              <a:gd name="connsiteY100" fmla="*/ 1273505 h 2848897"/>
              <a:gd name="connsiteX101" fmla="*/ 123564 w 3214111"/>
              <a:gd name="connsiteY101" fmla="*/ 1235657 h 2848897"/>
              <a:gd name="connsiteX102" fmla="*/ 124678 w 3214111"/>
              <a:gd name="connsiteY102" fmla="*/ 1200034 h 2848897"/>
              <a:gd name="connsiteX103" fmla="*/ 129132 w 3214111"/>
              <a:gd name="connsiteY103" fmla="*/ 1165525 h 2848897"/>
              <a:gd name="connsiteX104" fmla="*/ 139150 w 3214111"/>
              <a:gd name="connsiteY104" fmla="*/ 1132128 h 2848897"/>
              <a:gd name="connsiteX105" fmla="*/ 153622 w 3214111"/>
              <a:gd name="connsiteY105" fmla="*/ 1104298 h 2848897"/>
              <a:gd name="connsiteX106" fmla="*/ 172546 w 3214111"/>
              <a:gd name="connsiteY106" fmla="*/ 1077582 h 2848897"/>
              <a:gd name="connsiteX107" fmla="*/ 194809 w 3214111"/>
              <a:gd name="connsiteY107" fmla="*/ 1054204 h 2848897"/>
              <a:gd name="connsiteX108" fmla="*/ 220413 w 3214111"/>
              <a:gd name="connsiteY108" fmla="*/ 1030827 h 2848897"/>
              <a:gd name="connsiteX109" fmla="*/ 247130 w 3214111"/>
              <a:gd name="connsiteY109" fmla="*/ 1009676 h 2848897"/>
              <a:gd name="connsiteX110" fmla="*/ 274959 w 3214111"/>
              <a:gd name="connsiteY110" fmla="*/ 988524 h 2848897"/>
              <a:gd name="connsiteX111" fmla="*/ 302788 w 3214111"/>
              <a:gd name="connsiteY111" fmla="*/ 967374 h 2848897"/>
              <a:gd name="connsiteX112" fmla="*/ 330619 w 3214111"/>
              <a:gd name="connsiteY112" fmla="*/ 946223 h 2848897"/>
              <a:gd name="connsiteX113" fmla="*/ 356222 w 3214111"/>
              <a:gd name="connsiteY113" fmla="*/ 923960 h 2848897"/>
              <a:gd name="connsiteX114" fmla="*/ 378487 w 3214111"/>
              <a:gd name="connsiteY114" fmla="*/ 898356 h 2848897"/>
              <a:gd name="connsiteX115" fmla="*/ 398524 w 3214111"/>
              <a:gd name="connsiteY115" fmla="*/ 873865 h 2848897"/>
              <a:gd name="connsiteX116" fmla="*/ 414108 w 3214111"/>
              <a:gd name="connsiteY116" fmla="*/ 846035 h 2848897"/>
              <a:gd name="connsiteX117" fmla="*/ 427466 w 3214111"/>
              <a:gd name="connsiteY117" fmla="*/ 815980 h 2848897"/>
              <a:gd name="connsiteX118" fmla="*/ 438598 w 3214111"/>
              <a:gd name="connsiteY118" fmla="*/ 783695 h 2848897"/>
              <a:gd name="connsiteX119" fmla="*/ 448618 w 3214111"/>
              <a:gd name="connsiteY119" fmla="*/ 750298 h 2848897"/>
              <a:gd name="connsiteX120" fmla="*/ 457523 w 3214111"/>
              <a:gd name="connsiteY120" fmla="*/ 716904 h 2848897"/>
              <a:gd name="connsiteX121" fmla="*/ 466429 w 3214111"/>
              <a:gd name="connsiteY121" fmla="*/ 682393 h 2848897"/>
              <a:gd name="connsiteX122" fmla="*/ 476447 w 3214111"/>
              <a:gd name="connsiteY122" fmla="*/ 650112 h 2848897"/>
              <a:gd name="connsiteX123" fmla="*/ 487579 w 3214111"/>
              <a:gd name="connsiteY123" fmla="*/ 617827 h 2848897"/>
              <a:gd name="connsiteX124" fmla="*/ 500938 w 3214111"/>
              <a:gd name="connsiteY124" fmla="*/ 587772 h 2848897"/>
              <a:gd name="connsiteX125" fmla="*/ 517636 w 3214111"/>
              <a:gd name="connsiteY125" fmla="*/ 561055 h 2848897"/>
              <a:gd name="connsiteX126" fmla="*/ 537671 w 3214111"/>
              <a:gd name="connsiteY126" fmla="*/ 536565 h 2848897"/>
              <a:gd name="connsiteX127" fmla="*/ 562163 w 3214111"/>
              <a:gd name="connsiteY127" fmla="*/ 516527 h 2848897"/>
              <a:gd name="connsiteX128" fmla="*/ 588880 w 3214111"/>
              <a:gd name="connsiteY128" fmla="*/ 499829 h 2848897"/>
              <a:gd name="connsiteX129" fmla="*/ 618935 w 3214111"/>
              <a:gd name="connsiteY129" fmla="*/ 486470 h 2848897"/>
              <a:gd name="connsiteX130" fmla="*/ 651218 w 3214111"/>
              <a:gd name="connsiteY130" fmla="*/ 475338 h 2848897"/>
              <a:gd name="connsiteX131" fmla="*/ 683501 w 3214111"/>
              <a:gd name="connsiteY131" fmla="*/ 465320 h 2848897"/>
              <a:gd name="connsiteX132" fmla="*/ 718010 w 3214111"/>
              <a:gd name="connsiteY132" fmla="*/ 456413 h 2848897"/>
              <a:gd name="connsiteX133" fmla="*/ 751405 w 3214111"/>
              <a:gd name="connsiteY133" fmla="*/ 447507 h 2848897"/>
              <a:gd name="connsiteX134" fmla="*/ 784802 w 3214111"/>
              <a:gd name="connsiteY134" fmla="*/ 437489 h 2848897"/>
              <a:gd name="connsiteX135" fmla="*/ 817083 w 3214111"/>
              <a:gd name="connsiteY135" fmla="*/ 426357 h 2848897"/>
              <a:gd name="connsiteX136" fmla="*/ 847140 w 3214111"/>
              <a:gd name="connsiteY136" fmla="*/ 412999 h 2848897"/>
              <a:gd name="connsiteX137" fmla="*/ 874970 w 3214111"/>
              <a:gd name="connsiteY137" fmla="*/ 397415 h 2848897"/>
              <a:gd name="connsiteX138" fmla="*/ 899460 w 3214111"/>
              <a:gd name="connsiteY138" fmla="*/ 377377 h 2848897"/>
              <a:gd name="connsiteX139" fmla="*/ 925064 w 3214111"/>
              <a:gd name="connsiteY139" fmla="*/ 355112 h 2848897"/>
              <a:gd name="connsiteX140" fmla="*/ 947328 w 3214111"/>
              <a:gd name="connsiteY140" fmla="*/ 329509 h 2848897"/>
              <a:gd name="connsiteX141" fmla="*/ 968478 w 3214111"/>
              <a:gd name="connsiteY141" fmla="*/ 302791 h 2848897"/>
              <a:gd name="connsiteX142" fmla="*/ 989628 w 3214111"/>
              <a:gd name="connsiteY142" fmla="*/ 274961 h 2848897"/>
              <a:gd name="connsiteX143" fmla="*/ 1010780 w 3214111"/>
              <a:gd name="connsiteY143" fmla="*/ 247131 h 2848897"/>
              <a:gd name="connsiteX144" fmla="*/ 1031930 w 3214111"/>
              <a:gd name="connsiteY144" fmla="*/ 220414 h 2848897"/>
              <a:gd name="connsiteX145" fmla="*/ 1055307 w 3214111"/>
              <a:gd name="connsiteY145" fmla="*/ 194811 h 2848897"/>
              <a:gd name="connsiteX146" fmla="*/ 1078683 w 3214111"/>
              <a:gd name="connsiteY146" fmla="*/ 172547 h 2848897"/>
              <a:gd name="connsiteX147" fmla="*/ 1105401 w 3214111"/>
              <a:gd name="connsiteY147" fmla="*/ 153622 h 2848897"/>
              <a:gd name="connsiteX148" fmla="*/ 1133231 w 3214111"/>
              <a:gd name="connsiteY148" fmla="*/ 139150 h 2848897"/>
              <a:gd name="connsiteX149" fmla="*/ 1166627 w 3214111"/>
              <a:gd name="connsiteY149" fmla="*/ 129132 h 2848897"/>
              <a:gd name="connsiteX150" fmla="*/ 1201137 w 3214111"/>
              <a:gd name="connsiteY150" fmla="*/ 124678 h 2848897"/>
              <a:gd name="connsiteX151" fmla="*/ 1236757 w 3214111"/>
              <a:gd name="connsiteY151" fmla="*/ 123565 h 2848897"/>
              <a:gd name="connsiteX152" fmla="*/ 1274605 w 3214111"/>
              <a:gd name="connsiteY152" fmla="*/ 126906 h 2848897"/>
              <a:gd name="connsiteX153" fmla="*/ 1312455 w 3214111"/>
              <a:gd name="connsiteY153" fmla="*/ 131359 h 2848897"/>
              <a:gd name="connsiteX154" fmla="*/ 1350304 w 3214111"/>
              <a:gd name="connsiteY154" fmla="*/ 136924 h 2848897"/>
              <a:gd name="connsiteX155" fmla="*/ 1388152 w 3214111"/>
              <a:gd name="connsiteY155" fmla="*/ 141378 h 2848897"/>
              <a:gd name="connsiteX156" fmla="*/ 1426000 w 3214111"/>
              <a:gd name="connsiteY156" fmla="*/ 143604 h 2848897"/>
              <a:gd name="connsiteX157" fmla="*/ 1462737 w 3214111"/>
              <a:gd name="connsiteY157" fmla="*/ 143604 h 2848897"/>
              <a:gd name="connsiteX158" fmla="*/ 1497245 w 3214111"/>
              <a:gd name="connsiteY158" fmla="*/ 139150 h 2848897"/>
              <a:gd name="connsiteX159" fmla="*/ 1531755 w 3214111"/>
              <a:gd name="connsiteY159" fmla="*/ 130245 h 2848897"/>
              <a:gd name="connsiteX160" fmla="*/ 1565150 w 3214111"/>
              <a:gd name="connsiteY160" fmla="*/ 116887 h 2848897"/>
              <a:gd name="connsiteX161" fmla="*/ 1598545 w 3214111"/>
              <a:gd name="connsiteY161" fmla="*/ 99075 h 2848897"/>
              <a:gd name="connsiteX162" fmla="*/ 1631941 w 3214111"/>
              <a:gd name="connsiteY162" fmla="*/ 81264 h 2848897"/>
              <a:gd name="connsiteX163" fmla="*/ 1665337 w 3214111"/>
              <a:gd name="connsiteY163" fmla="*/ 61227 h 2848897"/>
              <a:gd name="connsiteX164" fmla="*/ 1697620 w 3214111"/>
              <a:gd name="connsiteY164" fmla="*/ 42302 h 2848897"/>
              <a:gd name="connsiteX165" fmla="*/ 1732129 w 3214111"/>
              <a:gd name="connsiteY165" fmla="*/ 25604 h 2848897"/>
              <a:gd name="connsiteX166" fmla="*/ 1765525 w 3214111"/>
              <a:gd name="connsiteY166" fmla="*/ 12245 h 2848897"/>
              <a:gd name="connsiteX167" fmla="*/ 1800034 w 3214111"/>
              <a:gd name="connsiteY167" fmla="*/ 3339 h 284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4111" h="2848897">
                <a:moveTo>
                  <a:pt x="1835656" y="0"/>
                </a:moveTo>
                <a:lnTo>
                  <a:pt x="1871276" y="3339"/>
                </a:lnTo>
                <a:lnTo>
                  <a:pt x="1905787" y="12245"/>
                </a:lnTo>
                <a:lnTo>
                  <a:pt x="1939183" y="25604"/>
                </a:lnTo>
                <a:lnTo>
                  <a:pt x="1973690" y="42302"/>
                </a:lnTo>
                <a:lnTo>
                  <a:pt x="2005974" y="61227"/>
                </a:lnTo>
                <a:lnTo>
                  <a:pt x="2039370" y="81264"/>
                </a:lnTo>
                <a:lnTo>
                  <a:pt x="2072765" y="99075"/>
                </a:lnTo>
                <a:lnTo>
                  <a:pt x="2106161" y="116887"/>
                </a:lnTo>
                <a:lnTo>
                  <a:pt x="2138444" y="130245"/>
                </a:lnTo>
                <a:lnTo>
                  <a:pt x="2174066" y="139150"/>
                </a:lnTo>
                <a:lnTo>
                  <a:pt x="2208575" y="143604"/>
                </a:lnTo>
                <a:lnTo>
                  <a:pt x="2245310" y="143604"/>
                </a:lnTo>
                <a:lnTo>
                  <a:pt x="2283159" y="141378"/>
                </a:lnTo>
                <a:lnTo>
                  <a:pt x="2321007" y="136924"/>
                </a:lnTo>
                <a:lnTo>
                  <a:pt x="2358857" y="131359"/>
                </a:lnTo>
                <a:lnTo>
                  <a:pt x="2396705" y="126906"/>
                </a:lnTo>
                <a:lnTo>
                  <a:pt x="2434554" y="123565"/>
                </a:lnTo>
                <a:lnTo>
                  <a:pt x="2470175" y="124678"/>
                </a:lnTo>
                <a:lnTo>
                  <a:pt x="2504683" y="129132"/>
                </a:lnTo>
                <a:lnTo>
                  <a:pt x="2538079" y="139150"/>
                </a:lnTo>
                <a:lnTo>
                  <a:pt x="2565910" y="153622"/>
                </a:lnTo>
                <a:lnTo>
                  <a:pt x="2592625" y="172547"/>
                </a:lnTo>
                <a:lnTo>
                  <a:pt x="2616003" y="194811"/>
                </a:lnTo>
                <a:lnTo>
                  <a:pt x="2639380" y="220414"/>
                </a:lnTo>
                <a:lnTo>
                  <a:pt x="2660531" y="247131"/>
                </a:lnTo>
                <a:lnTo>
                  <a:pt x="2681682" y="274961"/>
                </a:lnTo>
                <a:lnTo>
                  <a:pt x="2702832" y="302791"/>
                </a:lnTo>
                <a:lnTo>
                  <a:pt x="2723982" y="329509"/>
                </a:lnTo>
                <a:lnTo>
                  <a:pt x="2746247" y="355112"/>
                </a:lnTo>
                <a:lnTo>
                  <a:pt x="2771851" y="377377"/>
                </a:lnTo>
                <a:lnTo>
                  <a:pt x="2796341" y="397415"/>
                </a:lnTo>
                <a:lnTo>
                  <a:pt x="2824171" y="412999"/>
                </a:lnTo>
                <a:lnTo>
                  <a:pt x="2854227" y="426357"/>
                </a:lnTo>
                <a:lnTo>
                  <a:pt x="2886509" y="437489"/>
                </a:lnTo>
                <a:lnTo>
                  <a:pt x="2919904" y="447507"/>
                </a:lnTo>
                <a:lnTo>
                  <a:pt x="2953300" y="456413"/>
                </a:lnTo>
                <a:lnTo>
                  <a:pt x="2987809" y="465320"/>
                </a:lnTo>
                <a:lnTo>
                  <a:pt x="3020092" y="475338"/>
                </a:lnTo>
                <a:lnTo>
                  <a:pt x="3052373" y="486470"/>
                </a:lnTo>
                <a:lnTo>
                  <a:pt x="3082430" y="499829"/>
                </a:lnTo>
                <a:lnTo>
                  <a:pt x="3109148" y="516527"/>
                </a:lnTo>
                <a:lnTo>
                  <a:pt x="3133639" y="536565"/>
                </a:lnTo>
                <a:lnTo>
                  <a:pt x="3153674" y="561055"/>
                </a:lnTo>
                <a:lnTo>
                  <a:pt x="3170373" y="587772"/>
                </a:lnTo>
                <a:lnTo>
                  <a:pt x="3183731" y="617827"/>
                </a:lnTo>
                <a:lnTo>
                  <a:pt x="3194863" y="650112"/>
                </a:lnTo>
                <a:lnTo>
                  <a:pt x="3204881" y="682393"/>
                </a:lnTo>
                <a:lnTo>
                  <a:pt x="3213788" y="716904"/>
                </a:lnTo>
                <a:lnTo>
                  <a:pt x="3214111" y="718115"/>
                </a:lnTo>
                <a:lnTo>
                  <a:pt x="3214111" y="2848897"/>
                </a:lnTo>
                <a:lnTo>
                  <a:pt x="426570" y="2848897"/>
                </a:lnTo>
                <a:lnTo>
                  <a:pt x="414108" y="2820857"/>
                </a:lnTo>
                <a:lnTo>
                  <a:pt x="398524" y="2793028"/>
                </a:lnTo>
                <a:lnTo>
                  <a:pt x="378487" y="2768537"/>
                </a:lnTo>
                <a:lnTo>
                  <a:pt x="356222" y="2742933"/>
                </a:lnTo>
                <a:lnTo>
                  <a:pt x="330619" y="2720669"/>
                </a:lnTo>
                <a:lnTo>
                  <a:pt x="302788" y="2699519"/>
                </a:lnTo>
                <a:lnTo>
                  <a:pt x="274959" y="2678368"/>
                </a:lnTo>
                <a:lnTo>
                  <a:pt x="247130" y="2657218"/>
                </a:lnTo>
                <a:lnTo>
                  <a:pt x="220413" y="2636065"/>
                </a:lnTo>
                <a:lnTo>
                  <a:pt x="194809" y="2612689"/>
                </a:lnTo>
                <a:lnTo>
                  <a:pt x="172546" y="2589312"/>
                </a:lnTo>
                <a:lnTo>
                  <a:pt x="153622" y="2562594"/>
                </a:lnTo>
                <a:lnTo>
                  <a:pt x="139150" y="2534764"/>
                </a:lnTo>
                <a:lnTo>
                  <a:pt x="129132" y="2501370"/>
                </a:lnTo>
                <a:lnTo>
                  <a:pt x="124678" y="2466860"/>
                </a:lnTo>
                <a:lnTo>
                  <a:pt x="123564" y="2431236"/>
                </a:lnTo>
                <a:lnTo>
                  <a:pt x="126904" y="2393388"/>
                </a:lnTo>
                <a:lnTo>
                  <a:pt x="131358" y="2355539"/>
                </a:lnTo>
                <a:lnTo>
                  <a:pt x="136923" y="2317690"/>
                </a:lnTo>
                <a:lnTo>
                  <a:pt x="141376" y="2279842"/>
                </a:lnTo>
                <a:lnTo>
                  <a:pt x="143604" y="2241992"/>
                </a:lnTo>
                <a:lnTo>
                  <a:pt x="143604" y="2205256"/>
                </a:lnTo>
                <a:lnTo>
                  <a:pt x="139150" y="2170747"/>
                </a:lnTo>
                <a:lnTo>
                  <a:pt x="130245" y="2136238"/>
                </a:lnTo>
                <a:lnTo>
                  <a:pt x="116886" y="2103954"/>
                </a:lnTo>
                <a:lnTo>
                  <a:pt x="100188" y="2070559"/>
                </a:lnTo>
                <a:lnTo>
                  <a:pt x="81264" y="2037163"/>
                </a:lnTo>
                <a:lnTo>
                  <a:pt x="61227" y="2003766"/>
                </a:lnTo>
                <a:lnTo>
                  <a:pt x="42303" y="1971483"/>
                </a:lnTo>
                <a:lnTo>
                  <a:pt x="25603" y="1936974"/>
                </a:lnTo>
                <a:lnTo>
                  <a:pt x="12246" y="1903578"/>
                </a:lnTo>
                <a:lnTo>
                  <a:pt x="3340" y="1869068"/>
                </a:lnTo>
                <a:lnTo>
                  <a:pt x="0" y="1833446"/>
                </a:lnTo>
                <a:lnTo>
                  <a:pt x="3340" y="1797824"/>
                </a:lnTo>
                <a:lnTo>
                  <a:pt x="12246" y="1763315"/>
                </a:lnTo>
                <a:lnTo>
                  <a:pt x="25603" y="1729918"/>
                </a:lnTo>
                <a:lnTo>
                  <a:pt x="42303" y="1695410"/>
                </a:lnTo>
                <a:lnTo>
                  <a:pt x="61227" y="1663126"/>
                </a:lnTo>
                <a:lnTo>
                  <a:pt x="81264" y="1629730"/>
                </a:lnTo>
                <a:lnTo>
                  <a:pt x="100188" y="1596334"/>
                </a:lnTo>
                <a:lnTo>
                  <a:pt x="116886" y="1562938"/>
                </a:lnTo>
                <a:lnTo>
                  <a:pt x="130245" y="1530654"/>
                </a:lnTo>
                <a:lnTo>
                  <a:pt x="139150" y="1496145"/>
                </a:lnTo>
                <a:lnTo>
                  <a:pt x="143604" y="1461636"/>
                </a:lnTo>
                <a:lnTo>
                  <a:pt x="143604" y="1424901"/>
                </a:lnTo>
                <a:lnTo>
                  <a:pt x="141376" y="1387052"/>
                </a:lnTo>
                <a:lnTo>
                  <a:pt x="136923" y="1349203"/>
                </a:lnTo>
                <a:lnTo>
                  <a:pt x="131358" y="1311353"/>
                </a:lnTo>
                <a:lnTo>
                  <a:pt x="126904" y="1273505"/>
                </a:lnTo>
                <a:lnTo>
                  <a:pt x="123564" y="1235657"/>
                </a:lnTo>
                <a:lnTo>
                  <a:pt x="124678" y="1200034"/>
                </a:lnTo>
                <a:lnTo>
                  <a:pt x="129132" y="1165525"/>
                </a:lnTo>
                <a:lnTo>
                  <a:pt x="139150" y="1132128"/>
                </a:lnTo>
                <a:lnTo>
                  <a:pt x="153622" y="1104298"/>
                </a:lnTo>
                <a:lnTo>
                  <a:pt x="172546" y="1077582"/>
                </a:lnTo>
                <a:lnTo>
                  <a:pt x="194809" y="1054204"/>
                </a:lnTo>
                <a:lnTo>
                  <a:pt x="220413" y="1030827"/>
                </a:lnTo>
                <a:lnTo>
                  <a:pt x="247130" y="1009676"/>
                </a:lnTo>
                <a:lnTo>
                  <a:pt x="274959" y="988524"/>
                </a:lnTo>
                <a:lnTo>
                  <a:pt x="302788" y="967374"/>
                </a:lnTo>
                <a:lnTo>
                  <a:pt x="330619" y="946223"/>
                </a:lnTo>
                <a:lnTo>
                  <a:pt x="356222" y="923960"/>
                </a:lnTo>
                <a:lnTo>
                  <a:pt x="378487" y="898356"/>
                </a:lnTo>
                <a:lnTo>
                  <a:pt x="398524" y="873865"/>
                </a:lnTo>
                <a:lnTo>
                  <a:pt x="414108" y="846035"/>
                </a:lnTo>
                <a:lnTo>
                  <a:pt x="427466" y="815980"/>
                </a:lnTo>
                <a:lnTo>
                  <a:pt x="438598" y="783695"/>
                </a:lnTo>
                <a:lnTo>
                  <a:pt x="448618" y="750298"/>
                </a:lnTo>
                <a:lnTo>
                  <a:pt x="457523" y="716904"/>
                </a:lnTo>
                <a:lnTo>
                  <a:pt x="466429" y="682393"/>
                </a:lnTo>
                <a:lnTo>
                  <a:pt x="476447" y="650112"/>
                </a:lnTo>
                <a:lnTo>
                  <a:pt x="487579" y="617827"/>
                </a:lnTo>
                <a:lnTo>
                  <a:pt x="500938" y="587772"/>
                </a:lnTo>
                <a:lnTo>
                  <a:pt x="517636" y="561055"/>
                </a:lnTo>
                <a:lnTo>
                  <a:pt x="537671" y="536565"/>
                </a:lnTo>
                <a:lnTo>
                  <a:pt x="562163" y="516527"/>
                </a:lnTo>
                <a:lnTo>
                  <a:pt x="588880" y="499829"/>
                </a:lnTo>
                <a:lnTo>
                  <a:pt x="618935" y="486470"/>
                </a:lnTo>
                <a:lnTo>
                  <a:pt x="651218" y="475338"/>
                </a:lnTo>
                <a:lnTo>
                  <a:pt x="683501" y="465320"/>
                </a:lnTo>
                <a:lnTo>
                  <a:pt x="718010" y="456413"/>
                </a:lnTo>
                <a:lnTo>
                  <a:pt x="751405" y="447507"/>
                </a:lnTo>
                <a:lnTo>
                  <a:pt x="784802" y="437489"/>
                </a:lnTo>
                <a:lnTo>
                  <a:pt x="817083" y="426357"/>
                </a:lnTo>
                <a:lnTo>
                  <a:pt x="847140" y="412999"/>
                </a:lnTo>
                <a:lnTo>
                  <a:pt x="874970" y="397415"/>
                </a:lnTo>
                <a:lnTo>
                  <a:pt x="899460" y="377377"/>
                </a:lnTo>
                <a:lnTo>
                  <a:pt x="925064" y="355112"/>
                </a:lnTo>
                <a:lnTo>
                  <a:pt x="947328" y="329509"/>
                </a:lnTo>
                <a:lnTo>
                  <a:pt x="968478" y="302791"/>
                </a:lnTo>
                <a:lnTo>
                  <a:pt x="989628" y="274961"/>
                </a:lnTo>
                <a:lnTo>
                  <a:pt x="1010780" y="247131"/>
                </a:lnTo>
                <a:lnTo>
                  <a:pt x="1031930" y="220414"/>
                </a:lnTo>
                <a:lnTo>
                  <a:pt x="1055307" y="194811"/>
                </a:lnTo>
                <a:lnTo>
                  <a:pt x="1078683" y="172547"/>
                </a:lnTo>
                <a:lnTo>
                  <a:pt x="1105401" y="153622"/>
                </a:lnTo>
                <a:lnTo>
                  <a:pt x="1133231" y="139150"/>
                </a:lnTo>
                <a:lnTo>
                  <a:pt x="1166627" y="129132"/>
                </a:lnTo>
                <a:lnTo>
                  <a:pt x="1201137" y="124678"/>
                </a:lnTo>
                <a:lnTo>
                  <a:pt x="1236757" y="123565"/>
                </a:lnTo>
                <a:lnTo>
                  <a:pt x="1274605" y="126906"/>
                </a:lnTo>
                <a:lnTo>
                  <a:pt x="1312455" y="131359"/>
                </a:lnTo>
                <a:lnTo>
                  <a:pt x="1350304" y="136924"/>
                </a:lnTo>
                <a:lnTo>
                  <a:pt x="1388152" y="141378"/>
                </a:lnTo>
                <a:lnTo>
                  <a:pt x="1426000" y="143604"/>
                </a:lnTo>
                <a:lnTo>
                  <a:pt x="1462737" y="143604"/>
                </a:lnTo>
                <a:lnTo>
                  <a:pt x="1497245" y="139150"/>
                </a:lnTo>
                <a:lnTo>
                  <a:pt x="1531755" y="130245"/>
                </a:lnTo>
                <a:lnTo>
                  <a:pt x="1565150" y="116887"/>
                </a:lnTo>
                <a:lnTo>
                  <a:pt x="1598545" y="99075"/>
                </a:lnTo>
                <a:lnTo>
                  <a:pt x="1631941" y="81264"/>
                </a:lnTo>
                <a:lnTo>
                  <a:pt x="1665337" y="61227"/>
                </a:lnTo>
                <a:lnTo>
                  <a:pt x="1697620" y="42302"/>
                </a:lnTo>
                <a:lnTo>
                  <a:pt x="1732129" y="25604"/>
                </a:lnTo>
                <a:lnTo>
                  <a:pt x="1765525" y="12245"/>
                </a:lnTo>
                <a:lnTo>
                  <a:pt x="1800034" y="33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oogle Shape;92;p18">
            <a:extLst>
              <a:ext uri="{FF2B5EF4-FFF2-40B4-BE49-F238E27FC236}">
                <a16:creationId xmlns:a16="http://schemas.microsoft.com/office/drawing/2014/main" id="{B7499022-22B9-4E2F-B5E8-B51837FCB629}"/>
              </a:ext>
            </a:extLst>
          </p:cNvPr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2272" y="0"/>
            <a:ext cx="2145807" cy="2211034"/>
          </a:xfrm>
          <a:prstGeom prst="rect">
            <a:avLst/>
          </a:prstGeom>
          <a:noFill/>
        </p:spPr>
      </p:pic>
      <p:pic>
        <p:nvPicPr>
          <p:cNvPr id="95" name="Graphic 94" descr="CRM Customer Insights App">
            <a:extLst>
              <a:ext uri="{FF2B5EF4-FFF2-40B4-BE49-F238E27FC236}">
                <a16:creationId xmlns:a16="http://schemas.microsoft.com/office/drawing/2014/main" id="{4AAF63A1-017B-45BD-B95F-54E5A01F7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5298" y="3307091"/>
            <a:ext cx="1752403" cy="17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03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5950879" y="163517"/>
            <a:ext cx="3193121" cy="5489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b="1" spc="200" dirty="0">
                <a:solidFill>
                  <a:schemeClr val="accent1"/>
                </a:solidFill>
                <a:latin typeface="+mn-lt"/>
                <a:sym typeface="Times New Roman"/>
              </a:rPr>
              <a:t>Arrival Delay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29342BE-1DEC-4BC8-BD6C-9ABE83DA6B5C}"/>
              </a:ext>
            </a:extLst>
          </p:cNvPr>
          <p:cNvSpPr txBox="1">
            <a:spLocks/>
          </p:cNvSpPr>
          <p:nvPr/>
        </p:nvSpPr>
        <p:spPr>
          <a:xfrm>
            <a:off x="6213137" y="712464"/>
            <a:ext cx="2942078" cy="19746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defTabSz="914400">
              <a:lnSpc>
                <a:spcPct val="100000"/>
              </a:lnSpc>
              <a:spcBef>
                <a:spcPts val="700"/>
              </a:spcBef>
              <a:spcAft>
                <a:spcPts val="12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found:</a:t>
            </a:r>
          </a:p>
          <a:p>
            <a:pPr marL="457200" lvl="0" indent="-304800"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delay time in 30 mins people have highest satisfaction.</a:t>
            </a:r>
          </a:p>
          <a:p>
            <a:pPr marL="457200" lvl="0" indent="-304800"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increase a little bit from 90-150 mins(possibly because airlines try to makeup for the delay)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oogle Shape;104;p19">
            <a:extLst>
              <a:ext uri="{FF2B5EF4-FFF2-40B4-BE49-F238E27FC236}">
                <a16:creationId xmlns:a16="http://schemas.microsoft.com/office/drawing/2014/main" id="{3B9315CC-5A28-4F93-AE55-BFF372555F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98" y="875980"/>
            <a:ext cx="5437685" cy="3232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3;p19">
            <a:extLst>
              <a:ext uri="{FF2B5EF4-FFF2-40B4-BE49-F238E27FC236}">
                <a16:creationId xmlns:a16="http://schemas.microsoft.com/office/drawing/2014/main" id="{E6561109-0598-4306-85D1-0C5916EF711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1264" y="3264072"/>
            <a:ext cx="2412350" cy="1726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01623630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1">
      <a:dk1>
        <a:sysClr val="windowText" lastClr="000000"/>
      </a:dk1>
      <a:lt1>
        <a:sysClr val="window" lastClr="FFFFFF"/>
      </a:lt1>
      <a:dk2>
        <a:srgbClr val="8ED1D3"/>
      </a:dk2>
      <a:lt2>
        <a:srgbClr val="F3F3F2"/>
      </a:lt2>
      <a:accent1>
        <a:srgbClr val="F8B323"/>
      </a:accent1>
      <a:accent2>
        <a:srgbClr val="656A59"/>
      </a:accent2>
      <a:accent3>
        <a:srgbClr val="4EB7BA"/>
      </a:accent3>
      <a:accent4>
        <a:srgbClr val="8CAA7E"/>
      </a:accent4>
      <a:accent5>
        <a:srgbClr val="D36F68"/>
      </a:accent5>
      <a:accent6>
        <a:srgbClr val="826276"/>
      </a:accent6>
      <a:hlink>
        <a:srgbClr val="FFC000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542</Words>
  <Application>Microsoft Office PowerPoint</Application>
  <PresentationFormat>On-screen Show (16:9)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Times New Roman</vt:lpstr>
      <vt:lpstr>Wingdings</vt:lpstr>
      <vt:lpstr>Badge</vt:lpstr>
      <vt:lpstr>Customer Satisfaction analysis</vt:lpstr>
      <vt:lpstr>Business Questions</vt:lpstr>
      <vt:lpstr>Descriptive Statistics</vt:lpstr>
      <vt:lpstr>Models used</vt:lpstr>
      <vt:lpstr>AGE</vt:lpstr>
      <vt:lpstr>Age</vt:lpstr>
      <vt:lpstr>Number of flights in the PAST</vt:lpstr>
      <vt:lpstr>Number of Flights in the Past</vt:lpstr>
      <vt:lpstr>Arrival Delay</vt:lpstr>
      <vt:lpstr>Arrival Delay</vt:lpstr>
      <vt:lpstr>Loyalty cards</vt:lpstr>
      <vt:lpstr>Loyalty cards</vt:lpstr>
      <vt:lpstr>Gender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Satisfaction analysis</dc:title>
  <dc:creator>Tanya13</dc:creator>
  <cp:lastModifiedBy>Tanya13</cp:lastModifiedBy>
  <cp:revision>3</cp:revision>
  <dcterms:created xsi:type="dcterms:W3CDTF">2019-12-14T06:51:51Z</dcterms:created>
  <dcterms:modified xsi:type="dcterms:W3CDTF">2019-12-14T07:01:31Z</dcterms:modified>
</cp:coreProperties>
</file>