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9" r:id="rId13"/>
    <p:sldId id="270" r:id="rId14"/>
    <p:sldId id="271" r:id="rId15"/>
    <p:sldId id="272" r:id="rId16"/>
    <p:sldId id="274" r:id="rId17"/>
    <p:sldId id="273" r:id="rId18"/>
    <p:sldId id="275" r:id="rId19"/>
    <p:sldId id="26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14A9D-F14B-41C0-B992-FE0390AB188D}" v="12" dt="2019-12-04T22:39:0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Srihari" userId="5835f25df5b088da" providerId="LiveId" clId="{D1714A9D-F14B-41C0-B992-FE0390AB188D}"/>
    <pc:docChg chg="modSld sldOrd">
      <pc:chgData name="Shashank Srihari" userId="5835f25df5b088da" providerId="LiveId" clId="{D1714A9D-F14B-41C0-B992-FE0390AB188D}" dt="2019-12-04T22:39:06.752" v="12" actId="1036"/>
      <pc:docMkLst>
        <pc:docMk/>
      </pc:docMkLst>
      <pc:sldChg chg="ord">
        <pc:chgData name="Shashank Srihari" userId="5835f25df5b088da" providerId="LiveId" clId="{D1714A9D-F14B-41C0-B992-FE0390AB188D}" dt="2019-12-04T22:35:27.213" v="1"/>
        <pc:sldMkLst>
          <pc:docMk/>
          <pc:sldMk cId="4006867027" sldId="268"/>
        </pc:sldMkLst>
      </pc:sldChg>
      <pc:sldChg chg="modSp">
        <pc:chgData name="Shashank Srihari" userId="5835f25df5b088da" providerId="LiveId" clId="{D1714A9D-F14B-41C0-B992-FE0390AB188D}" dt="2019-12-04T22:39:06.752" v="12" actId="1036"/>
        <pc:sldMkLst>
          <pc:docMk/>
          <pc:sldMk cId="1608519531" sldId="272"/>
        </pc:sldMkLst>
        <pc:picChg chg="mod">
          <ac:chgData name="Shashank Srihari" userId="5835f25df5b088da" providerId="LiveId" clId="{D1714A9D-F14B-41C0-B992-FE0390AB188D}" dt="2019-12-04T22:39:06.752" v="12" actId="1036"/>
          <ac:picMkLst>
            <pc:docMk/>
            <pc:sldMk cId="1608519531" sldId="272"/>
            <ac:picMk id="7170" creationId="{E46125AD-3869-4A50-AF7E-81D0B6D5E94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5.png"/><Relationship Id="rId7" Type="http://schemas.openxmlformats.org/officeDocument/2006/relationships/image" Target="../media/image17.png"/><Relationship Id="rId12" Type="http://schemas.openxmlformats.org/officeDocument/2006/relationships/image" Target="../media/image33.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svg"/><Relationship Id="rId4" Type="http://schemas.openxmlformats.org/officeDocument/2006/relationships/image" Target="../media/image26.svg"/><Relationship Id="rId9" Type="http://schemas.openxmlformats.org/officeDocument/2006/relationships/image" Target="../media/image30.png"/><Relationship Id="rId14" Type="http://schemas.openxmlformats.org/officeDocument/2006/relationships/image" Target="../media/image35.svg"/></Relationships>
</file>

<file path=ppt/diagrams/_rels/data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sv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4.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5.png"/><Relationship Id="rId7" Type="http://schemas.openxmlformats.org/officeDocument/2006/relationships/image" Target="../media/image17.png"/><Relationship Id="rId12" Type="http://schemas.openxmlformats.org/officeDocument/2006/relationships/image" Target="../media/image33.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svg"/><Relationship Id="rId4" Type="http://schemas.openxmlformats.org/officeDocument/2006/relationships/image" Target="../media/image26.svg"/><Relationship Id="rId9" Type="http://schemas.openxmlformats.org/officeDocument/2006/relationships/image" Target="../media/image30.png"/><Relationship Id="rId14" Type="http://schemas.openxmlformats.org/officeDocument/2006/relationships/image" Target="../media/image3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5.png"/><Relationship Id="rId7" Type="http://schemas.openxmlformats.org/officeDocument/2006/relationships/image" Target="../media/image46.png"/><Relationship Id="rId2" Type="http://schemas.openxmlformats.org/officeDocument/2006/relationships/image" Target="../media/image37.svg"/><Relationship Id="rId1" Type="http://schemas.openxmlformats.org/officeDocument/2006/relationships/image" Target="../media/image44.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67.png"/><Relationship Id="rId7" Type="http://schemas.openxmlformats.org/officeDocument/2006/relationships/image" Target="../media/image69.png"/><Relationship Id="rId12" Type="http://schemas.openxmlformats.org/officeDocument/2006/relationships/image" Target="../media/image65.svg"/><Relationship Id="rId2" Type="http://schemas.openxmlformats.org/officeDocument/2006/relationships/image" Target="../media/image55.svg"/><Relationship Id="rId1" Type="http://schemas.openxmlformats.org/officeDocument/2006/relationships/image" Target="../media/image66.png"/><Relationship Id="rId6" Type="http://schemas.openxmlformats.org/officeDocument/2006/relationships/image" Target="../media/image59.svg"/><Relationship Id="rId11" Type="http://schemas.openxmlformats.org/officeDocument/2006/relationships/image" Target="../media/image71.png"/><Relationship Id="rId5" Type="http://schemas.openxmlformats.org/officeDocument/2006/relationships/image" Target="../media/image6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8E358-5E86-4211-A585-53E8622F869A}"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DEC9E8BF-F721-4DD8-9308-D68E8DFAD722}">
      <dgm:prSet/>
      <dgm:spPr/>
      <dgm:t>
        <a:bodyPr/>
        <a:lstStyle/>
        <a:p>
          <a:r>
            <a:rPr lang="en-US" b="1"/>
            <a:t>FudgeMart: </a:t>
          </a:r>
          <a:r>
            <a:rPr lang="en-US"/>
            <a:t>Online retailer company similar to amazon or Walmart. It contains several tables including customers, product reviews, orders and credit card credentials. It also contains employee information, product details and vendor details. </a:t>
          </a:r>
        </a:p>
      </dgm:t>
    </dgm:pt>
    <dgm:pt modelId="{4C2898A0-A68E-4FD9-A8A1-2F6F30C73F64}" type="parTrans" cxnId="{E7DE1A99-3A2A-4C0A-BFD1-EEBAE635AB55}">
      <dgm:prSet/>
      <dgm:spPr/>
      <dgm:t>
        <a:bodyPr/>
        <a:lstStyle/>
        <a:p>
          <a:endParaRPr lang="en-US"/>
        </a:p>
      </dgm:t>
    </dgm:pt>
    <dgm:pt modelId="{463C25C2-AF96-4168-B324-451D9E25D0D3}" type="sibTrans" cxnId="{E7DE1A99-3A2A-4C0A-BFD1-EEBAE635AB55}">
      <dgm:prSet/>
      <dgm:spPr/>
      <dgm:t>
        <a:bodyPr/>
        <a:lstStyle/>
        <a:p>
          <a:endParaRPr lang="en-US"/>
        </a:p>
      </dgm:t>
    </dgm:pt>
    <dgm:pt modelId="{3701B627-F0A9-4AA4-94F0-08C4FB97E486}">
      <dgm:prSet/>
      <dgm:spPr/>
      <dgm:t>
        <a:bodyPr/>
        <a:lstStyle/>
        <a:p>
          <a:r>
            <a:rPr lang="en-US" b="1"/>
            <a:t>FudgeFlix: </a:t>
          </a:r>
          <a:r>
            <a:rPr lang="en-US"/>
            <a:t>It is a fictitious online DVD by mail and video on demand service, like Netflix DVD. The database for Fudgeflix is called </a:t>
          </a:r>
          <a:r>
            <a:rPr lang="en-US" b="1"/>
            <a:t>Fudgeflix_v3</a:t>
          </a:r>
          <a:r>
            <a:rPr lang="en-US"/>
            <a:t> and contains concepts such as accounts, subscriptions and video titles as well as other things associated with an online video streaming service</a:t>
          </a:r>
        </a:p>
      </dgm:t>
    </dgm:pt>
    <dgm:pt modelId="{CFC82903-0323-4B78-B402-EF91FC737201}" type="parTrans" cxnId="{C8E65C5C-64FC-4B4E-AF06-FC88022586D1}">
      <dgm:prSet/>
      <dgm:spPr/>
      <dgm:t>
        <a:bodyPr/>
        <a:lstStyle/>
        <a:p>
          <a:endParaRPr lang="en-US"/>
        </a:p>
      </dgm:t>
    </dgm:pt>
    <dgm:pt modelId="{B026F38B-05CE-4F5A-8463-45EB63F0C7C5}" type="sibTrans" cxnId="{C8E65C5C-64FC-4B4E-AF06-FC88022586D1}">
      <dgm:prSet/>
      <dgm:spPr/>
      <dgm:t>
        <a:bodyPr/>
        <a:lstStyle/>
        <a:p>
          <a:endParaRPr lang="en-US"/>
        </a:p>
      </dgm:t>
    </dgm:pt>
    <dgm:pt modelId="{A30A463A-BC35-4BC8-A26D-93FD8A973044}">
      <dgm:prSet/>
      <dgm:spPr/>
      <dgm:t>
        <a:bodyPr/>
        <a:lstStyle/>
        <a:p>
          <a:r>
            <a:rPr lang="en-IN" b="1"/>
            <a:t>ExternalSources: </a:t>
          </a:r>
          <a:r>
            <a:rPr lang="en-IN"/>
            <a:t> Some useful data tables such survey data collected on Fudgemart customers such as email, twitter usernames, marital status, addresses, and customer’s social media discussion related to Fudgemart’s products</a:t>
          </a:r>
          <a:endParaRPr lang="en-US"/>
        </a:p>
      </dgm:t>
    </dgm:pt>
    <dgm:pt modelId="{ED8ED737-0727-4DBD-8781-B94CF915B436}" type="parTrans" cxnId="{15C09472-9366-4F52-99EB-BE5CBFE5797A}">
      <dgm:prSet/>
      <dgm:spPr/>
      <dgm:t>
        <a:bodyPr/>
        <a:lstStyle/>
        <a:p>
          <a:endParaRPr lang="en-US"/>
        </a:p>
      </dgm:t>
    </dgm:pt>
    <dgm:pt modelId="{CD74D7CE-7E7E-4784-952C-6EE9D803C5AC}" type="sibTrans" cxnId="{15C09472-9366-4F52-99EB-BE5CBFE5797A}">
      <dgm:prSet/>
      <dgm:spPr/>
      <dgm:t>
        <a:bodyPr/>
        <a:lstStyle/>
        <a:p>
          <a:endParaRPr lang="en-US"/>
        </a:p>
      </dgm:t>
    </dgm:pt>
    <dgm:pt modelId="{C275B46E-DB4B-4817-90BB-189C6D5CC4EB}" type="pres">
      <dgm:prSet presAssocID="{B368E358-5E86-4211-A585-53E8622F869A}" presName="root" presStyleCnt="0">
        <dgm:presLayoutVars>
          <dgm:dir/>
          <dgm:resizeHandles val="exact"/>
        </dgm:presLayoutVars>
      </dgm:prSet>
      <dgm:spPr/>
    </dgm:pt>
    <dgm:pt modelId="{BA3FACDB-AA0C-4BF7-8617-DFF0E8765244}" type="pres">
      <dgm:prSet presAssocID="{DEC9E8BF-F721-4DD8-9308-D68E8DFAD722}" presName="compNode" presStyleCnt="0"/>
      <dgm:spPr/>
    </dgm:pt>
    <dgm:pt modelId="{7DAF8759-2813-43A9-840A-890AC219245A}" type="pres">
      <dgm:prSet presAssocID="{DEC9E8BF-F721-4DD8-9308-D68E8DFAD722}" presName="bgRect" presStyleLbl="bgShp" presStyleIdx="0" presStyleCnt="3"/>
      <dgm:spPr/>
    </dgm:pt>
    <dgm:pt modelId="{8008C3AB-C4BA-43D0-9728-98C75EE3CEBF}" type="pres">
      <dgm:prSet presAssocID="{DEC9E8BF-F721-4DD8-9308-D68E8DFAD7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EFAC9B48-D22A-4BAE-8C8E-7DAD6121690F}" type="pres">
      <dgm:prSet presAssocID="{DEC9E8BF-F721-4DD8-9308-D68E8DFAD722}" presName="spaceRect" presStyleCnt="0"/>
      <dgm:spPr/>
    </dgm:pt>
    <dgm:pt modelId="{2B7D76A2-731C-4177-8A7E-E73C06AD10AC}" type="pres">
      <dgm:prSet presAssocID="{DEC9E8BF-F721-4DD8-9308-D68E8DFAD722}" presName="parTx" presStyleLbl="revTx" presStyleIdx="0" presStyleCnt="3">
        <dgm:presLayoutVars>
          <dgm:chMax val="0"/>
          <dgm:chPref val="0"/>
        </dgm:presLayoutVars>
      </dgm:prSet>
      <dgm:spPr/>
    </dgm:pt>
    <dgm:pt modelId="{4D2F7525-FA76-4192-8CF9-5D45F9288902}" type="pres">
      <dgm:prSet presAssocID="{463C25C2-AF96-4168-B324-451D9E25D0D3}" presName="sibTrans" presStyleCnt="0"/>
      <dgm:spPr/>
    </dgm:pt>
    <dgm:pt modelId="{76E24157-7464-437B-B1B0-125112F9B43C}" type="pres">
      <dgm:prSet presAssocID="{3701B627-F0A9-4AA4-94F0-08C4FB97E486}" presName="compNode" presStyleCnt="0"/>
      <dgm:spPr/>
    </dgm:pt>
    <dgm:pt modelId="{5174CD38-2D53-42E2-8BB1-4837D39CDE04}" type="pres">
      <dgm:prSet presAssocID="{3701B627-F0A9-4AA4-94F0-08C4FB97E486}" presName="bgRect" presStyleLbl="bgShp" presStyleIdx="1" presStyleCnt="3"/>
      <dgm:spPr/>
    </dgm:pt>
    <dgm:pt modelId="{7F8335A7-0213-4297-B77E-58CC0BD82C81}" type="pres">
      <dgm:prSet presAssocID="{3701B627-F0A9-4AA4-94F0-08C4FB97E4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3FF306B9-0C51-4E7E-ABCD-1D56A46A26CE}" type="pres">
      <dgm:prSet presAssocID="{3701B627-F0A9-4AA4-94F0-08C4FB97E486}" presName="spaceRect" presStyleCnt="0"/>
      <dgm:spPr/>
    </dgm:pt>
    <dgm:pt modelId="{EB681781-732C-4831-97E1-7ACFCAFF02D6}" type="pres">
      <dgm:prSet presAssocID="{3701B627-F0A9-4AA4-94F0-08C4FB97E486}" presName="parTx" presStyleLbl="revTx" presStyleIdx="1" presStyleCnt="3">
        <dgm:presLayoutVars>
          <dgm:chMax val="0"/>
          <dgm:chPref val="0"/>
        </dgm:presLayoutVars>
      </dgm:prSet>
      <dgm:spPr/>
    </dgm:pt>
    <dgm:pt modelId="{B34CC2FA-A5AC-4B34-89B3-DE0E39850DEC}" type="pres">
      <dgm:prSet presAssocID="{B026F38B-05CE-4F5A-8463-45EB63F0C7C5}" presName="sibTrans" presStyleCnt="0"/>
      <dgm:spPr/>
    </dgm:pt>
    <dgm:pt modelId="{71EF9CCC-01D5-4282-AD16-9E229E254801}" type="pres">
      <dgm:prSet presAssocID="{A30A463A-BC35-4BC8-A26D-93FD8A973044}" presName="compNode" presStyleCnt="0"/>
      <dgm:spPr/>
    </dgm:pt>
    <dgm:pt modelId="{B8D93DBC-9671-4F9C-8E9E-C3FB6B7084AA}" type="pres">
      <dgm:prSet presAssocID="{A30A463A-BC35-4BC8-A26D-93FD8A973044}" presName="bgRect" presStyleLbl="bgShp" presStyleIdx="2" presStyleCnt="3"/>
      <dgm:spPr/>
    </dgm:pt>
    <dgm:pt modelId="{1A6BD6EF-1452-4CF2-9BA7-204F4C2D5FFD}" type="pres">
      <dgm:prSet presAssocID="{A30A463A-BC35-4BC8-A26D-93FD8A9730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FB58D225-8DEF-4075-8F17-25DB11A01676}" type="pres">
      <dgm:prSet presAssocID="{A30A463A-BC35-4BC8-A26D-93FD8A973044}" presName="spaceRect" presStyleCnt="0"/>
      <dgm:spPr/>
    </dgm:pt>
    <dgm:pt modelId="{9CFB594E-C9B7-42AF-BF7F-E72C3804A2CA}" type="pres">
      <dgm:prSet presAssocID="{A30A463A-BC35-4BC8-A26D-93FD8A973044}" presName="parTx" presStyleLbl="revTx" presStyleIdx="2" presStyleCnt="3">
        <dgm:presLayoutVars>
          <dgm:chMax val="0"/>
          <dgm:chPref val="0"/>
        </dgm:presLayoutVars>
      </dgm:prSet>
      <dgm:spPr/>
    </dgm:pt>
  </dgm:ptLst>
  <dgm:cxnLst>
    <dgm:cxn modelId="{C8E65C5C-64FC-4B4E-AF06-FC88022586D1}" srcId="{B368E358-5E86-4211-A585-53E8622F869A}" destId="{3701B627-F0A9-4AA4-94F0-08C4FB97E486}" srcOrd="1" destOrd="0" parTransId="{CFC82903-0323-4B78-B402-EF91FC737201}" sibTransId="{B026F38B-05CE-4F5A-8463-45EB63F0C7C5}"/>
    <dgm:cxn modelId="{270E8348-CF06-40A6-9139-1BF689A1A4C0}" type="presOf" srcId="{3701B627-F0A9-4AA4-94F0-08C4FB97E486}" destId="{EB681781-732C-4831-97E1-7ACFCAFF02D6}" srcOrd="0" destOrd="0" presId="urn:microsoft.com/office/officeart/2018/2/layout/IconVerticalSolidList"/>
    <dgm:cxn modelId="{15C09472-9366-4F52-99EB-BE5CBFE5797A}" srcId="{B368E358-5E86-4211-A585-53E8622F869A}" destId="{A30A463A-BC35-4BC8-A26D-93FD8A973044}" srcOrd="2" destOrd="0" parTransId="{ED8ED737-0727-4DBD-8781-B94CF915B436}" sibTransId="{CD74D7CE-7E7E-4784-952C-6EE9D803C5AC}"/>
    <dgm:cxn modelId="{D2B2D659-7ABE-4207-8D3E-2DA73B2E3221}" type="presOf" srcId="{B368E358-5E86-4211-A585-53E8622F869A}" destId="{C275B46E-DB4B-4817-90BB-189C6D5CC4EB}" srcOrd="0" destOrd="0" presId="urn:microsoft.com/office/officeart/2018/2/layout/IconVerticalSolidList"/>
    <dgm:cxn modelId="{E7DE1A99-3A2A-4C0A-BFD1-EEBAE635AB55}" srcId="{B368E358-5E86-4211-A585-53E8622F869A}" destId="{DEC9E8BF-F721-4DD8-9308-D68E8DFAD722}" srcOrd="0" destOrd="0" parTransId="{4C2898A0-A68E-4FD9-A8A1-2F6F30C73F64}" sibTransId="{463C25C2-AF96-4168-B324-451D9E25D0D3}"/>
    <dgm:cxn modelId="{DC0EFAA8-1886-4A19-B989-6D439C2DC9B2}" type="presOf" srcId="{DEC9E8BF-F721-4DD8-9308-D68E8DFAD722}" destId="{2B7D76A2-731C-4177-8A7E-E73C06AD10AC}" srcOrd="0" destOrd="0" presId="urn:microsoft.com/office/officeart/2018/2/layout/IconVerticalSolidList"/>
    <dgm:cxn modelId="{8D052DB1-26A3-4E01-B612-F8A21F44BC60}" type="presOf" srcId="{A30A463A-BC35-4BC8-A26D-93FD8A973044}" destId="{9CFB594E-C9B7-42AF-BF7F-E72C3804A2CA}" srcOrd="0" destOrd="0" presId="urn:microsoft.com/office/officeart/2018/2/layout/IconVerticalSolidList"/>
    <dgm:cxn modelId="{D8287327-0B3A-4273-93A1-5DF18FF7D92C}" type="presParOf" srcId="{C275B46E-DB4B-4817-90BB-189C6D5CC4EB}" destId="{BA3FACDB-AA0C-4BF7-8617-DFF0E8765244}" srcOrd="0" destOrd="0" presId="urn:microsoft.com/office/officeart/2018/2/layout/IconVerticalSolidList"/>
    <dgm:cxn modelId="{1D542675-34AB-44A2-8440-ECAFEB2EEBA6}" type="presParOf" srcId="{BA3FACDB-AA0C-4BF7-8617-DFF0E8765244}" destId="{7DAF8759-2813-43A9-840A-890AC219245A}" srcOrd="0" destOrd="0" presId="urn:microsoft.com/office/officeart/2018/2/layout/IconVerticalSolidList"/>
    <dgm:cxn modelId="{8F1F1C67-9FCD-45E6-9BA1-06AA320B42A1}" type="presParOf" srcId="{BA3FACDB-AA0C-4BF7-8617-DFF0E8765244}" destId="{8008C3AB-C4BA-43D0-9728-98C75EE3CEBF}" srcOrd="1" destOrd="0" presId="urn:microsoft.com/office/officeart/2018/2/layout/IconVerticalSolidList"/>
    <dgm:cxn modelId="{038945F4-28B6-442B-A643-E8D1FD644946}" type="presParOf" srcId="{BA3FACDB-AA0C-4BF7-8617-DFF0E8765244}" destId="{EFAC9B48-D22A-4BAE-8C8E-7DAD6121690F}" srcOrd="2" destOrd="0" presId="urn:microsoft.com/office/officeart/2018/2/layout/IconVerticalSolidList"/>
    <dgm:cxn modelId="{069FFB97-214E-4F8E-9CBF-D4CC048BCEC9}" type="presParOf" srcId="{BA3FACDB-AA0C-4BF7-8617-DFF0E8765244}" destId="{2B7D76A2-731C-4177-8A7E-E73C06AD10AC}" srcOrd="3" destOrd="0" presId="urn:microsoft.com/office/officeart/2018/2/layout/IconVerticalSolidList"/>
    <dgm:cxn modelId="{403F4D3D-933D-4C0A-90C6-6FCF7C6C2BD1}" type="presParOf" srcId="{C275B46E-DB4B-4817-90BB-189C6D5CC4EB}" destId="{4D2F7525-FA76-4192-8CF9-5D45F9288902}" srcOrd="1" destOrd="0" presId="urn:microsoft.com/office/officeart/2018/2/layout/IconVerticalSolidList"/>
    <dgm:cxn modelId="{607A5E14-84C3-4567-AD99-29EB0C26C06B}" type="presParOf" srcId="{C275B46E-DB4B-4817-90BB-189C6D5CC4EB}" destId="{76E24157-7464-437B-B1B0-125112F9B43C}" srcOrd="2" destOrd="0" presId="urn:microsoft.com/office/officeart/2018/2/layout/IconVerticalSolidList"/>
    <dgm:cxn modelId="{0D298852-E748-4F80-81D2-9E1FB2542076}" type="presParOf" srcId="{76E24157-7464-437B-B1B0-125112F9B43C}" destId="{5174CD38-2D53-42E2-8BB1-4837D39CDE04}" srcOrd="0" destOrd="0" presId="urn:microsoft.com/office/officeart/2018/2/layout/IconVerticalSolidList"/>
    <dgm:cxn modelId="{16296600-5022-4B98-9B72-63BCEB67F8B5}" type="presParOf" srcId="{76E24157-7464-437B-B1B0-125112F9B43C}" destId="{7F8335A7-0213-4297-B77E-58CC0BD82C81}" srcOrd="1" destOrd="0" presId="urn:microsoft.com/office/officeart/2018/2/layout/IconVerticalSolidList"/>
    <dgm:cxn modelId="{780A1CB6-CC1E-44B8-BE21-4014048B0C01}" type="presParOf" srcId="{76E24157-7464-437B-B1B0-125112F9B43C}" destId="{3FF306B9-0C51-4E7E-ABCD-1D56A46A26CE}" srcOrd="2" destOrd="0" presId="urn:microsoft.com/office/officeart/2018/2/layout/IconVerticalSolidList"/>
    <dgm:cxn modelId="{843F2822-1F7B-4403-A94E-F8D4F363396E}" type="presParOf" srcId="{76E24157-7464-437B-B1B0-125112F9B43C}" destId="{EB681781-732C-4831-97E1-7ACFCAFF02D6}" srcOrd="3" destOrd="0" presId="urn:microsoft.com/office/officeart/2018/2/layout/IconVerticalSolidList"/>
    <dgm:cxn modelId="{1228ADF9-61A3-4F00-83E0-B5CA4253B751}" type="presParOf" srcId="{C275B46E-DB4B-4817-90BB-189C6D5CC4EB}" destId="{B34CC2FA-A5AC-4B34-89B3-DE0E39850DEC}" srcOrd="3" destOrd="0" presId="urn:microsoft.com/office/officeart/2018/2/layout/IconVerticalSolidList"/>
    <dgm:cxn modelId="{8E38625C-872B-4305-B0DC-928E705BE742}" type="presParOf" srcId="{C275B46E-DB4B-4817-90BB-189C6D5CC4EB}" destId="{71EF9CCC-01D5-4282-AD16-9E229E254801}" srcOrd="4" destOrd="0" presId="urn:microsoft.com/office/officeart/2018/2/layout/IconVerticalSolidList"/>
    <dgm:cxn modelId="{8028A52C-4AA5-48A3-BD97-F361C5FBA624}" type="presParOf" srcId="{71EF9CCC-01D5-4282-AD16-9E229E254801}" destId="{B8D93DBC-9671-4F9C-8E9E-C3FB6B7084AA}" srcOrd="0" destOrd="0" presId="urn:microsoft.com/office/officeart/2018/2/layout/IconVerticalSolidList"/>
    <dgm:cxn modelId="{B4A69BC2-FBA0-43D7-B7F0-CF3CC1937B9F}" type="presParOf" srcId="{71EF9CCC-01D5-4282-AD16-9E229E254801}" destId="{1A6BD6EF-1452-4CF2-9BA7-204F4C2D5FFD}" srcOrd="1" destOrd="0" presId="urn:microsoft.com/office/officeart/2018/2/layout/IconVerticalSolidList"/>
    <dgm:cxn modelId="{6E66347B-BE68-4822-B000-3996B8459BA3}" type="presParOf" srcId="{71EF9CCC-01D5-4282-AD16-9E229E254801}" destId="{FB58D225-8DEF-4075-8F17-25DB11A01676}" srcOrd="2" destOrd="0" presId="urn:microsoft.com/office/officeart/2018/2/layout/IconVerticalSolidList"/>
    <dgm:cxn modelId="{8F47DB72-C522-45D8-A20E-0E0E31EC83B7}" type="presParOf" srcId="{71EF9CCC-01D5-4282-AD16-9E229E254801}" destId="{9CFB594E-C9B7-42AF-BF7F-E72C3804A2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87C45-8449-4C6E-85F9-CBF2B422A71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E6BB876-9564-45EC-A691-43AD9E081600}">
      <dgm:prSet custT="1"/>
      <dgm:spPr/>
      <dgm:t>
        <a:bodyPr/>
        <a:lstStyle/>
        <a:p>
          <a:pPr>
            <a:defRPr cap="all"/>
          </a:pPr>
          <a:r>
            <a:rPr lang="en-US" sz="1600" dirty="0"/>
            <a:t>Execution of staging of the relevant data</a:t>
          </a:r>
        </a:p>
      </dgm:t>
    </dgm:pt>
    <dgm:pt modelId="{35A61FEB-1334-48EC-9075-04F147FDEEE7}" type="parTrans" cxnId="{89B19C66-641E-4BD6-A59C-22EF12ECDC42}">
      <dgm:prSet/>
      <dgm:spPr/>
      <dgm:t>
        <a:bodyPr/>
        <a:lstStyle/>
        <a:p>
          <a:endParaRPr lang="en-US"/>
        </a:p>
      </dgm:t>
    </dgm:pt>
    <dgm:pt modelId="{7F708DB4-D455-422F-97E5-D52D397CCFE2}" type="sibTrans" cxnId="{89B19C66-641E-4BD6-A59C-22EF12ECDC42}">
      <dgm:prSet/>
      <dgm:spPr/>
      <dgm:t>
        <a:bodyPr/>
        <a:lstStyle/>
        <a:p>
          <a:endParaRPr lang="en-US"/>
        </a:p>
      </dgm:t>
    </dgm:pt>
    <dgm:pt modelId="{67898E3D-4F97-4BBF-989F-F849B2775A3A}">
      <dgm:prSet custT="1"/>
      <dgm:spPr/>
      <dgm:t>
        <a:bodyPr/>
        <a:lstStyle/>
        <a:p>
          <a:pPr>
            <a:defRPr cap="all"/>
          </a:pPr>
          <a:r>
            <a:rPr lang="en-US" sz="1600" dirty="0"/>
            <a:t>Performing ETL processes using SSIS packages on the data</a:t>
          </a:r>
        </a:p>
      </dgm:t>
    </dgm:pt>
    <dgm:pt modelId="{D437726E-E780-4956-91E5-18C4C5FBB0C9}" type="parTrans" cxnId="{BF23A47E-A3C5-4E80-9C08-B5D368E9C67C}">
      <dgm:prSet/>
      <dgm:spPr/>
      <dgm:t>
        <a:bodyPr/>
        <a:lstStyle/>
        <a:p>
          <a:endParaRPr lang="en-US"/>
        </a:p>
      </dgm:t>
    </dgm:pt>
    <dgm:pt modelId="{C4834908-D89D-4EDB-9217-D8AD08FA045F}" type="sibTrans" cxnId="{BF23A47E-A3C5-4E80-9C08-B5D368E9C67C}">
      <dgm:prSet/>
      <dgm:spPr/>
      <dgm:t>
        <a:bodyPr/>
        <a:lstStyle/>
        <a:p>
          <a:endParaRPr lang="en-US"/>
        </a:p>
      </dgm:t>
    </dgm:pt>
    <dgm:pt modelId="{9F1AA9CC-3BA4-409F-8C2E-3BF71C9752B4}">
      <dgm:prSet custT="1"/>
      <dgm:spPr/>
      <dgm:t>
        <a:bodyPr/>
        <a:lstStyle/>
        <a:p>
          <a:pPr>
            <a:defRPr cap="all"/>
          </a:pPr>
          <a:r>
            <a:rPr lang="en-US" sz="1600" dirty="0"/>
            <a:t>Designing a data warehouse</a:t>
          </a:r>
        </a:p>
      </dgm:t>
    </dgm:pt>
    <dgm:pt modelId="{C815E902-F167-4CCD-9E9C-6223556A6B6C}" type="parTrans" cxnId="{B5FF5E9F-D3B3-42B5-8B66-80DEBBC5DA4B}">
      <dgm:prSet/>
      <dgm:spPr/>
      <dgm:t>
        <a:bodyPr/>
        <a:lstStyle/>
        <a:p>
          <a:endParaRPr lang="en-US"/>
        </a:p>
      </dgm:t>
    </dgm:pt>
    <dgm:pt modelId="{59139024-2ECC-4952-86D0-7DE830D3A30D}" type="sibTrans" cxnId="{B5FF5E9F-D3B3-42B5-8B66-80DEBBC5DA4B}">
      <dgm:prSet/>
      <dgm:spPr/>
      <dgm:t>
        <a:bodyPr/>
        <a:lstStyle/>
        <a:p>
          <a:endParaRPr lang="en-US"/>
        </a:p>
      </dgm:t>
    </dgm:pt>
    <dgm:pt modelId="{D5451FAC-DE2B-40EF-BE21-73F3AC5201D4}">
      <dgm:prSet custT="1"/>
      <dgm:spPr/>
      <dgm:t>
        <a:bodyPr/>
        <a:lstStyle/>
        <a:p>
          <a:pPr>
            <a:defRPr cap="all"/>
          </a:pPr>
          <a:r>
            <a:rPr lang="en-US" sz="1600" dirty="0"/>
            <a:t>Generating meaningful insights using Business Intelligence</a:t>
          </a:r>
        </a:p>
      </dgm:t>
    </dgm:pt>
    <dgm:pt modelId="{C0D32295-C7FA-4E87-A2EE-978000BF4F12}" type="parTrans" cxnId="{A17550C1-3469-45EA-B549-1009E1454403}">
      <dgm:prSet/>
      <dgm:spPr/>
      <dgm:t>
        <a:bodyPr/>
        <a:lstStyle/>
        <a:p>
          <a:endParaRPr lang="en-US"/>
        </a:p>
      </dgm:t>
    </dgm:pt>
    <dgm:pt modelId="{6DD0A134-CA75-48E6-AF16-567D5001A2BB}" type="sibTrans" cxnId="{A17550C1-3469-45EA-B549-1009E1454403}">
      <dgm:prSet/>
      <dgm:spPr/>
      <dgm:t>
        <a:bodyPr/>
        <a:lstStyle/>
        <a:p>
          <a:endParaRPr lang="en-US"/>
        </a:p>
      </dgm:t>
    </dgm:pt>
    <dgm:pt modelId="{CAE60904-774D-4DC5-85E1-30AA1269D9B3}" type="pres">
      <dgm:prSet presAssocID="{B9287C45-8449-4C6E-85F9-CBF2B422A71D}" presName="root" presStyleCnt="0">
        <dgm:presLayoutVars>
          <dgm:dir/>
          <dgm:resizeHandles val="exact"/>
        </dgm:presLayoutVars>
      </dgm:prSet>
      <dgm:spPr/>
    </dgm:pt>
    <dgm:pt modelId="{1968F051-8AA4-4F8D-A7E3-3310319AA736}" type="pres">
      <dgm:prSet presAssocID="{5E6BB876-9564-45EC-A691-43AD9E081600}" presName="compNode" presStyleCnt="0"/>
      <dgm:spPr/>
    </dgm:pt>
    <dgm:pt modelId="{2B134094-4861-44BE-B89D-6155E65AC9EB}" type="pres">
      <dgm:prSet presAssocID="{5E6BB876-9564-45EC-A691-43AD9E081600}" presName="iconBgRect" presStyleLbl="bgShp" presStyleIdx="0" presStyleCnt="4"/>
      <dgm:spPr>
        <a:prstGeom prst="round2DiagRect">
          <a:avLst>
            <a:gd name="adj1" fmla="val 29727"/>
            <a:gd name="adj2" fmla="val 0"/>
          </a:avLst>
        </a:prstGeom>
      </dgm:spPr>
    </dgm:pt>
    <dgm:pt modelId="{067DED81-E45B-496F-89E2-49BF115D83DA}" type="pres">
      <dgm:prSet presAssocID="{5E6BB876-9564-45EC-A691-43AD9E081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3C251B5-4389-4E6A-BDE7-E3B900CFF97E}" type="pres">
      <dgm:prSet presAssocID="{5E6BB876-9564-45EC-A691-43AD9E081600}" presName="spaceRect" presStyleCnt="0"/>
      <dgm:spPr/>
    </dgm:pt>
    <dgm:pt modelId="{F18FF5E9-7213-4775-B54C-D4A3FEB5DD09}" type="pres">
      <dgm:prSet presAssocID="{5E6BB876-9564-45EC-A691-43AD9E081600}" presName="textRect" presStyleLbl="revTx" presStyleIdx="0" presStyleCnt="4">
        <dgm:presLayoutVars>
          <dgm:chMax val="1"/>
          <dgm:chPref val="1"/>
        </dgm:presLayoutVars>
      </dgm:prSet>
      <dgm:spPr/>
    </dgm:pt>
    <dgm:pt modelId="{BA8F746D-5E9A-46EA-A2C4-F25395C1E572}" type="pres">
      <dgm:prSet presAssocID="{7F708DB4-D455-422F-97E5-D52D397CCFE2}" presName="sibTrans" presStyleCnt="0"/>
      <dgm:spPr/>
    </dgm:pt>
    <dgm:pt modelId="{4316F37A-59B4-409C-91F1-8172D9A4759B}" type="pres">
      <dgm:prSet presAssocID="{67898E3D-4F97-4BBF-989F-F849B2775A3A}" presName="compNode" presStyleCnt="0"/>
      <dgm:spPr/>
    </dgm:pt>
    <dgm:pt modelId="{40997D58-4EE6-4D80-8E23-67357BA3101D}" type="pres">
      <dgm:prSet presAssocID="{67898E3D-4F97-4BBF-989F-F849B2775A3A}" presName="iconBgRect" presStyleLbl="bgShp" presStyleIdx="1" presStyleCnt="4"/>
      <dgm:spPr>
        <a:prstGeom prst="round2DiagRect">
          <a:avLst>
            <a:gd name="adj1" fmla="val 29727"/>
            <a:gd name="adj2" fmla="val 0"/>
          </a:avLst>
        </a:prstGeom>
      </dgm:spPr>
    </dgm:pt>
    <dgm:pt modelId="{B5B1BB63-FA30-4921-9C09-FC397E7C6161}" type="pres">
      <dgm:prSet presAssocID="{67898E3D-4F97-4BBF-989F-F849B2775A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E4DD866-F18C-426E-BE63-82748D80092C}" type="pres">
      <dgm:prSet presAssocID="{67898E3D-4F97-4BBF-989F-F849B2775A3A}" presName="spaceRect" presStyleCnt="0"/>
      <dgm:spPr/>
    </dgm:pt>
    <dgm:pt modelId="{CEB850E6-4F28-4A9D-9C25-4B3CBED55C02}" type="pres">
      <dgm:prSet presAssocID="{67898E3D-4F97-4BBF-989F-F849B2775A3A}" presName="textRect" presStyleLbl="revTx" presStyleIdx="1" presStyleCnt="4">
        <dgm:presLayoutVars>
          <dgm:chMax val="1"/>
          <dgm:chPref val="1"/>
        </dgm:presLayoutVars>
      </dgm:prSet>
      <dgm:spPr/>
    </dgm:pt>
    <dgm:pt modelId="{6E5B7BC1-09D9-493D-A93F-9FEB2A9291ED}" type="pres">
      <dgm:prSet presAssocID="{C4834908-D89D-4EDB-9217-D8AD08FA045F}" presName="sibTrans" presStyleCnt="0"/>
      <dgm:spPr/>
    </dgm:pt>
    <dgm:pt modelId="{A8C6A384-5C5B-4C0C-A448-698185CA31AD}" type="pres">
      <dgm:prSet presAssocID="{9F1AA9CC-3BA4-409F-8C2E-3BF71C9752B4}" presName="compNode" presStyleCnt="0"/>
      <dgm:spPr/>
    </dgm:pt>
    <dgm:pt modelId="{98B512D7-95E7-40CF-88F3-1948BC98F1B5}" type="pres">
      <dgm:prSet presAssocID="{9F1AA9CC-3BA4-409F-8C2E-3BF71C9752B4}" presName="iconBgRect" presStyleLbl="bgShp" presStyleIdx="2" presStyleCnt="4"/>
      <dgm:spPr>
        <a:prstGeom prst="round2DiagRect">
          <a:avLst>
            <a:gd name="adj1" fmla="val 29727"/>
            <a:gd name="adj2" fmla="val 0"/>
          </a:avLst>
        </a:prstGeom>
      </dgm:spPr>
    </dgm:pt>
    <dgm:pt modelId="{A8ED1385-F773-485F-896B-848C444056A6}" type="pres">
      <dgm:prSet presAssocID="{9F1AA9CC-3BA4-409F-8C2E-3BF71C9752B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6814B970-835D-4C3B-AB93-08409CCDDF21}" type="pres">
      <dgm:prSet presAssocID="{9F1AA9CC-3BA4-409F-8C2E-3BF71C9752B4}" presName="spaceRect" presStyleCnt="0"/>
      <dgm:spPr/>
    </dgm:pt>
    <dgm:pt modelId="{B6ADF4FD-3564-47C7-9D40-B4699A43860D}" type="pres">
      <dgm:prSet presAssocID="{9F1AA9CC-3BA4-409F-8C2E-3BF71C9752B4}" presName="textRect" presStyleLbl="revTx" presStyleIdx="2" presStyleCnt="4">
        <dgm:presLayoutVars>
          <dgm:chMax val="1"/>
          <dgm:chPref val="1"/>
        </dgm:presLayoutVars>
      </dgm:prSet>
      <dgm:spPr/>
    </dgm:pt>
    <dgm:pt modelId="{BA9692DA-FE0D-4022-B4A9-F9D8555B3139}" type="pres">
      <dgm:prSet presAssocID="{59139024-2ECC-4952-86D0-7DE830D3A30D}" presName="sibTrans" presStyleCnt="0"/>
      <dgm:spPr/>
    </dgm:pt>
    <dgm:pt modelId="{52827EDA-12F5-4189-AF19-AEEA4221A05C}" type="pres">
      <dgm:prSet presAssocID="{D5451FAC-DE2B-40EF-BE21-73F3AC5201D4}" presName="compNode" presStyleCnt="0"/>
      <dgm:spPr/>
    </dgm:pt>
    <dgm:pt modelId="{362CC8F4-8017-423B-8DCA-ED373D6D8940}" type="pres">
      <dgm:prSet presAssocID="{D5451FAC-DE2B-40EF-BE21-73F3AC5201D4}" presName="iconBgRect" presStyleLbl="bgShp" presStyleIdx="3" presStyleCnt="4"/>
      <dgm:spPr>
        <a:prstGeom prst="round2DiagRect">
          <a:avLst>
            <a:gd name="adj1" fmla="val 29727"/>
            <a:gd name="adj2" fmla="val 0"/>
          </a:avLst>
        </a:prstGeom>
      </dgm:spPr>
    </dgm:pt>
    <dgm:pt modelId="{79806B06-0F9A-460E-BF79-70217C042FB8}" type="pres">
      <dgm:prSet presAssocID="{D5451FAC-DE2B-40EF-BE21-73F3AC5201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F5271CF5-8693-4B7C-B098-ACA363E5A435}" type="pres">
      <dgm:prSet presAssocID="{D5451FAC-DE2B-40EF-BE21-73F3AC5201D4}" presName="spaceRect" presStyleCnt="0"/>
      <dgm:spPr/>
    </dgm:pt>
    <dgm:pt modelId="{C5F6479A-A92F-4F66-8C0F-22CFC8511325}" type="pres">
      <dgm:prSet presAssocID="{D5451FAC-DE2B-40EF-BE21-73F3AC5201D4}" presName="textRect" presStyleLbl="revTx" presStyleIdx="3" presStyleCnt="4">
        <dgm:presLayoutVars>
          <dgm:chMax val="1"/>
          <dgm:chPref val="1"/>
        </dgm:presLayoutVars>
      </dgm:prSet>
      <dgm:spPr/>
    </dgm:pt>
  </dgm:ptLst>
  <dgm:cxnLst>
    <dgm:cxn modelId="{E60D6B22-8A30-4913-94D0-FC089EDA6B22}" type="presOf" srcId="{5E6BB876-9564-45EC-A691-43AD9E081600}" destId="{F18FF5E9-7213-4775-B54C-D4A3FEB5DD09}" srcOrd="0" destOrd="0" presId="urn:microsoft.com/office/officeart/2018/5/layout/IconLeafLabelList"/>
    <dgm:cxn modelId="{D050FE29-4BD1-48DC-86FA-02426E45CD82}" type="presOf" srcId="{D5451FAC-DE2B-40EF-BE21-73F3AC5201D4}" destId="{C5F6479A-A92F-4F66-8C0F-22CFC8511325}" srcOrd="0" destOrd="0" presId="urn:microsoft.com/office/officeart/2018/5/layout/IconLeafLabelList"/>
    <dgm:cxn modelId="{89B19C66-641E-4BD6-A59C-22EF12ECDC42}" srcId="{B9287C45-8449-4C6E-85F9-CBF2B422A71D}" destId="{5E6BB876-9564-45EC-A691-43AD9E081600}" srcOrd="0" destOrd="0" parTransId="{35A61FEB-1334-48EC-9075-04F147FDEEE7}" sibTransId="{7F708DB4-D455-422F-97E5-D52D397CCFE2}"/>
    <dgm:cxn modelId="{BF23A47E-A3C5-4E80-9C08-B5D368E9C67C}" srcId="{B9287C45-8449-4C6E-85F9-CBF2B422A71D}" destId="{67898E3D-4F97-4BBF-989F-F849B2775A3A}" srcOrd="1" destOrd="0" parTransId="{D437726E-E780-4956-91E5-18C4C5FBB0C9}" sibTransId="{C4834908-D89D-4EDB-9217-D8AD08FA045F}"/>
    <dgm:cxn modelId="{B5FF5E9F-D3B3-42B5-8B66-80DEBBC5DA4B}" srcId="{B9287C45-8449-4C6E-85F9-CBF2B422A71D}" destId="{9F1AA9CC-3BA4-409F-8C2E-3BF71C9752B4}" srcOrd="2" destOrd="0" parTransId="{C815E902-F167-4CCD-9E9C-6223556A6B6C}" sibTransId="{59139024-2ECC-4952-86D0-7DE830D3A30D}"/>
    <dgm:cxn modelId="{D56EC5B9-43E3-4E2B-8579-811B245EFE41}" type="presOf" srcId="{9F1AA9CC-3BA4-409F-8C2E-3BF71C9752B4}" destId="{B6ADF4FD-3564-47C7-9D40-B4699A43860D}" srcOrd="0" destOrd="0" presId="urn:microsoft.com/office/officeart/2018/5/layout/IconLeafLabelList"/>
    <dgm:cxn modelId="{A17550C1-3469-45EA-B549-1009E1454403}" srcId="{B9287C45-8449-4C6E-85F9-CBF2B422A71D}" destId="{D5451FAC-DE2B-40EF-BE21-73F3AC5201D4}" srcOrd="3" destOrd="0" parTransId="{C0D32295-C7FA-4E87-A2EE-978000BF4F12}" sibTransId="{6DD0A134-CA75-48E6-AF16-567D5001A2BB}"/>
    <dgm:cxn modelId="{C091C9CE-096E-45B9-B66B-846A966BD784}" type="presOf" srcId="{67898E3D-4F97-4BBF-989F-F849B2775A3A}" destId="{CEB850E6-4F28-4A9D-9C25-4B3CBED55C02}" srcOrd="0" destOrd="0" presId="urn:microsoft.com/office/officeart/2018/5/layout/IconLeafLabelList"/>
    <dgm:cxn modelId="{A5931BD3-F26D-4EBA-A7E5-88ECD19021FF}" type="presOf" srcId="{B9287C45-8449-4C6E-85F9-CBF2B422A71D}" destId="{CAE60904-774D-4DC5-85E1-30AA1269D9B3}" srcOrd="0" destOrd="0" presId="urn:microsoft.com/office/officeart/2018/5/layout/IconLeafLabelList"/>
    <dgm:cxn modelId="{03827747-4C98-465A-B139-99AE54317D24}" type="presParOf" srcId="{CAE60904-774D-4DC5-85E1-30AA1269D9B3}" destId="{1968F051-8AA4-4F8D-A7E3-3310319AA736}" srcOrd="0" destOrd="0" presId="urn:microsoft.com/office/officeart/2018/5/layout/IconLeafLabelList"/>
    <dgm:cxn modelId="{00B4DDE7-B7D9-4FC6-BC9D-AC72BEA6E210}" type="presParOf" srcId="{1968F051-8AA4-4F8D-A7E3-3310319AA736}" destId="{2B134094-4861-44BE-B89D-6155E65AC9EB}" srcOrd="0" destOrd="0" presId="urn:microsoft.com/office/officeart/2018/5/layout/IconLeafLabelList"/>
    <dgm:cxn modelId="{817D2664-A5B3-4B1F-99F3-1B3ED1AD26DD}" type="presParOf" srcId="{1968F051-8AA4-4F8D-A7E3-3310319AA736}" destId="{067DED81-E45B-496F-89E2-49BF115D83DA}" srcOrd="1" destOrd="0" presId="urn:microsoft.com/office/officeart/2018/5/layout/IconLeafLabelList"/>
    <dgm:cxn modelId="{1A50A58A-2733-47E5-9D91-C47FB6F88402}" type="presParOf" srcId="{1968F051-8AA4-4F8D-A7E3-3310319AA736}" destId="{B3C251B5-4389-4E6A-BDE7-E3B900CFF97E}" srcOrd="2" destOrd="0" presId="urn:microsoft.com/office/officeart/2018/5/layout/IconLeafLabelList"/>
    <dgm:cxn modelId="{68255289-7FF1-4C94-B0BE-81CD7DCD7008}" type="presParOf" srcId="{1968F051-8AA4-4F8D-A7E3-3310319AA736}" destId="{F18FF5E9-7213-4775-B54C-D4A3FEB5DD09}" srcOrd="3" destOrd="0" presId="urn:microsoft.com/office/officeart/2018/5/layout/IconLeafLabelList"/>
    <dgm:cxn modelId="{75F12A32-6B2A-4136-A4BD-6D624A004DDD}" type="presParOf" srcId="{CAE60904-774D-4DC5-85E1-30AA1269D9B3}" destId="{BA8F746D-5E9A-46EA-A2C4-F25395C1E572}" srcOrd="1" destOrd="0" presId="urn:microsoft.com/office/officeart/2018/5/layout/IconLeafLabelList"/>
    <dgm:cxn modelId="{34833DE2-20F6-4E9B-99F9-0A1F6108852F}" type="presParOf" srcId="{CAE60904-774D-4DC5-85E1-30AA1269D9B3}" destId="{4316F37A-59B4-409C-91F1-8172D9A4759B}" srcOrd="2" destOrd="0" presId="urn:microsoft.com/office/officeart/2018/5/layout/IconLeafLabelList"/>
    <dgm:cxn modelId="{8ACA0D84-20E3-4456-A089-935CB1B69AE9}" type="presParOf" srcId="{4316F37A-59B4-409C-91F1-8172D9A4759B}" destId="{40997D58-4EE6-4D80-8E23-67357BA3101D}" srcOrd="0" destOrd="0" presId="urn:microsoft.com/office/officeart/2018/5/layout/IconLeafLabelList"/>
    <dgm:cxn modelId="{0C017F6B-867A-4AB6-ABD5-0A972C59F116}" type="presParOf" srcId="{4316F37A-59B4-409C-91F1-8172D9A4759B}" destId="{B5B1BB63-FA30-4921-9C09-FC397E7C6161}" srcOrd="1" destOrd="0" presId="urn:microsoft.com/office/officeart/2018/5/layout/IconLeafLabelList"/>
    <dgm:cxn modelId="{D4EEB60E-A10D-48ED-B803-F0F032E058EB}" type="presParOf" srcId="{4316F37A-59B4-409C-91F1-8172D9A4759B}" destId="{CE4DD866-F18C-426E-BE63-82748D80092C}" srcOrd="2" destOrd="0" presId="urn:microsoft.com/office/officeart/2018/5/layout/IconLeafLabelList"/>
    <dgm:cxn modelId="{F97533C4-095F-4DDD-A25F-2790111123A1}" type="presParOf" srcId="{4316F37A-59B4-409C-91F1-8172D9A4759B}" destId="{CEB850E6-4F28-4A9D-9C25-4B3CBED55C02}" srcOrd="3" destOrd="0" presId="urn:microsoft.com/office/officeart/2018/5/layout/IconLeafLabelList"/>
    <dgm:cxn modelId="{B8B13F3F-F2AA-44D2-B3C0-3D8E136CC741}" type="presParOf" srcId="{CAE60904-774D-4DC5-85E1-30AA1269D9B3}" destId="{6E5B7BC1-09D9-493D-A93F-9FEB2A9291ED}" srcOrd="3" destOrd="0" presId="urn:microsoft.com/office/officeart/2018/5/layout/IconLeafLabelList"/>
    <dgm:cxn modelId="{20482477-5616-4853-BCBE-841975688ACF}" type="presParOf" srcId="{CAE60904-774D-4DC5-85E1-30AA1269D9B3}" destId="{A8C6A384-5C5B-4C0C-A448-698185CA31AD}" srcOrd="4" destOrd="0" presId="urn:microsoft.com/office/officeart/2018/5/layout/IconLeafLabelList"/>
    <dgm:cxn modelId="{07BC1BB2-7C4A-48D6-ADFD-07EE20B4BF22}" type="presParOf" srcId="{A8C6A384-5C5B-4C0C-A448-698185CA31AD}" destId="{98B512D7-95E7-40CF-88F3-1948BC98F1B5}" srcOrd="0" destOrd="0" presId="urn:microsoft.com/office/officeart/2018/5/layout/IconLeafLabelList"/>
    <dgm:cxn modelId="{213003C6-4440-4BE6-A519-79FB6D34872F}" type="presParOf" srcId="{A8C6A384-5C5B-4C0C-A448-698185CA31AD}" destId="{A8ED1385-F773-485F-896B-848C444056A6}" srcOrd="1" destOrd="0" presId="urn:microsoft.com/office/officeart/2018/5/layout/IconLeafLabelList"/>
    <dgm:cxn modelId="{94FC738C-93C4-4754-8BA1-2E692568C969}" type="presParOf" srcId="{A8C6A384-5C5B-4C0C-A448-698185CA31AD}" destId="{6814B970-835D-4C3B-AB93-08409CCDDF21}" srcOrd="2" destOrd="0" presId="urn:microsoft.com/office/officeart/2018/5/layout/IconLeafLabelList"/>
    <dgm:cxn modelId="{1D1F4BAC-DBE4-4EF1-B3DB-AA01BABD3FDD}" type="presParOf" srcId="{A8C6A384-5C5B-4C0C-A448-698185CA31AD}" destId="{B6ADF4FD-3564-47C7-9D40-B4699A43860D}" srcOrd="3" destOrd="0" presId="urn:microsoft.com/office/officeart/2018/5/layout/IconLeafLabelList"/>
    <dgm:cxn modelId="{8162317B-0255-4A72-B4BC-9B6953CADD13}" type="presParOf" srcId="{CAE60904-774D-4DC5-85E1-30AA1269D9B3}" destId="{BA9692DA-FE0D-4022-B4A9-F9D8555B3139}" srcOrd="5" destOrd="0" presId="urn:microsoft.com/office/officeart/2018/5/layout/IconLeafLabelList"/>
    <dgm:cxn modelId="{A621D999-ADD6-4C2C-90D5-9719A097A442}" type="presParOf" srcId="{CAE60904-774D-4DC5-85E1-30AA1269D9B3}" destId="{52827EDA-12F5-4189-AF19-AEEA4221A05C}" srcOrd="6" destOrd="0" presId="urn:microsoft.com/office/officeart/2018/5/layout/IconLeafLabelList"/>
    <dgm:cxn modelId="{E5CCFF56-04C9-454A-B01C-4090C0549281}" type="presParOf" srcId="{52827EDA-12F5-4189-AF19-AEEA4221A05C}" destId="{362CC8F4-8017-423B-8DCA-ED373D6D8940}" srcOrd="0" destOrd="0" presId="urn:microsoft.com/office/officeart/2018/5/layout/IconLeafLabelList"/>
    <dgm:cxn modelId="{00CD3713-6113-42C9-A258-2AC394EC1929}" type="presParOf" srcId="{52827EDA-12F5-4189-AF19-AEEA4221A05C}" destId="{79806B06-0F9A-460E-BF79-70217C042FB8}" srcOrd="1" destOrd="0" presId="urn:microsoft.com/office/officeart/2018/5/layout/IconLeafLabelList"/>
    <dgm:cxn modelId="{7091CDD1-280C-428B-BDBA-B7AD31702652}" type="presParOf" srcId="{52827EDA-12F5-4189-AF19-AEEA4221A05C}" destId="{F5271CF5-8693-4B7C-B098-ACA363E5A435}" srcOrd="2" destOrd="0" presId="urn:microsoft.com/office/officeart/2018/5/layout/IconLeafLabelList"/>
    <dgm:cxn modelId="{1DB308AE-2516-4786-9104-C09B8A29227D}" type="presParOf" srcId="{52827EDA-12F5-4189-AF19-AEEA4221A05C}" destId="{C5F6479A-A92F-4F66-8C0F-22CFC851132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32AD9C-BE2B-4246-8453-E9D559A5E236}"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323B904A-C4E2-4081-8E45-0144561B3F2E}">
      <dgm:prSet/>
      <dgm:spPr/>
      <dgm:t>
        <a:bodyPr/>
        <a:lstStyle/>
        <a:p>
          <a:r>
            <a:rPr lang="en-IN"/>
            <a:t>Project Team</a:t>
          </a:r>
          <a:endParaRPr lang="en-US"/>
        </a:p>
      </dgm:t>
    </dgm:pt>
    <dgm:pt modelId="{13222EF9-F6FE-4D37-A610-C6D9EE4273F8}" type="parTrans" cxnId="{E65A8C39-7385-4C70-AB64-96466AAF0006}">
      <dgm:prSet/>
      <dgm:spPr/>
      <dgm:t>
        <a:bodyPr/>
        <a:lstStyle/>
        <a:p>
          <a:endParaRPr lang="en-US"/>
        </a:p>
      </dgm:t>
    </dgm:pt>
    <dgm:pt modelId="{B1BE56A4-93F1-463B-95F2-9934446CEB77}" type="sibTrans" cxnId="{E65A8C39-7385-4C70-AB64-96466AAF0006}">
      <dgm:prSet/>
      <dgm:spPr/>
      <dgm:t>
        <a:bodyPr/>
        <a:lstStyle/>
        <a:p>
          <a:endParaRPr lang="en-US"/>
        </a:p>
      </dgm:t>
    </dgm:pt>
    <dgm:pt modelId="{A8FD9BC7-3F65-44A0-94CE-A6878EE4BDA5}">
      <dgm:prSet/>
      <dgm:spPr/>
      <dgm:t>
        <a:bodyPr/>
        <a:lstStyle/>
        <a:p>
          <a:r>
            <a:rPr lang="en-IN"/>
            <a:t>Project Sponsor</a:t>
          </a:r>
          <a:endParaRPr lang="en-US"/>
        </a:p>
      </dgm:t>
    </dgm:pt>
    <dgm:pt modelId="{AA3019DC-BAD1-40D1-A50E-AB898A64DF61}" type="parTrans" cxnId="{5852F4D4-E625-4D87-BDF9-25E3F8756D23}">
      <dgm:prSet/>
      <dgm:spPr/>
      <dgm:t>
        <a:bodyPr/>
        <a:lstStyle/>
        <a:p>
          <a:endParaRPr lang="en-US"/>
        </a:p>
      </dgm:t>
    </dgm:pt>
    <dgm:pt modelId="{B46B67BD-A831-48C9-B0B5-CB8FE1986B56}" type="sibTrans" cxnId="{5852F4D4-E625-4D87-BDF9-25E3F8756D23}">
      <dgm:prSet/>
      <dgm:spPr/>
      <dgm:t>
        <a:bodyPr/>
        <a:lstStyle/>
        <a:p>
          <a:endParaRPr lang="en-US"/>
        </a:p>
      </dgm:t>
    </dgm:pt>
    <dgm:pt modelId="{63045C7E-7AF7-43DB-BEF0-86F46FFDF9FC}">
      <dgm:prSet/>
      <dgm:spPr/>
      <dgm:t>
        <a:bodyPr/>
        <a:lstStyle/>
        <a:p>
          <a:r>
            <a:rPr lang="en-IN"/>
            <a:t>Users [Fudgemart Inc. Employees]</a:t>
          </a:r>
          <a:endParaRPr lang="en-US"/>
        </a:p>
      </dgm:t>
    </dgm:pt>
    <dgm:pt modelId="{38D13928-E710-45D2-98D4-CCDB82DD689E}" type="parTrans" cxnId="{E9D17C21-23B7-49EA-B92A-BC2E0F2538BC}">
      <dgm:prSet/>
      <dgm:spPr/>
      <dgm:t>
        <a:bodyPr/>
        <a:lstStyle/>
        <a:p>
          <a:endParaRPr lang="en-US"/>
        </a:p>
      </dgm:t>
    </dgm:pt>
    <dgm:pt modelId="{A9633541-98EC-4912-B22F-C4072F4FEF96}" type="sibTrans" cxnId="{E9D17C21-23B7-49EA-B92A-BC2E0F2538BC}">
      <dgm:prSet/>
      <dgm:spPr/>
      <dgm:t>
        <a:bodyPr/>
        <a:lstStyle/>
        <a:p>
          <a:endParaRPr lang="en-US"/>
        </a:p>
      </dgm:t>
    </dgm:pt>
    <dgm:pt modelId="{195F03E9-9E3B-4978-B52C-FDBB61E3D499}">
      <dgm:prSet/>
      <dgm:spPr/>
      <dgm:t>
        <a:bodyPr/>
        <a:lstStyle/>
        <a:p>
          <a:r>
            <a:rPr lang="en-IN"/>
            <a:t>Internal Audit and Performance </a:t>
          </a:r>
          <a:endParaRPr lang="en-US"/>
        </a:p>
      </dgm:t>
    </dgm:pt>
    <dgm:pt modelId="{9B874CC5-D106-491E-A019-C665F8AD3CD8}" type="parTrans" cxnId="{51701A31-987B-4180-A1D0-AAB5686FA8A4}">
      <dgm:prSet/>
      <dgm:spPr/>
      <dgm:t>
        <a:bodyPr/>
        <a:lstStyle/>
        <a:p>
          <a:endParaRPr lang="en-US"/>
        </a:p>
      </dgm:t>
    </dgm:pt>
    <dgm:pt modelId="{B17307E9-D1B0-4FE2-8D0C-8EF7ADE93776}" type="sibTrans" cxnId="{51701A31-987B-4180-A1D0-AAB5686FA8A4}">
      <dgm:prSet/>
      <dgm:spPr/>
      <dgm:t>
        <a:bodyPr/>
        <a:lstStyle/>
        <a:p>
          <a:endParaRPr lang="en-US"/>
        </a:p>
      </dgm:t>
    </dgm:pt>
    <dgm:pt modelId="{4D0A8066-47E6-424B-81A9-CB646F899F5D}" type="pres">
      <dgm:prSet presAssocID="{1A32AD9C-BE2B-4246-8453-E9D559A5E236}" presName="matrix" presStyleCnt="0">
        <dgm:presLayoutVars>
          <dgm:chMax val="1"/>
          <dgm:dir/>
          <dgm:resizeHandles val="exact"/>
        </dgm:presLayoutVars>
      </dgm:prSet>
      <dgm:spPr/>
    </dgm:pt>
    <dgm:pt modelId="{723246D9-F7CA-4F5B-ABD7-AB5A2417E957}" type="pres">
      <dgm:prSet presAssocID="{1A32AD9C-BE2B-4246-8453-E9D559A5E236}" presName="diamond" presStyleLbl="bgShp" presStyleIdx="0" presStyleCnt="1"/>
      <dgm:spPr/>
    </dgm:pt>
    <dgm:pt modelId="{750A50BF-CC75-435F-A88C-C0E945398EA4}" type="pres">
      <dgm:prSet presAssocID="{1A32AD9C-BE2B-4246-8453-E9D559A5E236}" presName="quad1" presStyleLbl="node1" presStyleIdx="0" presStyleCnt="4">
        <dgm:presLayoutVars>
          <dgm:chMax val="0"/>
          <dgm:chPref val="0"/>
          <dgm:bulletEnabled val="1"/>
        </dgm:presLayoutVars>
      </dgm:prSet>
      <dgm:spPr/>
    </dgm:pt>
    <dgm:pt modelId="{EA9572B1-F7C7-40AC-B7AE-359CD332657A}" type="pres">
      <dgm:prSet presAssocID="{1A32AD9C-BE2B-4246-8453-E9D559A5E236}" presName="quad2" presStyleLbl="node1" presStyleIdx="1" presStyleCnt="4">
        <dgm:presLayoutVars>
          <dgm:chMax val="0"/>
          <dgm:chPref val="0"/>
          <dgm:bulletEnabled val="1"/>
        </dgm:presLayoutVars>
      </dgm:prSet>
      <dgm:spPr/>
    </dgm:pt>
    <dgm:pt modelId="{0F8FAD62-1E73-40A7-A416-58450ABCF2D6}" type="pres">
      <dgm:prSet presAssocID="{1A32AD9C-BE2B-4246-8453-E9D559A5E236}" presName="quad3" presStyleLbl="node1" presStyleIdx="2" presStyleCnt="4">
        <dgm:presLayoutVars>
          <dgm:chMax val="0"/>
          <dgm:chPref val="0"/>
          <dgm:bulletEnabled val="1"/>
        </dgm:presLayoutVars>
      </dgm:prSet>
      <dgm:spPr/>
    </dgm:pt>
    <dgm:pt modelId="{186E3A73-56A5-42AC-B6C3-F143FCD848B5}" type="pres">
      <dgm:prSet presAssocID="{1A32AD9C-BE2B-4246-8453-E9D559A5E236}" presName="quad4" presStyleLbl="node1" presStyleIdx="3" presStyleCnt="4">
        <dgm:presLayoutVars>
          <dgm:chMax val="0"/>
          <dgm:chPref val="0"/>
          <dgm:bulletEnabled val="1"/>
        </dgm:presLayoutVars>
      </dgm:prSet>
      <dgm:spPr/>
    </dgm:pt>
  </dgm:ptLst>
  <dgm:cxnLst>
    <dgm:cxn modelId="{E9D17C21-23B7-49EA-B92A-BC2E0F2538BC}" srcId="{1A32AD9C-BE2B-4246-8453-E9D559A5E236}" destId="{63045C7E-7AF7-43DB-BEF0-86F46FFDF9FC}" srcOrd="2" destOrd="0" parTransId="{38D13928-E710-45D2-98D4-CCDB82DD689E}" sibTransId="{A9633541-98EC-4912-B22F-C4072F4FEF96}"/>
    <dgm:cxn modelId="{51701A31-987B-4180-A1D0-AAB5686FA8A4}" srcId="{1A32AD9C-BE2B-4246-8453-E9D559A5E236}" destId="{195F03E9-9E3B-4978-B52C-FDBB61E3D499}" srcOrd="3" destOrd="0" parTransId="{9B874CC5-D106-491E-A019-C665F8AD3CD8}" sibTransId="{B17307E9-D1B0-4FE2-8D0C-8EF7ADE93776}"/>
    <dgm:cxn modelId="{E65A8C39-7385-4C70-AB64-96466AAF0006}" srcId="{1A32AD9C-BE2B-4246-8453-E9D559A5E236}" destId="{323B904A-C4E2-4081-8E45-0144561B3F2E}" srcOrd="0" destOrd="0" parTransId="{13222EF9-F6FE-4D37-A610-C6D9EE4273F8}" sibTransId="{B1BE56A4-93F1-463B-95F2-9934446CEB77}"/>
    <dgm:cxn modelId="{1E265B74-179E-4697-A7E7-32B1BDC17B85}" type="presOf" srcId="{63045C7E-7AF7-43DB-BEF0-86F46FFDF9FC}" destId="{0F8FAD62-1E73-40A7-A416-58450ABCF2D6}" srcOrd="0" destOrd="0" presId="urn:microsoft.com/office/officeart/2005/8/layout/matrix3"/>
    <dgm:cxn modelId="{F162547C-6D10-4839-A0B6-D273212FF9C1}" type="presOf" srcId="{A8FD9BC7-3F65-44A0-94CE-A6878EE4BDA5}" destId="{EA9572B1-F7C7-40AC-B7AE-359CD332657A}" srcOrd="0" destOrd="0" presId="urn:microsoft.com/office/officeart/2005/8/layout/matrix3"/>
    <dgm:cxn modelId="{607B0582-BF45-48B6-AFE1-59D44302B14D}" type="presOf" srcId="{1A32AD9C-BE2B-4246-8453-E9D559A5E236}" destId="{4D0A8066-47E6-424B-81A9-CB646F899F5D}" srcOrd="0" destOrd="0" presId="urn:microsoft.com/office/officeart/2005/8/layout/matrix3"/>
    <dgm:cxn modelId="{FEE6EAC4-A961-40EE-8F12-8000F74585D0}" type="presOf" srcId="{195F03E9-9E3B-4978-B52C-FDBB61E3D499}" destId="{186E3A73-56A5-42AC-B6C3-F143FCD848B5}" srcOrd="0" destOrd="0" presId="urn:microsoft.com/office/officeart/2005/8/layout/matrix3"/>
    <dgm:cxn modelId="{5852F4D4-E625-4D87-BDF9-25E3F8756D23}" srcId="{1A32AD9C-BE2B-4246-8453-E9D559A5E236}" destId="{A8FD9BC7-3F65-44A0-94CE-A6878EE4BDA5}" srcOrd="1" destOrd="0" parTransId="{AA3019DC-BAD1-40D1-A50E-AB898A64DF61}" sibTransId="{B46B67BD-A831-48C9-B0B5-CB8FE1986B56}"/>
    <dgm:cxn modelId="{06E203EB-F8A3-4FB7-916E-5B596D249961}" type="presOf" srcId="{323B904A-C4E2-4081-8E45-0144561B3F2E}" destId="{750A50BF-CC75-435F-A88C-C0E945398EA4}" srcOrd="0" destOrd="0" presId="urn:microsoft.com/office/officeart/2005/8/layout/matrix3"/>
    <dgm:cxn modelId="{2C85CA35-1A33-4052-A54B-AC322C09B88B}" type="presParOf" srcId="{4D0A8066-47E6-424B-81A9-CB646F899F5D}" destId="{723246D9-F7CA-4F5B-ABD7-AB5A2417E957}" srcOrd="0" destOrd="0" presId="urn:microsoft.com/office/officeart/2005/8/layout/matrix3"/>
    <dgm:cxn modelId="{34911BDE-0189-4CB4-85AA-0E5226E001FA}" type="presParOf" srcId="{4D0A8066-47E6-424B-81A9-CB646F899F5D}" destId="{750A50BF-CC75-435F-A88C-C0E945398EA4}" srcOrd="1" destOrd="0" presId="urn:microsoft.com/office/officeart/2005/8/layout/matrix3"/>
    <dgm:cxn modelId="{8E7214DD-7381-4A74-9174-6F23E138DCAD}" type="presParOf" srcId="{4D0A8066-47E6-424B-81A9-CB646F899F5D}" destId="{EA9572B1-F7C7-40AC-B7AE-359CD332657A}" srcOrd="2" destOrd="0" presId="urn:microsoft.com/office/officeart/2005/8/layout/matrix3"/>
    <dgm:cxn modelId="{03A6DD2F-270A-48C5-874B-BEB09723A095}" type="presParOf" srcId="{4D0A8066-47E6-424B-81A9-CB646F899F5D}" destId="{0F8FAD62-1E73-40A7-A416-58450ABCF2D6}" srcOrd="3" destOrd="0" presId="urn:microsoft.com/office/officeart/2005/8/layout/matrix3"/>
    <dgm:cxn modelId="{569476BD-F02E-44E8-B4E7-3B5A56F51A56}" type="presParOf" srcId="{4D0A8066-47E6-424B-81A9-CB646F899F5D}" destId="{186E3A73-56A5-42AC-B6C3-F143FCD848B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208818-8956-4681-B210-115DC88BB07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73A3C89-72E1-445C-9C64-F152AE658E3A}">
      <dgm:prSet/>
      <dgm:spPr/>
      <dgm:t>
        <a:bodyPr/>
        <a:lstStyle/>
        <a:p>
          <a:pPr>
            <a:lnSpc>
              <a:spcPct val="100000"/>
            </a:lnSpc>
            <a:defRPr cap="all"/>
          </a:pPr>
          <a:r>
            <a:rPr lang="en-US" b="1"/>
            <a:t>Project Proposal</a:t>
          </a:r>
          <a:endParaRPr lang="en-US"/>
        </a:p>
      </dgm:t>
    </dgm:pt>
    <dgm:pt modelId="{AFFDB30D-4460-4FB8-B63E-6BF7B9D858B7}" type="parTrans" cxnId="{699FBDB9-7F4F-404F-8F8E-EBEB17BC68C8}">
      <dgm:prSet/>
      <dgm:spPr/>
      <dgm:t>
        <a:bodyPr/>
        <a:lstStyle/>
        <a:p>
          <a:endParaRPr lang="en-US"/>
        </a:p>
      </dgm:t>
    </dgm:pt>
    <dgm:pt modelId="{4FCA3548-1CEB-4255-A26E-606482898386}" type="sibTrans" cxnId="{699FBDB9-7F4F-404F-8F8E-EBEB17BC68C8}">
      <dgm:prSet/>
      <dgm:spPr/>
      <dgm:t>
        <a:bodyPr/>
        <a:lstStyle/>
        <a:p>
          <a:endParaRPr lang="en-US"/>
        </a:p>
      </dgm:t>
    </dgm:pt>
    <dgm:pt modelId="{C63CD093-4B1E-42CD-8116-756E10D0B475}">
      <dgm:prSet/>
      <dgm:spPr/>
      <dgm:t>
        <a:bodyPr/>
        <a:lstStyle/>
        <a:p>
          <a:pPr>
            <a:lnSpc>
              <a:spcPct val="100000"/>
            </a:lnSpc>
            <a:defRPr cap="all"/>
          </a:pPr>
          <a:r>
            <a:rPr lang="en-US" b="1"/>
            <a:t>High-level dimensional modeling worksheet</a:t>
          </a:r>
          <a:endParaRPr lang="en-US"/>
        </a:p>
      </dgm:t>
    </dgm:pt>
    <dgm:pt modelId="{205695D4-1ACA-4108-B931-B6861D4D8718}" type="parTrans" cxnId="{7CD5F4BF-088E-42C2-97C4-FD94774E94EF}">
      <dgm:prSet/>
      <dgm:spPr/>
      <dgm:t>
        <a:bodyPr/>
        <a:lstStyle/>
        <a:p>
          <a:endParaRPr lang="en-US"/>
        </a:p>
      </dgm:t>
    </dgm:pt>
    <dgm:pt modelId="{EBEE92EF-89FF-4C59-884C-6B8CFF8AE9E8}" type="sibTrans" cxnId="{7CD5F4BF-088E-42C2-97C4-FD94774E94EF}">
      <dgm:prSet/>
      <dgm:spPr/>
      <dgm:t>
        <a:bodyPr/>
        <a:lstStyle/>
        <a:p>
          <a:endParaRPr lang="en-US"/>
        </a:p>
      </dgm:t>
    </dgm:pt>
    <dgm:pt modelId="{9BE7DE5E-4E89-4C90-A442-C53234A56399}">
      <dgm:prSet/>
      <dgm:spPr/>
      <dgm:t>
        <a:bodyPr/>
        <a:lstStyle/>
        <a:p>
          <a:pPr>
            <a:lnSpc>
              <a:spcPct val="100000"/>
            </a:lnSpc>
            <a:defRPr cap="all"/>
          </a:pPr>
          <a:r>
            <a:rPr lang="en-US" b="1"/>
            <a:t>Detail-level dimensional modeling worksheet</a:t>
          </a:r>
          <a:endParaRPr lang="en-US"/>
        </a:p>
      </dgm:t>
    </dgm:pt>
    <dgm:pt modelId="{1F855053-8027-4A6B-9501-5874608496FC}" type="parTrans" cxnId="{91A8BC4E-912D-4B73-BEA4-B5195D532BA4}">
      <dgm:prSet/>
      <dgm:spPr/>
      <dgm:t>
        <a:bodyPr/>
        <a:lstStyle/>
        <a:p>
          <a:endParaRPr lang="en-US"/>
        </a:p>
      </dgm:t>
    </dgm:pt>
    <dgm:pt modelId="{45BC3E5A-B475-4A98-A962-B8FC4C7D7F4A}" type="sibTrans" cxnId="{91A8BC4E-912D-4B73-BEA4-B5195D532BA4}">
      <dgm:prSet/>
      <dgm:spPr/>
      <dgm:t>
        <a:bodyPr/>
        <a:lstStyle/>
        <a:p>
          <a:endParaRPr lang="en-US"/>
        </a:p>
      </dgm:t>
    </dgm:pt>
    <dgm:pt modelId="{0F6E2714-CD92-44D8-86E4-2B60B0B51387}">
      <dgm:prSet/>
      <dgm:spPr/>
      <dgm:t>
        <a:bodyPr/>
        <a:lstStyle/>
        <a:p>
          <a:pPr>
            <a:lnSpc>
              <a:spcPct val="100000"/>
            </a:lnSpc>
            <a:defRPr cap="all"/>
          </a:pPr>
          <a:r>
            <a:rPr lang="en-US" b="1"/>
            <a:t>Data Warehouse on SQL Server </a:t>
          </a:r>
          <a:endParaRPr lang="en-US"/>
        </a:p>
      </dgm:t>
    </dgm:pt>
    <dgm:pt modelId="{07A03C55-2475-4D53-A20D-8DCFCC1FA465}" type="parTrans" cxnId="{3212D003-D7B7-4CF1-B85D-6F0F5B2B9342}">
      <dgm:prSet/>
      <dgm:spPr/>
      <dgm:t>
        <a:bodyPr/>
        <a:lstStyle/>
        <a:p>
          <a:endParaRPr lang="en-US"/>
        </a:p>
      </dgm:t>
    </dgm:pt>
    <dgm:pt modelId="{05D0CBF5-7A89-43DC-B723-79A7F054C53E}" type="sibTrans" cxnId="{3212D003-D7B7-4CF1-B85D-6F0F5B2B9342}">
      <dgm:prSet/>
      <dgm:spPr/>
      <dgm:t>
        <a:bodyPr/>
        <a:lstStyle/>
        <a:p>
          <a:endParaRPr lang="en-US"/>
        </a:p>
      </dgm:t>
    </dgm:pt>
    <dgm:pt modelId="{E9972CAF-2010-48F4-B0CF-A37FA671B97D}">
      <dgm:prSet/>
      <dgm:spPr/>
      <dgm:t>
        <a:bodyPr/>
        <a:lstStyle/>
        <a:p>
          <a:pPr>
            <a:lnSpc>
              <a:spcPct val="100000"/>
            </a:lnSpc>
            <a:defRPr cap="all"/>
          </a:pPr>
          <a:r>
            <a:rPr lang="en-US" b="1"/>
            <a:t>Initial ETL done in SSIS </a:t>
          </a:r>
          <a:endParaRPr lang="en-US"/>
        </a:p>
      </dgm:t>
    </dgm:pt>
    <dgm:pt modelId="{C9C982F1-2889-4A07-A315-02DE9AA9D760}" type="parTrans" cxnId="{4CC2FB2B-CA1C-402D-8C4C-03F3F382023D}">
      <dgm:prSet/>
      <dgm:spPr/>
      <dgm:t>
        <a:bodyPr/>
        <a:lstStyle/>
        <a:p>
          <a:endParaRPr lang="en-US"/>
        </a:p>
      </dgm:t>
    </dgm:pt>
    <dgm:pt modelId="{6E8D923A-9C52-48D9-B9B7-14544BA68742}" type="sibTrans" cxnId="{4CC2FB2B-CA1C-402D-8C4C-03F3F382023D}">
      <dgm:prSet/>
      <dgm:spPr/>
      <dgm:t>
        <a:bodyPr/>
        <a:lstStyle/>
        <a:p>
          <a:endParaRPr lang="en-US"/>
        </a:p>
      </dgm:t>
    </dgm:pt>
    <dgm:pt modelId="{3710B01D-4231-4B31-9BBD-2C259EAADEA3}">
      <dgm:prSet/>
      <dgm:spPr/>
      <dgm:t>
        <a:bodyPr/>
        <a:lstStyle/>
        <a:p>
          <a:pPr>
            <a:lnSpc>
              <a:spcPct val="100000"/>
            </a:lnSpc>
            <a:defRPr cap="all"/>
          </a:pPr>
          <a:r>
            <a:rPr lang="en-US" b="1"/>
            <a:t>Business Intelligence Dashboard</a:t>
          </a:r>
          <a:endParaRPr lang="en-US"/>
        </a:p>
      </dgm:t>
    </dgm:pt>
    <dgm:pt modelId="{68E78A1C-B321-4180-B50E-DA3AEDB441BB}" type="parTrans" cxnId="{A537AB5B-6116-48F8-9395-FBD3575FE86F}">
      <dgm:prSet/>
      <dgm:spPr/>
      <dgm:t>
        <a:bodyPr/>
        <a:lstStyle/>
        <a:p>
          <a:endParaRPr lang="en-US"/>
        </a:p>
      </dgm:t>
    </dgm:pt>
    <dgm:pt modelId="{CD95E65D-14B0-40BB-B99C-D4ECD1585E02}" type="sibTrans" cxnId="{A537AB5B-6116-48F8-9395-FBD3575FE86F}">
      <dgm:prSet/>
      <dgm:spPr/>
      <dgm:t>
        <a:bodyPr/>
        <a:lstStyle/>
        <a:p>
          <a:endParaRPr lang="en-US"/>
        </a:p>
      </dgm:t>
    </dgm:pt>
    <dgm:pt modelId="{29887B04-B577-485F-B908-B52CC1D570ED}">
      <dgm:prSet/>
      <dgm:spPr/>
      <dgm:t>
        <a:bodyPr/>
        <a:lstStyle/>
        <a:p>
          <a:pPr>
            <a:lnSpc>
              <a:spcPct val="100000"/>
            </a:lnSpc>
            <a:defRPr cap="all"/>
          </a:pPr>
          <a:r>
            <a:rPr lang="en-US" b="1"/>
            <a:t>Presentation and Demonstration</a:t>
          </a:r>
          <a:endParaRPr lang="en-US"/>
        </a:p>
      </dgm:t>
    </dgm:pt>
    <dgm:pt modelId="{3582B7B2-605D-4ACC-A4C2-BD600CFF3D1D}" type="parTrans" cxnId="{3BD2FCC8-3943-4480-A2FC-50DA4DE1FC4A}">
      <dgm:prSet/>
      <dgm:spPr/>
      <dgm:t>
        <a:bodyPr/>
        <a:lstStyle/>
        <a:p>
          <a:endParaRPr lang="en-US"/>
        </a:p>
      </dgm:t>
    </dgm:pt>
    <dgm:pt modelId="{375F6F3F-7083-4612-BAC2-3DECA4A8D60C}" type="sibTrans" cxnId="{3BD2FCC8-3943-4480-A2FC-50DA4DE1FC4A}">
      <dgm:prSet/>
      <dgm:spPr/>
      <dgm:t>
        <a:bodyPr/>
        <a:lstStyle/>
        <a:p>
          <a:endParaRPr lang="en-US"/>
        </a:p>
      </dgm:t>
    </dgm:pt>
    <dgm:pt modelId="{DEE3D45A-21F4-425B-AF34-E383DF1802FF}" type="pres">
      <dgm:prSet presAssocID="{98208818-8956-4681-B210-115DC88BB071}" presName="root" presStyleCnt="0">
        <dgm:presLayoutVars>
          <dgm:dir/>
          <dgm:resizeHandles val="exact"/>
        </dgm:presLayoutVars>
      </dgm:prSet>
      <dgm:spPr/>
    </dgm:pt>
    <dgm:pt modelId="{C9CC2243-17F6-49A7-B84C-ECD2EA3647E1}" type="pres">
      <dgm:prSet presAssocID="{873A3C89-72E1-445C-9C64-F152AE658E3A}" presName="compNode" presStyleCnt="0"/>
      <dgm:spPr/>
    </dgm:pt>
    <dgm:pt modelId="{C2822D4E-E6B7-40D0-A932-52E673769345}" type="pres">
      <dgm:prSet presAssocID="{873A3C89-72E1-445C-9C64-F152AE658E3A}" presName="iconBgRect" presStyleLbl="bgShp" presStyleIdx="0" presStyleCnt="7"/>
      <dgm:spPr/>
    </dgm:pt>
    <dgm:pt modelId="{7F03427E-EB97-48F3-8D38-11DE0A9F9845}" type="pres">
      <dgm:prSet presAssocID="{873A3C89-72E1-445C-9C64-F152AE658E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8A8F7FF-6971-48E3-8A43-86256CE2CD6E}" type="pres">
      <dgm:prSet presAssocID="{873A3C89-72E1-445C-9C64-F152AE658E3A}" presName="spaceRect" presStyleCnt="0"/>
      <dgm:spPr/>
    </dgm:pt>
    <dgm:pt modelId="{3F8B983A-57F1-4160-9564-D3F9B2A145CB}" type="pres">
      <dgm:prSet presAssocID="{873A3C89-72E1-445C-9C64-F152AE658E3A}" presName="textRect" presStyleLbl="revTx" presStyleIdx="0" presStyleCnt="7">
        <dgm:presLayoutVars>
          <dgm:chMax val="1"/>
          <dgm:chPref val="1"/>
        </dgm:presLayoutVars>
      </dgm:prSet>
      <dgm:spPr/>
    </dgm:pt>
    <dgm:pt modelId="{3F64D322-FC9E-4A29-BDF7-F1AC057B88C4}" type="pres">
      <dgm:prSet presAssocID="{4FCA3548-1CEB-4255-A26E-606482898386}" presName="sibTrans" presStyleCnt="0"/>
      <dgm:spPr/>
    </dgm:pt>
    <dgm:pt modelId="{A65263D1-3B33-4C02-A3A3-96E611084CBE}" type="pres">
      <dgm:prSet presAssocID="{C63CD093-4B1E-42CD-8116-756E10D0B475}" presName="compNode" presStyleCnt="0"/>
      <dgm:spPr/>
    </dgm:pt>
    <dgm:pt modelId="{1A032215-72B1-41F2-A673-16AED477A104}" type="pres">
      <dgm:prSet presAssocID="{C63CD093-4B1E-42CD-8116-756E10D0B475}" presName="iconBgRect" presStyleLbl="bgShp" presStyleIdx="1" presStyleCnt="7"/>
      <dgm:spPr/>
    </dgm:pt>
    <dgm:pt modelId="{0CE426CA-3987-4A9A-9DB9-FB6C9AF2482A}" type="pres">
      <dgm:prSet presAssocID="{C63CD093-4B1E-42CD-8116-756E10D0B47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75808F78-A478-4E67-B025-5472C6F98E64}" type="pres">
      <dgm:prSet presAssocID="{C63CD093-4B1E-42CD-8116-756E10D0B475}" presName="spaceRect" presStyleCnt="0"/>
      <dgm:spPr/>
    </dgm:pt>
    <dgm:pt modelId="{816790FB-8097-4901-B70D-93C645429047}" type="pres">
      <dgm:prSet presAssocID="{C63CD093-4B1E-42CD-8116-756E10D0B475}" presName="textRect" presStyleLbl="revTx" presStyleIdx="1" presStyleCnt="7">
        <dgm:presLayoutVars>
          <dgm:chMax val="1"/>
          <dgm:chPref val="1"/>
        </dgm:presLayoutVars>
      </dgm:prSet>
      <dgm:spPr/>
    </dgm:pt>
    <dgm:pt modelId="{7AB4587B-4B5D-4A79-B2DA-BB6332EE7898}" type="pres">
      <dgm:prSet presAssocID="{EBEE92EF-89FF-4C59-884C-6B8CFF8AE9E8}" presName="sibTrans" presStyleCnt="0"/>
      <dgm:spPr/>
    </dgm:pt>
    <dgm:pt modelId="{36AA37CA-0A3B-4BDB-854B-649B5C68B943}" type="pres">
      <dgm:prSet presAssocID="{9BE7DE5E-4E89-4C90-A442-C53234A56399}" presName="compNode" presStyleCnt="0"/>
      <dgm:spPr/>
    </dgm:pt>
    <dgm:pt modelId="{700513EC-700A-4F1A-BC72-1950963E2AE8}" type="pres">
      <dgm:prSet presAssocID="{9BE7DE5E-4E89-4C90-A442-C53234A56399}" presName="iconBgRect" presStyleLbl="bgShp" presStyleIdx="2" presStyleCnt="7"/>
      <dgm:spPr/>
    </dgm:pt>
    <dgm:pt modelId="{A7008AF6-BC6C-4CD3-A3B0-E78D43A5BBC7}" type="pres">
      <dgm:prSet presAssocID="{9BE7DE5E-4E89-4C90-A442-C53234A5639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66C703C-2B4D-4181-B40A-E66FDCD7E01F}" type="pres">
      <dgm:prSet presAssocID="{9BE7DE5E-4E89-4C90-A442-C53234A56399}" presName="spaceRect" presStyleCnt="0"/>
      <dgm:spPr/>
    </dgm:pt>
    <dgm:pt modelId="{57D3C0F7-95C9-416B-8528-27F06265C744}" type="pres">
      <dgm:prSet presAssocID="{9BE7DE5E-4E89-4C90-A442-C53234A56399}" presName="textRect" presStyleLbl="revTx" presStyleIdx="2" presStyleCnt="7">
        <dgm:presLayoutVars>
          <dgm:chMax val="1"/>
          <dgm:chPref val="1"/>
        </dgm:presLayoutVars>
      </dgm:prSet>
      <dgm:spPr/>
    </dgm:pt>
    <dgm:pt modelId="{C65459BD-ADD3-4522-B457-C1EE85E81235}" type="pres">
      <dgm:prSet presAssocID="{45BC3E5A-B475-4A98-A962-B8FC4C7D7F4A}" presName="sibTrans" presStyleCnt="0"/>
      <dgm:spPr/>
    </dgm:pt>
    <dgm:pt modelId="{3E7F606F-0F14-4BA8-9EF5-5CFBEB132811}" type="pres">
      <dgm:prSet presAssocID="{0F6E2714-CD92-44D8-86E4-2B60B0B51387}" presName="compNode" presStyleCnt="0"/>
      <dgm:spPr/>
    </dgm:pt>
    <dgm:pt modelId="{F587918B-1DDB-4AEE-888A-1942E2B9B31D}" type="pres">
      <dgm:prSet presAssocID="{0F6E2714-CD92-44D8-86E4-2B60B0B51387}" presName="iconBgRect" presStyleLbl="bgShp" presStyleIdx="3" presStyleCnt="7"/>
      <dgm:spPr/>
    </dgm:pt>
    <dgm:pt modelId="{1A9D006C-8034-45E1-9271-4EB68430C5B9}" type="pres">
      <dgm:prSet presAssocID="{0F6E2714-CD92-44D8-86E4-2B60B0B5138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EECB716-9CCA-45EB-B070-CB49C5488D23}" type="pres">
      <dgm:prSet presAssocID="{0F6E2714-CD92-44D8-86E4-2B60B0B51387}" presName="spaceRect" presStyleCnt="0"/>
      <dgm:spPr/>
    </dgm:pt>
    <dgm:pt modelId="{801D63E5-A660-44FC-956D-80CCA06FA831}" type="pres">
      <dgm:prSet presAssocID="{0F6E2714-CD92-44D8-86E4-2B60B0B51387}" presName="textRect" presStyleLbl="revTx" presStyleIdx="3" presStyleCnt="7">
        <dgm:presLayoutVars>
          <dgm:chMax val="1"/>
          <dgm:chPref val="1"/>
        </dgm:presLayoutVars>
      </dgm:prSet>
      <dgm:spPr/>
    </dgm:pt>
    <dgm:pt modelId="{B1E46AEC-57D9-42CD-A977-92C452BD5395}" type="pres">
      <dgm:prSet presAssocID="{05D0CBF5-7A89-43DC-B723-79A7F054C53E}" presName="sibTrans" presStyleCnt="0"/>
      <dgm:spPr/>
    </dgm:pt>
    <dgm:pt modelId="{F21E0B25-2721-4F59-A303-5A6502FA4F42}" type="pres">
      <dgm:prSet presAssocID="{E9972CAF-2010-48F4-B0CF-A37FA671B97D}" presName="compNode" presStyleCnt="0"/>
      <dgm:spPr/>
    </dgm:pt>
    <dgm:pt modelId="{FC64E01F-C9F7-483C-A659-DE78607D83C9}" type="pres">
      <dgm:prSet presAssocID="{E9972CAF-2010-48F4-B0CF-A37FA671B97D}" presName="iconBgRect" presStyleLbl="bgShp" presStyleIdx="4" presStyleCnt="7"/>
      <dgm:spPr/>
    </dgm:pt>
    <dgm:pt modelId="{84ECC4E2-9AD9-445E-83C0-CB41F7725C81}" type="pres">
      <dgm:prSet presAssocID="{E9972CAF-2010-48F4-B0CF-A37FA671B97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6255FEE5-2743-45F7-9754-E80EC955A4E9}" type="pres">
      <dgm:prSet presAssocID="{E9972CAF-2010-48F4-B0CF-A37FA671B97D}" presName="spaceRect" presStyleCnt="0"/>
      <dgm:spPr/>
    </dgm:pt>
    <dgm:pt modelId="{89E2A76F-1727-457F-8CF7-9CD7299E94D7}" type="pres">
      <dgm:prSet presAssocID="{E9972CAF-2010-48F4-B0CF-A37FA671B97D}" presName="textRect" presStyleLbl="revTx" presStyleIdx="4" presStyleCnt="7">
        <dgm:presLayoutVars>
          <dgm:chMax val="1"/>
          <dgm:chPref val="1"/>
        </dgm:presLayoutVars>
      </dgm:prSet>
      <dgm:spPr/>
    </dgm:pt>
    <dgm:pt modelId="{88A95EA0-38DA-47F7-B5D2-95059B20E46F}" type="pres">
      <dgm:prSet presAssocID="{6E8D923A-9C52-48D9-B9B7-14544BA68742}" presName="sibTrans" presStyleCnt="0"/>
      <dgm:spPr/>
    </dgm:pt>
    <dgm:pt modelId="{A0BB6E55-B512-489B-9CD2-9B5EBD5129B5}" type="pres">
      <dgm:prSet presAssocID="{3710B01D-4231-4B31-9BBD-2C259EAADEA3}" presName="compNode" presStyleCnt="0"/>
      <dgm:spPr/>
    </dgm:pt>
    <dgm:pt modelId="{8D099CEF-6E7A-483E-88F4-A488C0F1D2C3}" type="pres">
      <dgm:prSet presAssocID="{3710B01D-4231-4B31-9BBD-2C259EAADEA3}" presName="iconBgRect" presStyleLbl="bgShp" presStyleIdx="5" presStyleCnt="7"/>
      <dgm:spPr/>
    </dgm:pt>
    <dgm:pt modelId="{A4A72C17-E320-4C8E-A8E7-BD4ADA221D66}" type="pres">
      <dgm:prSet presAssocID="{3710B01D-4231-4B31-9BBD-2C259EAADEA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0611B22F-E10E-4221-B999-D628F5F6BB50}" type="pres">
      <dgm:prSet presAssocID="{3710B01D-4231-4B31-9BBD-2C259EAADEA3}" presName="spaceRect" presStyleCnt="0"/>
      <dgm:spPr/>
    </dgm:pt>
    <dgm:pt modelId="{9BCE723B-6B64-49B0-BF42-ADA787522B7A}" type="pres">
      <dgm:prSet presAssocID="{3710B01D-4231-4B31-9BBD-2C259EAADEA3}" presName="textRect" presStyleLbl="revTx" presStyleIdx="5" presStyleCnt="7">
        <dgm:presLayoutVars>
          <dgm:chMax val="1"/>
          <dgm:chPref val="1"/>
        </dgm:presLayoutVars>
      </dgm:prSet>
      <dgm:spPr/>
    </dgm:pt>
    <dgm:pt modelId="{6D3F13D5-25FC-4A9F-A674-FBC3E566986E}" type="pres">
      <dgm:prSet presAssocID="{CD95E65D-14B0-40BB-B99C-D4ECD1585E02}" presName="sibTrans" presStyleCnt="0"/>
      <dgm:spPr/>
    </dgm:pt>
    <dgm:pt modelId="{ADD4718C-A5DE-4854-B427-C92BCC78DCCA}" type="pres">
      <dgm:prSet presAssocID="{29887B04-B577-485F-B908-B52CC1D570ED}" presName="compNode" presStyleCnt="0"/>
      <dgm:spPr/>
    </dgm:pt>
    <dgm:pt modelId="{D64AC414-F9A0-417F-B31F-8613B1AFC52A}" type="pres">
      <dgm:prSet presAssocID="{29887B04-B577-485F-B908-B52CC1D570ED}" presName="iconBgRect" presStyleLbl="bgShp" presStyleIdx="6" presStyleCnt="7"/>
      <dgm:spPr/>
    </dgm:pt>
    <dgm:pt modelId="{A20AE2A9-0C39-491F-98DC-1D85429B26C2}" type="pres">
      <dgm:prSet presAssocID="{29887B04-B577-485F-B908-B52CC1D570E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eacher"/>
        </a:ext>
      </dgm:extLst>
    </dgm:pt>
    <dgm:pt modelId="{429D194D-0A87-458C-9EA3-935E38457A97}" type="pres">
      <dgm:prSet presAssocID="{29887B04-B577-485F-B908-B52CC1D570ED}" presName="spaceRect" presStyleCnt="0"/>
      <dgm:spPr/>
    </dgm:pt>
    <dgm:pt modelId="{A8B059F0-7895-4D01-9FD5-7CEEC3149AB9}" type="pres">
      <dgm:prSet presAssocID="{29887B04-B577-485F-B908-B52CC1D570ED}" presName="textRect" presStyleLbl="revTx" presStyleIdx="6" presStyleCnt="7">
        <dgm:presLayoutVars>
          <dgm:chMax val="1"/>
          <dgm:chPref val="1"/>
        </dgm:presLayoutVars>
      </dgm:prSet>
      <dgm:spPr/>
    </dgm:pt>
  </dgm:ptLst>
  <dgm:cxnLst>
    <dgm:cxn modelId="{3212D003-D7B7-4CF1-B85D-6F0F5B2B9342}" srcId="{98208818-8956-4681-B210-115DC88BB071}" destId="{0F6E2714-CD92-44D8-86E4-2B60B0B51387}" srcOrd="3" destOrd="0" parTransId="{07A03C55-2475-4D53-A20D-8DCFCC1FA465}" sibTransId="{05D0CBF5-7A89-43DC-B723-79A7F054C53E}"/>
    <dgm:cxn modelId="{40165311-4AD6-4F00-9DE9-D0D3D32252B1}" type="presOf" srcId="{98208818-8956-4681-B210-115DC88BB071}" destId="{DEE3D45A-21F4-425B-AF34-E383DF1802FF}" srcOrd="0" destOrd="0" presId="urn:microsoft.com/office/officeart/2018/5/layout/IconCircleLabelList"/>
    <dgm:cxn modelId="{6B456C17-43B7-46B5-B47E-7C434EB1C136}" type="presOf" srcId="{29887B04-B577-485F-B908-B52CC1D570ED}" destId="{A8B059F0-7895-4D01-9FD5-7CEEC3149AB9}" srcOrd="0" destOrd="0" presId="urn:microsoft.com/office/officeart/2018/5/layout/IconCircleLabelList"/>
    <dgm:cxn modelId="{0ED28D19-96A1-498E-A15A-7635466E3D4A}" type="presOf" srcId="{E9972CAF-2010-48F4-B0CF-A37FA671B97D}" destId="{89E2A76F-1727-457F-8CF7-9CD7299E94D7}" srcOrd="0" destOrd="0" presId="urn:microsoft.com/office/officeart/2018/5/layout/IconCircleLabelList"/>
    <dgm:cxn modelId="{FE3FFB25-131D-4C4D-82A3-6451BC6DA93E}" type="presOf" srcId="{0F6E2714-CD92-44D8-86E4-2B60B0B51387}" destId="{801D63E5-A660-44FC-956D-80CCA06FA831}" srcOrd="0" destOrd="0" presId="urn:microsoft.com/office/officeart/2018/5/layout/IconCircleLabelList"/>
    <dgm:cxn modelId="{74A6D42A-3802-4E52-B567-FEFB0B0EF832}" type="presOf" srcId="{3710B01D-4231-4B31-9BBD-2C259EAADEA3}" destId="{9BCE723B-6B64-49B0-BF42-ADA787522B7A}" srcOrd="0" destOrd="0" presId="urn:microsoft.com/office/officeart/2018/5/layout/IconCircleLabelList"/>
    <dgm:cxn modelId="{4CC2FB2B-CA1C-402D-8C4C-03F3F382023D}" srcId="{98208818-8956-4681-B210-115DC88BB071}" destId="{E9972CAF-2010-48F4-B0CF-A37FA671B97D}" srcOrd="4" destOrd="0" parTransId="{C9C982F1-2889-4A07-A315-02DE9AA9D760}" sibTransId="{6E8D923A-9C52-48D9-B9B7-14544BA68742}"/>
    <dgm:cxn modelId="{A537AB5B-6116-48F8-9395-FBD3575FE86F}" srcId="{98208818-8956-4681-B210-115DC88BB071}" destId="{3710B01D-4231-4B31-9BBD-2C259EAADEA3}" srcOrd="5" destOrd="0" parTransId="{68E78A1C-B321-4180-B50E-DA3AEDB441BB}" sibTransId="{CD95E65D-14B0-40BB-B99C-D4ECD1585E02}"/>
    <dgm:cxn modelId="{E49E7060-7173-499F-9AAF-506E0FB0E3F6}" type="presOf" srcId="{9BE7DE5E-4E89-4C90-A442-C53234A56399}" destId="{57D3C0F7-95C9-416B-8528-27F06265C744}" srcOrd="0" destOrd="0" presId="urn:microsoft.com/office/officeart/2018/5/layout/IconCircleLabelList"/>
    <dgm:cxn modelId="{91A8BC4E-912D-4B73-BEA4-B5195D532BA4}" srcId="{98208818-8956-4681-B210-115DC88BB071}" destId="{9BE7DE5E-4E89-4C90-A442-C53234A56399}" srcOrd="2" destOrd="0" parTransId="{1F855053-8027-4A6B-9501-5874608496FC}" sibTransId="{45BC3E5A-B475-4A98-A962-B8FC4C7D7F4A}"/>
    <dgm:cxn modelId="{699FBDB9-7F4F-404F-8F8E-EBEB17BC68C8}" srcId="{98208818-8956-4681-B210-115DC88BB071}" destId="{873A3C89-72E1-445C-9C64-F152AE658E3A}" srcOrd="0" destOrd="0" parTransId="{AFFDB30D-4460-4FB8-B63E-6BF7B9D858B7}" sibTransId="{4FCA3548-1CEB-4255-A26E-606482898386}"/>
    <dgm:cxn modelId="{9BA146BB-EB7C-4458-B3E3-A1B2ACAB1291}" type="presOf" srcId="{873A3C89-72E1-445C-9C64-F152AE658E3A}" destId="{3F8B983A-57F1-4160-9564-D3F9B2A145CB}" srcOrd="0" destOrd="0" presId="urn:microsoft.com/office/officeart/2018/5/layout/IconCircleLabelList"/>
    <dgm:cxn modelId="{7CD5F4BF-088E-42C2-97C4-FD94774E94EF}" srcId="{98208818-8956-4681-B210-115DC88BB071}" destId="{C63CD093-4B1E-42CD-8116-756E10D0B475}" srcOrd="1" destOrd="0" parTransId="{205695D4-1ACA-4108-B931-B6861D4D8718}" sibTransId="{EBEE92EF-89FF-4C59-884C-6B8CFF8AE9E8}"/>
    <dgm:cxn modelId="{3BD2FCC8-3943-4480-A2FC-50DA4DE1FC4A}" srcId="{98208818-8956-4681-B210-115DC88BB071}" destId="{29887B04-B577-485F-B908-B52CC1D570ED}" srcOrd="6" destOrd="0" parTransId="{3582B7B2-605D-4ACC-A4C2-BD600CFF3D1D}" sibTransId="{375F6F3F-7083-4612-BAC2-3DECA4A8D60C}"/>
    <dgm:cxn modelId="{45DC58FB-AFA5-408D-BB3F-0C79242C1060}" type="presOf" srcId="{C63CD093-4B1E-42CD-8116-756E10D0B475}" destId="{816790FB-8097-4901-B70D-93C645429047}" srcOrd="0" destOrd="0" presId="urn:microsoft.com/office/officeart/2018/5/layout/IconCircleLabelList"/>
    <dgm:cxn modelId="{1FAEA377-23B3-4D76-A88C-261682152E2E}" type="presParOf" srcId="{DEE3D45A-21F4-425B-AF34-E383DF1802FF}" destId="{C9CC2243-17F6-49A7-B84C-ECD2EA3647E1}" srcOrd="0" destOrd="0" presId="urn:microsoft.com/office/officeart/2018/5/layout/IconCircleLabelList"/>
    <dgm:cxn modelId="{154AA7D9-F06C-4443-AD72-0ED43B41D790}" type="presParOf" srcId="{C9CC2243-17F6-49A7-B84C-ECD2EA3647E1}" destId="{C2822D4E-E6B7-40D0-A932-52E673769345}" srcOrd="0" destOrd="0" presId="urn:microsoft.com/office/officeart/2018/5/layout/IconCircleLabelList"/>
    <dgm:cxn modelId="{89C2B326-662F-45E6-9155-2CB5CE7351F6}" type="presParOf" srcId="{C9CC2243-17F6-49A7-B84C-ECD2EA3647E1}" destId="{7F03427E-EB97-48F3-8D38-11DE0A9F9845}" srcOrd="1" destOrd="0" presId="urn:microsoft.com/office/officeart/2018/5/layout/IconCircleLabelList"/>
    <dgm:cxn modelId="{95C2F1CB-4806-4BA5-910D-C2D381262474}" type="presParOf" srcId="{C9CC2243-17F6-49A7-B84C-ECD2EA3647E1}" destId="{98A8F7FF-6971-48E3-8A43-86256CE2CD6E}" srcOrd="2" destOrd="0" presId="urn:microsoft.com/office/officeart/2018/5/layout/IconCircleLabelList"/>
    <dgm:cxn modelId="{864755A1-3873-444E-BF80-4AFC948E5F99}" type="presParOf" srcId="{C9CC2243-17F6-49A7-B84C-ECD2EA3647E1}" destId="{3F8B983A-57F1-4160-9564-D3F9B2A145CB}" srcOrd="3" destOrd="0" presId="urn:microsoft.com/office/officeart/2018/5/layout/IconCircleLabelList"/>
    <dgm:cxn modelId="{5F9A5371-0A87-4F8D-8BC2-DE94A7B9C8E2}" type="presParOf" srcId="{DEE3D45A-21F4-425B-AF34-E383DF1802FF}" destId="{3F64D322-FC9E-4A29-BDF7-F1AC057B88C4}" srcOrd="1" destOrd="0" presId="urn:microsoft.com/office/officeart/2018/5/layout/IconCircleLabelList"/>
    <dgm:cxn modelId="{9AB4615B-3990-4BB8-8CD8-C3700FDFFDBF}" type="presParOf" srcId="{DEE3D45A-21F4-425B-AF34-E383DF1802FF}" destId="{A65263D1-3B33-4C02-A3A3-96E611084CBE}" srcOrd="2" destOrd="0" presId="urn:microsoft.com/office/officeart/2018/5/layout/IconCircleLabelList"/>
    <dgm:cxn modelId="{36CBA669-FEF8-435D-AE76-92DFF7CB3D1E}" type="presParOf" srcId="{A65263D1-3B33-4C02-A3A3-96E611084CBE}" destId="{1A032215-72B1-41F2-A673-16AED477A104}" srcOrd="0" destOrd="0" presId="urn:microsoft.com/office/officeart/2018/5/layout/IconCircleLabelList"/>
    <dgm:cxn modelId="{93DE1EE6-0D0E-430E-AF09-96D9B613DB70}" type="presParOf" srcId="{A65263D1-3B33-4C02-A3A3-96E611084CBE}" destId="{0CE426CA-3987-4A9A-9DB9-FB6C9AF2482A}" srcOrd="1" destOrd="0" presId="urn:microsoft.com/office/officeart/2018/5/layout/IconCircleLabelList"/>
    <dgm:cxn modelId="{8036522F-CC8B-454B-9FA4-BB806043C76B}" type="presParOf" srcId="{A65263D1-3B33-4C02-A3A3-96E611084CBE}" destId="{75808F78-A478-4E67-B025-5472C6F98E64}" srcOrd="2" destOrd="0" presId="urn:microsoft.com/office/officeart/2018/5/layout/IconCircleLabelList"/>
    <dgm:cxn modelId="{1A1BF2E8-EB1A-401D-9DEF-CAE8E88DE19E}" type="presParOf" srcId="{A65263D1-3B33-4C02-A3A3-96E611084CBE}" destId="{816790FB-8097-4901-B70D-93C645429047}" srcOrd="3" destOrd="0" presId="urn:microsoft.com/office/officeart/2018/5/layout/IconCircleLabelList"/>
    <dgm:cxn modelId="{CEAB1068-45BD-4B82-B6B5-3EEA8322A0A8}" type="presParOf" srcId="{DEE3D45A-21F4-425B-AF34-E383DF1802FF}" destId="{7AB4587B-4B5D-4A79-B2DA-BB6332EE7898}" srcOrd="3" destOrd="0" presId="urn:microsoft.com/office/officeart/2018/5/layout/IconCircleLabelList"/>
    <dgm:cxn modelId="{79D0D75F-CEFF-4690-B5FE-30F58F32BAAE}" type="presParOf" srcId="{DEE3D45A-21F4-425B-AF34-E383DF1802FF}" destId="{36AA37CA-0A3B-4BDB-854B-649B5C68B943}" srcOrd="4" destOrd="0" presId="urn:microsoft.com/office/officeart/2018/5/layout/IconCircleLabelList"/>
    <dgm:cxn modelId="{34CAECCD-2C2A-4690-9EE2-58AACC515F84}" type="presParOf" srcId="{36AA37CA-0A3B-4BDB-854B-649B5C68B943}" destId="{700513EC-700A-4F1A-BC72-1950963E2AE8}" srcOrd="0" destOrd="0" presId="urn:microsoft.com/office/officeart/2018/5/layout/IconCircleLabelList"/>
    <dgm:cxn modelId="{F2A94523-FB71-4026-BA30-7750E573091E}" type="presParOf" srcId="{36AA37CA-0A3B-4BDB-854B-649B5C68B943}" destId="{A7008AF6-BC6C-4CD3-A3B0-E78D43A5BBC7}" srcOrd="1" destOrd="0" presId="urn:microsoft.com/office/officeart/2018/5/layout/IconCircleLabelList"/>
    <dgm:cxn modelId="{8B43202A-DC96-4C7D-864A-DEA4964E4DE1}" type="presParOf" srcId="{36AA37CA-0A3B-4BDB-854B-649B5C68B943}" destId="{A66C703C-2B4D-4181-B40A-E66FDCD7E01F}" srcOrd="2" destOrd="0" presId="urn:microsoft.com/office/officeart/2018/5/layout/IconCircleLabelList"/>
    <dgm:cxn modelId="{6E76D451-8D45-4C2F-9446-C799BBE1EEEA}" type="presParOf" srcId="{36AA37CA-0A3B-4BDB-854B-649B5C68B943}" destId="{57D3C0F7-95C9-416B-8528-27F06265C744}" srcOrd="3" destOrd="0" presId="urn:microsoft.com/office/officeart/2018/5/layout/IconCircleLabelList"/>
    <dgm:cxn modelId="{B79D6BEF-3676-4A73-8715-28F728938C84}" type="presParOf" srcId="{DEE3D45A-21F4-425B-AF34-E383DF1802FF}" destId="{C65459BD-ADD3-4522-B457-C1EE85E81235}" srcOrd="5" destOrd="0" presId="urn:microsoft.com/office/officeart/2018/5/layout/IconCircleLabelList"/>
    <dgm:cxn modelId="{1DD46D0B-CB85-4FE2-9176-2E7609EFCE19}" type="presParOf" srcId="{DEE3D45A-21F4-425B-AF34-E383DF1802FF}" destId="{3E7F606F-0F14-4BA8-9EF5-5CFBEB132811}" srcOrd="6" destOrd="0" presId="urn:microsoft.com/office/officeart/2018/5/layout/IconCircleLabelList"/>
    <dgm:cxn modelId="{CD9A05C9-CD25-421C-8E85-3C834C54E1C0}" type="presParOf" srcId="{3E7F606F-0F14-4BA8-9EF5-5CFBEB132811}" destId="{F587918B-1DDB-4AEE-888A-1942E2B9B31D}" srcOrd="0" destOrd="0" presId="urn:microsoft.com/office/officeart/2018/5/layout/IconCircleLabelList"/>
    <dgm:cxn modelId="{057ED4A8-8B44-4A14-BD5F-3A384952FE63}" type="presParOf" srcId="{3E7F606F-0F14-4BA8-9EF5-5CFBEB132811}" destId="{1A9D006C-8034-45E1-9271-4EB68430C5B9}" srcOrd="1" destOrd="0" presId="urn:microsoft.com/office/officeart/2018/5/layout/IconCircleLabelList"/>
    <dgm:cxn modelId="{5953FA5E-45EE-49E1-A53F-1B854EE78351}" type="presParOf" srcId="{3E7F606F-0F14-4BA8-9EF5-5CFBEB132811}" destId="{4EECB716-9CCA-45EB-B070-CB49C5488D23}" srcOrd="2" destOrd="0" presId="urn:microsoft.com/office/officeart/2018/5/layout/IconCircleLabelList"/>
    <dgm:cxn modelId="{6424A1EE-0EA8-4141-A7DF-D722614DF87C}" type="presParOf" srcId="{3E7F606F-0F14-4BA8-9EF5-5CFBEB132811}" destId="{801D63E5-A660-44FC-956D-80CCA06FA831}" srcOrd="3" destOrd="0" presId="urn:microsoft.com/office/officeart/2018/5/layout/IconCircleLabelList"/>
    <dgm:cxn modelId="{D1846D34-0B94-4781-AE6C-84501802F227}" type="presParOf" srcId="{DEE3D45A-21F4-425B-AF34-E383DF1802FF}" destId="{B1E46AEC-57D9-42CD-A977-92C452BD5395}" srcOrd="7" destOrd="0" presId="urn:microsoft.com/office/officeart/2018/5/layout/IconCircleLabelList"/>
    <dgm:cxn modelId="{B0F1B665-3215-4372-BD4D-7FF6CFB47F36}" type="presParOf" srcId="{DEE3D45A-21F4-425B-AF34-E383DF1802FF}" destId="{F21E0B25-2721-4F59-A303-5A6502FA4F42}" srcOrd="8" destOrd="0" presId="urn:microsoft.com/office/officeart/2018/5/layout/IconCircleLabelList"/>
    <dgm:cxn modelId="{E0B15069-4B8C-4DCD-8E29-B2E50241C794}" type="presParOf" srcId="{F21E0B25-2721-4F59-A303-5A6502FA4F42}" destId="{FC64E01F-C9F7-483C-A659-DE78607D83C9}" srcOrd="0" destOrd="0" presId="urn:microsoft.com/office/officeart/2018/5/layout/IconCircleLabelList"/>
    <dgm:cxn modelId="{F042F006-ECEF-48DF-9BC2-A07EA4AC305A}" type="presParOf" srcId="{F21E0B25-2721-4F59-A303-5A6502FA4F42}" destId="{84ECC4E2-9AD9-445E-83C0-CB41F7725C81}" srcOrd="1" destOrd="0" presId="urn:microsoft.com/office/officeart/2018/5/layout/IconCircleLabelList"/>
    <dgm:cxn modelId="{1E43A955-67E6-4D03-97BA-E3FE5441882E}" type="presParOf" srcId="{F21E0B25-2721-4F59-A303-5A6502FA4F42}" destId="{6255FEE5-2743-45F7-9754-E80EC955A4E9}" srcOrd="2" destOrd="0" presId="urn:microsoft.com/office/officeart/2018/5/layout/IconCircleLabelList"/>
    <dgm:cxn modelId="{AB26FC4C-AF0C-4F32-B318-99884D7C0A0B}" type="presParOf" srcId="{F21E0B25-2721-4F59-A303-5A6502FA4F42}" destId="{89E2A76F-1727-457F-8CF7-9CD7299E94D7}" srcOrd="3" destOrd="0" presId="urn:microsoft.com/office/officeart/2018/5/layout/IconCircleLabelList"/>
    <dgm:cxn modelId="{7CBAD7CD-38DE-48B2-B45D-7E4CB4EED4FA}" type="presParOf" srcId="{DEE3D45A-21F4-425B-AF34-E383DF1802FF}" destId="{88A95EA0-38DA-47F7-B5D2-95059B20E46F}" srcOrd="9" destOrd="0" presId="urn:microsoft.com/office/officeart/2018/5/layout/IconCircleLabelList"/>
    <dgm:cxn modelId="{5893E082-ABBC-4A08-BD11-179294E2B8D2}" type="presParOf" srcId="{DEE3D45A-21F4-425B-AF34-E383DF1802FF}" destId="{A0BB6E55-B512-489B-9CD2-9B5EBD5129B5}" srcOrd="10" destOrd="0" presId="urn:microsoft.com/office/officeart/2018/5/layout/IconCircleLabelList"/>
    <dgm:cxn modelId="{B2FDB7F7-F772-4522-BC54-8F5DA14A7CE6}" type="presParOf" srcId="{A0BB6E55-B512-489B-9CD2-9B5EBD5129B5}" destId="{8D099CEF-6E7A-483E-88F4-A488C0F1D2C3}" srcOrd="0" destOrd="0" presId="urn:microsoft.com/office/officeart/2018/5/layout/IconCircleLabelList"/>
    <dgm:cxn modelId="{7D3D45ED-ABA3-4126-83A0-0B67520B2B76}" type="presParOf" srcId="{A0BB6E55-B512-489B-9CD2-9B5EBD5129B5}" destId="{A4A72C17-E320-4C8E-A8E7-BD4ADA221D66}" srcOrd="1" destOrd="0" presId="urn:microsoft.com/office/officeart/2018/5/layout/IconCircleLabelList"/>
    <dgm:cxn modelId="{6E70DC46-FC01-478D-81EE-C25AF759FBBF}" type="presParOf" srcId="{A0BB6E55-B512-489B-9CD2-9B5EBD5129B5}" destId="{0611B22F-E10E-4221-B999-D628F5F6BB50}" srcOrd="2" destOrd="0" presId="urn:microsoft.com/office/officeart/2018/5/layout/IconCircleLabelList"/>
    <dgm:cxn modelId="{6B51ED7D-76AD-48F4-B6A8-42FC8FB5C649}" type="presParOf" srcId="{A0BB6E55-B512-489B-9CD2-9B5EBD5129B5}" destId="{9BCE723B-6B64-49B0-BF42-ADA787522B7A}" srcOrd="3" destOrd="0" presId="urn:microsoft.com/office/officeart/2018/5/layout/IconCircleLabelList"/>
    <dgm:cxn modelId="{26FD6880-0A33-4938-99F3-FF55E354F2E3}" type="presParOf" srcId="{DEE3D45A-21F4-425B-AF34-E383DF1802FF}" destId="{6D3F13D5-25FC-4A9F-A674-FBC3E566986E}" srcOrd="11" destOrd="0" presId="urn:microsoft.com/office/officeart/2018/5/layout/IconCircleLabelList"/>
    <dgm:cxn modelId="{ADC511B5-5981-4E5D-967D-E119C1360E20}" type="presParOf" srcId="{DEE3D45A-21F4-425B-AF34-E383DF1802FF}" destId="{ADD4718C-A5DE-4854-B427-C92BCC78DCCA}" srcOrd="12" destOrd="0" presId="urn:microsoft.com/office/officeart/2018/5/layout/IconCircleLabelList"/>
    <dgm:cxn modelId="{F0711C9C-F7DD-4267-BA0B-CE5AFDAD7E54}" type="presParOf" srcId="{ADD4718C-A5DE-4854-B427-C92BCC78DCCA}" destId="{D64AC414-F9A0-417F-B31F-8613B1AFC52A}" srcOrd="0" destOrd="0" presId="urn:microsoft.com/office/officeart/2018/5/layout/IconCircleLabelList"/>
    <dgm:cxn modelId="{CAC29CE0-E654-4BD9-B494-CC620CEBC001}" type="presParOf" srcId="{ADD4718C-A5DE-4854-B427-C92BCC78DCCA}" destId="{A20AE2A9-0C39-491F-98DC-1D85429B26C2}" srcOrd="1" destOrd="0" presId="urn:microsoft.com/office/officeart/2018/5/layout/IconCircleLabelList"/>
    <dgm:cxn modelId="{A5FF195C-4CBA-4FCB-ADFC-33890120FAC9}" type="presParOf" srcId="{ADD4718C-A5DE-4854-B427-C92BCC78DCCA}" destId="{429D194D-0A87-458C-9EA3-935E38457A97}" srcOrd="2" destOrd="0" presId="urn:microsoft.com/office/officeart/2018/5/layout/IconCircleLabelList"/>
    <dgm:cxn modelId="{4EF2A177-C61E-46DC-A189-59BE05F23958}" type="presParOf" srcId="{ADD4718C-A5DE-4854-B427-C92BCC78DCCA}" destId="{A8B059F0-7895-4D01-9FD5-7CEEC3149AB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797EE6-29A1-44FF-B92F-4D96BA702B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40622E-F67B-4943-A751-C98DE191A374}">
      <dgm:prSet/>
      <dgm:spPr/>
      <dgm:t>
        <a:bodyPr/>
        <a:lstStyle/>
        <a:p>
          <a:r>
            <a:rPr lang="en-IN"/>
            <a:t>Analyzing Product Review Stars</a:t>
          </a:r>
          <a:endParaRPr lang="en-US"/>
        </a:p>
      </dgm:t>
    </dgm:pt>
    <dgm:pt modelId="{37FD37B4-6E25-4E68-BF11-E5D4AF3B3DA8}" type="parTrans" cxnId="{0AA56F9E-A303-466B-8FAE-34527E5E6EDC}">
      <dgm:prSet/>
      <dgm:spPr/>
      <dgm:t>
        <a:bodyPr/>
        <a:lstStyle/>
        <a:p>
          <a:endParaRPr lang="en-US"/>
        </a:p>
      </dgm:t>
    </dgm:pt>
    <dgm:pt modelId="{74E7354C-1E91-403E-8403-4D11EDAD64B9}" type="sibTrans" cxnId="{0AA56F9E-A303-466B-8FAE-34527E5E6EDC}">
      <dgm:prSet/>
      <dgm:spPr/>
      <dgm:t>
        <a:bodyPr/>
        <a:lstStyle/>
        <a:p>
          <a:endParaRPr lang="en-US"/>
        </a:p>
      </dgm:t>
    </dgm:pt>
    <dgm:pt modelId="{C5FE1172-F8C4-4977-A7C3-E20355363C0E}">
      <dgm:prSet/>
      <dgm:spPr/>
      <dgm:t>
        <a:bodyPr/>
        <a:lstStyle/>
        <a:p>
          <a:r>
            <a:rPr lang="en-IN"/>
            <a:t>Movie Popularity</a:t>
          </a:r>
          <a:endParaRPr lang="en-US"/>
        </a:p>
      </dgm:t>
    </dgm:pt>
    <dgm:pt modelId="{7033B6EC-7131-41FE-A373-DDAE5C62DE5F}" type="parTrans" cxnId="{CEC2503C-AD3F-4C56-BCE4-79647D4BB9FA}">
      <dgm:prSet/>
      <dgm:spPr/>
      <dgm:t>
        <a:bodyPr/>
        <a:lstStyle/>
        <a:p>
          <a:endParaRPr lang="en-US"/>
        </a:p>
      </dgm:t>
    </dgm:pt>
    <dgm:pt modelId="{54CC35D1-597F-4977-B0AB-28C54FED6AD3}" type="sibTrans" cxnId="{CEC2503C-AD3F-4C56-BCE4-79647D4BB9FA}">
      <dgm:prSet/>
      <dgm:spPr/>
      <dgm:t>
        <a:bodyPr/>
        <a:lstStyle/>
        <a:p>
          <a:endParaRPr lang="en-US"/>
        </a:p>
      </dgm:t>
    </dgm:pt>
    <dgm:pt modelId="{38DD4C11-64B4-4268-B5D7-2DB6446D9710}">
      <dgm:prSet/>
      <dgm:spPr/>
      <dgm:t>
        <a:bodyPr/>
        <a:lstStyle/>
        <a:p>
          <a:r>
            <a:rPr lang="en-IN"/>
            <a:t>Aggregated Sales Reporting</a:t>
          </a:r>
          <a:endParaRPr lang="en-US"/>
        </a:p>
      </dgm:t>
    </dgm:pt>
    <dgm:pt modelId="{62E1F9FA-9191-4A82-8092-3E1FBDAA8BB0}" type="parTrans" cxnId="{F8638A54-398B-4D1F-9323-135935EB312E}">
      <dgm:prSet/>
      <dgm:spPr/>
      <dgm:t>
        <a:bodyPr/>
        <a:lstStyle/>
        <a:p>
          <a:endParaRPr lang="en-US"/>
        </a:p>
      </dgm:t>
    </dgm:pt>
    <dgm:pt modelId="{1F8AD096-0361-4A78-869F-FD0B04E2E841}" type="sibTrans" cxnId="{F8638A54-398B-4D1F-9323-135935EB312E}">
      <dgm:prSet/>
      <dgm:spPr/>
      <dgm:t>
        <a:bodyPr/>
        <a:lstStyle/>
        <a:p>
          <a:endParaRPr lang="en-US"/>
        </a:p>
      </dgm:t>
    </dgm:pt>
    <dgm:pt modelId="{9FC701E3-568D-4E64-B9CA-3286E6A6A60B}">
      <dgm:prSet/>
      <dgm:spPr/>
      <dgm:t>
        <a:bodyPr/>
        <a:lstStyle/>
        <a:p>
          <a:r>
            <a:rPr lang="en-US"/>
            <a:t>Customer Promotional Strategy</a:t>
          </a:r>
        </a:p>
      </dgm:t>
    </dgm:pt>
    <dgm:pt modelId="{6717B748-1265-46C5-ACA9-2EE903994914}" type="parTrans" cxnId="{483F8441-AD46-43A9-BA58-86CFB9838E0D}">
      <dgm:prSet/>
      <dgm:spPr/>
      <dgm:t>
        <a:bodyPr/>
        <a:lstStyle/>
        <a:p>
          <a:endParaRPr lang="en-US"/>
        </a:p>
      </dgm:t>
    </dgm:pt>
    <dgm:pt modelId="{6DA65362-84CA-4BA5-BC81-75D6CBA41F23}" type="sibTrans" cxnId="{483F8441-AD46-43A9-BA58-86CFB9838E0D}">
      <dgm:prSet/>
      <dgm:spPr/>
      <dgm:t>
        <a:bodyPr/>
        <a:lstStyle/>
        <a:p>
          <a:endParaRPr lang="en-US"/>
        </a:p>
      </dgm:t>
    </dgm:pt>
    <dgm:pt modelId="{37057231-8B86-45DB-BFA4-084C78273CF5}" type="pres">
      <dgm:prSet presAssocID="{4E797EE6-29A1-44FF-B92F-4D96BA702B27}" presName="root" presStyleCnt="0">
        <dgm:presLayoutVars>
          <dgm:dir/>
          <dgm:resizeHandles val="exact"/>
        </dgm:presLayoutVars>
      </dgm:prSet>
      <dgm:spPr/>
    </dgm:pt>
    <dgm:pt modelId="{63A3BEB1-62FD-4F3F-B145-D258261B09A4}" type="pres">
      <dgm:prSet presAssocID="{BA40622E-F67B-4943-A751-C98DE191A374}" presName="compNode" presStyleCnt="0"/>
      <dgm:spPr/>
    </dgm:pt>
    <dgm:pt modelId="{57602EA0-E510-4292-A3FF-D43CFADF3C0E}" type="pres">
      <dgm:prSet presAssocID="{BA40622E-F67B-4943-A751-C98DE191A374}" presName="bgRect" presStyleLbl="bgShp" presStyleIdx="0" presStyleCnt="4"/>
      <dgm:spPr/>
    </dgm:pt>
    <dgm:pt modelId="{88C5B133-F1CA-46D4-ADD7-D1888244ECE0}" type="pres">
      <dgm:prSet presAssocID="{BA40622E-F67B-4943-A751-C98DE191A3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7EEF1714-4258-474B-B120-3DFEA6F6D22A}" type="pres">
      <dgm:prSet presAssocID="{BA40622E-F67B-4943-A751-C98DE191A374}" presName="spaceRect" presStyleCnt="0"/>
      <dgm:spPr/>
    </dgm:pt>
    <dgm:pt modelId="{3EE6A2E4-2A51-467C-952A-67ED3E111951}" type="pres">
      <dgm:prSet presAssocID="{BA40622E-F67B-4943-A751-C98DE191A374}" presName="parTx" presStyleLbl="revTx" presStyleIdx="0" presStyleCnt="4">
        <dgm:presLayoutVars>
          <dgm:chMax val="0"/>
          <dgm:chPref val="0"/>
        </dgm:presLayoutVars>
      </dgm:prSet>
      <dgm:spPr/>
    </dgm:pt>
    <dgm:pt modelId="{EF23DF25-D522-4890-B2C3-C23EB4CB2DA7}" type="pres">
      <dgm:prSet presAssocID="{74E7354C-1E91-403E-8403-4D11EDAD64B9}" presName="sibTrans" presStyleCnt="0"/>
      <dgm:spPr/>
    </dgm:pt>
    <dgm:pt modelId="{B6B3F3FC-0068-4F70-ADBB-7B816954549D}" type="pres">
      <dgm:prSet presAssocID="{C5FE1172-F8C4-4977-A7C3-E20355363C0E}" presName="compNode" presStyleCnt="0"/>
      <dgm:spPr/>
    </dgm:pt>
    <dgm:pt modelId="{5F6FEEEF-098E-466E-8D02-EB96A19FB83F}" type="pres">
      <dgm:prSet presAssocID="{C5FE1172-F8C4-4977-A7C3-E20355363C0E}" presName="bgRect" presStyleLbl="bgShp" presStyleIdx="1" presStyleCnt="4"/>
      <dgm:spPr/>
    </dgm:pt>
    <dgm:pt modelId="{E58E8D17-E97B-42E5-A15A-2DF40A874CC9}" type="pres">
      <dgm:prSet presAssocID="{C5FE1172-F8C4-4977-A7C3-E20355363C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9DF0A99A-86F5-4199-968C-7B8800DEBB70}" type="pres">
      <dgm:prSet presAssocID="{C5FE1172-F8C4-4977-A7C3-E20355363C0E}" presName="spaceRect" presStyleCnt="0"/>
      <dgm:spPr/>
    </dgm:pt>
    <dgm:pt modelId="{14A7E05E-2AAF-4342-9514-42A8E8C35FAA}" type="pres">
      <dgm:prSet presAssocID="{C5FE1172-F8C4-4977-A7C3-E20355363C0E}" presName="parTx" presStyleLbl="revTx" presStyleIdx="1" presStyleCnt="4">
        <dgm:presLayoutVars>
          <dgm:chMax val="0"/>
          <dgm:chPref val="0"/>
        </dgm:presLayoutVars>
      </dgm:prSet>
      <dgm:spPr/>
    </dgm:pt>
    <dgm:pt modelId="{BDF29B08-836D-40F1-AF84-ADDCFE7AEE5A}" type="pres">
      <dgm:prSet presAssocID="{54CC35D1-597F-4977-B0AB-28C54FED6AD3}" presName="sibTrans" presStyleCnt="0"/>
      <dgm:spPr/>
    </dgm:pt>
    <dgm:pt modelId="{EEF85BB4-2BD1-422D-8C54-1E5FE9BC0CFF}" type="pres">
      <dgm:prSet presAssocID="{38DD4C11-64B4-4268-B5D7-2DB6446D9710}" presName="compNode" presStyleCnt="0"/>
      <dgm:spPr/>
    </dgm:pt>
    <dgm:pt modelId="{04165D0F-3344-45CC-BA97-D6F8E8DBDDEA}" type="pres">
      <dgm:prSet presAssocID="{38DD4C11-64B4-4268-B5D7-2DB6446D9710}" presName="bgRect" presStyleLbl="bgShp" presStyleIdx="2" presStyleCnt="4"/>
      <dgm:spPr/>
    </dgm:pt>
    <dgm:pt modelId="{2FC91729-A24A-4DBF-8734-982F015D4B7E}" type="pres">
      <dgm:prSet presAssocID="{38DD4C11-64B4-4268-B5D7-2DB6446D97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BEB2CB9-FC13-44BA-A4AA-359DEE11F8C3}" type="pres">
      <dgm:prSet presAssocID="{38DD4C11-64B4-4268-B5D7-2DB6446D9710}" presName="spaceRect" presStyleCnt="0"/>
      <dgm:spPr/>
    </dgm:pt>
    <dgm:pt modelId="{A5B80A9B-37E7-4AEC-9163-0F1E988D503D}" type="pres">
      <dgm:prSet presAssocID="{38DD4C11-64B4-4268-B5D7-2DB6446D9710}" presName="parTx" presStyleLbl="revTx" presStyleIdx="2" presStyleCnt="4">
        <dgm:presLayoutVars>
          <dgm:chMax val="0"/>
          <dgm:chPref val="0"/>
        </dgm:presLayoutVars>
      </dgm:prSet>
      <dgm:spPr/>
    </dgm:pt>
    <dgm:pt modelId="{C3F36AFE-4587-46B6-9FB3-D3472BBE8E9D}" type="pres">
      <dgm:prSet presAssocID="{1F8AD096-0361-4A78-869F-FD0B04E2E841}" presName="sibTrans" presStyleCnt="0"/>
      <dgm:spPr/>
    </dgm:pt>
    <dgm:pt modelId="{BBFE4FC7-35BA-45FE-8394-EB419BE6C762}" type="pres">
      <dgm:prSet presAssocID="{9FC701E3-568D-4E64-B9CA-3286E6A6A60B}" presName="compNode" presStyleCnt="0"/>
      <dgm:spPr/>
    </dgm:pt>
    <dgm:pt modelId="{7A98F1BC-B1EE-4E08-96AB-A1DF35E41389}" type="pres">
      <dgm:prSet presAssocID="{9FC701E3-568D-4E64-B9CA-3286E6A6A60B}" presName="bgRect" presStyleLbl="bgShp" presStyleIdx="3" presStyleCnt="4"/>
      <dgm:spPr/>
    </dgm:pt>
    <dgm:pt modelId="{EABAFF63-B9E6-45E3-A77F-A843A11B56DD}" type="pres">
      <dgm:prSet presAssocID="{9FC701E3-568D-4E64-B9CA-3286E6A6A6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gaphone"/>
        </a:ext>
      </dgm:extLst>
    </dgm:pt>
    <dgm:pt modelId="{9AD3C3FF-F221-4499-B0C4-10F081685881}" type="pres">
      <dgm:prSet presAssocID="{9FC701E3-568D-4E64-B9CA-3286E6A6A60B}" presName="spaceRect" presStyleCnt="0"/>
      <dgm:spPr/>
    </dgm:pt>
    <dgm:pt modelId="{D5EF669F-F336-4299-9A5E-5D7B1414AA26}" type="pres">
      <dgm:prSet presAssocID="{9FC701E3-568D-4E64-B9CA-3286E6A6A60B}" presName="parTx" presStyleLbl="revTx" presStyleIdx="3" presStyleCnt="4">
        <dgm:presLayoutVars>
          <dgm:chMax val="0"/>
          <dgm:chPref val="0"/>
        </dgm:presLayoutVars>
      </dgm:prSet>
      <dgm:spPr/>
    </dgm:pt>
  </dgm:ptLst>
  <dgm:cxnLst>
    <dgm:cxn modelId="{DCD4E92B-BEED-465F-9544-D5443A6A4AAB}" type="presOf" srcId="{38DD4C11-64B4-4268-B5D7-2DB6446D9710}" destId="{A5B80A9B-37E7-4AEC-9163-0F1E988D503D}" srcOrd="0" destOrd="0" presId="urn:microsoft.com/office/officeart/2018/2/layout/IconVerticalSolidList"/>
    <dgm:cxn modelId="{CEC2503C-AD3F-4C56-BCE4-79647D4BB9FA}" srcId="{4E797EE6-29A1-44FF-B92F-4D96BA702B27}" destId="{C5FE1172-F8C4-4977-A7C3-E20355363C0E}" srcOrd="1" destOrd="0" parTransId="{7033B6EC-7131-41FE-A373-DDAE5C62DE5F}" sibTransId="{54CC35D1-597F-4977-B0AB-28C54FED6AD3}"/>
    <dgm:cxn modelId="{483F8441-AD46-43A9-BA58-86CFB9838E0D}" srcId="{4E797EE6-29A1-44FF-B92F-4D96BA702B27}" destId="{9FC701E3-568D-4E64-B9CA-3286E6A6A60B}" srcOrd="3" destOrd="0" parTransId="{6717B748-1265-46C5-ACA9-2EE903994914}" sibTransId="{6DA65362-84CA-4BA5-BC81-75D6CBA41F23}"/>
    <dgm:cxn modelId="{F8638A54-398B-4D1F-9323-135935EB312E}" srcId="{4E797EE6-29A1-44FF-B92F-4D96BA702B27}" destId="{38DD4C11-64B4-4268-B5D7-2DB6446D9710}" srcOrd="2" destOrd="0" parTransId="{62E1F9FA-9191-4A82-8092-3E1FBDAA8BB0}" sibTransId="{1F8AD096-0361-4A78-869F-FD0B04E2E841}"/>
    <dgm:cxn modelId="{D06A158E-7574-4807-BF32-CDBAE0403CA2}" type="presOf" srcId="{4E797EE6-29A1-44FF-B92F-4D96BA702B27}" destId="{37057231-8B86-45DB-BFA4-084C78273CF5}" srcOrd="0" destOrd="0" presId="urn:microsoft.com/office/officeart/2018/2/layout/IconVerticalSolidList"/>
    <dgm:cxn modelId="{41AC7694-0D0A-4029-970D-A63E47F6EB1D}" type="presOf" srcId="{BA40622E-F67B-4943-A751-C98DE191A374}" destId="{3EE6A2E4-2A51-467C-952A-67ED3E111951}" srcOrd="0" destOrd="0" presId="urn:microsoft.com/office/officeart/2018/2/layout/IconVerticalSolidList"/>
    <dgm:cxn modelId="{0AA56F9E-A303-466B-8FAE-34527E5E6EDC}" srcId="{4E797EE6-29A1-44FF-B92F-4D96BA702B27}" destId="{BA40622E-F67B-4943-A751-C98DE191A374}" srcOrd="0" destOrd="0" parTransId="{37FD37B4-6E25-4E68-BF11-E5D4AF3B3DA8}" sibTransId="{74E7354C-1E91-403E-8403-4D11EDAD64B9}"/>
    <dgm:cxn modelId="{95260BDD-4443-4E15-9493-6B4B22C1D1A2}" type="presOf" srcId="{9FC701E3-568D-4E64-B9CA-3286E6A6A60B}" destId="{D5EF669F-F336-4299-9A5E-5D7B1414AA26}" srcOrd="0" destOrd="0" presId="urn:microsoft.com/office/officeart/2018/2/layout/IconVerticalSolidList"/>
    <dgm:cxn modelId="{4E5F7FE8-689E-494C-A4FA-7F5E937F0FF9}" type="presOf" srcId="{C5FE1172-F8C4-4977-A7C3-E20355363C0E}" destId="{14A7E05E-2AAF-4342-9514-42A8E8C35FAA}" srcOrd="0" destOrd="0" presId="urn:microsoft.com/office/officeart/2018/2/layout/IconVerticalSolidList"/>
    <dgm:cxn modelId="{3D42F2D0-ECED-4855-A7CC-53D5479E0BBF}" type="presParOf" srcId="{37057231-8B86-45DB-BFA4-084C78273CF5}" destId="{63A3BEB1-62FD-4F3F-B145-D258261B09A4}" srcOrd="0" destOrd="0" presId="urn:microsoft.com/office/officeart/2018/2/layout/IconVerticalSolidList"/>
    <dgm:cxn modelId="{8BCA1F31-5D43-48A9-B58B-B0317FB61039}" type="presParOf" srcId="{63A3BEB1-62FD-4F3F-B145-D258261B09A4}" destId="{57602EA0-E510-4292-A3FF-D43CFADF3C0E}" srcOrd="0" destOrd="0" presId="urn:microsoft.com/office/officeart/2018/2/layout/IconVerticalSolidList"/>
    <dgm:cxn modelId="{16B21795-3EA4-4281-AEAD-F2A143B6E4E9}" type="presParOf" srcId="{63A3BEB1-62FD-4F3F-B145-D258261B09A4}" destId="{88C5B133-F1CA-46D4-ADD7-D1888244ECE0}" srcOrd="1" destOrd="0" presId="urn:microsoft.com/office/officeart/2018/2/layout/IconVerticalSolidList"/>
    <dgm:cxn modelId="{8DC89866-8E9A-4F2D-B86A-DA40A9F0CD5C}" type="presParOf" srcId="{63A3BEB1-62FD-4F3F-B145-D258261B09A4}" destId="{7EEF1714-4258-474B-B120-3DFEA6F6D22A}" srcOrd="2" destOrd="0" presId="urn:microsoft.com/office/officeart/2018/2/layout/IconVerticalSolidList"/>
    <dgm:cxn modelId="{866EE89A-6344-4D68-AD79-B97B2564B8C1}" type="presParOf" srcId="{63A3BEB1-62FD-4F3F-B145-D258261B09A4}" destId="{3EE6A2E4-2A51-467C-952A-67ED3E111951}" srcOrd="3" destOrd="0" presId="urn:microsoft.com/office/officeart/2018/2/layout/IconVerticalSolidList"/>
    <dgm:cxn modelId="{E2FF7DA4-117D-4039-AE40-B7E994F98FED}" type="presParOf" srcId="{37057231-8B86-45DB-BFA4-084C78273CF5}" destId="{EF23DF25-D522-4890-B2C3-C23EB4CB2DA7}" srcOrd="1" destOrd="0" presId="urn:microsoft.com/office/officeart/2018/2/layout/IconVerticalSolidList"/>
    <dgm:cxn modelId="{ED843004-C0C5-4842-B6AA-C10219C2C9A8}" type="presParOf" srcId="{37057231-8B86-45DB-BFA4-084C78273CF5}" destId="{B6B3F3FC-0068-4F70-ADBB-7B816954549D}" srcOrd="2" destOrd="0" presId="urn:microsoft.com/office/officeart/2018/2/layout/IconVerticalSolidList"/>
    <dgm:cxn modelId="{6DBB0567-B1E5-4491-8992-BB1C392399A4}" type="presParOf" srcId="{B6B3F3FC-0068-4F70-ADBB-7B816954549D}" destId="{5F6FEEEF-098E-466E-8D02-EB96A19FB83F}" srcOrd="0" destOrd="0" presId="urn:microsoft.com/office/officeart/2018/2/layout/IconVerticalSolidList"/>
    <dgm:cxn modelId="{9201862F-E2AA-40BA-B9AA-E4B3F3EE5075}" type="presParOf" srcId="{B6B3F3FC-0068-4F70-ADBB-7B816954549D}" destId="{E58E8D17-E97B-42E5-A15A-2DF40A874CC9}" srcOrd="1" destOrd="0" presId="urn:microsoft.com/office/officeart/2018/2/layout/IconVerticalSolidList"/>
    <dgm:cxn modelId="{A8686F6F-AD08-4C69-A22C-AFFFD57DB846}" type="presParOf" srcId="{B6B3F3FC-0068-4F70-ADBB-7B816954549D}" destId="{9DF0A99A-86F5-4199-968C-7B8800DEBB70}" srcOrd="2" destOrd="0" presId="urn:microsoft.com/office/officeart/2018/2/layout/IconVerticalSolidList"/>
    <dgm:cxn modelId="{1133E02E-6B88-4423-B5A0-3A217AB68775}" type="presParOf" srcId="{B6B3F3FC-0068-4F70-ADBB-7B816954549D}" destId="{14A7E05E-2AAF-4342-9514-42A8E8C35FAA}" srcOrd="3" destOrd="0" presId="urn:microsoft.com/office/officeart/2018/2/layout/IconVerticalSolidList"/>
    <dgm:cxn modelId="{9F756E9F-D67A-4C30-8B81-D761C6EDFADE}" type="presParOf" srcId="{37057231-8B86-45DB-BFA4-084C78273CF5}" destId="{BDF29B08-836D-40F1-AF84-ADDCFE7AEE5A}" srcOrd="3" destOrd="0" presId="urn:microsoft.com/office/officeart/2018/2/layout/IconVerticalSolidList"/>
    <dgm:cxn modelId="{EC2D4AEA-0061-4C6F-AC3C-72A304F69829}" type="presParOf" srcId="{37057231-8B86-45DB-BFA4-084C78273CF5}" destId="{EEF85BB4-2BD1-422D-8C54-1E5FE9BC0CFF}" srcOrd="4" destOrd="0" presId="urn:microsoft.com/office/officeart/2018/2/layout/IconVerticalSolidList"/>
    <dgm:cxn modelId="{94F60A3B-D82A-48A4-A217-CBD483D1FE6D}" type="presParOf" srcId="{EEF85BB4-2BD1-422D-8C54-1E5FE9BC0CFF}" destId="{04165D0F-3344-45CC-BA97-D6F8E8DBDDEA}" srcOrd="0" destOrd="0" presId="urn:microsoft.com/office/officeart/2018/2/layout/IconVerticalSolidList"/>
    <dgm:cxn modelId="{2A619825-A97E-4CD8-B3D7-7AE8B76B594A}" type="presParOf" srcId="{EEF85BB4-2BD1-422D-8C54-1E5FE9BC0CFF}" destId="{2FC91729-A24A-4DBF-8734-982F015D4B7E}" srcOrd="1" destOrd="0" presId="urn:microsoft.com/office/officeart/2018/2/layout/IconVerticalSolidList"/>
    <dgm:cxn modelId="{048FBA82-0705-4544-AA99-A46940B0C6D8}" type="presParOf" srcId="{EEF85BB4-2BD1-422D-8C54-1E5FE9BC0CFF}" destId="{9BEB2CB9-FC13-44BA-A4AA-359DEE11F8C3}" srcOrd="2" destOrd="0" presId="urn:microsoft.com/office/officeart/2018/2/layout/IconVerticalSolidList"/>
    <dgm:cxn modelId="{30F79A13-783A-45B4-9745-764D805CC509}" type="presParOf" srcId="{EEF85BB4-2BD1-422D-8C54-1E5FE9BC0CFF}" destId="{A5B80A9B-37E7-4AEC-9163-0F1E988D503D}" srcOrd="3" destOrd="0" presId="urn:microsoft.com/office/officeart/2018/2/layout/IconVerticalSolidList"/>
    <dgm:cxn modelId="{655866CA-96E6-46F5-921E-CF209A6E7C78}" type="presParOf" srcId="{37057231-8B86-45DB-BFA4-084C78273CF5}" destId="{C3F36AFE-4587-46B6-9FB3-D3472BBE8E9D}" srcOrd="5" destOrd="0" presId="urn:microsoft.com/office/officeart/2018/2/layout/IconVerticalSolidList"/>
    <dgm:cxn modelId="{1417F892-EDF1-48E1-958E-425715711306}" type="presParOf" srcId="{37057231-8B86-45DB-BFA4-084C78273CF5}" destId="{BBFE4FC7-35BA-45FE-8394-EB419BE6C762}" srcOrd="6" destOrd="0" presId="urn:microsoft.com/office/officeart/2018/2/layout/IconVerticalSolidList"/>
    <dgm:cxn modelId="{801D5C7E-88F7-4284-8E4F-C2500668FE4F}" type="presParOf" srcId="{BBFE4FC7-35BA-45FE-8394-EB419BE6C762}" destId="{7A98F1BC-B1EE-4E08-96AB-A1DF35E41389}" srcOrd="0" destOrd="0" presId="urn:microsoft.com/office/officeart/2018/2/layout/IconVerticalSolidList"/>
    <dgm:cxn modelId="{CDFB10DB-9DBC-43A3-A435-7D8091E67E03}" type="presParOf" srcId="{BBFE4FC7-35BA-45FE-8394-EB419BE6C762}" destId="{EABAFF63-B9E6-45E3-A77F-A843A11B56DD}" srcOrd="1" destOrd="0" presId="urn:microsoft.com/office/officeart/2018/2/layout/IconVerticalSolidList"/>
    <dgm:cxn modelId="{6538DE98-4C0D-438A-8029-8454C4035315}" type="presParOf" srcId="{BBFE4FC7-35BA-45FE-8394-EB419BE6C762}" destId="{9AD3C3FF-F221-4499-B0C4-10F081685881}" srcOrd="2" destOrd="0" presId="urn:microsoft.com/office/officeart/2018/2/layout/IconVerticalSolidList"/>
    <dgm:cxn modelId="{1021287B-3EBF-467C-87CC-05F066BED33E}" type="presParOf" srcId="{BBFE4FC7-35BA-45FE-8394-EB419BE6C762}" destId="{D5EF669F-F336-4299-9A5E-5D7B1414AA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38B39D-B491-44E5-A6C1-48D7A15BF8A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3122164-56CF-4FA6-8D15-39AF446EB754}">
      <dgm:prSet custT="1"/>
      <dgm:spPr/>
      <dgm:t>
        <a:bodyPr/>
        <a:lstStyle/>
        <a:p>
          <a:pPr>
            <a:lnSpc>
              <a:spcPct val="100000"/>
            </a:lnSpc>
          </a:pPr>
          <a:r>
            <a:rPr lang="en-IN" sz="2400" dirty="0">
              <a:solidFill>
                <a:srgbClr val="FFC000"/>
              </a:solidFill>
            </a:rPr>
            <a:t>Product Review Stars</a:t>
          </a:r>
          <a:r>
            <a:rPr lang="en-IN" sz="2400" dirty="0"/>
            <a:t>: </a:t>
          </a:r>
          <a:r>
            <a:rPr lang="en-IN" sz="2400" dirty="0" err="1"/>
            <a:t>Analyzing</a:t>
          </a:r>
          <a:r>
            <a:rPr lang="en-IN" sz="2400" dirty="0"/>
            <a:t> Products reviewed by Customers based on the star rating on the scale of 1-5. These are drilled down by month of sale, city of customer, category of the product and region sold.</a:t>
          </a:r>
          <a:endParaRPr lang="en-US" sz="2400" dirty="0"/>
        </a:p>
      </dgm:t>
    </dgm:pt>
    <dgm:pt modelId="{E9E43A08-C23B-42BB-A286-36F42E37A087}" type="parTrans" cxnId="{BF553FE0-0277-4A78-80F0-06B6443F2BD8}">
      <dgm:prSet/>
      <dgm:spPr/>
      <dgm:t>
        <a:bodyPr/>
        <a:lstStyle/>
        <a:p>
          <a:endParaRPr lang="en-US"/>
        </a:p>
      </dgm:t>
    </dgm:pt>
    <dgm:pt modelId="{B5247E35-7CD0-4F50-988F-4EBC4DA87AD1}" type="sibTrans" cxnId="{BF553FE0-0277-4A78-80F0-06B6443F2BD8}">
      <dgm:prSet/>
      <dgm:spPr/>
      <dgm:t>
        <a:bodyPr/>
        <a:lstStyle/>
        <a:p>
          <a:endParaRPr lang="en-US"/>
        </a:p>
      </dgm:t>
    </dgm:pt>
    <dgm:pt modelId="{18FE714C-C0BF-4140-802A-484CEDF70CFA}">
      <dgm:prSet custT="1"/>
      <dgm:spPr/>
      <dgm:t>
        <a:bodyPr/>
        <a:lstStyle/>
        <a:p>
          <a:pPr>
            <a:lnSpc>
              <a:spcPct val="100000"/>
            </a:lnSpc>
          </a:pPr>
          <a:r>
            <a:rPr lang="en-US" sz="2000" dirty="0">
              <a:solidFill>
                <a:srgbClr val="FFC000"/>
              </a:solidFill>
            </a:rPr>
            <a:t>A</a:t>
          </a:r>
          <a:r>
            <a:rPr lang="en-US" sz="2400" dirty="0">
              <a:solidFill>
                <a:srgbClr val="FFC000"/>
              </a:solidFill>
            </a:rPr>
            <a:t>ggregated Sales Reporting</a:t>
          </a:r>
          <a:r>
            <a:rPr lang="en-US" sz="2400" dirty="0"/>
            <a:t>: Aggregating Customers from </a:t>
          </a:r>
          <a:r>
            <a:rPr lang="en-US" sz="2400" dirty="0" err="1"/>
            <a:t>Fudgemart</a:t>
          </a:r>
          <a:r>
            <a:rPr lang="en-US" sz="2400" dirty="0"/>
            <a:t> and </a:t>
          </a:r>
          <a:r>
            <a:rPr lang="en-US" sz="2400" dirty="0" err="1"/>
            <a:t>Fudgeflix</a:t>
          </a:r>
          <a:r>
            <a:rPr lang="en-US" sz="2400" dirty="0"/>
            <a:t> and analyzing sales by region, month, the day of the week. Highest selling products are also identified.</a:t>
          </a:r>
        </a:p>
      </dgm:t>
    </dgm:pt>
    <dgm:pt modelId="{3F0676EF-5377-49D7-AFFF-85136FC75AE6}" type="parTrans" cxnId="{E3BC28E4-A05F-4A08-8FD6-0DB6D1919249}">
      <dgm:prSet/>
      <dgm:spPr/>
      <dgm:t>
        <a:bodyPr/>
        <a:lstStyle/>
        <a:p>
          <a:endParaRPr lang="en-US"/>
        </a:p>
      </dgm:t>
    </dgm:pt>
    <dgm:pt modelId="{1FC51EA1-E073-41F1-94DF-B9DABFFD313F}" type="sibTrans" cxnId="{E3BC28E4-A05F-4A08-8FD6-0DB6D1919249}">
      <dgm:prSet/>
      <dgm:spPr/>
      <dgm:t>
        <a:bodyPr/>
        <a:lstStyle/>
        <a:p>
          <a:endParaRPr lang="en-US"/>
        </a:p>
      </dgm:t>
    </dgm:pt>
    <dgm:pt modelId="{6BBE688F-75E2-4D1E-A970-AFBDDB6984CD}" type="pres">
      <dgm:prSet presAssocID="{3938B39D-B491-44E5-A6C1-48D7A15BF8AE}" presName="vert0" presStyleCnt="0">
        <dgm:presLayoutVars>
          <dgm:dir/>
          <dgm:animOne val="branch"/>
          <dgm:animLvl val="lvl"/>
        </dgm:presLayoutVars>
      </dgm:prSet>
      <dgm:spPr/>
    </dgm:pt>
    <dgm:pt modelId="{784AFD9D-93F3-4487-9151-2D4D3F6E7474}" type="pres">
      <dgm:prSet presAssocID="{D3122164-56CF-4FA6-8D15-39AF446EB754}" presName="thickLine" presStyleLbl="alignNode1" presStyleIdx="0" presStyleCnt="2"/>
      <dgm:spPr/>
    </dgm:pt>
    <dgm:pt modelId="{4EA50675-282F-48E7-B43E-F8BE8483C0B8}" type="pres">
      <dgm:prSet presAssocID="{D3122164-56CF-4FA6-8D15-39AF446EB754}" presName="horz1" presStyleCnt="0"/>
      <dgm:spPr/>
    </dgm:pt>
    <dgm:pt modelId="{769900AA-B8FD-4A50-B2B7-5FCA3D5A40B7}" type="pres">
      <dgm:prSet presAssocID="{D3122164-56CF-4FA6-8D15-39AF446EB754}" presName="tx1" presStyleLbl="revTx" presStyleIdx="0" presStyleCnt="2"/>
      <dgm:spPr/>
    </dgm:pt>
    <dgm:pt modelId="{991DCB6B-DBFD-4BD7-9A33-600BD1F81466}" type="pres">
      <dgm:prSet presAssocID="{D3122164-56CF-4FA6-8D15-39AF446EB754}" presName="vert1" presStyleCnt="0"/>
      <dgm:spPr/>
    </dgm:pt>
    <dgm:pt modelId="{6A40FBFD-6A6D-49CF-8DF8-B5C5D98F0FC2}" type="pres">
      <dgm:prSet presAssocID="{18FE714C-C0BF-4140-802A-484CEDF70CFA}" presName="thickLine" presStyleLbl="alignNode1" presStyleIdx="1" presStyleCnt="2"/>
      <dgm:spPr/>
    </dgm:pt>
    <dgm:pt modelId="{5D671621-08A4-44F8-AD9E-FC3957BC4CBF}" type="pres">
      <dgm:prSet presAssocID="{18FE714C-C0BF-4140-802A-484CEDF70CFA}" presName="horz1" presStyleCnt="0"/>
      <dgm:spPr/>
    </dgm:pt>
    <dgm:pt modelId="{BBC0750C-0103-4E5B-896B-8A0806FF05D5}" type="pres">
      <dgm:prSet presAssocID="{18FE714C-C0BF-4140-802A-484CEDF70CFA}" presName="tx1" presStyleLbl="revTx" presStyleIdx="1" presStyleCnt="2"/>
      <dgm:spPr/>
    </dgm:pt>
    <dgm:pt modelId="{782B0CE3-0D09-4590-802E-B0993847F835}" type="pres">
      <dgm:prSet presAssocID="{18FE714C-C0BF-4140-802A-484CEDF70CFA}" presName="vert1" presStyleCnt="0"/>
      <dgm:spPr/>
    </dgm:pt>
  </dgm:ptLst>
  <dgm:cxnLst>
    <dgm:cxn modelId="{39802176-3788-43A8-9369-EAB139AF7024}" type="presOf" srcId="{3938B39D-B491-44E5-A6C1-48D7A15BF8AE}" destId="{6BBE688F-75E2-4D1E-A970-AFBDDB6984CD}" srcOrd="0" destOrd="0" presId="urn:microsoft.com/office/officeart/2008/layout/LinedList"/>
    <dgm:cxn modelId="{8C5B7AC3-AA32-4DC1-B5F8-3BC8938763F7}" type="presOf" srcId="{D3122164-56CF-4FA6-8D15-39AF446EB754}" destId="{769900AA-B8FD-4A50-B2B7-5FCA3D5A40B7}" srcOrd="0" destOrd="0" presId="urn:microsoft.com/office/officeart/2008/layout/LinedList"/>
    <dgm:cxn modelId="{BF553FE0-0277-4A78-80F0-06B6443F2BD8}" srcId="{3938B39D-B491-44E5-A6C1-48D7A15BF8AE}" destId="{D3122164-56CF-4FA6-8D15-39AF446EB754}" srcOrd="0" destOrd="0" parTransId="{E9E43A08-C23B-42BB-A286-36F42E37A087}" sibTransId="{B5247E35-7CD0-4F50-988F-4EBC4DA87AD1}"/>
    <dgm:cxn modelId="{E3BC28E4-A05F-4A08-8FD6-0DB6D1919249}" srcId="{3938B39D-B491-44E5-A6C1-48D7A15BF8AE}" destId="{18FE714C-C0BF-4140-802A-484CEDF70CFA}" srcOrd="1" destOrd="0" parTransId="{3F0676EF-5377-49D7-AFFF-85136FC75AE6}" sibTransId="{1FC51EA1-E073-41F1-94DF-B9DABFFD313F}"/>
    <dgm:cxn modelId="{0806D1E5-1BE0-476C-B3B5-7FC0F54B2CB7}" type="presOf" srcId="{18FE714C-C0BF-4140-802A-484CEDF70CFA}" destId="{BBC0750C-0103-4E5B-896B-8A0806FF05D5}" srcOrd="0" destOrd="0" presId="urn:microsoft.com/office/officeart/2008/layout/LinedList"/>
    <dgm:cxn modelId="{3DC61BE6-522A-455E-AB2E-2C7BE1CAEEDF}" type="presParOf" srcId="{6BBE688F-75E2-4D1E-A970-AFBDDB6984CD}" destId="{784AFD9D-93F3-4487-9151-2D4D3F6E7474}" srcOrd="0" destOrd="0" presId="urn:microsoft.com/office/officeart/2008/layout/LinedList"/>
    <dgm:cxn modelId="{B1A951F5-CF2D-4D78-88C3-B7407AB4E570}" type="presParOf" srcId="{6BBE688F-75E2-4D1E-A970-AFBDDB6984CD}" destId="{4EA50675-282F-48E7-B43E-F8BE8483C0B8}" srcOrd="1" destOrd="0" presId="urn:microsoft.com/office/officeart/2008/layout/LinedList"/>
    <dgm:cxn modelId="{FFFAC4B6-F0E2-45B5-834C-9EACE81AD59E}" type="presParOf" srcId="{4EA50675-282F-48E7-B43E-F8BE8483C0B8}" destId="{769900AA-B8FD-4A50-B2B7-5FCA3D5A40B7}" srcOrd="0" destOrd="0" presId="urn:microsoft.com/office/officeart/2008/layout/LinedList"/>
    <dgm:cxn modelId="{0201EB87-50DC-4E0F-A1B0-5044500F0D83}" type="presParOf" srcId="{4EA50675-282F-48E7-B43E-F8BE8483C0B8}" destId="{991DCB6B-DBFD-4BD7-9A33-600BD1F81466}" srcOrd="1" destOrd="0" presId="urn:microsoft.com/office/officeart/2008/layout/LinedList"/>
    <dgm:cxn modelId="{6D6A4865-2728-4CD9-AFC9-744A4BC4C346}" type="presParOf" srcId="{6BBE688F-75E2-4D1E-A970-AFBDDB6984CD}" destId="{6A40FBFD-6A6D-49CF-8DF8-B5C5D98F0FC2}" srcOrd="2" destOrd="0" presId="urn:microsoft.com/office/officeart/2008/layout/LinedList"/>
    <dgm:cxn modelId="{8A7896D2-5F82-4C92-B312-3159B480C54A}" type="presParOf" srcId="{6BBE688F-75E2-4D1E-A970-AFBDDB6984CD}" destId="{5D671621-08A4-44F8-AD9E-FC3957BC4CBF}" srcOrd="3" destOrd="0" presId="urn:microsoft.com/office/officeart/2008/layout/LinedList"/>
    <dgm:cxn modelId="{CF5B5B7E-087F-432A-936B-DDEC141429D0}" type="presParOf" srcId="{5D671621-08A4-44F8-AD9E-FC3957BC4CBF}" destId="{BBC0750C-0103-4E5B-896B-8A0806FF05D5}" srcOrd="0" destOrd="0" presId="urn:microsoft.com/office/officeart/2008/layout/LinedList"/>
    <dgm:cxn modelId="{DE46D13D-C02F-4749-B8DA-ADF1819FA91C}" type="presParOf" srcId="{5D671621-08A4-44F8-AD9E-FC3957BC4CBF}" destId="{782B0CE3-0D09-4590-802E-B0993847F8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2787D6-1C5A-45F8-9316-515F834C47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B9F045-9942-4E63-A0BA-14B6B8160A67}">
      <dgm:prSet custT="1"/>
      <dgm:spPr/>
      <dgm:t>
        <a:bodyPr/>
        <a:lstStyle/>
        <a:p>
          <a:pPr>
            <a:lnSpc>
              <a:spcPct val="100000"/>
            </a:lnSpc>
          </a:pPr>
          <a:r>
            <a:rPr lang="en-IN" sz="1800" dirty="0"/>
            <a:t>Back up all the system and user databases.</a:t>
          </a:r>
          <a:endParaRPr lang="en-US" sz="1800" dirty="0"/>
        </a:p>
      </dgm:t>
    </dgm:pt>
    <dgm:pt modelId="{7CF48447-7BD7-4A04-8CA9-18CA59CF18DB}" type="parTrans" cxnId="{90983DFB-187F-41A8-882A-80428F2407C7}">
      <dgm:prSet/>
      <dgm:spPr/>
      <dgm:t>
        <a:bodyPr/>
        <a:lstStyle/>
        <a:p>
          <a:endParaRPr lang="en-US"/>
        </a:p>
      </dgm:t>
    </dgm:pt>
    <dgm:pt modelId="{94990F5D-E1C4-491E-988F-E443CC337836}" type="sibTrans" cxnId="{90983DFB-187F-41A8-882A-80428F2407C7}">
      <dgm:prSet/>
      <dgm:spPr/>
      <dgm:t>
        <a:bodyPr/>
        <a:lstStyle/>
        <a:p>
          <a:endParaRPr lang="en-US"/>
        </a:p>
      </dgm:t>
    </dgm:pt>
    <dgm:pt modelId="{93A15F2B-208F-465A-B17F-33F85A6AF1D8}">
      <dgm:prSet custT="1"/>
      <dgm:spPr/>
      <dgm:t>
        <a:bodyPr/>
        <a:lstStyle/>
        <a:p>
          <a:pPr>
            <a:lnSpc>
              <a:spcPct val="100000"/>
            </a:lnSpc>
          </a:pPr>
          <a:r>
            <a:rPr lang="en-IN" sz="1800" dirty="0"/>
            <a:t>Keep record of all the service packs installed for Microsoft SQL server and the authentication password and usernames.</a:t>
          </a:r>
          <a:endParaRPr lang="en-US" sz="1800" dirty="0"/>
        </a:p>
      </dgm:t>
    </dgm:pt>
    <dgm:pt modelId="{7E9CC8EC-B741-4098-9DC1-14934B2C2737}" type="parTrans" cxnId="{9713996D-23BC-4621-8638-CCBDFAEDF0F7}">
      <dgm:prSet/>
      <dgm:spPr/>
      <dgm:t>
        <a:bodyPr/>
        <a:lstStyle/>
        <a:p>
          <a:endParaRPr lang="en-US"/>
        </a:p>
      </dgm:t>
    </dgm:pt>
    <dgm:pt modelId="{39C1AD52-DE19-40E1-B40A-C5BBC836ED12}" type="sibTrans" cxnId="{9713996D-23BC-4621-8638-CCBDFAEDF0F7}">
      <dgm:prSet/>
      <dgm:spPr/>
      <dgm:t>
        <a:bodyPr/>
        <a:lstStyle/>
        <a:p>
          <a:endParaRPr lang="en-US"/>
        </a:p>
      </dgm:t>
    </dgm:pt>
    <dgm:pt modelId="{E4B60274-9B77-443F-819F-91CDB01ADC87}">
      <dgm:prSet custT="1"/>
      <dgm:spPr/>
      <dgm:t>
        <a:bodyPr/>
        <a:lstStyle/>
        <a:p>
          <a:pPr>
            <a:lnSpc>
              <a:spcPct val="100000"/>
            </a:lnSpc>
          </a:pPr>
          <a:r>
            <a:rPr lang="en-IN" sz="1800" dirty="0"/>
            <a:t>Test system recovery in advance and alter the process accordingly.</a:t>
          </a:r>
          <a:endParaRPr lang="en-US" sz="1800" dirty="0"/>
        </a:p>
      </dgm:t>
    </dgm:pt>
    <dgm:pt modelId="{1A562976-6676-48DB-ADFA-54B821B0D5A2}" type="parTrans" cxnId="{46D9381C-EE1A-4E7F-813E-F3467709ABFC}">
      <dgm:prSet/>
      <dgm:spPr/>
      <dgm:t>
        <a:bodyPr/>
        <a:lstStyle/>
        <a:p>
          <a:endParaRPr lang="en-US"/>
        </a:p>
      </dgm:t>
    </dgm:pt>
    <dgm:pt modelId="{955FA13D-B1BB-4E7C-B9F7-FAA3DD88C9CE}" type="sibTrans" cxnId="{46D9381C-EE1A-4E7F-813E-F3467709ABFC}">
      <dgm:prSet/>
      <dgm:spPr/>
      <dgm:t>
        <a:bodyPr/>
        <a:lstStyle/>
        <a:p>
          <a:endParaRPr lang="en-US"/>
        </a:p>
      </dgm:t>
    </dgm:pt>
    <dgm:pt modelId="{0F3D77D1-F86D-4160-BE24-E8F2EB43F854}">
      <dgm:prSet custT="1"/>
      <dgm:spPr/>
      <dgm:t>
        <a:bodyPr/>
        <a:lstStyle/>
        <a:p>
          <a:pPr>
            <a:lnSpc>
              <a:spcPct val="100000"/>
            </a:lnSpc>
          </a:pPr>
          <a:r>
            <a:rPr lang="en-IN" sz="1800" dirty="0"/>
            <a:t>Perform Data Exposure analysis to record down-time and data losses for system failures.</a:t>
          </a:r>
          <a:endParaRPr lang="en-US" sz="1800" dirty="0"/>
        </a:p>
      </dgm:t>
    </dgm:pt>
    <dgm:pt modelId="{80B1A32B-9A69-4752-8CA0-AD83D58590F5}" type="parTrans" cxnId="{D51BCE9C-42A0-4C34-9F9A-B4B750C40069}">
      <dgm:prSet/>
      <dgm:spPr/>
      <dgm:t>
        <a:bodyPr/>
        <a:lstStyle/>
        <a:p>
          <a:endParaRPr lang="en-US"/>
        </a:p>
      </dgm:t>
    </dgm:pt>
    <dgm:pt modelId="{A1573149-F4A7-4B3F-A5D3-998FAD5656A0}" type="sibTrans" cxnId="{D51BCE9C-42A0-4C34-9F9A-B4B750C40069}">
      <dgm:prSet/>
      <dgm:spPr/>
      <dgm:t>
        <a:bodyPr/>
        <a:lstStyle/>
        <a:p>
          <a:endParaRPr lang="en-US"/>
        </a:p>
      </dgm:t>
    </dgm:pt>
    <dgm:pt modelId="{788337BC-B3A1-4B13-A62D-A3DBF8986F4E}">
      <dgm:prSet custT="1"/>
      <dgm:spPr/>
      <dgm:t>
        <a:bodyPr/>
        <a:lstStyle/>
        <a:p>
          <a:pPr>
            <a:lnSpc>
              <a:spcPct val="100000"/>
            </a:lnSpc>
          </a:pPr>
          <a:r>
            <a:rPr lang="en-IN" sz="1800" dirty="0"/>
            <a:t>Keep data files to a minimum size by deleting empty files and conserve disk space.</a:t>
          </a:r>
          <a:endParaRPr lang="en-US" sz="1800" dirty="0"/>
        </a:p>
      </dgm:t>
    </dgm:pt>
    <dgm:pt modelId="{6F247491-2F86-4B3A-B1AA-20BCFC304F2A}" type="parTrans" cxnId="{A3663BDC-5B97-4E18-86FE-93D735264BB2}">
      <dgm:prSet/>
      <dgm:spPr/>
      <dgm:t>
        <a:bodyPr/>
        <a:lstStyle/>
        <a:p>
          <a:endParaRPr lang="en-US"/>
        </a:p>
      </dgm:t>
    </dgm:pt>
    <dgm:pt modelId="{80B89A4D-B655-4AFD-AE60-AB113FC73AA2}" type="sibTrans" cxnId="{A3663BDC-5B97-4E18-86FE-93D735264BB2}">
      <dgm:prSet/>
      <dgm:spPr/>
      <dgm:t>
        <a:bodyPr/>
        <a:lstStyle/>
        <a:p>
          <a:endParaRPr lang="en-US"/>
        </a:p>
      </dgm:t>
    </dgm:pt>
    <dgm:pt modelId="{FBF84676-385A-4E41-8DA0-C136E2F6675C}">
      <dgm:prSet custT="1"/>
      <dgm:spPr/>
      <dgm:t>
        <a:bodyPr/>
        <a:lstStyle/>
        <a:p>
          <a:pPr>
            <a:lnSpc>
              <a:spcPct val="100000"/>
            </a:lnSpc>
          </a:pPr>
          <a:r>
            <a:rPr lang="en-IN" sz="1800" dirty="0"/>
            <a:t>Regular consistency checks for data.</a:t>
          </a:r>
          <a:endParaRPr lang="en-US" sz="1800" dirty="0"/>
        </a:p>
      </dgm:t>
    </dgm:pt>
    <dgm:pt modelId="{D961E587-B2CC-4F7A-ADE5-EAAEF98D9525}" type="parTrans" cxnId="{EF10430F-937D-420D-AEF1-F6D5C27F02A4}">
      <dgm:prSet/>
      <dgm:spPr/>
      <dgm:t>
        <a:bodyPr/>
        <a:lstStyle/>
        <a:p>
          <a:endParaRPr lang="en-US"/>
        </a:p>
      </dgm:t>
    </dgm:pt>
    <dgm:pt modelId="{97073011-D0B1-41FF-98F2-EC3A0469A606}" type="sibTrans" cxnId="{EF10430F-937D-420D-AEF1-F6D5C27F02A4}">
      <dgm:prSet/>
      <dgm:spPr/>
      <dgm:t>
        <a:bodyPr/>
        <a:lstStyle/>
        <a:p>
          <a:endParaRPr lang="en-US"/>
        </a:p>
      </dgm:t>
    </dgm:pt>
    <dgm:pt modelId="{26206D4D-647D-4F9E-9A0B-DFF7C725A8C1}" type="pres">
      <dgm:prSet presAssocID="{5D2787D6-1C5A-45F8-9316-515F834C47B2}" presName="root" presStyleCnt="0">
        <dgm:presLayoutVars>
          <dgm:dir/>
          <dgm:resizeHandles val="exact"/>
        </dgm:presLayoutVars>
      </dgm:prSet>
      <dgm:spPr/>
    </dgm:pt>
    <dgm:pt modelId="{3CB24A8A-BC1B-483F-A884-1DF177B43C6E}" type="pres">
      <dgm:prSet presAssocID="{E2B9F045-9942-4E63-A0BA-14B6B8160A67}" presName="compNode" presStyleCnt="0"/>
      <dgm:spPr/>
    </dgm:pt>
    <dgm:pt modelId="{1D4FC996-844A-40D6-9076-BC5B538DDC55}" type="pres">
      <dgm:prSet presAssocID="{E2B9F045-9942-4E63-A0BA-14B6B8160A67}" presName="bgRect" presStyleLbl="bgShp" presStyleIdx="0" presStyleCnt="6"/>
      <dgm:spPr/>
    </dgm:pt>
    <dgm:pt modelId="{532E1F4A-7299-490C-8945-AD1805F5B75B}" type="pres">
      <dgm:prSet presAssocID="{E2B9F045-9942-4E63-A0BA-14B6B8160A6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23EABC9-590C-4C27-AD69-63F999FE6789}" type="pres">
      <dgm:prSet presAssocID="{E2B9F045-9942-4E63-A0BA-14B6B8160A67}" presName="spaceRect" presStyleCnt="0"/>
      <dgm:spPr/>
    </dgm:pt>
    <dgm:pt modelId="{5D21ED6C-927C-4464-8CEE-C87CBB9E41FF}" type="pres">
      <dgm:prSet presAssocID="{E2B9F045-9942-4E63-A0BA-14B6B8160A67}" presName="parTx" presStyleLbl="revTx" presStyleIdx="0" presStyleCnt="6">
        <dgm:presLayoutVars>
          <dgm:chMax val="0"/>
          <dgm:chPref val="0"/>
        </dgm:presLayoutVars>
      </dgm:prSet>
      <dgm:spPr/>
    </dgm:pt>
    <dgm:pt modelId="{66D934A5-5A4B-46DC-A450-80F865A5A95D}" type="pres">
      <dgm:prSet presAssocID="{94990F5D-E1C4-491E-988F-E443CC337836}" presName="sibTrans" presStyleCnt="0"/>
      <dgm:spPr/>
    </dgm:pt>
    <dgm:pt modelId="{B32DC711-46C6-4D72-8F59-CE83DDC3BD41}" type="pres">
      <dgm:prSet presAssocID="{93A15F2B-208F-465A-B17F-33F85A6AF1D8}" presName="compNode" presStyleCnt="0"/>
      <dgm:spPr/>
    </dgm:pt>
    <dgm:pt modelId="{D8509403-4AAA-41CD-8063-117F48E1886F}" type="pres">
      <dgm:prSet presAssocID="{93A15F2B-208F-465A-B17F-33F85A6AF1D8}" presName="bgRect" presStyleLbl="bgShp" presStyleIdx="1" presStyleCnt="6"/>
      <dgm:spPr/>
    </dgm:pt>
    <dgm:pt modelId="{160B8AB4-D423-492D-A9EA-1D6793CC0BEC}" type="pres">
      <dgm:prSet presAssocID="{93A15F2B-208F-465A-B17F-33F85A6AF1D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B706B7D-784A-4C7B-9BA1-79C62EF55FD9}" type="pres">
      <dgm:prSet presAssocID="{93A15F2B-208F-465A-B17F-33F85A6AF1D8}" presName="spaceRect" presStyleCnt="0"/>
      <dgm:spPr/>
    </dgm:pt>
    <dgm:pt modelId="{16495E08-706B-44EE-92EE-AF8F97ED4595}" type="pres">
      <dgm:prSet presAssocID="{93A15F2B-208F-465A-B17F-33F85A6AF1D8}" presName="parTx" presStyleLbl="revTx" presStyleIdx="1" presStyleCnt="6">
        <dgm:presLayoutVars>
          <dgm:chMax val="0"/>
          <dgm:chPref val="0"/>
        </dgm:presLayoutVars>
      </dgm:prSet>
      <dgm:spPr/>
    </dgm:pt>
    <dgm:pt modelId="{6E5A5A50-3E76-4926-BAFD-B78BC24B2BC6}" type="pres">
      <dgm:prSet presAssocID="{39C1AD52-DE19-40E1-B40A-C5BBC836ED12}" presName="sibTrans" presStyleCnt="0"/>
      <dgm:spPr/>
    </dgm:pt>
    <dgm:pt modelId="{01DC6733-7FED-4C08-9324-50696E003CA1}" type="pres">
      <dgm:prSet presAssocID="{E4B60274-9B77-443F-819F-91CDB01ADC87}" presName="compNode" presStyleCnt="0"/>
      <dgm:spPr/>
    </dgm:pt>
    <dgm:pt modelId="{F226CE2B-6850-43AC-826E-50E4A86E1465}" type="pres">
      <dgm:prSet presAssocID="{E4B60274-9B77-443F-819F-91CDB01ADC87}" presName="bgRect" presStyleLbl="bgShp" presStyleIdx="2" presStyleCnt="6"/>
      <dgm:spPr/>
    </dgm:pt>
    <dgm:pt modelId="{5E87BCAC-BDC5-435C-8662-C50C62ACF47F}" type="pres">
      <dgm:prSet presAssocID="{E4B60274-9B77-443F-819F-91CDB01ADC8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C84B5B65-993A-4767-B079-3D6C6F0B2EF6}" type="pres">
      <dgm:prSet presAssocID="{E4B60274-9B77-443F-819F-91CDB01ADC87}" presName="spaceRect" presStyleCnt="0"/>
      <dgm:spPr/>
    </dgm:pt>
    <dgm:pt modelId="{B5C5A9A0-AB5E-4670-9316-23E2C02E6CE9}" type="pres">
      <dgm:prSet presAssocID="{E4B60274-9B77-443F-819F-91CDB01ADC87}" presName="parTx" presStyleLbl="revTx" presStyleIdx="2" presStyleCnt="6">
        <dgm:presLayoutVars>
          <dgm:chMax val="0"/>
          <dgm:chPref val="0"/>
        </dgm:presLayoutVars>
      </dgm:prSet>
      <dgm:spPr/>
    </dgm:pt>
    <dgm:pt modelId="{82E33403-5809-4FF8-B319-91C43825C471}" type="pres">
      <dgm:prSet presAssocID="{955FA13D-B1BB-4E7C-B9F7-FAA3DD88C9CE}" presName="sibTrans" presStyleCnt="0"/>
      <dgm:spPr/>
    </dgm:pt>
    <dgm:pt modelId="{FCD8F98A-DE27-41C1-B67A-C5520F365FF5}" type="pres">
      <dgm:prSet presAssocID="{0F3D77D1-F86D-4160-BE24-E8F2EB43F854}" presName="compNode" presStyleCnt="0"/>
      <dgm:spPr/>
    </dgm:pt>
    <dgm:pt modelId="{F26DB82B-B113-40E8-BA91-F7D4E82FBDD5}" type="pres">
      <dgm:prSet presAssocID="{0F3D77D1-F86D-4160-BE24-E8F2EB43F854}" presName="bgRect" presStyleLbl="bgShp" presStyleIdx="3" presStyleCnt="6"/>
      <dgm:spPr/>
    </dgm:pt>
    <dgm:pt modelId="{C612D3BF-6DBC-4E78-AC72-42492B1B3F07}" type="pres">
      <dgm:prSet presAssocID="{0F3D77D1-F86D-4160-BE24-E8F2EB43F85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65D6B0F-386E-4BB3-BEA6-DB024DC64785}" type="pres">
      <dgm:prSet presAssocID="{0F3D77D1-F86D-4160-BE24-E8F2EB43F854}" presName="spaceRect" presStyleCnt="0"/>
      <dgm:spPr/>
    </dgm:pt>
    <dgm:pt modelId="{A7D1AA8A-E2EC-48F0-9145-C7D3EC0A004B}" type="pres">
      <dgm:prSet presAssocID="{0F3D77D1-F86D-4160-BE24-E8F2EB43F854}" presName="parTx" presStyleLbl="revTx" presStyleIdx="3" presStyleCnt="6">
        <dgm:presLayoutVars>
          <dgm:chMax val="0"/>
          <dgm:chPref val="0"/>
        </dgm:presLayoutVars>
      </dgm:prSet>
      <dgm:spPr/>
    </dgm:pt>
    <dgm:pt modelId="{BC8219D3-0A21-483E-A1E4-5C5C6C74F24C}" type="pres">
      <dgm:prSet presAssocID="{A1573149-F4A7-4B3F-A5D3-998FAD5656A0}" presName="sibTrans" presStyleCnt="0"/>
      <dgm:spPr/>
    </dgm:pt>
    <dgm:pt modelId="{E962005E-EEA2-4016-BE13-F644591D8C05}" type="pres">
      <dgm:prSet presAssocID="{788337BC-B3A1-4B13-A62D-A3DBF8986F4E}" presName="compNode" presStyleCnt="0"/>
      <dgm:spPr/>
    </dgm:pt>
    <dgm:pt modelId="{F68399BA-F6A3-4988-9E2F-A90DFD58ED41}" type="pres">
      <dgm:prSet presAssocID="{788337BC-B3A1-4B13-A62D-A3DBF8986F4E}" presName="bgRect" presStyleLbl="bgShp" presStyleIdx="4" presStyleCnt="6"/>
      <dgm:spPr/>
    </dgm:pt>
    <dgm:pt modelId="{E072F42C-72E1-46B7-A465-EEB9B15597C9}" type="pres">
      <dgm:prSet presAssocID="{788337BC-B3A1-4B13-A62D-A3DBF8986F4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45A177F3-6D21-4759-8ED7-2C493219EEB0}" type="pres">
      <dgm:prSet presAssocID="{788337BC-B3A1-4B13-A62D-A3DBF8986F4E}" presName="spaceRect" presStyleCnt="0"/>
      <dgm:spPr/>
    </dgm:pt>
    <dgm:pt modelId="{BFC274EB-9555-4215-978A-3DA4212F7861}" type="pres">
      <dgm:prSet presAssocID="{788337BC-B3A1-4B13-A62D-A3DBF8986F4E}" presName="parTx" presStyleLbl="revTx" presStyleIdx="4" presStyleCnt="6">
        <dgm:presLayoutVars>
          <dgm:chMax val="0"/>
          <dgm:chPref val="0"/>
        </dgm:presLayoutVars>
      </dgm:prSet>
      <dgm:spPr/>
    </dgm:pt>
    <dgm:pt modelId="{E45E6AE5-0088-4DF0-8F8E-C9369D568CB1}" type="pres">
      <dgm:prSet presAssocID="{80B89A4D-B655-4AFD-AE60-AB113FC73AA2}" presName="sibTrans" presStyleCnt="0"/>
      <dgm:spPr/>
    </dgm:pt>
    <dgm:pt modelId="{65BD1EAA-3933-4BF2-BA40-D94B13CCBDBF}" type="pres">
      <dgm:prSet presAssocID="{FBF84676-385A-4E41-8DA0-C136E2F6675C}" presName="compNode" presStyleCnt="0"/>
      <dgm:spPr/>
    </dgm:pt>
    <dgm:pt modelId="{D775B732-0CDE-4D58-9D8F-D133353CFEE8}" type="pres">
      <dgm:prSet presAssocID="{FBF84676-385A-4E41-8DA0-C136E2F6675C}" presName="bgRect" presStyleLbl="bgShp" presStyleIdx="5" presStyleCnt="6"/>
      <dgm:spPr/>
    </dgm:pt>
    <dgm:pt modelId="{DE82846B-B7FB-460A-9C32-D19F8B51FDD8}" type="pres">
      <dgm:prSet presAssocID="{FBF84676-385A-4E41-8DA0-C136E2F6675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362AA346-CD62-4C6C-8C5C-A396A2E2D17D}" type="pres">
      <dgm:prSet presAssocID="{FBF84676-385A-4E41-8DA0-C136E2F6675C}" presName="spaceRect" presStyleCnt="0"/>
      <dgm:spPr/>
    </dgm:pt>
    <dgm:pt modelId="{B6EAEDC1-24B1-47A7-B8DA-CC91DE98B0F7}" type="pres">
      <dgm:prSet presAssocID="{FBF84676-385A-4E41-8DA0-C136E2F6675C}" presName="parTx" presStyleLbl="revTx" presStyleIdx="5" presStyleCnt="6">
        <dgm:presLayoutVars>
          <dgm:chMax val="0"/>
          <dgm:chPref val="0"/>
        </dgm:presLayoutVars>
      </dgm:prSet>
      <dgm:spPr/>
    </dgm:pt>
  </dgm:ptLst>
  <dgm:cxnLst>
    <dgm:cxn modelId="{EF10430F-937D-420D-AEF1-F6D5C27F02A4}" srcId="{5D2787D6-1C5A-45F8-9316-515F834C47B2}" destId="{FBF84676-385A-4E41-8DA0-C136E2F6675C}" srcOrd="5" destOrd="0" parTransId="{D961E587-B2CC-4F7A-ADE5-EAAEF98D9525}" sibTransId="{97073011-D0B1-41FF-98F2-EC3A0469A606}"/>
    <dgm:cxn modelId="{46D9381C-EE1A-4E7F-813E-F3467709ABFC}" srcId="{5D2787D6-1C5A-45F8-9316-515F834C47B2}" destId="{E4B60274-9B77-443F-819F-91CDB01ADC87}" srcOrd="2" destOrd="0" parTransId="{1A562976-6676-48DB-ADFA-54B821B0D5A2}" sibTransId="{955FA13D-B1BB-4E7C-B9F7-FAA3DD88C9CE}"/>
    <dgm:cxn modelId="{013C0526-4C6B-45A2-9B9B-84C0B285C854}" type="presOf" srcId="{FBF84676-385A-4E41-8DA0-C136E2F6675C}" destId="{B6EAEDC1-24B1-47A7-B8DA-CC91DE98B0F7}" srcOrd="0" destOrd="0" presId="urn:microsoft.com/office/officeart/2018/2/layout/IconVerticalSolidList"/>
    <dgm:cxn modelId="{5A918E2B-8945-438A-A605-8CC61A21E1BD}" type="presOf" srcId="{E4B60274-9B77-443F-819F-91CDB01ADC87}" destId="{B5C5A9A0-AB5E-4670-9316-23E2C02E6CE9}" srcOrd="0" destOrd="0" presId="urn:microsoft.com/office/officeart/2018/2/layout/IconVerticalSolidList"/>
    <dgm:cxn modelId="{C29A635E-AD81-4216-886D-5AD2DD211FBA}" type="presOf" srcId="{93A15F2B-208F-465A-B17F-33F85A6AF1D8}" destId="{16495E08-706B-44EE-92EE-AF8F97ED4595}" srcOrd="0" destOrd="0" presId="urn:microsoft.com/office/officeart/2018/2/layout/IconVerticalSolidList"/>
    <dgm:cxn modelId="{9713996D-23BC-4621-8638-CCBDFAEDF0F7}" srcId="{5D2787D6-1C5A-45F8-9316-515F834C47B2}" destId="{93A15F2B-208F-465A-B17F-33F85A6AF1D8}" srcOrd="1" destOrd="0" parTransId="{7E9CC8EC-B741-4098-9DC1-14934B2C2737}" sibTransId="{39C1AD52-DE19-40E1-B40A-C5BBC836ED12}"/>
    <dgm:cxn modelId="{FDBDAE7B-7BAF-46C0-AFD7-DADDC12AF354}" type="presOf" srcId="{0F3D77D1-F86D-4160-BE24-E8F2EB43F854}" destId="{A7D1AA8A-E2EC-48F0-9145-C7D3EC0A004B}" srcOrd="0" destOrd="0" presId="urn:microsoft.com/office/officeart/2018/2/layout/IconVerticalSolidList"/>
    <dgm:cxn modelId="{7C0C9280-DFAD-4BE6-8771-9B55FB63AD9D}" type="presOf" srcId="{788337BC-B3A1-4B13-A62D-A3DBF8986F4E}" destId="{BFC274EB-9555-4215-978A-3DA4212F7861}" srcOrd="0" destOrd="0" presId="urn:microsoft.com/office/officeart/2018/2/layout/IconVerticalSolidList"/>
    <dgm:cxn modelId="{04E43B9C-4643-4278-8E08-13A659890F04}" type="presOf" srcId="{E2B9F045-9942-4E63-A0BA-14B6B8160A67}" destId="{5D21ED6C-927C-4464-8CEE-C87CBB9E41FF}" srcOrd="0" destOrd="0" presId="urn:microsoft.com/office/officeart/2018/2/layout/IconVerticalSolidList"/>
    <dgm:cxn modelId="{D51BCE9C-42A0-4C34-9F9A-B4B750C40069}" srcId="{5D2787D6-1C5A-45F8-9316-515F834C47B2}" destId="{0F3D77D1-F86D-4160-BE24-E8F2EB43F854}" srcOrd="3" destOrd="0" parTransId="{80B1A32B-9A69-4752-8CA0-AD83D58590F5}" sibTransId="{A1573149-F4A7-4B3F-A5D3-998FAD5656A0}"/>
    <dgm:cxn modelId="{A3663BDC-5B97-4E18-86FE-93D735264BB2}" srcId="{5D2787D6-1C5A-45F8-9316-515F834C47B2}" destId="{788337BC-B3A1-4B13-A62D-A3DBF8986F4E}" srcOrd="4" destOrd="0" parTransId="{6F247491-2F86-4B3A-B1AA-20BCFC304F2A}" sibTransId="{80B89A4D-B655-4AFD-AE60-AB113FC73AA2}"/>
    <dgm:cxn modelId="{5F05A1E9-4E49-4FB1-AAC2-500FBC096470}" type="presOf" srcId="{5D2787D6-1C5A-45F8-9316-515F834C47B2}" destId="{26206D4D-647D-4F9E-9A0B-DFF7C725A8C1}" srcOrd="0" destOrd="0" presId="urn:microsoft.com/office/officeart/2018/2/layout/IconVerticalSolidList"/>
    <dgm:cxn modelId="{90983DFB-187F-41A8-882A-80428F2407C7}" srcId="{5D2787D6-1C5A-45F8-9316-515F834C47B2}" destId="{E2B9F045-9942-4E63-A0BA-14B6B8160A67}" srcOrd="0" destOrd="0" parTransId="{7CF48447-7BD7-4A04-8CA9-18CA59CF18DB}" sibTransId="{94990F5D-E1C4-491E-988F-E443CC337836}"/>
    <dgm:cxn modelId="{6B711B6C-B22E-4A68-8D4E-7C1A30252B43}" type="presParOf" srcId="{26206D4D-647D-4F9E-9A0B-DFF7C725A8C1}" destId="{3CB24A8A-BC1B-483F-A884-1DF177B43C6E}" srcOrd="0" destOrd="0" presId="urn:microsoft.com/office/officeart/2018/2/layout/IconVerticalSolidList"/>
    <dgm:cxn modelId="{0A2664EB-7CE5-49EC-94D5-D168B5A0F5F6}" type="presParOf" srcId="{3CB24A8A-BC1B-483F-A884-1DF177B43C6E}" destId="{1D4FC996-844A-40D6-9076-BC5B538DDC55}" srcOrd="0" destOrd="0" presId="urn:microsoft.com/office/officeart/2018/2/layout/IconVerticalSolidList"/>
    <dgm:cxn modelId="{FA649DAB-1725-489A-93E6-7767818C23CA}" type="presParOf" srcId="{3CB24A8A-BC1B-483F-A884-1DF177B43C6E}" destId="{532E1F4A-7299-490C-8945-AD1805F5B75B}" srcOrd="1" destOrd="0" presId="urn:microsoft.com/office/officeart/2018/2/layout/IconVerticalSolidList"/>
    <dgm:cxn modelId="{DD41EDE1-6398-43D4-8E8A-5BAD3DB91145}" type="presParOf" srcId="{3CB24A8A-BC1B-483F-A884-1DF177B43C6E}" destId="{723EABC9-590C-4C27-AD69-63F999FE6789}" srcOrd="2" destOrd="0" presId="urn:microsoft.com/office/officeart/2018/2/layout/IconVerticalSolidList"/>
    <dgm:cxn modelId="{0611D2AE-1F3B-4DE1-8B07-F124D40C595D}" type="presParOf" srcId="{3CB24A8A-BC1B-483F-A884-1DF177B43C6E}" destId="{5D21ED6C-927C-4464-8CEE-C87CBB9E41FF}" srcOrd="3" destOrd="0" presId="urn:microsoft.com/office/officeart/2018/2/layout/IconVerticalSolidList"/>
    <dgm:cxn modelId="{1CD39DD3-2851-46CD-BBB3-65EE0DA552D2}" type="presParOf" srcId="{26206D4D-647D-4F9E-9A0B-DFF7C725A8C1}" destId="{66D934A5-5A4B-46DC-A450-80F865A5A95D}" srcOrd="1" destOrd="0" presId="urn:microsoft.com/office/officeart/2018/2/layout/IconVerticalSolidList"/>
    <dgm:cxn modelId="{B90C724D-9C80-4BF4-A282-939D687E2CAB}" type="presParOf" srcId="{26206D4D-647D-4F9E-9A0B-DFF7C725A8C1}" destId="{B32DC711-46C6-4D72-8F59-CE83DDC3BD41}" srcOrd="2" destOrd="0" presId="urn:microsoft.com/office/officeart/2018/2/layout/IconVerticalSolidList"/>
    <dgm:cxn modelId="{92AACBC1-0B2F-43B6-8A88-D318AA51FB13}" type="presParOf" srcId="{B32DC711-46C6-4D72-8F59-CE83DDC3BD41}" destId="{D8509403-4AAA-41CD-8063-117F48E1886F}" srcOrd="0" destOrd="0" presId="urn:microsoft.com/office/officeart/2018/2/layout/IconVerticalSolidList"/>
    <dgm:cxn modelId="{3ECC1647-53A7-4FA8-8221-D5B0C4637C21}" type="presParOf" srcId="{B32DC711-46C6-4D72-8F59-CE83DDC3BD41}" destId="{160B8AB4-D423-492D-A9EA-1D6793CC0BEC}" srcOrd="1" destOrd="0" presId="urn:microsoft.com/office/officeart/2018/2/layout/IconVerticalSolidList"/>
    <dgm:cxn modelId="{9ED9F61D-408B-4E04-9436-1AF5DE9CD98E}" type="presParOf" srcId="{B32DC711-46C6-4D72-8F59-CE83DDC3BD41}" destId="{8B706B7D-784A-4C7B-9BA1-79C62EF55FD9}" srcOrd="2" destOrd="0" presId="urn:microsoft.com/office/officeart/2018/2/layout/IconVerticalSolidList"/>
    <dgm:cxn modelId="{9C4F77E5-1A24-47C8-BFD5-CE180E4DD678}" type="presParOf" srcId="{B32DC711-46C6-4D72-8F59-CE83DDC3BD41}" destId="{16495E08-706B-44EE-92EE-AF8F97ED4595}" srcOrd="3" destOrd="0" presId="urn:microsoft.com/office/officeart/2018/2/layout/IconVerticalSolidList"/>
    <dgm:cxn modelId="{5ABAEE53-D309-44B9-BDB1-6FC5AEA25C75}" type="presParOf" srcId="{26206D4D-647D-4F9E-9A0B-DFF7C725A8C1}" destId="{6E5A5A50-3E76-4926-BAFD-B78BC24B2BC6}" srcOrd="3" destOrd="0" presId="urn:microsoft.com/office/officeart/2018/2/layout/IconVerticalSolidList"/>
    <dgm:cxn modelId="{E8D98CF5-FC0A-4ACA-903E-4E5A3B93DA33}" type="presParOf" srcId="{26206D4D-647D-4F9E-9A0B-DFF7C725A8C1}" destId="{01DC6733-7FED-4C08-9324-50696E003CA1}" srcOrd="4" destOrd="0" presId="urn:microsoft.com/office/officeart/2018/2/layout/IconVerticalSolidList"/>
    <dgm:cxn modelId="{09A357E7-6D2C-4753-8669-DDA5F6BA0503}" type="presParOf" srcId="{01DC6733-7FED-4C08-9324-50696E003CA1}" destId="{F226CE2B-6850-43AC-826E-50E4A86E1465}" srcOrd="0" destOrd="0" presId="urn:microsoft.com/office/officeart/2018/2/layout/IconVerticalSolidList"/>
    <dgm:cxn modelId="{CBABE691-9F49-40B0-B645-2E8BA6884B84}" type="presParOf" srcId="{01DC6733-7FED-4C08-9324-50696E003CA1}" destId="{5E87BCAC-BDC5-435C-8662-C50C62ACF47F}" srcOrd="1" destOrd="0" presId="urn:microsoft.com/office/officeart/2018/2/layout/IconVerticalSolidList"/>
    <dgm:cxn modelId="{E2AABDC3-6AF0-4C47-A203-27F10B664156}" type="presParOf" srcId="{01DC6733-7FED-4C08-9324-50696E003CA1}" destId="{C84B5B65-993A-4767-B079-3D6C6F0B2EF6}" srcOrd="2" destOrd="0" presId="urn:microsoft.com/office/officeart/2018/2/layout/IconVerticalSolidList"/>
    <dgm:cxn modelId="{B66C0CFE-C757-4BD8-968E-356EB8E6D4E8}" type="presParOf" srcId="{01DC6733-7FED-4C08-9324-50696E003CA1}" destId="{B5C5A9A0-AB5E-4670-9316-23E2C02E6CE9}" srcOrd="3" destOrd="0" presId="urn:microsoft.com/office/officeart/2018/2/layout/IconVerticalSolidList"/>
    <dgm:cxn modelId="{17D576DF-0293-45F9-AD51-75152B8A1857}" type="presParOf" srcId="{26206D4D-647D-4F9E-9A0B-DFF7C725A8C1}" destId="{82E33403-5809-4FF8-B319-91C43825C471}" srcOrd="5" destOrd="0" presId="urn:microsoft.com/office/officeart/2018/2/layout/IconVerticalSolidList"/>
    <dgm:cxn modelId="{EA15D3E8-A812-47D5-9580-36EFEA6B56BC}" type="presParOf" srcId="{26206D4D-647D-4F9E-9A0B-DFF7C725A8C1}" destId="{FCD8F98A-DE27-41C1-B67A-C5520F365FF5}" srcOrd="6" destOrd="0" presId="urn:microsoft.com/office/officeart/2018/2/layout/IconVerticalSolidList"/>
    <dgm:cxn modelId="{6987476A-7283-4AC0-8B23-3804AC02AC90}" type="presParOf" srcId="{FCD8F98A-DE27-41C1-B67A-C5520F365FF5}" destId="{F26DB82B-B113-40E8-BA91-F7D4E82FBDD5}" srcOrd="0" destOrd="0" presId="urn:microsoft.com/office/officeart/2018/2/layout/IconVerticalSolidList"/>
    <dgm:cxn modelId="{363BBA9A-7FD4-44E5-A856-C98F3F31A124}" type="presParOf" srcId="{FCD8F98A-DE27-41C1-B67A-C5520F365FF5}" destId="{C612D3BF-6DBC-4E78-AC72-42492B1B3F07}" srcOrd="1" destOrd="0" presId="urn:microsoft.com/office/officeart/2018/2/layout/IconVerticalSolidList"/>
    <dgm:cxn modelId="{BE275440-2B92-4D3A-9F69-FFBA4A20BCF5}" type="presParOf" srcId="{FCD8F98A-DE27-41C1-B67A-C5520F365FF5}" destId="{E65D6B0F-386E-4BB3-BEA6-DB024DC64785}" srcOrd="2" destOrd="0" presId="urn:microsoft.com/office/officeart/2018/2/layout/IconVerticalSolidList"/>
    <dgm:cxn modelId="{48D9D23A-5F72-49D0-958A-A9F77652AF1A}" type="presParOf" srcId="{FCD8F98A-DE27-41C1-B67A-C5520F365FF5}" destId="{A7D1AA8A-E2EC-48F0-9145-C7D3EC0A004B}" srcOrd="3" destOrd="0" presId="urn:microsoft.com/office/officeart/2018/2/layout/IconVerticalSolidList"/>
    <dgm:cxn modelId="{E6F96A87-61E6-4E59-B10D-E0A731F97F0C}" type="presParOf" srcId="{26206D4D-647D-4F9E-9A0B-DFF7C725A8C1}" destId="{BC8219D3-0A21-483E-A1E4-5C5C6C74F24C}" srcOrd="7" destOrd="0" presId="urn:microsoft.com/office/officeart/2018/2/layout/IconVerticalSolidList"/>
    <dgm:cxn modelId="{C4FD5F99-6E32-4C48-B882-08D0539A040F}" type="presParOf" srcId="{26206D4D-647D-4F9E-9A0B-DFF7C725A8C1}" destId="{E962005E-EEA2-4016-BE13-F644591D8C05}" srcOrd="8" destOrd="0" presId="urn:microsoft.com/office/officeart/2018/2/layout/IconVerticalSolidList"/>
    <dgm:cxn modelId="{2BA840BD-E281-4FB4-B801-EDC5A7BDD1CB}" type="presParOf" srcId="{E962005E-EEA2-4016-BE13-F644591D8C05}" destId="{F68399BA-F6A3-4988-9E2F-A90DFD58ED41}" srcOrd="0" destOrd="0" presId="urn:microsoft.com/office/officeart/2018/2/layout/IconVerticalSolidList"/>
    <dgm:cxn modelId="{7156F8ED-50B3-4347-9E89-B65D7686A093}" type="presParOf" srcId="{E962005E-EEA2-4016-BE13-F644591D8C05}" destId="{E072F42C-72E1-46B7-A465-EEB9B15597C9}" srcOrd="1" destOrd="0" presId="urn:microsoft.com/office/officeart/2018/2/layout/IconVerticalSolidList"/>
    <dgm:cxn modelId="{8F14F580-A4D2-482F-8285-D140E475D614}" type="presParOf" srcId="{E962005E-EEA2-4016-BE13-F644591D8C05}" destId="{45A177F3-6D21-4759-8ED7-2C493219EEB0}" srcOrd="2" destOrd="0" presId="urn:microsoft.com/office/officeart/2018/2/layout/IconVerticalSolidList"/>
    <dgm:cxn modelId="{184F7C36-CF67-4AF6-963A-7363AA0C0BD8}" type="presParOf" srcId="{E962005E-EEA2-4016-BE13-F644591D8C05}" destId="{BFC274EB-9555-4215-978A-3DA4212F7861}" srcOrd="3" destOrd="0" presId="urn:microsoft.com/office/officeart/2018/2/layout/IconVerticalSolidList"/>
    <dgm:cxn modelId="{2C1C4A36-2C05-4261-9759-A1AD26EF9E51}" type="presParOf" srcId="{26206D4D-647D-4F9E-9A0B-DFF7C725A8C1}" destId="{E45E6AE5-0088-4DF0-8F8E-C9369D568CB1}" srcOrd="9" destOrd="0" presId="urn:microsoft.com/office/officeart/2018/2/layout/IconVerticalSolidList"/>
    <dgm:cxn modelId="{DF43D673-9BAA-4691-B8DC-C08E10BB56C1}" type="presParOf" srcId="{26206D4D-647D-4F9E-9A0B-DFF7C725A8C1}" destId="{65BD1EAA-3933-4BF2-BA40-D94B13CCBDBF}" srcOrd="10" destOrd="0" presId="urn:microsoft.com/office/officeart/2018/2/layout/IconVerticalSolidList"/>
    <dgm:cxn modelId="{36989F9B-0A1D-4A9C-9210-482B1D94ABA6}" type="presParOf" srcId="{65BD1EAA-3933-4BF2-BA40-D94B13CCBDBF}" destId="{D775B732-0CDE-4D58-9D8F-D133353CFEE8}" srcOrd="0" destOrd="0" presId="urn:microsoft.com/office/officeart/2018/2/layout/IconVerticalSolidList"/>
    <dgm:cxn modelId="{9982D8BA-8D24-44EB-BAD6-11BDE22E31E3}" type="presParOf" srcId="{65BD1EAA-3933-4BF2-BA40-D94B13CCBDBF}" destId="{DE82846B-B7FB-460A-9C32-D19F8B51FDD8}" srcOrd="1" destOrd="0" presId="urn:microsoft.com/office/officeart/2018/2/layout/IconVerticalSolidList"/>
    <dgm:cxn modelId="{E8EDAE76-5AE5-4A6E-8D72-0B4277F6AF41}" type="presParOf" srcId="{65BD1EAA-3933-4BF2-BA40-D94B13CCBDBF}" destId="{362AA346-CD62-4C6C-8C5C-A396A2E2D17D}" srcOrd="2" destOrd="0" presId="urn:microsoft.com/office/officeart/2018/2/layout/IconVerticalSolidList"/>
    <dgm:cxn modelId="{2670ACE6-5336-400D-94C1-4894F0EEB4F3}" type="presParOf" srcId="{65BD1EAA-3933-4BF2-BA40-D94B13CCBDBF}" destId="{B6EAEDC1-24B1-47A7-B8DA-CC91DE98B0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F8759-2813-43A9-840A-890AC219245A}">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8C3AB-C4BA-43D0-9728-98C75EE3CEB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7D76A2-731C-4177-8A7E-E73C06AD10A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FudgeMart: </a:t>
          </a:r>
          <a:r>
            <a:rPr lang="en-US" sz="1700" kern="1200"/>
            <a:t>Online retailer company similar to amazon or Walmart. It contains several tables including customers, product reviews, orders and credit card credentials. It also contains employee information, product details and vendor details. </a:t>
          </a:r>
        </a:p>
      </dsp:txBody>
      <dsp:txXfrm>
        <a:off x="1435590" y="531"/>
        <a:ext cx="9080009" cy="1242935"/>
      </dsp:txXfrm>
    </dsp:sp>
    <dsp:sp modelId="{5174CD38-2D53-42E2-8BB1-4837D39CDE04}">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335A7-0213-4297-B77E-58CC0BD82C8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681781-732C-4831-97E1-7ACFCAFF02D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FudgeFlix: </a:t>
          </a:r>
          <a:r>
            <a:rPr lang="en-US" sz="1700" kern="1200"/>
            <a:t>It is a fictitious online DVD by mail and video on demand service, like Netflix DVD. The database for Fudgeflix is called </a:t>
          </a:r>
          <a:r>
            <a:rPr lang="en-US" sz="1700" b="1" kern="1200"/>
            <a:t>Fudgeflix_v3</a:t>
          </a:r>
          <a:r>
            <a:rPr lang="en-US" sz="1700" kern="1200"/>
            <a:t> and contains concepts such as accounts, subscriptions and video titles as well as other things associated with an online video streaming service</a:t>
          </a:r>
        </a:p>
      </dsp:txBody>
      <dsp:txXfrm>
        <a:off x="1435590" y="1554201"/>
        <a:ext cx="9080009" cy="1242935"/>
      </dsp:txXfrm>
    </dsp:sp>
    <dsp:sp modelId="{B8D93DBC-9671-4F9C-8E9E-C3FB6B7084AA}">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BD6EF-1452-4CF2-9BA7-204F4C2D5FF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B594E-C9B7-42AF-BF7F-E72C3804A2C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IN" sz="1700" b="1" kern="1200"/>
            <a:t>ExternalSources: </a:t>
          </a:r>
          <a:r>
            <a:rPr lang="en-IN" sz="1700" kern="1200"/>
            <a:t> Some useful data tables such survey data collected on Fudgemart customers such as email, twitter usernames, marital status, addresses, and customer’s social media discussion related to Fudgemart’s products</a:t>
          </a:r>
          <a:endParaRPr lang="en-US" sz="17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34094-4861-44BE-B89D-6155E65AC9EB}">
      <dsp:nvSpPr>
        <dsp:cNvPr id="0" name=""/>
        <dsp:cNvSpPr/>
      </dsp:nvSpPr>
      <dsp:spPr>
        <a:xfrm>
          <a:off x="973190" y="896724"/>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DED81-E45B-496F-89E2-49BF115D83DA}">
      <dsp:nvSpPr>
        <dsp:cNvPr id="0" name=""/>
        <dsp:cNvSpPr/>
      </dsp:nvSpPr>
      <dsp:spPr>
        <a:xfrm>
          <a:off x="1242597" y="116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FF5E9-7213-4775-B54C-D4A3FEB5DD09}">
      <dsp:nvSpPr>
        <dsp:cNvPr id="0" name=""/>
        <dsp:cNvSpPr/>
      </dsp:nvSpPr>
      <dsp:spPr>
        <a:xfrm>
          <a:off x="569079" y="2554614"/>
          <a:ext cx="2072362"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Execution of staging of the relevant data</a:t>
          </a:r>
        </a:p>
      </dsp:txBody>
      <dsp:txXfrm>
        <a:off x="569079" y="2554614"/>
        <a:ext cx="2072362" cy="900000"/>
      </dsp:txXfrm>
    </dsp:sp>
    <dsp:sp modelId="{40997D58-4EE6-4D80-8E23-67357BA3101D}">
      <dsp:nvSpPr>
        <dsp:cNvPr id="0" name=""/>
        <dsp:cNvSpPr/>
      </dsp:nvSpPr>
      <dsp:spPr>
        <a:xfrm>
          <a:off x="3408216" y="896724"/>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1BB63-FA30-4921-9C09-FC397E7C6161}">
      <dsp:nvSpPr>
        <dsp:cNvPr id="0" name=""/>
        <dsp:cNvSpPr/>
      </dsp:nvSpPr>
      <dsp:spPr>
        <a:xfrm>
          <a:off x="3677623" y="116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850E6-4F28-4A9D-9C25-4B3CBED55C02}">
      <dsp:nvSpPr>
        <dsp:cNvPr id="0" name=""/>
        <dsp:cNvSpPr/>
      </dsp:nvSpPr>
      <dsp:spPr>
        <a:xfrm>
          <a:off x="3004105" y="2554614"/>
          <a:ext cx="2072362"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Performing ETL processes using SSIS packages on the data</a:t>
          </a:r>
        </a:p>
      </dsp:txBody>
      <dsp:txXfrm>
        <a:off x="3004105" y="2554614"/>
        <a:ext cx="2072362" cy="900000"/>
      </dsp:txXfrm>
    </dsp:sp>
    <dsp:sp modelId="{98B512D7-95E7-40CF-88F3-1948BC98F1B5}">
      <dsp:nvSpPr>
        <dsp:cNvPr id="0" name=""/>
        <dsp:cNvSpPr/>
      </dsp:nvSpPr>
      <dsp:spPr>
        <a:xfrm>
          <a:off x="5843242" y="896724"/>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D1385-F773-485F-896B-848C444056A6}">
      <dsp:nvSpPr>
        <dsp:cNvPr id="0" name=""/>
        <dsp:cNvSpPr/>
      </dsp:nvSpPr>
      <dsp:spPr>
        <a:xfrm>
          <a:off x="6112649" y="116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ADF4FD-3564-47C7-9D40-B4699A43860D}">
      <dsp:nvSpPr>
        <dsp:cNvPr id="0" name=""/>
        <dsp:cNvSpPr/>
      </dsp:nvSpPr>
      <dsp:spPr>
        <a:xfrm>
          <a:off x="5439131" y="2554614"/>
          <a:ext cx="2072362"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Designing a data warehouse</a:t>
          </a:r>
        </a:p>
      </dsp:txBody>
      <dsp:txXfrm>
        <a:off x="5439131" y="2554614"/>
        <a:ext cx="2072362" cy="900000"/>
      </dsp:txXfrm>
    </dsp:sp>
    <dsp:sp modelId="{362CC8F4-8017-423B-8DCA-ED373D6D8940}">
      <dsp:nvSpPr>
        <dsp:cNvPr id="0" name=""/>
        <dsp:cNvSpPr/>
      </dsp:nvSpPr>
      <dsp:spPr>
        <a:xfrm>
          <a:off x="8278268" y="896724"/>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06B06-0F9A-460E-BF79-70217C042FB8}">
      <dsp:nvSpPr>
        <dsp:cNvPr id="0" name=""/>
        <dsp:cNvSpPr/>
      </dsp:nvSpPr>
      <dsp:spPr>
        <a:xfrm>
          <a:off x="8547675" y="116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6479A-A92F-4F66-8C0F-22CFC8511325}">
      <dsp:nvSpPr>
        <dsp:cNvPr id="0" name=""/>
        <dsp:cNvSpPr/>
      </dsp:nvSpPr>
      <dsp:spPr>
        <a:xfrm>
          <a:off x="7874157" y="2554614"/>
          <a:ext cx="2072362"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Generating meaningful insights using Business Intelligence</a:t>
          </a:r>
        </a:p>
      </dsp:txBody>
      <dsp:txXfrm>
        <a:off x="7874157" y="2554614"/>
        <a:ext cx="2072362" cy="90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246D9-F7CA-4F5B-ABD7-AB5A2417E957}">
      <dsp:nvSpPr>
        <dsp:cNvPr id="0" name=""/>
        <dsp:cNvSpPr/>
      </dsp:nvSpPr>
      <dsp:spPr>
        <a:xfrm>
          <a:off x="314088" y="0"/>
          <a:ext cx="5885426" cy="588542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A50BF-CC75-435F-A88C-C0E945398EA4}">
      <dsp:nvSpPr>
        <dsp:cNvPr id="0" name=""/>
        <dsp:cNvSpPr/>
      </dsp:nvSpPr>
      <dsp:spPr>
        <a:xfrm>
          <a:off x="873204" y="559115"/>
          <a:ext cx="2295316" cy="22953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Project Team</a:t>
          </a:r>
          <a:endParaRPr lang="en-US" sz="2700" kern="1200"/>
        </a:p>
      </dsp:txBody>
      <dsp:txXfrm>
        <a:off x="985252" y="671163"/>
        <a:ext cx="2071220" cy="2071220"/>
      </dsp:txXfrm>
    </dsp:sp>
    <dsp:sp modelId="{EA9572B1-F7C7-40AC-B7AE-359CD332657A}">
      <dsp:nvSpPr>
        <dsp:cNvPr id="0" name=""/>
        <dsp:cNvSpPr/>
      </dsp:nvSpPr>
      <dsp:spPr>
        <a:xfrm>
          <a:off x="3345083" y="559115"/>
          <a:ext cx="2295316" cy="229531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Project Sponsor</a:t>
          </a:r>
          <a:endParaRPr lang="en-US" sz="2700" kern="1200"/>
        </a:p>
      </dsp:txBody>
      <dsp:txXfrm>
        <a:off x="3457131" y="671163"/>
        <a:ext cx="2071220" cy="2071220"/>
      </dsp:txXfrm>
    </dsp:sp>
    <dsp:sp modelId="{0F8FAD62-1E73-40A7-A416-58450ABCF2D6}">
      <dsp:nvSpPr>
        <dsp:cNvPr id="0" name=""/>
        <dsp:cNvSpPr/>
      </dsp:nvSpPr>
      <dsp:spPr>
        <a:xfrm>
          <a:off x="873204" y="3030994"/>
          <a:ext cx="2295316" cy="229531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Users [Fudgemart Inc. Employees]</a:t>
          </a:r>
          <a:endParaRPr lang="en-US" sz="2700" kern="1200"/>
        </a:p>
      </dsp:txBody>
      <dsp:txXfrm>
        <a:off x="985252" y="3143042"/>
        <a:ext cx="2071220" cy="2071220"/>
      </dsp:txXfrm>
    </dsp:sp>
    <dsp:sp modelId="{186E3A73-56A5-42AC-B6C3-F143FCD848B5}">
      <dsp:nvSpPr>
        <dsp:cNvPr id="0" name=""/>
        <dsp:cNvSpPr/>
      </dsp:nvSpPr>
      <dsp:spPr>
        <a:xfrm>
          <a:off x="3345083" y="3030994"/>
          <a:ext cx="2295316" cy="229531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Internal Audit and Performance </a:t>
          </a:r>
          <a:endParaRPr lang="en-US" sz="2700" kern="1200"/>
        </a:p>
      </dsp:txBody>
      <dsp:txXfrm>
        <a:off x="3457131" y="3143042"/>
        <a:ext cx="2071220" cy="2071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22D4E-E6B7-40D0-A932-52E673769345}">
      <dsp:nvSpPr>
        <dsp:cNvPr id="0" name=""/>
        <dsp:cNvSpPr/>
      </dsp:nvSpPr>
      <dsp:spPr>
        <a:xfrm>
          <a:off x="283963" y="1037507"/>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3427E-EB97-48F3-8D38-11DE0A9F9845}">
      <dsp:nvSpPr>
        <dsp:cNvPr id="0" name=""/>
        <dsp:cNvSpPr/>
      </dsp:nvSpPr>
      <dsp:spPr>
        <a:xfrm>
          <a:off x="470888" y="1224433"/>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B983A-57F1-4160-9564-D3F9B2A145CB}">
      <dsp:nvSpPr>
        <dsp:cNvPr id="0" name=""/>
        <dsp:cNvSpPr/>
      </dsp:nvSpPr>
      <dsp:spPr>
        <a:xfrm>
          <a:off x="3574"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Project Proposal</a:t>
          </a:r>
          <a:endParaRPr lang="en-US" sz="1100" kern="1200"/>
        </a:p>
      </dsp:txBody>
      <dsp:txXfrm>
        <a:off x="3574" y="2187820"/>
        <a:ext cx="1437890" cy="575156"/>
      </dsp:txXfrm>
    </dsp:sp>
    <dsp:sp modelId="{1A032215-72B1-41F2-A673-16AED477A104}">
      <dsp:nvSpPr>
        <dsp:cNvPr id="0" name=""/>
        <dsp:cNvSpPr/>
      </dsp:nvSpPr>
      <dsp:spPr>
        <a:xfrm>
          <a:off x="1973484" y="1037507"/>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426CA-3987-4A9A-9DB9-FB6C9AF2482A}">
      <dsp:nvSpPr>
        <dsp:cNvPr id="0" name=""/>
        <dsp:cNvSpPr/>
      </dsp:nvSpPr>
      <dsp:spPr>
        <a:xfrm>
          <a:off x="2160410" y="1224433"/>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790FB-8097-4901-B70D-93C645429047}">
      <dsp:nvSpPr>
        <dsp:cNvPr id="0" name=""/>
        <dsp:cNvSpPr/>
      </dsp:nvSpPr>
      <dsp:spPr>
        <a:xfrm>
          <a:off x="1693095"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High-level dimensional modeling worksheet</a:t>
          </a:r>
          <a:endParaRPr lang="en-US" sz="1100" kern="1200"/>
        </a:p>
      </dsp:txBody>
      <dsp:txXfrm>
        <a:off x="1693095" y="2187820"/>
        <a:ext cx="1437890" cy="575156"/>
      </dsp:txXfrm>
    </dsp:sp>
    <dsp:sp modelId="{700513EC-700A-4F1A-BC72-1950963E2AE8}">
      <dsp:nvSpPr>
        <dsp:cNvPr id="0" name=""/>
        <dsp:cNvSpPr/>
      </dsp:nvSpPr>
      <dsp:spPr>
        <a:xfrm>
          <a:off x="3663006" y="1037507"/>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08AF6-BC6C-4CD3-A3B0-E78D43A5BBC7}">
      <dsp:nvSpPr>
        <dsp:cNvPr id="0" name=""/>
        <dsp:cNvSpPr/>
      </dsp:nvSpPr>
      <dsp:spPr>
        <a:xfrm>
          <a:off x="3849931" y="1224433"/>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D3C0F7-95C9-416B-8528-27F06265C744}">
      <dsp:nvSpPr>
        <dsp:cNvPr id="0" name=""/>
        <dsp:cNvSpPr/>
      </dsp:nvSpPr>
      <dsp:spPr>
        <a:xfrm>
          <a:off x="3382617"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Detail-level dimensional modeling worksheet</a:t>
          </a:r>
          <a:endParaRPr lang="en-US" sz="1100" kern="1200"/>
        </a:p>
      </dsp:txBody>
      <dsp:txXfrm>
        <a:off x="3382617" y="2187820"/>
        <a:ext cx="1437890" cy="575156"/>
      </dsp:txXfrm>
    </dsp:sp>
    <dsp:sp modelId="{F587918B-1DDB-4AEE-888A-1942E2B9B31D}">
      <dsp:nvSpPr>
        <dsp:cNvPr id="0" name=""/>
        <dsp:cNvSpPr/>
      </dsp:nvSpPr>
      <dsp:spPr>
        <a:xfrm>
          <a:off x="5352527" y="1037507"/>
          <a:ext cx="877113" cy="8771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D006C-8034-45E1-9271-4EB68430C5B9}">
      <dsp:nvSpPr>
        <dsp:cNvPr id="0" name=""/>
        <dsp:cNvSpPr/>
      </dsp:nvSpPr>
      <dsp:spPr>
        <a:xfrm>
          <a:off x="5539453" y="1224433"/>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1D63E5-A660-44FC-956D-80CCA06FA831}">
      <dsp:nvSpPr>
        <dsp:cNvPr id="0" name=""/>
        <dsp:cNvSpPr/>
      </dsp:nvSpPr>
      <dsp:spPr>
        <a:xfrm>
          <a:off x="5072138"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Data Warehouse on SQL Server </a:t>
          </a:r>
          <a:endParaRPr lang="en-US" sz="1100" kern="1200"/>
        </a:p>
      </dsp:txBody>
      <dsp:txXfrm>
        <a:off x="5072138" y="2187820"/>
        <a:ext cx="1437890" cy="575156"/>
      </dsp:txXfrm>
    </dsp:sp>
    <dsp:sp modelId="{FC64E01F-C9F7-483C-A659-DE78607D83C9}">
      <dsp:nvSpPr>
        <dsp:cNvPr id="0" name=""/>
        <dsp:cNvSpPr/>
      </dsp:nvSpPr>
      <dsp:spPr>
        <a:xfrm>
          <a:off x="1128723" y="3122449"/>
          <a:ext cx="877113" cy="87711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CC4E2-9AD9-445E-83C0-CB41F7725C81}">
      <dsp:nvSpPr>
        <dsp:cNvPr id="0" name=""/>
        <dsp:cNvSpPr/>
      </dsp:nvSpPr>
      <dsp:spPr>
        <a:xfrm>
          <a:off x="1315649" y="3309375"/>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2A76F-1727-457F-8CF7-9CD7299E94D7}">
      <dsp:nvSpPr>
        <dsp:cNvPr id="0" name=""/>
        <dsp:cNvSpPr/>
      </dsp:nvSpPr>
      <dsp:spPr>
        <a:xfrm>
          <a:off x="848335"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Initial ETL done in SSIS </a:t>
          </a:r>
          <a:endParaRPr lang="en-US" sz="1100" kern="1200"/>
        </a:p>
      </dsp:txBody>
      <dsp:txXfrm>
        <a:off x="848335" y="4272761"/>
        <a:ext cx="1437890" cy="575156"/>
      </dsp:txXfrm>
    </dsp:sp>
    <dsp:sp modelId="{8D099CEF-6E7A-483E-88F4-A488C0F1D2C3}">
      <dsp:nvSpPr>
        <dsp:cNvPr id="0" name=""/>
        <dsp:cNvSpPr/>
      </dsp:nvSpPr>
      <dsp:spPr>
        <a:xfrm>
          <a:off x="2818245" y="3122449"/>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72C17-E320-4C8E-A8E7-BD4ADA221D66}">
      <dsp:nvSpPr>
        <dsp:cNvPr id="0" name=""/>
        <dsp:cNvSpPr/>
      </dsp:nvSpPr>
      <dsp:spPr>
        <a:xfrm>
          <a:off x="3005171" y="3309375"/>
          <a:ext cx="503261" cy="50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CE723B-6B64-49B0-BF42-ADA787522B7A}">
      <dsp:nvSpPr>
        <dsp:cNvPr id="0" name=""/>
        <dsp:cNvSpPr/>
      </dsp:nvSpPr>
      <dsp:spPr>
        <a:xfrm>
          <a:off x="2537856"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Business Intelligence Dashboard</a:t>
          </a:r>
          <a:endParaRPr lang="en-US" sz="1100" kern="1200"/>
        </a:p>
      </dsp:txBody>
      <dsp:txXfrm>
        <a:off x="2537856" y="4272761"/>
        <a:ext cx="1437890" cy="575156"/>
      </dsp:txXfrm>
    </dsp:sp>
    <dsp:sp modelId="{D64AC414-F9A0-417F-B31F-8613B1AFC52A}">
      <dsp:nvSpPr>
        <dsp:cNvPr id="0" name=""/>
        <dsp:cNvSpPr/>
      </dsp:nvSpPr>
      <dsp:spPr>
        <a:xfrm>
          <a:off x="4507766" y="3122449"/>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AE2A9-0C39-491F-98DC-1D85429B26C2}">
      <dsp:nvSpPr>
        <dsp:cNvPr id="0" name=""/>
        <dsp:cNvSpPr/>
      </dsp:nvSpPr>
      <dsp:spPr>
        <a:xfrm>
          <a:off x="4694692" y="3309375"/>
          <a:ext cx="503261" cy="50326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059F0-7895-4D01-9FD5-7CEEC3149AB9}">
      <dsp:nvSpPr>
        <dsp:cNvPr id="0" name=""/>
        <dsp:cNvSpPr/>
      </dsp:nvSpPr>
      <dsp:spPr>
        <a:xfrm>
          <a:off x="4227378"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Presentation and Demonstration</a:t>
          </a:r>
          <a:endParaRPr lang="en-US" sz="1100" kern="1200"/>
        </a:p>
      </dsp:txBody>
      <dsp:txXfrm>
        <a:off x="4227378" y="4272761"/>
        <a:ext cx="1437890" cy="5751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02EA0-E510-4292-A3FF-D43CFADF3C0E}">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5B133-F1CA-46D4-ADD7-D1888244ECE0}">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E6A2E4-2A51-467C-952A-67ED3E11195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N" sz="2200" kern="1200"/>
            <a:t>Analyzing Product Review Stars</a:t>
          </a:r>
          <a:endParaRPr lang="en-US" sz="2200" kern="1200"/>
        </a:p>
      </dsp:txBody>
      <dsp:txXfrm>
        <a:off x="1429899" y="2442"/>
        <a:ext cx="5083704" cy="1238008"/>
      </dsp:txXfrm>
    </dsp:sp>
    <dsp:sp modelId="{5F6FEEEF-098E-466E-8D02-EB96A19FB83F}">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E8D17-E97B-42E5-A15A-2DF40A874CC9}">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7E05E-2AAF-4342-9514-42A8E8C35FAA}">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N" sz="2200" kern="1200"/>
            <a:t>Movie Popularity</a:t>
          </a:r>
          <a:endParaRPr lang="en-US" sz="2200" kern="1200"/>
        </a:p>
      </dsp:txBody>
      <dsp:txXfrm>
        <a:off x="1429899" y="1549953"/>
        <a:ext cx="5083704" cy="1238008"/>
      </dsp:txXfrm>
    </dsp:sp>
    <dsp:sp modelId="{04165D0F-3344-45CC-BA97-D6F8E8DBDDEA}">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91729-A24A-4DBF-8734-982F015D4B7E}">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80A9B-37E7-4AEC-9163-0F1E988D503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N" sz="2200" kern="1200"/>
            <a:t>Aggregated Sales Reporting</a:t>
          </a:r>
          <a:endParaRPr lang="en-US" sz="2200" kern="1200"/>
        </a:p>
      </dsp:txBody>
      <dsp:txXfrm>
        <a:off x="1429899" y="3097464"/>
        <a:ext cx="5083704" cy="1238008"/>
      </dsp:txXfrm>
    </dsp:sp>
    <dsp:sp modelId="{7A98F1BC-B1EE-4E08-96AB-A1DF35E41389}">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AFF63-B9E6-45E3-A77F-A843A11B56DD}">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EF669F-F336-4299-9A5E-5D7B1414AA26}">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Customer Promotional Strategy</a:t>
          </a:r>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AFD9D-93F3-4487-9151-2D4D3F6E7474}">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9900AA-B8FD-4A50-B2B7-5FCA3D5A40B7}">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IN" sz="2400" kern="1200" dirty="0">
              <a:solidFill>
                <a:srgbClr val="FFC000"/>
              </a:solidFill>
            </a:rPr>
            <a:t>Product Review Stars</a:t>
          </a:r>
          <a:r>
            <a:rPr lang="en-IN" sz="2400" kern="1200" dirty="0"/>
            <a:t>: </a:t>
          </a:r>
          <a:r>
            <a:rPr lang="en-IN" sz="2400" kern="1200" dirty="0" err="1"/>
            <a:t>Analyzing</a:t>
          </a:r>
          <a:r>
            <a:rPr lang="en-IN" sz="2400" kern="1200" dirty="0"/>
            <a:t> Products reviewed by Customers based on the star rating on the scale of 1-5. These are drilled down by month of sale, city of customer, category of the product and region sold.</a:t>
          </a:r>
          <a:endParaRPr lang="en-US" sz="2400" kern="1200" dirty="0"/>
        </a:p>
      </dsp:txBody>
      <dsp:txXfrm>
        <a:off x="0" y="0"/>
        <a:ext cx="6492875" cy="2552700"/>
      </dsp:txXfrm>
    </dsp:sp>
    <dsp:sp modelId="{6A40FBFD-6A6D-49CF-8DF8-B5C5D98F0FC2}">
      <dsp:nvSpPr>
        <dsp:cNvPr id="0" name=""/>
        <dsp:cNvSpPr/>
      </dsp:nvSpPr>
      <dsp:spPr>
        <a:xfrm>
          <a:off x="0" y="2552700"/>
          <a:ext cx="6492875" cy="0"/>
        </a:xfrm>
        <a:prstGeom prst="line">
          <a:avLst/>
        </a:prstGeom>
        <a:solidFill>
          <a:schemeClr val="accent2">
            <a:hueOff val="7208412"/>
            <a:satOff val="10999"/>
            <a:lumOff val="393"/>
            <a:alphaOff val="0"/>
          </a:schemeClr>
        </a:solidFill>
        <a:ln w="12700" cap="flat" cmpd="sng" algn="ctr">
          <a:solidFill>
            <a:schemeClr val="accent2">
              <a:hueOff val="7208412"/>
              <a:satOff val="10999"/>
              <a:lumOff val="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C0750C-0103-4E5B-896B-8A0806FF05D5}">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solidFill>
                <a:srgbClr val="FFC000"/>
              </a:solidFill>
            </a:rPr>
            <a:t>A</a:t>
          </a:r>
          <a:r>
            <a:rPr lang="en-US" sz="2400" kern="1200" dirty="0">
              <a:solidFill>
                <a:srgbClr val="FFC000"/>
              </a:solidFill>
            </a:rPr>
            <a:t>ggregated Sales Reporting</a:t>
          </a:r>
          <a:r>
            <a:rPr lang="en-US" sz="2400" kern="1200" dirty="0"/>
            <a:t>: Aggregating Customers from </a:t>
          </a:r>
          <a:r>
            <a:rPr lang="en-US" sz="2400" kern="1200" dirty="0" err="1"/>
            <a:t>Fudgemart</a:t>
          </a:r>
          <a:r>
            <a:rPr lang="en-US" sz="2400" kern="1200" dirty="0"/>
            <a:t> and </a:t>
          </a:r>
          <a:r>
            <a:rPr lang="en-US" sz="2400" kern="1200" dirty="0" err="1"/>
            <a:t>Fudgeflix</a:t>
          </a:r>
          <a:r>
            <a:rPr lang="en-US" sz="2400" kern="1200" dirty="0"/>
            <a:t> and analyzing sales by region, month, the day of the week. Highest selling products are also identified.</a:t>
          </a:r>
        </a:p>
      </dsp:txBody>
      <dsp:txXfrm>
        <a:off x="0" y="2552700"/>
        <a:ext cx="6492875" cy="2552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C996-844A-40D6-9076-BC5B538DDC55}">
      <dsp:nvSpPr>
        <dsp:cNvPr id="0" name=""/>
        <dsp:cNvSpPr/>
      </dsp:nvSpPr>
      <dsp:spPr>
        <a:xfrm>
          <a:off x="0" y="3530"/>
          <a:ext cx="10515600" cy="5045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E1F4A-7299-490C-8945-AD1805F5B75B}">
      <dsp:nvSpPr>
        <dsp:cNvPr id="0" name=""/>
        <dsp:cNvSpPr/>
      </dsp:nvSpPr>
      <dsp:spPr>
        <a:xfrm>
          <a:off x="152640" y="117065"/>
          <a:ext cx="277800" cy="2775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21ED6C-927C-4464-8CEE-C87CBB9E41FF}">
      <dsp:nvSpPr>
        <dsp:cNvPr id="0" name=""/>
        <dsp:cNvSpPr/>
      </dsp:nvSpPr>
      <dsp:spPr>
        <a:xfrm>
          <a:off x="583082" y="3530"/>
          <a:ext cx="9880131" cy="59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16" tIns="63416" rIns="63416" bIns="63416" numCol="1" spcCol="1270" anchor="ctr" anchorCtr="0">
          <a:noAutofit/>
        </a:bodyPr>
        <a:lstStyle/>
        <a:p>
          <a:pPr marL="0" lvl="0" indent="0" algn="l" defTabSz="800100">
            <a:lnSpc>
              <a:spcPct val="100000"/>
            </a:lnSpc>
            <a:spcBef>
              <a:spcPct val="0"/>
            </a:spcBef>
            <a:spcAft>
              <a:spcPct val="35000"/>
            </a:spcAft>
            <a:buNone/>
          </a:pPr>
          <a:r>
            <a:rPr lang="en-IN" sz="1800" kern="1200" dirty="0"/>
            <a:t>Back up all the system and user databases.</a:t>
          </a:r>
          <a:endParaRPr lang="en-US" sz="1800" kern="1200" dirty="0"/>
        </a:p>
      </dsp:txBody>
      <dsp:txXfrm>
        <a:off x="583082" y="3530"/>
        <a:ext cx="9880131" cy="599210"/>
      </dsp:txXfrm>
    </dsp:sp>
    <dsp:sp modelId="{D8509403-4AAA-41CD-8063-117F48E1886F}">
      <dsp:nvSpPr>
        <dsp:cNvPr id="0" name=""/>
        <dsp:cNvSpPr/>
      </dsp:nvSpPr>
      <dsp:spPr>
        <a:xfrm>
          <a:off x="0" y="752544"/>
          <a:ext cx="10515600" cy="5045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0B8AB4-D423-492D-A9EA-1D6793CC0BEC}">
      <dsp:nvSpPr>
        <dsp:cNvPr id="0" name=""/>
        <dsp:cNvSpPr/>
      </dsp:nvSpPr>
      <dsp:spPr>
        <a:xfrm>
          <a:off x="152640" y="866078"/>
          <a:ext cx="277800" cy="2775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95E08-706B-44EE-92EE-AF8F97ED4595}">
      <dsp:nvSpPr>
        <dsp:cNvPr id="0" name=""/>
        <dsp:cNvSpPr/>
      </dsp:nvSpPr>
      <dsp:spPr>
        <a:xfrm>
          <a:off x="583082" y="752544"/>
          <a:ext cx="9880131" cy="59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16" tIns="63416" rIns="63416" bIns="63416" numCol="1" spcCol="1270" anchor="ctr" anchorCtr="0">
          <a:noAutofit/>
        </a:bodyPr>
        <a:lstStyle/>
        <a:p>
          <a:pPr marL="0" lvl="0" indent="0" algn="l" defTabSz="800100">
            <a:lnSpc>
              <a:spcPct val="100000"/>
            </a:lnSpc>
            <a:spcBef>
              <a:spcPct val="0"/>
            </a:spcBef>
            <a:spcAft>
              <a:spcPct val="35000"/>
            </a:spcAft>
            <a:buNone/>
          </a:pPr>
          <a:r>
            <a:rPr lang="en-IN" sz="1800" kern="1200" dirty="0"/>
            <a:t>Keep record of all the service packs installed for Microsoft SQL server and the authentication password and usernames.</a:t>
          </a:r>
          <a:endParaRPr lang="en-US" sz="1800" kern="1200" dirty="0"/>
        </a:p>
      </dsp:txBody>
      <dsp:txXfrm>
        <a:off x="583082" y="752544"/>
        <a:ext cx="9880131" cy="599210"/>
      </dsp:txXfrm>
    </dsp:sp>
    <dsp:sp modelId="{F226CE2B-6850-43AC-826E-50E4A86E1465}">
      <dsp:nvSpPr>
        <dsp:cNvPr id="0" name=""/>
        <dsp:cNvSpPr/>
      </dsp:nvSpPr>
      <dsp:spPr>
        <a:xfrm>
          <a:off x="0" y="1501557"/>
          <a:ext cx="10515600" cy="5045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87BCAC-BDC5-435C-8662-C50C62ACF47F}">
      <dsp:nvSpPr>
        <dsp:cNvPr id="0" name=""/>
        <dsp:cNvSpPr/>
      </dsp:nvSpPr>
      <dsp:spPr>
        <a:xfrm>
          <a:off x="152640" y="1615091"/>
          <a:ext cx="277800" cy="277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C5A9A0-AB5E-4670-9316-23E2C02E6CE9}">
      <dsp:nvSpPr>
        <dsp:cNvPr id="0" name=""/>
        <dsp:cNvSpPr/>
      </dsp:nvSpPr>
      <dsp:spPr>
        <a:xfrm>
          <a:off x="583082" y="1501557"/>
          <a:ext cx="9880131" cy="59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16" tIns="63416" rIns="63416" bIns="63416" numCol="1" spcCol="1270" anchor="ctr" anchorCtr="0">
          <a:noAutofit/>
        </a:bodyPr>
        <a:lstStyle/>
        <a:p>
          <a:pPr marL="0" lvl="0" indent="0" algn="l" defTabSz="800100">
            <a:lnSpc>
              <a:spcPct val="100000"/>
            </a:lnSpc>
            <a:spcBef>
              <a:spcPct val="0"/>
            </a:spcBef>
            <a:spcAft>
              <a:spcPct val="35000"/>
            </a:spcAft>
            <a:buNone/>
          </a:pPr>
          <a:r>
            <a:rPr lang="en-IN" sz="1800" kern="1200" dirty="0"/>
            <a:t>Test system recovery in advance and alter the process accordingly.</a:t>
          </a:r>
          <a:endParaRPr lang="en-US" sz="1800" kern="1200" dirty="0"/>
        </a:p>
      </dsp:txBody>
      <dsp:txXfrm>
        <a:off x="583082" y="1501557"/>
        <a:ext cx="9880131" cy="599210"/>
      </dsp:txXfrm>
    </dsp:sp>
    <dsp:sp modelId="{F26DB82B-B113-40E8-BA91-F7D4E82FBDD5}">
      <dsp:nvSpPr>
        <dsp:cNvPr id="0" name=""/>
        <dsp:cNvSpPr/>
      </dsp:nvSpPr>
      <dsp:spPr>
        <a:xfrm>
          <a:off x="0" y="2250570"/>
          <a:ext cx="10515600" cy="5045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2D3BF-6DBC-4E78-AC72-42492B1B3F07}">
      <dsp:nvSpPr>
        <dsp:cNvPr id="0" name=""/>
        <dsp:cNvSpPr/>
      </dsp:nvSpPr>
      <dsp:spPr>
        <a:xfrm>
          <a:off x="152640" y="2364104"/>
          <a:ext cx="277800" cy="2775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1AA8A-E2EC-48F0-9145-C7D3EC0A004B}">
      <dsp:nvSpPr>
        <dsp:cNvPr id="0" name=""/>
        <dsp:cNvSpPr/>
      </dsp:nvSpPr>
      <dsp:spPr>
        <a:xfrm>
          <a:off x="583082" y="2250570"/>
          <a:ext cx="9880131" cy="59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16" tIns="63416" rIns="63416" bIns="63416" numCol="1" spcCol="1270" anchor="ctr" anchorCtr="0">
          <a:noAutofit/>
        </a:bodyPr>
        <a:lstStyle/>
        <a:p>
          <a:pPr marL="0" lvl="0" indent="0" algn="l" defTabSz="800100">
            <a:lnSpc>
              <a:spcPct val="100000"/>
            </a:lnSpc>
            <a:spcBef>
              <a:spcPct val="0"/>
            </a:spcBef>
            <a:spcAft>
              <a:spcPct val="35000"/>
            </a:spcAft>
            <a:buNone/>
          </a:pPr>
          <a:r>
            <a:rPr lang="en-IN" sz="1800" kern="1200" dirty="0"/>
            <a:t>Perform Data Exposure analysis to record down-time and data losses for system failures.</a:t>
          </a:r>
          <a:endParaRPr lang="en-US" sz="1800" kern="1200" dirty="0"/>
        </a:p>
      </dsp:txBody>
      <dsp:txXfrm>
        <a:off x="583082" y="2250570"/>
        <a:ext cx="9880131" cy="599210"/>
      </dsp:txXfrm>
    </dsp:sp>
    <dsp:sp modelId="{F68399BA-F6A3-4988-9E2F-A90DFD58ED41}">
      <dsp:nvSpPr>
        <dsp:cNvPr id="0" name=""/>
        <dsp:cNvSpPr/>
      </dsp:nvSpPr>
      <dsp:spPr>
        <a:xfrm>
          <a:off x="0" y="2999583"/>
          <a:ext cx="10515600" cy="5045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2F42C-72E1-46B7-A465-EEB9B15597C9}">
      <dsp:nvSpPr>
        <dsp:cNvPr id="0" name=""/>
        <dsp:cNvSpPr/>
      </dsp:nvSpPr>
      <dsp:spPr>
        <a:xfrm>
          <a:off x="152640" y="3113118"/>
          <a:ext cx="277800" cy="2775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274EB-9555-4215-978A-3DA4212F7861}">
      <dsp:nvSpPr>
        <dsp:cNvPr id="0" name=""/>
        <dsp:cNvSpPr/>
      </dsp:nvSpPr>
      <dsp:spPr>
        <a:xfrm>
          <a:off x="583082" y="2999583"/>
          <a:ext cx="9880131" cy="59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16" tIns="63416" rIns="63416" bIns="63416" numCol="1" spcCol="1270" anchor="ctr" anchorCtr="0">
          <a:noAutofit/>
        </a:bodyPr>
        <a:lstStyle/>
        <a:p>
          <a:pPr marL="0" lvl="0" indent="0" algn="l" defTabSz="800100">
            <a:lnSpc>
              <a:spcPct val="100000"/>
            </a:lnSpc>
            <a:spcBef>
              <a:spcPct val="0"/>
            </a:spcBef>
            <a:spcAft>
              <a:spcPct val="35000"/>
            </a:spcAft>
            <a:buNone/>
          </a:pPr>
          <a:r>
            <a:rPr lang="en-IN" sz="1800" kern="1200" dirty="0"/>
            <a:t>Keep data files to a minimum size by deleting empty files and conserve disk space.</a:t>
          </a:r>
          <a:endParaRPr lang="en-US" sz="1800" kern="1200" dirty="0"/>
        </a:p>
      </dsp:txBody>
      <dsp:txXfrm>
        <a:off x="583082" y="2999583"/>
        <a:ext cx="9880131" cy="599210"/>
      </dsp:txXfrm>
    </dsp:sp>
    <dsp:sp modelId="{D775B732-0CDE-4D58-9D8F-D133353CFEE8}">
      <dsp:nvSpPr>
        <dsp:cNvPr id="0" name=""/>
        <dsp:cNvSpPr/>
      </dsp:nvSpPr>
      <dsp:spPr>
        <a:xfrm>
          <a:off x="0" y="3748596"/>
          <a:ext cx="10515600" cy="5045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82846B-B7FB-460A-9C32-D19F8B51FDD8}">
      <dsp:nvSpPr>
        <dsp:cNvPr id="0" name=""/>
        <dsp:cNvSpPr/>
      </dsp:nvSpPr>
      <dsp:spPr>
        <a:xfrm>
          <a:off x="152640" y="3862131"/>
          <a:ext cx="277800" cy="2775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AEDC1-24B1-47A7-B8DA-CC91DE98B0F7}">
      <dsp:nvSpPr>
        <dsp:cNvPr id="0" name=""/>
        <dsp:cNvSpPr/>
      </dsp:nvSpPr>
      <dsp:spPr>
        <a:xfrm>
          <a:off x="583082" y="3748596"/>
          <a:ext cx="9880131" cy="59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16" tIns="63416" rIns="63416" bIns="63416" numCol="1" spcCol="1270" anchor="ctr" anchorCtr="0">
          <a:noAutofit/>
        </a:bodyPr>
        <a:lstStyle/>
        <a:p>
          <a:pPr marL="0" lvl="0" indent="0" algn="l" defTabSz="800100">
            <a:lnSpc>
              <a:spcPct val="100000"/>
            </a:lnSpc>
            <a:spcBef>
              <a:spcPct val="0"/>
            </a:spcBef>
            <a:spcAft>
              <a:spcPct val="35000"/>
            </a:spcAft>
            <a:buNone/>
          </a:pPr>
          <a:r>
            <a:rPr lang="en-IN" sz="1800" kern="1200" dirty="0"/>
            <a:t>Regular consistency checks for data.</a:t>
          </a:r>
          <a:endParaRPr lang="en-US" sz="1800" kern="1200" dirty="0"/>
        </a:p>
      </dsp:txBody>
      <dsp:txXfrm>
        <a:off x="583082" y="3748596"/>
        <a:ext cx="9880131" cy="5992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1C5C61-630F-4417-B14F-06A886D251C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302059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C5C61-630F-4417-B14F-06A886D251C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72569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C5C61-630F-4417-B14F-06A886D251C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275894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C5C61-630F-4417-B14F-06A886D251C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363983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1C5C61-630F-4417-B14F-06A886D251C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361539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1C5C61-630F-4417-B14F-06A886D251C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218437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1C5C61-630F-4417-B14F-06A886D251CB}"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296722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1C5C61-630F-4417-B14F-06A886D251CB}"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206833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C5C61-630F-4417-B14F-06A886D251CB}"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345453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C5C61-630F-4417-B14F-06A886D251C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248848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C5C61-630F-4417-B14F-06A886D251C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585BE-CE86-4728-AB49-EAF1D15872BB}" type="slidenum">
              <a:rPr lang="en-US" smtClean="0"/>
              <a:t>‹#›</a:t>
            </a:fld>
            <a:endParaRPr lang="en-US"/>
          </a:p>
        </p:txBody>
      </p:sp>
    </p:spTree>
    <p:extLst>
      <p:ext uri="{BB962C8B-B14F-4D97-AF65-F5344CB8AC3E}">
        <p14:creationId xmlns:p14="http://schemas.microsoft.com/office/powerpoint/2010/main" val="115483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C5C61-630F-4417-B14F-06A886D251CB}"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585BE-CE86-4728-AB49-EAF1D15872BB}" type="slidenum">
              <a:rPr lang="en-US" smtClean="0"/>
              <a:t>‹#›</a:t>
            </a:fld>
            <a:endParaRPr lang="en-US"/>
          </a:p>
        </p:txBody>
      </p:sp>
    </p:spTree>
    <p:extLst>
      <p:ext uri="{BB962C8B-B14F-4D97-AF65-F5344CB8AC3E}">
        <p14:creationId xmlns:p14="http://schemas.microsoft.com/office/powerpoint/2010/main" val="1201805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081D5-4BAF-4EFB-BD74-CC6F0CB43D06}"/>
              </a:ext>
            </a:extLst>
          </p:cNvPr>
          <p:cNvSpPr>
            <a:spLocks noGrp="1"/>
          </p:cNvSpPr>
          <p:nvPr>
            <p:ph type="ctrTitle"/>
          </p:nvPr>
        </p:nvSpPr>
        <p:spPr>
          <a:xfrm>
            <a:off x="4380588" y="965199"/>
            <a:ext cx="6766078" cy="4927601"/>
          </a:xfrm>
        </p:spPr>
        <p:txBody>
          <a:bodyPr vert="horz" lIns="91440" tIns="45720" rIns="91440" bIns="45720" rtlCol="0" anchor="ctr">
            <a:normAutofit/>
          </a:bodyPr>
          <a:lstStyle/>
          <a:p>
            <a:pPr algn="l"/>
            <a:r>
              <a:rPr lang="en-US" sz="5400" kern="1200">
                <a:solidFill>
                  <a:schemeClr val="tx1">
                    <a:lumMod val="85000"/>
                    <a:lumOff val="15000"/>
                  </a:schemeClr>
                </a:solidFill>
                <a:latin typeface="+mj-lt"/>
                <a:ea typeface="+mj-ea"/>
                <a:cs typeface="+mj-cs"/>
              </a:rPr>
              <a:t>Data Warehouse for FudgeMart Inc.</a:t>
            </a:r>
          </a:p>
        </p:txBody>
      </p:sp>
      <p:sp>
        <p:nvSpPr>
          <p:cNvPr id="3" name="Subtitle 2">
            <a:extLst>
              <a:ext uri="{FF2B5EF4-FFF2-40B4-BE49-F238E27FC236}">
                <a16:creationId xmlns:a16="http://schemas.microsoft.com/office/drawing/2014/main" id="{9ECD1C2C-9BC0-46EA-A77A-576F0943FF64}"/>
              </a:ext>
            </a:extLst>
          </p:cNvPr>
          <p:cNvSpPr>
            <a:spLocks noGrp="1"/>
          </p:cNvSpPr>
          <p:nvPr>
            <p:ph type="subTitle" idx="1"/>
          </p:nvPr>
        </p:nvSpPr>
        <p:spPr>
          <a:xfrm>
            <a:off x="1023257" y="965198"/>
            <a:ext cx="2707937" cy="4927602"/>
          </a:xfrm>
        </p:spPr>
        <p:txBody>
          <a:bodyPr vert="horz" lIns="91440" tIns="45720" rIns="91440" bIns="45720" rtlCol="0" anchor="ctr">
            <a:normAutofit/>
          </a:bodyPr>
          <a:lstStyle/>
          <a:p>
            <a:pPr algn="r"/>
            <a:r>
              <a:rPr lang="en-IN" sz="2000" dirty="0">
                <a:solidFill>
                  <a:srgbClr val="FFC000"/>
                </a:solidFill>
              </a:rPr>
              <a:t>IST 722: Data Warehouse</a:t>
            </a:r>
          </a:p>
          <a:p>
            <a:pPr algn="r"/>
            <a:r>
              <a:rPr lang="en-IN" sz="2000" dirty="0">
                <a:solidFill>
                  <a:srgbClr val="FFC000"/>
                </a:solidFill>
              </a:rPr>
              <a:t>Fall 2019</a:t>
            </a:r>
          </a:p>
          <a:p>
            <a:pPr algn="r"/>
            <a:r>
              <a:rPr lang="en-IN" sz="2000" dirty="0">
                <a:solidFill>
                  <a:srgbClr val="FFC000"/>
                </a:solidFill>
              </a:rPr>
              <a:t>Mentor: Prof. P. Taber</a:t>
            </a:r>
          </a:p>
          <a:p>
            <a:pPr algn="r"/>
            <a:r>
              <a:rPr lang="en-IN" sz="2000" dirty="0">
                <a:solidFill>
                  <a:srgbClr val="FFC000"/>
                </a:solidFill>
              </a:rPr>
              <a:t>Guide: Yash Kapadia</a:t>
            </a:r>
            <a:endParaRPr lang="en-US" sz="2000" dirty="0">
              <a:solidFill>
                <a:srgbClr val="FFC000"/>
              </a:solidFill>
            </a:endParaRPr>
          </a:p>
        </p:txBody>
      </p:sp>
      <p:cxnSp>
        <p:nvCxnSpPr>
          <p:cNvPr id="34" name="Straight Connector 33">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23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05605-1970-4DF6-AD10-3EFF94F193C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ETL Steps</a:t>
            </a:r>
          </a:p>
        </p:txBody>
      </p:sp>
      <p:pic>
        <p:nvPicPr>
          <p:cNvPr id="3074" name="Picture 2">
            <a:extLst>
              <a:ext uri="{FF2B5EF4-FFF2-40B4-BE49-F238E27FC236}">
                <a16:creationId xmlns:a16="http://schemas.microsoft.com/office/drawing/2014/main" id="{EB282DC6-1405-466D-B9F7-401753FB9BD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422" r="-2" b="3089"/>
          <a:stretch/>
        </p:blipFill>
        <p:spPr bwMode="auto">
          <a:xfrm>
            <a:off x="4917353" y="961812"/>
            <a:ext cx="5430693"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33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DB8C81-8ED9-4890-B25D-DBAC4EF5CE83}"/>
              </a:ext>
            </a:extLst>
          </p:cNvPr>
          <p:cNvSpPr>
            <a:spLocks noGrp="1"/>
          </p:cNvSpPr>
          <p:nvPr>
            <p:ph type="title"/>
          </p:nvPr>
        </p:nvSpPr>
        <p:spPr>
          <a:xfrm>
            <a:off x="966952" y="1204108"/>
            <a:ext cx="2669406" cy="1781175"/>
          </a:xfrm>
        </p:spPr>
        <p:txBody>
          <a:bodyPr vert="horz" lIns="91440" tIns="45720" rIns="91440" bIns="45720" rtlCol="0">
            <a:normAutofit/>
          </a:bodyPr>
          <a:lstStyle/>
          <a:p>
            <a:r>
              <a:rPr lang="en-US" sz="3200" kern="1200" dirty="0">
                <a:solidFill>
                  <a:srgbClr val="FFFFFF"/>
                </a:solidFill>
                <a:latin typeface="+mj-lt"/>
                <a:ea typeface="+mj-ea"/>
                <a:cs typeface="+mj-cs"/>
              </a:rPr>
              <a:t>Design</a:t>
            </a:r>
          </a:p>
        </p:txBody>
      </p:sp>
      <p:pic>
        <p:nvPicPr>
          <p:cNvPr id="5" name="Content Placeholder 4" descr="A screenshot of a social media post&#10;&#10;Description automatically generated">
            <a:extLst>
              <a:ext uri="{FF2B5EF4-FFF2-40B4-BE49-F238E27FC236}">
                <a16:creationId xmlns:a16="http://schemas.microsoft.com/office/drawing/2014/main" id="{5833C001-5366-49FE-85FA-3A1AC7796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771" y="0"/>
            <a:ext cx="8964706" cy="6858000"/>
          </a:xfrm>
          <a:prstGeom prst="rect">
            <a:avLst/>
          </a:prstGeom>
        </p:spPr>
      </p:pic>
    </p:spTree>
    <p:extLst>
      <p:ext uri="{BB962C8B-B14F-4D97-AF65-F5344CB8AC3E}">
        <p14:creationId xmlns:p14="http://schemas.microsoft.com/office/powerpoint/2010/main" val="18091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A81A8-C694-446E-AABB-01078859CDCC}"/>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Business Intelligence</a:t>
            </a:r>
            <a:br>
              <a:rPr lang="en-US" sz="5800" kern="1200" dirty="0">
                <a:solidFill>
                  <a:schemeClr val="tx1"/>
                </a:solidFill>
                <a:latin typeface="+mj-lt"/>
                <a:ea typeface="+mj-ea"/>
                <a:cs typeface="+mj-cs"/>
              </a:rPr>
            </a:br>
            <a:r>
              <a:rPr lang="en-US" sz="5800" kern="1200" dirty="0">
                <a:solidFill>
                  <a:srgbClr val="FFC000"/>
                </a:solidFill>
                <a:latin typeface="+mj-lt"/>
                <a:ea typeface="+mj-ea"/>
                <a:cs typeface="+mj-cs"/>
              </a:rPr>
              <a:t>Aggregate Sales</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74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5122" name="Picture 2" descr="Image preview">
            <a:extLst>
              <a:ext uri="{FF2B5EF4-FFF2-40B4-BE49-F238E27FC236}">
                <a16:creationId xmlns:a16="http://schemas.microsoft.com/office/drawing/2014/main" id="{31D9EAF1-7B2C-4FA5-843D-D1E337DDF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0"/>
            <a:ext cx="9429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02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6148" name="Picture 4" descr="Image preview">
            <a:extLst>
              <a:ext uri="{FF2B5EF4-FFF2-40B4-BE49-F238E27FC236}">
                <a16:creationId xmlns:a16="http://schemas.microsoft.com/office/drawing/2014/main" id="{429C7449-FF79-42F2-96CE-5B1663F6E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0"/>
            <a:ext cx="9539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55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7170" name="Picture 2" descr="Image preview">
            <a:extLst>
              <a:ext uri="{FF2B5EF4-FFF2-40B4-BE49-F238E27FC236}">
                <a16:creationId xmlns:a16="http://schemas.microsoft.com/office/drawing/2014/main" id="{E46125AD-3869-4A50-AF7E-81D0B6D5E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9625"/>
            <a:ext cx="9340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519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A81A8-C694-446E-AABB-01078859CDCC}"/>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Business Intelligence</a:t>
            </a:r>
            <a:br>
              <a:rPr lang="en-US" sz="5800" kern="1200" dirty="0">
                <a:solidFill>
                  <a:schemeClr val="tx1"/>
                </a:solidFill>
                <a:latin typeface="+mj-lt"/>
                <a:ea typeface="+mj-ea"/>
                <a:cs typeface="+mj-cs"/>
              </a:rPr>
            </a:br>
            <a:r>
              <a:rPr lang="en-US" sz="5800" kern="1200" dirty="0">
                <a:solidFill>
                  <a:srgbClr val="FFC000"/>
                </a:solidFill>
                <a:latin typeface="+mj-lt"/>
                <a:ea typeface="+mj-ea"/>
                <a:cs typeface="+mj-cs"/>
              </a:rPr>
              <a:t>Product Review Star</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5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816C-08E5-4049-AD67-C37EFD7792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91B06F-43BF-4C8D-BB35-03FDEF2A42D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41D67EF-8EE3-48FA-ACA9-77C563133DBE}"/>
              </a:ext>
            </a:extLst>
          </p:cNvPr>
          <p:cNvPicPr>
            <a:picLocks noChangeAspect="1"/>
          </p:cNvPicPr>
          <p:nvPr/>
        </p:nvPicPr>
        <p:blipFill>
          <a:blip r:embed="rId2"/>
          <a:stretch>
            <a:fillRect/>
          </a:stretch>
        </p:blipFill>
        <p:spPr>
          <a:xfrm>
            <a:off x="25048" y="0"/>
            <a:ext cx="12141903" cy="6858000"/>
          </a:xfrm>
          <a:prstGeom prst="rect">
            <a:avLst/>
          </a:prstGeom>
        </p:spPr>
      </p:pic>
    </p:spTree>
    <p:extLst>
      <p:ext uri="{BB962C8B-B14F-4D97-AF65-F5344CB8AC3E}">
        <p14:creationId xmlns:p14="http://schemas.microsoft.com/office/powerpoint/2010/main" val="39273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566-B934-4CA2-BCAC-743499AC01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5F9687-CE84-482E-8713-D78E952D2E4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40BBC6-966A-489C-9860-0C1DF47DD84C}"/>
              </a:ext>
            </a:extLst>
          </p:cNvPr>
          <p:cNvPicPr>
            <a:picLocks noChangeAspect="1"/>
          </p:cNvPicPr>
          <p:nvPr/>
        </p:nvPicPr>
        <p:blipFill>
          <a:blip r:embed="rId2"/>
          <a:stretch>
            <a:fillRect/>
          </a:stretch>
        </p:blipFill>
        <p:spPr>
          <a:xfrm>
            <a:off x="14078" y="0"/>
            <a:ext cx="12163843" cy="6858000"/>
          </a:xfrm>
          <a:prstGeom prst="rect">
            <a:avLst/>
          </a:prstGeom>
        </p:spPr>
      </p:pic>
    </p:spTree>
    <p:extLst>
      <p:ext uri="{BB962C8B-B14F-4D97-AF65-F5344CB8AC3E}">
        <p14:creationId xmlns:p14="http://schemas.microsoft.com/office/powerpoint/2010/main" val="19711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6B63-A0EF-4A20-AFE0-61DBBB71EB33}"/>
              </a:ext>
            </a:extLst>
          </p:cNvPr>
          <p:cNvSpPr>
            <a:spLocks noGrp="1"/>
          </p:cNvSpPr>
          <p:nvPr>
            <p:ph type="title"/>
          </p:nvPr>
        </p:nvSpPr>
        <p:spPr>
          <a:xfrm>
            <a:off x="395287" y="365125"/>
            <a:ext cx="12649201" cy="1325563"/>
          </a:xfrm>
        </p:spPr>
        <p:txBody>
          <a:bodyPr>
            <a:normAutofit/>
          </a:bodyPr>
          <a:lstStyle/>
          <a:p>
            <a:r>
              <a:rPr lang="en-IN" dirty="0"/>
              <a:t>Maintenance &amp; Internal Audit of a Data Warehouse</a:t>
            </a:r>
            <a:endParaRPr lang="en-US" dirty="0"/>
          </a:p>
        </p:txBody>
      </p:sp>
      <p:graphicFrame>
        <p:nvGraphicFramePr>
          <p:cNvPr id="5" name="Content Placeholder 2">
            <a:extLst>
              <a:ext uri="{FF2B5EF4-FFF2-40B4-BE49-F238E27FC236}">
                <a16:creationId xmlns:a16="http://schemas.microsoft.com/office/drawing/2014/main" id="{32B7A90A-E30D-4793-B321-2625A4BB3C7E}"/>
              </a:ext>
            </a:extLst>
          </p:cNvPr>
          <p:cNvGraphicFramePr>
            <a:graphicFrameLocks noGrp="1"/>
          </p:cNvGraphicFramePr>
          <p:nvPr>
            <p:ph idx="1"/>
            <p:extLst>
              <p:ext uri="{D42A27DB-BD31-4B8C-83A1-F6EECF244321}">
                <p14:modId xmlns:p14="http://schemas.microsoft.com/office/powerpoint/2010/main" val="22800048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86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EC3F-0008-4BDE-B086-0A6A3BEAA7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Project Plan Agenda</a:t>
            </a:r>
          </a:p>
        </p:txBody>
      </p:sp>
      <p:pic>
        <p:nvPicPr>
          <p:cNvPr id="1030" name="Picture 6">
            <a:extLst>
              <a:ext uri="{FF2B5EF4-FFF2-40B4-BE49-F238E27FC236}">
                <a16:creationId xmlns:a16="http://schemas.microsoft.com/office/drawing/2014/main" id="{F88BE0FC-2456-46E0-B713-7EACEF609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360" y="25249"/>
            <a:ext cx="8900160" cy="686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68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7FAB5B-84C8-4140-9AD5-9BF3FDB74777}"/>
              </a:ext>
            </a:extLst>
          </p:cNvPr>
          <p:cNvSpPr>
            <a:spLocks noGrp="1"/>
          </p:cNvSpPr>
          <p:nvPr>
            <p:ph type="ctrTitle"/>
          </p:nvPr>
        </p:nvSpPr>
        <p:spPr>
          <a:xfrm>
            <a:off x="1524000" y="1122362"/>
            <a:ext cx="9144000" cy="2840037"/>
          </a:xfrm>
        </p:spPr>
        <p:txBody>
          <a:bodyPr>
            <a:normAutofit/>
          </a:bodyPr>
          <a:lstStyle/>
          <a:p>
            <a:r>
              <a:rPr lang="en-IN" sz="5800"/>
              <a:t>Thank you!</a:t>
            </a:r>
            <a:endParaRPr lang="en-US" sz="5800"/>
          </a:p>
        </p:txBody>
      </p:sp>
      <p:sp>
        <p:nvSpPr>
          <p:cNvPr id="5" name="Subtitle 4">
            <a:extLst>
              <a:ext uri="{FF2B5EF4-FFF2-40B4-BE49-F238E27FC236}">
                <a16:creationId xmlns:a16="http://schemas.microsoft.com/office/drawing/2014/main" id="{E79104B2-00DE-4DD1-ADFB-C7A04726E484}"/>
              </a:ext>
            </a:extLst>
          </p:cNvPr>
          <p:cNvSpPr>
            <a:spLocks noGrp="1"/>
          </p:cNvSpPr>
          <p:nvPr>
            <p:ph type="subTitle" idx="1"/>
          </p:nvPr>
        </p:nvSpPr>
        <p:spPr>
          <a:xfrm>
            <a:off x="1524000" y="4256436"/>
            <a:ext cx="9144000" cy="1600818"/>
          </a:xfrm>
        </p:spPr>
        <p:txBody>
          <a:bodyPr>
            <a:normAutofit/>
          </a:bodyPr>
          <a:lstStyle/>
          <a:p>
            <a:r>
              <a:rPr lang="en-IN" dirty="0">
                <a:solidFill>
                  <a:srgbClr val="FFC000"/>
                </a:solidFill>
              </a:rPr>
              <a:t>Questions?</a:t>
            </a:r>
            <a:endParaRPr lang="en-US" dirty="0">
              <a:solidFill>
                <a:srgbClr val="FFC000"/>
              </a:solidFill>
            </a:endParaRP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46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191">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740E5-B9DC-4D17-8556-7EFC2A4C0688}"/>
              </a:ext>
            </a:extLst>
          </p:cNvPr>
          <p:cNvSpPr>
            <a:spLocks noGrp="1"/>
          </p:cNvSpPr>
          <p:nvPr>
            <p:ph type="title"/>
          </p:nvPr>
        </p:nvSpPr>
        <p:spPr>
          <a:xfrm>
            <a:off x="359172" y="1144769"/>
            <a:ext cx="3724217" cy="2896432"/>
          </a:xfrm>
        </p:spPr>
        <p:txBody>
          <a:bodyPr vert="horz" lIns="91440" tIns="45720" rIns="91440" bIns="45720" rtlCol="0" anchor="b">
            <a:normAutofit/>
          </a:bodyPr>
          <a:lstStyle/>
          <a:p>
            <a:r>
              <a:rPr lang="en-US" sz="4000" dirty="0">
                <a:solidFill>
                  <a:srgbClr val="FFC000"/>
                </a:solidFill>
              </a:rPr>
              <a:t>Project Team</a:t>
            </a:r>
          </a:p>
        </p:txBody>
      </p:sp>
      <p:sp>
        <p:nvSpPr>
          <p:cNvPr id="2059" name="Rectangle 192">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4" name="Picture 6" descr="A close up of furniture&#10;&#10;Description automatically generated">
            <a:extLst>
              <a:ext uri="{FF2B5EF4-FFF2-40B4-BE49-F238E27FC236}">
                <a16:creationId xmlns:a16="http://schemas.microsoft.com/office/drawing/2014/main" id="{70FE9F7D-83BE-447C-B3D5-13FB069CB9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220" y="379158"/>
            <a:ext cx="2279749" cy="22797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lose up of a logo&#10;&#10;Description automatically generated">
            <a:extLst>
              <a:ext uri="{FF2B5EF4-FFF2-40B4-BE49-F238E27FC236}">
                <a16:creationId xmlns:a16="http://schemas.microsoft.com/office/drawing/2014/main" id="{C8935940-EBB8-4FCF-A0A2-A67A2F665D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09965" y="379158"/>
            <a:ext cx="2279750" cy="2279749"/>
          </a:xfrm>
          <a:prstGeom prst="rect">
            <a:avLst/>
          </a:prstGeom>
          <a:noFill/>
          <a:extLst>
            <a:ext uri="{909E8E84-426E-40DD-AFC4-6F175D3DCCD1}">
              <a14:hiddenFill xmlns:a14="http://schemas.microsoft.com/office/drawing/2010/main">
                <a:solidFill>
                  <a:srgbClr val="FFFFFF"/>
                </a:solidFill>
              </a14:hiddenFill>
            </a:ext>
          </a:extLst>
        </p:spPr>
      </p:pic>
      <p:sp>
        <p:nvSpPr>
          <p:cNvPr id="2060" name="Rectangle 193">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6" name="Picture 8" descr="A close up of a hanger&#10;&#10;Description automatically generated">
            <a:extLst>
              <a:ext uri="{FF2B5EF4-FFF2-40B4-BE49-F238E27FC236}">
                <a16:creationId xmlns:a16="http://schemas.microsoft.com/office/drawing/2014/main" id="{91C8DB83-5367-4DD2-BC59-F8DE9236162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24219" y="3423288"/>
            <a:ext cx="2279751" cy="2279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BF2EC0A-C6BA-4405-A88F-8E2DDF1FF3B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08402" y="3423290"/>
            <a:ext cx="2279750" cy="22797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83FD43-DD11-443E-A14A-78D416658784}"/>
              </a:ext>
            </a:extLst>
          </p:cNvPr>
          <p:cNvSpPr txBox="1"/>
          <p:nvPr/>
        </p:nvSpPr>
        <p:spPr>
          <a:xfrm>
            <a:off x="5224220" y="2658906"/>
            <a:ext cx="2279749" cy="646331"/>
          </a:xfrm>
          <a:prstGeom prst="rect">
            <a:avLst/>
          </a:prstGeom>
          <a:noFill/>
        </p:spPr>
        <p:txBody>
          <a:bodyPr wrap="square" rtlCol="0">
            <a:normAutofit/>
          </a:bodyPr>
          <a:lstStyle/>
          <a:p>
            <a:pPr algn="ctr">
              <a:lnSpc>
                <a:spcPct val="90000"/>
              </a:lnSpc>
              <a:spcAft>
                <a:spcPts val="600"/>
              </a:spcAft>
            </a:pPr>
            <a:r>
              <a:rPr lang="en-IN" sz="1600" b="1" dirty="0" err="1">
                <a:solidFill>
                  <a:srgbClr val="FFC000"/>
                </a:solidFill>
              </a:rPr>
              <a:t>Palaniappan</a:t>
            </a:r>
            <a:r>
              <a:rPr lang="en-IN" sz="1600" b="1" dirty="0">
                <a:solidFill>
                  <a:srgbClr val="FFC000"/>
                </a:solidFill>
              </a:rPr>
              <a:t> M</a:t>
            </a:r>
          </a:p>
          <a:p>
            <a:pPr algn="ctr">
              <a:lnSpc>
                <a:spcPct val="90000"/>
              </a:lnSpc>
              <a:spcAft>
                <a:spcPts val="600"/>
              </a:spcAft>
            </a:pPr>
            <a:r>
              <a:rPr lang="en-IN" sz="1600" b="1" dirty="0">
                <a:solidFill>
                  <a:srgbClr val="FFC000"/>
                </a:solidFill>
              </a:rPr>
              <a:t>Data Engineer</a:t>
            </a:r>
            <a:endParaRPr lang="en-US" sz="1600" b="1" dirty="0">
              <a:solidFill>
                <a:srgbClr val="FFC000"/>
              </a:solidFill>
            </a:endParaRPr>
          </a:p>
        </p:txBody>
      </p:sp>
      <p:sp>
        <p:nvSpPr>
          <p:cNvPr id="18" name="TextBox 17">
            <a:extLst>
              <a:ext uri="{FF2B5EF4-FFF2-40B4-BE49-F238E27FC236}">
                <a16:creationId xmlns:a16="http://schemas.microsoft.com/office/drawing/2014/main" id="{AF57FF30-8935-4009-8D30-8B8E63542494}"/>
              </a:ext>
            </a:extLst>
          </p:cNvPr>
          <p:cNvSpPr txBox="1"/>
          <p:nvPr/>
        </p:nvSpPr>
        <p:spPr>
          <a:xfrm>
            <a:off x="9008402" y="5703039"/>
            <a:ext cx="2279750" cy="646331"/>
          </a:xfrm>
          <a:prstGeom prst="rect">
            <a:avLst/>
          </a:prstGeom>
          <a:noFill/>
        </p:spPr>
        <p:txBody>
          <a:bodyPr wrap="square" rtlCol="0">
            <a:normAutofit/>
          </a:bodyPr>
          <a:lstStyle/>
          <a:p>
            <a:pPr algn="ctr">
              <a:lnSpc>
                <a:spcPct val="90000"/>
              </a:lnSpc>
              <a:spcAft>
                <a:spcPts val="600"/>
              </a:spcAft>
            </a:pPr>
            <a:r>
              <a:rPr lang="en-IN" sz="1600" b="1" dirty="0">
                <a:solidFill>
                  <a:srgbClr val="FFC000"/>
                </a:solidFill>
              </a:rPr>
              <a:t>Tanya Shrivastava</a:t>
            </a:r>
            <a:endParaRPr lang="en-US" sz="1600" b="1" dirty="0">
              <a:solidFill>
                <a:srgbClr val="FFC000"/>
              </a:solidFill>
            </a:endParaRPr>
          </a:p>
          <a:p>
            <a:pPr algn="ctr">
              <a:lnSpc>
                <a:spcPct val="90000"/>
              </a:lnSpc>
              <a:spcAft>
                <a:spcPts val="600"/>
              </a:spcAft>
            </a:pPr>
            <a:r>
              <a:rPr lang="en-US" sz="1600" b="1" dirty="0">
                <a:solidFill>
                  <a:srgbClr val="FFC000"/>
                </a:solidFill>
              </a:rPr>
              <a:t>ETL Specialist</a:t>
            </a:r>
            <a:endParaRPr lang="en-IN" sz="1600" b="1" dirty="0">
              <a:solidFill>
                <a:srgbClr val="FFC000"/>
              </a:solidFill>
            </a:endParaRPr>
          </a:p>
        </p:txBody>
      </p:sp>
      <p:sp>
        <p:nvSpPr>
          <p:cNvPr id="19" name="TextBox 18">
            <a:extLst>
              <a:ext uri="{FF2B5EF4-FFF2-40B4-BE49-F238E27FC236}">
                <a16:creationId xmlns:a16="http://schemas.microsoft.com/office/drawing/2014/main" id="{CC804730-E9C3-4BB5-8789-36B6692876C8}"/>
              </a:ext>
            </a:extLst>
          </p:cNvPr>
          <p:cNvSpPr txBox="1"/>
          <p:nvPr/>
        </p:nvSpPr>
        <p:spPr>
          <a:xfrm>
            <a:off x="9009965" y="2658907"/>
            <a:ext cx="2279750" cy="646331"/>
          </a:xfrm>
          <a:prstGeom prst="rect">
            <a:avLst/>
          </a:prstGeom>
          <a:noFill/>
        </p:spPr>
        <p:txBody>
          <a:bodyPr wrap="square" rtlCol="0">
            <a:normAutofit/>
          </a:bodyPr>
          <a:lstStyle/>
          <a:p>
            <a:pPr algn="ctr">
              <a:lnSpc>
                <a:spcPct val="90000"/>
              </a:lnSpc>
              <a:spcAft>
                <a:spcPts val="600"/>
              </a:spcAft>
            </a:pPr>
            <a:r>
              <a:rPr lang="en-IN" sz="1600" b="1" dirty="0">
                <a:solidFill>
                  <a:srgbClr val="FFC000"/>
                </a:solidFill>
              </a:rPr>
              <a:t>Vijay Bhat</a:t>
            </a:r>
          </a:p>
          <a:p>
            <a:pPr algn="ctr">
              <a:lnSpc>
                <a:spcPct val="90000"/>
              </a:lnSpc>
              <a:spcAft>
                <a:spcPts val="600"/>
              </a:spcAft>
            </a:pPr>
            <a:r>
              <a:rPr lang="en-IN" sz="1600" b="1" dirty="0">
                <a:solidFill>
                  <a:srgbClr val="FFC000"/>
                </a:solidFill>
              </a:rPr>
              <a:t>Project Manager</a:t>
            </a:r>
            <a:endParaRPr lang="en-US" sz="1600" b="1" dirty="0">
              <a:solidFill>
                <a:srgbClr val="FFC000"/>
              </a:solidFill>
            </a:endParaRPr>
          </a:p>
        </p:txBody>
      </p:sp>
      <p:sp>
        <p:nvSpPr>
          <p:cNvPr id="20" name="TextBox 19">
            <a:extLst>
              <a:ext uri="{FF2B5EF4-FFF2-40B4-BE49-F238E27FC236}">
                <a16:creationId xmlns:a16="http://schemas.microsoft.com/office/drawing/2014/main" id="{27089108-D0AA-4212-898B-742AC9714EC9}"/>
              </a:ext>
            </a:extLst>
          </p:cNvPr>
          <p:cNvSpPr txBox="1"/>
          <p:nvPr/>
        </p:nvSpPr>
        <p:spPr>
          <a:xfrm>
            <a:off x="5224219" y="5703038"/>
            <a:ext cx="2279751" cy="646331"/>
          </a:xfrm>
          <a:prstGeom prst="rect">
            <a:avLst/>
          </a:prstGeom>
          <a:noFill/>
        </p:spPr>
        <p:txBody>
          <a:bodyPr wrap="square" rtlCol="0">
            <a:normAutofit/>
          </a:bodyPr>
          <a:lstStyle/>
          <a:p>
            <a:pPr algn="ctr">
              <a:lnSpc>
                <a:spcPct val="90000"/>
              </a:lnSpc>
              <a:spcAft>
                <a:spcPts val="600"/>
              </a:spcAft>
            </a:pPr>
            <a:r>
              <a:rPr lang="en-IN" sz="1600" b="1">
                <a:solidFill>
                  <a:srgbClr val="FFC000"/>
                </a:solidFill>
              </a:rPr>
              <a:t>Shashank Srihari</a:t>
            </a:r>
          </a:p>
          <a:p>
            <a:pPr algn="ctr">
              <a:lnSpc>
                <a:spcPct val="90000"/>
              </a:lnSpc>
              <a:spcAft>
                <a:spcPts val="600"/>
              </a:spcAft>
            </a:pPr>
            <a:r>
              <a:rPr lang="en-IN" sz="1600" b="1">
                <a:solidFill>
                  <a:srgbClr val="FFC000"/>
                </a:solidFill>
              </a:rPr>
              <a:t>BI Developer</a:t>
            </a:r>
            <a:endParaRPr lang="en-US" sz="1600" b="1">
              <a:solidFill>
                <a:srgbClr val="FFC000"/>
              </a:solidFill>
            </a:endParaRPr>
          </a:p>
        </p:txBody>
      </p:sp>
    </p:spTree>
    <p:extLst>
      <p:ext uri="{BB962C8B-B14F-4D97-AF65-F5344CB8AC3E}">
        <p14:creationId xmlns:p14="http://schemas.microsoft.com/office/powerpoint/2010/main" val="394979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AE42-3BF8-4FDC-99B8-55851A80C987}"/>
              </a:ext>
            </a:extLst>
          </p:cNvPr>
          <p:cNvSpPr>
            <a:spLocks noGrp="1"/>
          </p:cNvSpPr>
          <p:nvPr>
            <p:ph type="title"/>
          </p:nvPr>
        </p:nvSpPr>
        <p:spPr>
          <a:xfrm>
            <a:off x="838200" y="365125"/>
            <a:ext cx="10515600" cy="1325563"/>
          </a:xfrm>
        </p:spPr>
        <p:txBody>
          <a:bodyPr>
            <a:normAutofit/>
          </a:bodyPr>
          <a:lstStyle/>
          <a:p>
            <a:r>
              <a:rPr lang="en-IN" dirty="0"/>
              <a:t>Overview</a:t>
            </a:r>
            <a:endParaRPr lang="en-US" dirty="0"/>
          </a:p>
        </p:txBody>
      </p:sp>
      <p:graphicFrame>
        <p:nvGraphicFramePr>
          <p:cNvPr id="5" name="Content Placeholder 2">
            <a:extLst>
              <a:ext uri="{FF2B5EF4-FFF2-40B4-BE49-F238E27FC236}">
                <a16:creationId xmlns:a16="http://schemas.microsoft.com/office/drawing/2014/main" id="{8B825176-9839-4B65-878A-A348DF23AFAF}"/>
              </a:ext>
            </a:extLst>
          </p:cNvPr>
          <p:cNvGraphicFramePr>
            <a:graphicFrameLocks noGrp="1"/>
          </p:cNvGraphicFramePr>
          <p:nvPr>
            <p:ph idx="1"/>
            <p:extLst>
              <p:ext uri="{D42A27DB-BD31-4B8C-83A1-F6EECF244321}">
                <p14:modId xmlns:p14="http://schemas.microsoft.com/office/powerpoint/2010/main" val="10996674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41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46A9-E2FF-4B4B-9267-24BBA7BAAE8B}"/>
              </a:ext>
            </a:extLst>
          </p:cNvPr>
          <p:cNvSpPr>
            <a:spLocks noGrp="1"/>
          </p:cNvSpPr>
          <p:nvPr>
            <p:ph type="title"/>
          </p:nvPr>
        </p:nvSpPr>
        <p:spPr/>
        <p:txBody>
          <a:bodyPr>
            <a:normAutofit/>
          </a:bodyPr>
          <a:lstStyle/>
          <a:p>
            <a:r>
              <a:rPr lang="en-IN" dirty="0"/>
              <a:t>Approach</a:t>
            </a:r>
            <a:endParaRPr lang="en-US" dirty="0"/>
          </a:p>
        </p:txBody>
      </p:sp>
      <p:graphicFrame>
        <p:nvGraphicFramePr>
          <p:cNvPr id="5" name="Content Placeholder 2">
            <a:extLst>
              <a:ext uri="{FF2B5EF4-FFF2-40B4-BE49-F238E27FC236}">
                <a16:creationId xmlns:a16="http://schemas.microsoft.com/office/drawing/2014/main" id="{61A3C1D7-9AED-49EB-8B81-4686CCCA21E8}"/>
              </a:ext>
            </a:extLst>
          </p:cNvPr>
          <p:cNvGraphicFramePr>
            <a:graphicFrameLocks noGrp="1"/>
          </p:cNvGraphicFramePr>
          <p:nvPr>
            <p:ph idx="1"/>
            <p:extLst>
              <p:ext uri="{D42A27DB-BD31-4B8C-83A1-F6EECF244321}">
                <p14:modId xmlns:p14="http://schemas.microsoft.com/office/powerpoint/2010/main" val="3154568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119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E88F-90D9-46B1-86F6-3626F71B6C83}"/>
              </a:ext>
            </a:extLst>
          </p:cNvPr>
          <p:cNvSpPr>
            <a:spLocks noGrp="1"/>
          </p:cNvSpPr>
          <p:nvPr>
            <p:ph type="title"/>
          </p:nvPr>
        </p:nvSpPr>
        <p:spPr>
          <a:xfrm>
            <a:off x="863029" y="1012004"/>
            <a:ext cx="3416158" cy="4795408"/>
          </a:xfrm>
        </p:spPr>
        <p:txBody>
          <a:bodyPr>
            <a:normAutofit/>
          </a:bodyPr>
          <a:lstStyle/>
          <a:p>
            <a:r>
              <a:rPr lang="en-IN">
                <a:solidFill>
                  <a:srgbClr val="FFFFFF"/>
                </a:solidFill>
              </a:rPr>
              <a:t>Stakeholders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4A826D79-E136-43FD-B73B-CEA6CC729497}"/>
              </a:ext>
            </a:extLst>
          </p:cNvPr>
          <p:cNvGraphicFramePr>
            <a:graphicFrameLocks noGrp="1"/>
          </p:cNvGraphicFramePr>
          <p:nvPr>
            <p:ph idx="1"/>
            <p:extLst>
              <p:ext uri="{D42A27DB-BD31-4B8C-83A1-F6EECF244321}">
                <p14:modId xmlns:p14="http://schemas.microsoft.com/office/powerpoint/2010/main" val="41714816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14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E7B766-DF24-4508-A4E5-AB378799F39C}"/>
              </a:ext>
            </a:extLst>
          </p:cNvPr>
          <p:cNvSpPr>
            <a:spLocks noGrp="1"/>
          </p:cNvSpPr>
          <p:nvPr>
            <p:ph type="title"/>
          </p:nvPr>
        </p:nvSpPr>
        <p:spPr>
          <a:xfrm>
            <a:off x="863029" y="1012004"/>
            <a:ext cx="3416158" cy="4795408"/>
          </a:xfrm>
        </p:spPr>
        <p:txBody>
          <a:bodyPr>
            <a:normAutofit/>
          </a:bodyPr>
          <a:lstStyle/>
          <a:p>
            <a:r>
              <a:rPr lang="en-IN">
                <a:solidFill>
                  <a:srgbClr val="FFFFFF"/>
                </a:solidFill>
              </a:rPr>
              <a:t>Project Deliverables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9463DDC3-EDCD-40C3-9BC0-74AF33AE7934}"/>
              </a:ext>
            </a:extLst>
          </p:cNvPr>
          <p:cNvGraphicFramePr>
            <a:graphicFrameLocks noGrp="1"/>
          </p:cNvGraphicFramePr>
          <p:nvPr>
            <p:ph idx="1"/>
            <p:extLst>
              <p:ext uri="{D42A27DB-BD31-4B8C-83A1-F6EECF244321}">
                <p14:modId xmlns:p14="http://schemas.microsoft.com/office/powerpoint/2010/main" val="11260748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65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E2852C-7859-4FC9-9BA3-D2FD5CDCB693}"/>
              </a:ext>
            </a:extLst>
          </p:cNvPr>
          <p:cNvSpPr>
            <a:spLocks noGrp="1"/>
          </p:cNvSpPr>
          <p:nvPr>
            <p:ph type="title"/>
          </p:nvPr>
        </p:nvSpPr>
        <p:spPr>
          <a:xfrm>
            <a:off x="863029" y="1012004"/>
            <a:ext cx="3416158" cy="4795408"/>
          </a:xfrm>
        </p:spPr>
        <p:txBody>
          <a:bodyPr>
            <a:normAutofit/>
          </a:bodyPr>
          <a:lstStyle/>
          <a:p>
            <a:r>
              <a:rPr lang="en-IN">
                <a:solidFill>
                  <a:srgbClr val="FFFFFF"/>
                </a:solidFill>
              </a:rPr>
              <a:t>Identified Business Processes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E1F87E18-98FD-410A-9D5B-5F8242233188}"/>
              </a:ext>
            </a:extLst>
          </p:cNvPr>
          <p:cNvGraphicFramePr>
            <a:graphicFrameLocks noGrp="1"/>
          </p:cNvGraphicFramePr>
          <p:nvPr>
            <p:ph idx="1"/>
            <p:extLst>
              <p:ext uri="{D42A27DB-BD31-4B8C-83A1-F6EECF244321}">
                <p14:modId xmlns:p14="http://schemas.microsoft.com/office/powerpoint/2010/main" val="17679201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51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664A198-D729-4B15-89A1-97F5AE57A356}"/>
              </a:ext>
            </a:extLst>
          </p:cNvPr>
          <p:cNvSpPr>
            <a:spLocks noGrp="1"/>
          </p:cNvSpPr>
          <p:nvPr>
            <p:ph type="title"/>
          </p:nvPr>
        </p:nvSpPr>
        <p:spPr>
          <a:xfrm>
            <a:off x="535020" y="685800"/>
            <a:ext cx="2780271" cy="5105400"/>
          </a:xfrm>
        </p:spPr>
        <p:txBody>
          <a:bodyPr>
            <a:normAutofit/>
          </a:bodyPr>
          <a:lstStyle/>
          <a:p>
            <a:r>
              <a:rPr lang="en-IN" sz="3700">
                <a:solidFill>
                  <a:srgbClr val="FFFFFF"/>
                </a:solidFill>
              </a:rPr>
              <a:t>Implemented Processes</a:t>
            </a:r>
            <a:endParaRPr lang="en-US" sz="3700">
              <a:solidFill>
                <a:srgbClr val="FFFFFF"/>
              </a:solidFill>
            </a:endParaRPr>
          </a:p>
        </p:txBody>
      </p:sp>
      <p:graphicFrame>
        <p:nvGraphicFramePr>
          <p:cNvPr id="5" name="Content Placeholder 2">
            <a:extLst>
              <a:ext uri="{FF2B5EF4-FFF2-40B4-BE49-F238E27FC236}">
                <a16:creationId xmlns:a16="http://schemas.microsoft.com/office/drawing/2014/main" id="{DF7A662B-3B7B-4B06-A2D0-1D6B5BA54FB6}"/>
              </a:ext>
            </a:extLst>
          </p:cNvPr>
          <p:cNvGraphicFramePr>
            <a:graphicFrameLocks noGrp="1"/>
          </p:cNvGraphicFramePr>
          <p:nvPr>
            <p:ph idx="1"/>
            <p:extLst>
              <p:ext uri="{D42A27DB-BD31-4B8C-83A1-F6EECF244321}">
                <p14:modId xmlns:p14="http://schemas.microsoft.com/office/powerpoint/2010/main" val="588901131"/>
              </p:ext>
            </p:extLst>
          </p:nvPr>
        </p:nvGraphicFramePr>
        <p:xfrm>
          <a:off x="5010150" y="112268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5764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12</TotalTime>
  <Words>433</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Data Warehouse for FudgeMart Inc.</vt:lpstr>
      <vt:lpstr>Project Plan Agenda</vt:lpstr>
      <vt:lpstr>Project Team</vt:lpstr>
      <vt:lpstr>Overview</vt:lpstr>
      <vt:lpstr>Approach</vt:lpstr>
      <vt:lpstr>Stakeholders</vt:lpstr>
      <vt:lpstr>Project Deliverables</vt:lpstr>
      <vt:lpstr>Identified Business Processes</vt:lpstr>
      <vt:lpstr>Implemented Processes</vt:lpstr>
      <vt:lpstr>ETL Steps</vt:lpstr>
      <vt:lpstr>Design</vt:lpstr>
      <vt:lpstr>Business Intelligence Aggregate Sales</vt:lpstr>
      <vt:lpstr>PowerPoint Presentation</vt:lpstr>
      <vt:lpstr>PowerPoint Presentation</vt:lpstr>
      <vt:lpstr>PowerPoint Presentation</vt:lpstr>
      <vt:lpstr>Business Intelligence Product Review Star</vt:lpstr>
      <vt:lpstr>PowerPoint Presentation</vt:lpstr>
      <vt:lpstr>PowerPoint Presentation</vt:lpstr>
      <vt:lpstr>Maintenance &amp; Internal Audit of a Data Warehouse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for FudgeMart Inc.</dc:title>
  <dc:creator>Tanya Shrivastava</dc:creator>
  <cp:lastModifiedBy>Shashank Srihari</cp:lastModifiedBy>
  <cp:revision>2</cp:revision>
  <dcterms:created xsi:type="dcterms:W3CDTF">2019-12-04T21:58:23Z</dcterms:created>
  <dcterms:modified xsi:type="dcterms:W3CDTF">2019-12-04T22:39:12Z</dcterms:modified>
</cp:coreProperties>
</file>