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18" autoAdjust="0"/>
  </p:normalViewPr>
  <p:slideViewPr>
    <p:cSldViewPr snapToGrid="0">
      <p:cViewPr varScale="1">
        <p:scale>
          <a:sx n="82" d="100"/>
          <a:sy n="82" d="100"/>
        </p:scale>
        <p:origin x="720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29C-1B26-4639-BA03-ED231E831D1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3A4E-1144-4EC9-957D-F884787B8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1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29C-1B26-4639-BA03-ED231E831D1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3A4E-1144-4EC9-957D-F884787B8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3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29C-1B26-4639-BA03-ED231E831D1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3A4E-1144-4EC9-957D-F884787B8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29C-1B26-4639-BA03-ED231E831D1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3A4E-1144-4EC9-957D-F884787B8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3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29C-1B26-4639-BA03-ED231E831D1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3A4E-1144-4EC9-957D-F884787B8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1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29C-1B26-4639-BA03-ED231E831D1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3A4E-1144-4EC9-957D-F884787B8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5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29C-1B26-4639-BA03-ED231E831D1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3A4E-1144-4EC9-957D-F884787B8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29C-1B26-4639-BA03-ED231E831D1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3A4E-1144-4EC9-957D-F884787B8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7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29C-1B26-4639-BA03-ED231E831D1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3A4E-1144-4EC9-957D-F884787B8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5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29C-1B26-4639-BA03-ED231E831D1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3A4E-1144-4EC9-957D-F884787B8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29C-1B26-4639-BA03-ED231E831D1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3A4E-1144-4EC9-957D-F884787B8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6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1D29C-1B26-4639-BA03-ED231E831D1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03A4E-1144-4EC9-957D-F884787B8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4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85DBD2C-A7AA-44A3-8A35-34C339709532}"/>
              </a:ext>
            </a:extLst>
          </p:cNvPr>
          <p:cNvSpPr txBox="1">
            <a:spLocks/>
          </p:cNvSpPr>
          <p:nvPr/>
        </p:nvSpPr>
        <p:spPr>
          <a:xfrm>
            <a:off x="192684" y="705939"/>
            <a:ext cx="5543432" cy="1293628"/>
          </a:xfrm>
          <a:prstGeom prst="rect">
            <a:avLst/>
          </a:prstGeom>
          <a:ln w="3175">
            <a:solidFill>
              <a:srgbClr val="2D2E2D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z="1800" dirty="0">
                <a:solidFill>
                  <a:srgbClr val="00206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Domain: Android / IOS Application            Category: Inhouse</a:t>
            </a:r>
          </a:p>
          <a:p>
            <a:pPr lvl="0">
              <a:defRPr/>
            </a:pPr>
            <a:r>
              <a:rPr lang="en-US" sz="1800" dirty="0">
                <a:solidFill>
                  <a:srgbClr val="00206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Department: Computer Science</a:t>
            </a:r>
          </a:p>
          <a:p>
            <a:pPr lvl="0">
              <a:defRPr/>
            </a:pPr>
            <a:r>
              <a:rPr lang="en-US" sz="1800" dirty="0">
                <a:solidFill>
                  <a:srgbClr val="00206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and Engineering                           </a:t>
            </a:r>
          </a:p>
          <a:p>
            <a:pPr>
              <a:defRPr/>
            </a:pPr>
            <a:r>
              <a:rPr lang="en-US" sz="1800" dirty="0">
                <a:solidFill>
                  <a:srgbClr val="00206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Class: B. Tech CSE                                       Academic Year: 2022-23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parajita" panose="020B0604020202020204" pitchFamily="34" charset="0"/>
                <a:cs typeface="Aparajita" panose="020B0604020202020204" pitchFamily="34" charset="0"/>
              </a:rPr>
              <a:t>Guide: Dr. V. K. Bhosale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E355E79-FDB3-4368-B4B1-86CAA574A517}"/>
              </a:ext>
            </a:extLst>
          </p:cNvPr>
          <p:cNvSpPr txBox="1">
            <a:spLocks/>
          </p:cNvSpPr>
          <p:nvPr/>
        </p:nvSpPr>
        <p:spPr>
          <a:xfrm>
            <a:off x="5815012" y="3812965"/>
            <a:ext cx="6184304" cy="2728452"/>
          </a:xfrm>
          <a:prstGeom prst="rect">
            <a:avLst/>
          </a:prstGeom>
          <a:ln w="3175">
            <a:solidFill>
              <a:srgbClr val="2D2E2D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just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15A3E">
                  <a:lumMod val="75000"/>
                </a:srgbClr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parajita" panose="020B0604020202020204" pitchFamily="34" charset="0"/>
                <a:cs typeface="Aparajita" panose="020B0604020202020204" pitchFamily="34" charset="0"/>
              </a:rPr>
              <a:t>Applications:</a:t>
            </a:r>
          </a:p>
          <a:p>
            <a:pPr lvl="1" algn="just">
              <a:spcBef>
                <a:spcPts val="0"/>
              </a:spcBef>
              <a:buClr>
                <a:srgbClr val="D15A3E">
                  <a:lumMod val="75000"/>
                </a:srgbClr>
              </a:buClr>
              <a:buFont typeface="Arial" pitchFamily="34" charset="0"/>
              <a:buAutoNum type="alphaLcParenR"/>
              <a:defRPr/>
            </a:pPr>
            <a:r>
              <a:rPr lang="en-US" sz="1800" dirty="0">
                <a:solidFill>
                  <a:srgbClr val="00206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US" sz="1800" b="0" dirty="0">
                <a:solidFill>
                  <a:srgbClr val="00206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Display timings for local bus</a:t>
            </a:r>
          </a:p>
          <a:p>
            <a:pPr lvl="1" algn="just">
              <a:spcBef>
                <a:spcPts val="0"/>
              </a:spcBef>
              <a:buClr>
                <a:srgbClr val="D15A3E">
                  <a:lumMod val="75000"/>
                </a:srgbClr>
              </a:buClr>
              <a:buFont typeface="Arial" pitchFamily="34" charset="0"/>
              <a:buAutoNum type="alphaLcParenR"/>
              <a:defRPr/>
            </a:pPr>
            <a:r>
              <a:rPr lang="en-US" sz="1800" b="0" dirty="0">
                <a:solidFill>
                  <a:srgbClr val="00206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Book tickets for local bus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15A3E">
                  <a:lumMod val="75000"/>
                </a:srgbClr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parajita" panose="020B0604020202020204" pitchFamily="34" charset="0"/>
                <a:cs typeface="Aparajita" panose="020B0604020202020204" pitchFamily="34" charset="0"/>
              </a:rPr>
              <a:t>Specifications:</a:t>
            </a:r>
          </a:p>
          <a:p>
            <a:pPr lvl="1" algn="just">
              <a:spcBef>
                <a:spcPts val="0"/>
              </a:spcBef>
              <a:buClr>
                <a:srgbClr val="D15A3E">
                  <a:lumMod val="75000"/>
                </a:srgbClr>
              </a:buClr>
              <a:buFont typeface="Arial" pitchFamily="34" charset="0"/>
              <a:buAutoNum type="alphaLcParenR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US" sz="1800" b="0" dirty="0">
                <a:solidFill>
                  <a:srgbClr val="00206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Android Studio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lvl="1" algn="just">
              <a:spcBef>
                <a:spcPts val="0"/>
              </a:spcBef>
              <a:buClr>
                <a:srgbClr val="D15A3E">
                  <a:lumMod val="75000"/>
                </a:srgbClr>
              </a:buClr>
              <a:buFont typeface="Arial" pitchFamily="34" charset="0"/>
              <a:buAutoNum type="alphaLcParenR"/>
              <a:defRPr/>
            </a:pPr>
            <a:r>
              <a:rPr lang="en-US" sz="1800" b="0" dirty="0">
                <a:solidFill>
                  <a:srgbClr val="00206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Firebase</a:t>
            </a:r>
          </a:p>
          <a:p>
            <a:pPr lvl="1" algn="just">
              <a:spcBef>
                <a:spcPts val="0"/>
              </a:spcBef>
              <a:buClr>
                <a:srgbClr val="D15A3E">
                  <a:lumMod val="75000"/>
                </a:srgbClr>
              </a:buClr>
              <a:buFont typeface="Arial" pitchFamily="34" charset="0"/>
              <a:buAutoNum type="alphaLcParenR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parajita" panose="020B0604020202020204" pitchFamily="34" charset="0"/>
                <a:cs typeface="Aparajita" panose="020B0604020202020204" pitchFamily="34" charset="0"/>
              </a:rPr>
              <a:t> React Native</a:t>
            </a:r>
          </a:p>
          <a:p>
            <a:pPr lvl="1" algn="just">
              <a:spcBef>
                <a:spcPts val="0"/>
              </a:spcBef>
              <a:buClr>
                <a:srgbClr val="D15A3E">
                  <a:lumMod val="75000"/>
                </a:srgbClr>
              </a:buClr>
              <a:buFont typeface="Arial" pitchFamily="34" charset="0"/>
              <a:buAutoNum type="alphaLcParenR"/>
              <a:defRPr/>
            </a:pPr>
            <a:r>
              <a:rPr lang="en-US" sz="1800" b="0" dirty="0">
                <a:solidFill>
                  <a:srgbClr val="00206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8 GB RAM, with i3 11</a:t>
            </a:r>
            <a:r>
              <a:rPr lang="en-US" sz="1800" b="0" baseline="30000" dirty="0">
                <a:solidFill>
                  <a:srgbClr val="00206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th</a:t>
            </a:r>
            <a:r>
              <a:rPr lang="en-US" sz="1800" b="0" dirty="0">
                <a:solidFill>
                  <a:srgbClr val="00206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generation processor</a:t>
            </a:r>
          </a:p>
          <a:p>
            <a:pPr lvl="0">
              <a:buClr>
                <a:srgbClr val="D15A3E">
                  <a:lumMod val="75000"/>
                </a:srgbClr>
              </a:buClr>
              <a:defRPr/>
            </a:pPr>
            <a:r>
              <a:rPr lang="en-US" sz="1800" dirty="0">
                <a:solidFill>
                  <a:srgbClr val="00206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Platform: </a:t>
            </a:r>
            <a:r>
              <a:rPr lang="en-US" sz="1800" b="0" dirty="0">
                <a:solidFill>
                  <a:srgbClr val="00206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Android , IOS, Web Application</a:t>
            </a:r>
          </a:p>
          <a:p>
            <a:pPr lvl="0">
              <a:buClr>
                <a:srgbClr val="D15A3E">
                  <a:lumMod val="75000"/>
                </a:srgbClr>
              </a:buClr>
              <a:defRPr/>
            </a:pPr>
            <a:r>
              <a:rPr lang="en-US" sz="1800" dirty="0">
                <a:solidFill>
                  <a:srgbClr val="00206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Tools: </a:t>
            </a:r>
            <a:r>
              <a:rPr lang="en-US" sz="1800" b="0" dirty="0">
                <a:solidFill>
                  <a:srgbClr val="00206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Android Studio, Firebase, React Native</a:t>
            </a:r>
          </a:p>
          <a:p>
            <a:pPr lvl="0">
              <a:buClr>
                <a:srgbClr val="D15A3E">
                  <a:lumMod val="75000"/>
                </a:srgbClr>
              </a:buClr>
              <a:defRPr/>
            </a:pPr>
            <a:r>
              <a:rPr lang="en-US" sz="1800" dirty="0">
                <a:solidFill>
                  <a:srgbClr val="00206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Total Cost:  </a:t>
            </a:r>
            <a:r>
              <a:rPr lang="en-US" sz="1800" b="0" dirty="0">
                <a:solidFill>
                  <a:srgbClr val="00206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6000/- (INR)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993F2D59-C6CC-4931-9EC4-1F563D50F989}"/>
              </a:ext>
            </a:extLst>
          </p:cNvPr>
          <p:cNvSpPr txBox="1">
            <a:spLocks/>
          </p:cNvSpPr>
          <p:nvPr/>
        </p:nvSpPr>
        <p:spPr>
          <a:xfrm>
            <a:off x="5815012" y="705939"/>
            <a:ext cx="6184304" cy="3023983"/>
          </a:xfrm>
          <a:prstGeom prst="rect">
            <a:avLst/>
          </a:prstGeom>
          <a:ln w="3175">
            <a:solidFill>
              <a:srgbClr val="2D2E2D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tabLst/>
              <a:defRPr lang="en-US" sz="1600" b="1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-182880" algn="just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just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just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D15A3E">
                  <a:lumMod val="75000"/>
                </a:srgbClr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parajita" panose="020B0604020202020204" pitchFamily="34" charset="0"/>
                <a:cs typeface="Aparajita" panose="020B0604020202020204" pitchFamily="34" charset="0"/>
              </a:rPr>
              <a:t>Results: 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D15A3E">
                  <a:lumMod val="75000"/>
                </a:srgbClr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21" name="Footer Placeholder 7">
            <a:extLst>
              <a:ext uri="{FF2B5EF4-FFF2-40B4-BE49-F238E27FC236}">
                <a16:creationId xmlns:a16="http://schemas.microsoft.com/office/drawing/2014/main" id="{AFC962F2-60FF-4A2A-9191-F91F8B1D3BE5}"/>
              </a:ext>
            </a:extLst>
          </p:cNvPr>
          <p:cNvSpPr txBox="1">
            <a:spLocks/>
          </p:cNvSpPr>
          <p:nvPr/>
        </p:nvSpPr>
        <p:spPr>
          <a:xfrm>
            <a:off x="203254" y="6636692"/>
            <a:ext cx="11796062" cy="156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Think Different… Think </a:t>
            </a:r>
            <a:r>
              <a:rPr lang="en-US" sz="1800" i="1" dirty="0" err="1">
                <a:solidFill>
                  <a:schemeClr val="bg1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Dnyanshree</a:t>
            </a: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… Think Success…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189A764-BB4B-46E2-A635-7C2AF326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510" y="10884"/>
            <a:ext cx="2705100" cy="45479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C0BA8F1-DD2D-4FC4-AB59-0D413C1BA8FB}"/>
              </a:ext>
            </a:extLst>
          </p:cNvPr>
          <p:cNvSpPr/>
          <p:nvPr/>
        </p:nvSpPr>
        <p:spPr>
          <a:xfrm>
            <a:off x="203254" y="3366076"/>
            <a:ext cx="5532863" cy="318946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D15A3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parajita" panose="020B0604020202020204" pitchFamily="34" charset="0"/>
                <a:cs typeface="Aparajita" panose="020B0604020202020204" pitchFamily="34" charset="0"/>
              </a:rPr>
              <a:t>Block Diagram-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1425AEE-40FC-4D05-A91B-0F70D6D98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55" y="1"/>
            <a:ext cx="1260764" cy="63559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69ED43-2B41-4BAF-9A04-DF33ADB43F29}"/>
              </a:ext>
            </a:extLst>
          </p:cNvPr>
          <p:cNvCxnSpPr>
            <a:cxnSpLocks/>
          </p:cNvCxnSpPr>
          <p:nvPr/>
        </p:nvCxnSpPr>
        <p:spPr>
          <a:xfrm>
            <a:off x="1357745" y="594028"/>
            <a:ext cx="10834255" cy="0"/>
          </a:xfrm>
          <a:prstGeom prst="line">
            <a:avLst/>
          </a:prstGeom>
          <a:noFill/>
          <a:ln w="57150" cap="flat" cmpd="sng" algn="ctr">
            <a:solidFill>
              <a:srgbClr val="D15A3E"/>
            </a:solidFill>
            <a:prstDash val="solid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10D4A9E-1D1B-4383-A005-2CB9F7E08455}"/>
              </a:ext>
            </a:extLst>
          </p:cNvPr>
          <p:cNvSpPr txBox="1"/>
          <p:nvPr/>
        </p:nvSpPr>
        <p:spPr>
          <a:xfrm>
            <a:off x="1447800" y="90860"/>
            <a:ext cx="782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Transport System to display offline timetables in remote area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D149DB-9B47-4FC6-A7CB-FE3639988B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4352" y="3643532"/>
            <a:ext cx="3672944" cy="2872431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98599D6-DB6D-4247-A8EA-E2D682379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625539"/>
              </p:ext>
            </p:extLst>
          </p:nvPr>
        </p:nvGraphicFramePr>
        <p:xfrm>
          <a:off x="192685" y="2068770"/>
          <a:ext cx="5543431" cy="1240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552">
                  <a:extLst>
                    <a:ext uri="{9D8B030D-6E8A-4147-A177-3AD203B41FA5}">
                      <a16:colId xmlns:a16="http://schemas.microsoft.com/office/drawing/2014/main" val="3938904916"/>
                    </a:ext>
                  </a:extLst>
                </a:gridCol>
                <a:gridCol w="1395362">
                  <a:extLst>
                    <a:ext uri="{9D8B030D-6E8A-4147-A177-3AD203B41FA5}">
                      <a16:colId xmlns:a16="http://schemas.microsoft.com/office/drawing/2014/main" val="2346194910"/>
                    </a:ext>
                  </a:extLst>
                </a:gridCol>
                <a:gridCol w="3058517">
                  <a:extLst>
                    <a:ext uri="{9D8B030D-6E8A-4147-A177-3AD203B41FA5}">
                      <a16:colId xmlns:a16="http://schemas.microsoft.com/office/drawing/2014/main" val="3024543322"/>
                    </a:ext>
                  </a:extLst>
                </a:gridCol>
              </a:tblGrid>
              <a:tr h="1995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Roll No.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1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Enrolment No.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Name of Student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286667"/>
                  </a:ext>
                </a:extLst>
              </a:tr>
              <a:tr h="1995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4307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1967971242007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Junghare Prasad Shridhar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7694075"/>
                  </a:ext>
                </a:extLst>
              </a:tr>
              <a:tr h="1995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4310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1967971242010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Kadam Yash Vitthal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860169"/>
                  </a:ext>
                </a:extLst>
              </a:tr>
              <a:tr h="1995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4311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 dirty="0"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1967971242011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Katte Shreya Sanjay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3511225"/>
                  </a:ext>
                </a:extLst>
              </a:tr>
              <a:tr h="1995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4339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1967971242039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Shinde Saras Shivaji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003018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1EFE7A0-EC26-3138-756F-457BC09FD6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720" y="1000206"/>
            <a:ext cx="1186437" cy="2568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1FA6E0-942F-6C03-0413-3CD4E16EEC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563173" y="1000206"/>
            <a:ext cx="1186436" cy="2568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E54BC8-30CA-652C-2DF7-A44828A912D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625" y="961077"/>
            <a:ext cx="1209542" cy="261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doors dir="vert"/>
      </p:transition>
    </mc:Choice>
    <mc:Fallback xmlns="">
      <p:transition spd="slow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146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Aparajita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prasad</cp:lastModifiedBy>
  <cp:revision>3</cp:revision>
  <dcterms:created xsi:type="dcterms:W3CDTF">2023-04-26T06:08:47Z</dcterms:created>
  <dcterms:modified xsi:type="dcterms:W3CDTF">2023-05-03T03:31:22Z</dcterms:modified>
</cp:coreProperties>
</file>