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82" r:id="rId12"/>
    <p:sldId id="265" r:id="rId13"/>
    <p:sldId id="266" r:id="rId14"/>
    <p:sldId id="267" r:id="rId15"/>
    <p:sldId id="268" r:id="rId16"/>
    <p:sldId id="269" r:id="rId17"/>
    <p:sldId id="270" r:id="rId18"/>
    <p:sldId id="271" r:id="rId19"/>
    <p:sldId id="272" r:id="rId20"/>
    <p:sldId id="281" r:id="rId21"/>
    <p:sldId id="273" r:id="rId22"/>
    <p:sldId id="274" r:id="rId23"/>
    <p:sldId id="275" r:id="rId24"/>
    <p:sldId id="276" r:id="rId25"/>
    <p:sldId id="283" r:id="rId26"/>
    <p:sldId id="293" r:id="rId27"/>
    <p:sldId id="292" r:id="rId28"/>
    <p:sldId id="287" r:id="rId29"/>
    <p:sldId id="285" r:id="rId30"/>
    <p:sldId id="289" r:id="rId31"/>
    <p:sldId id="290" r:id="rId32"/>
    <p:sldId id="291" r:id="rId33"/>
    <p:sldId id="277" r:id="rId34"/>
    <p:sldId id="278" r:id="rId35"/>
    <p:sldId id="279" r:id="rId36"/>
    <p:sldId id="280" r:id="rId37"/>
  </p:sldIdLst>
  <p:sldSz cx="9144000" cy="5145088"/>
  <p:notesSz cx="6858000" cy="9144000"/>
  <p:defaultTextStyle>
    <a:defPPr>
      <a:defRPr lang="en-GB"/>
    </a:defPPr>
    <a:lvl1pPr algn="l" defTabSz="449263" rtl="0" eaLnBrk="0" fontAlgn="base" hangingPunct="0">
      <a:spcBef>
        <a:spcPct val="0"/>
      </a:spcBef>
      <a:spcAft>
        <a:spcPct val="0"/>
      </a:spcAft>
      <a:defRPr sz="1400" kern="1200">
        <a:solidFill>
          <a:schemeClr val="bg1"/>
        </a:solidFill>
        <a:latin typeface="Arial" panose="020B0604020202020204" pitchFamily="34" charset="0"/>
        <a:ea typeface="+mn-ea"/>
        <a:cs typeface="Arial" panose="020B0604020202020204" pitchFamily="34" charset="0"/>
      </a:defRPr>
    </a:lvl1pPr>
    <a:lvl2pPr marL="742950" indent="-285750" algn="l" defTabSz="449263" rtl="0" eaLnBrk="0" fontAlgn="base" hangingPunct="0">
      <a:spcBef>
        <a:spcPct val="0"/>
      </a:spcBef>
      <a:spcAft>
        <a:spcPct val="0"/>
      </a:spcAft>
      <a:defRPr sz="1400" kern="1200">
        <a:solidFill>
          <a:schemeClr val="bg1"/>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ct val="0"/>
      </a:spcBef>
      <a:spcAft>
        <a:spcPct val="0"/>
      </a:spcAft>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ct val="0"/>
      </a:spcBef>
      <a:spcAft>
        <a:spcPct val="0"/>
      </a:spcAft>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ct val="0"/>
      </a:spcBef>
      <a:spcAft>
        <a:spcPct val="0"/>
      </a:spcAft>
      <a:defRPr sz="140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sz="1400"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4660"/>
  </p:normalViewPr>
  <p:slideViewPr>
    <p:cSldViewPr>
      <p:cViewPr varScale="1">
        <p:scale>
          <a:sx n="108" d="100"/>
          <a:sy n="108" d="100"/>
        </p:scale>
        <p:origin x="1051" y="7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65" d="100"/>
          <a:sy n="65" d="100"/>
        </p:scale>
        <p:origin x="315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D569183F-3BED-E4FD-27A8-E8554694A2C3}"/>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3075" name="Rectangle 2">
            <a:extLst>
              <a:ext uri="{FF2B5EF4-FFF2-40B4-BE49-F238E27FC236}">
                <a16:creationId xmlns:a16="http://schemas.microsoft.com/office/drawing/2014/main" id="{CF408E85-C100-B745-5BB7-0CD326CA3C82}"/>
              </a:ext>
            </a:extLst>
          </p:cNvPr>
          <p:cNvSpPr>
            <a:spLocks noGrp="1" noRot="1" noChangeAspect="1" noChangeArrowheads="1"/>
          </p:cNvSpPr>
          <p:nvPr>
            <p:ph type="sldImg"/>
          </p:nvPr>
        </p:nvSpPr>
        <p:spPr bwMode="auto">
          <a:xfrm>
            <a:off x="381000" y="685800"/>
            <a:ext cx="6094413" cy="3427413"/>
          </a:xfrm>
          <a:prstGeom prst="rect">
            <a:avLst/>
          </a:pr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
            <a:extLst>
              <a:ext uri="{FF2B5EF4-FFF2-40B4-BE49-F238E27FC236}">
                <a16:creationId xmlns:a16="http://schemas.microsoft.com/office/drawing/2014/main" id="{75D7BF31-C0BA-54A4-87B3-03BC72AE9293}"/>
              </a:ext>
            </a:extLst>
          </p:cNvPr>
          <p:cNvSpPr>
            <a:spLocks noGrp="1" noChangeArrowheads="1"/>
          </p:cNvSpPr>
          <p:nvPr>
            <p:ph type="body"/>
          </p:nvPr>
        </p:nvSpPr>
        <p:spPr bwMode="auto">
          <a:xfrm>
            <a:off x="685800" y="4343400"/>
            <a:ext cx="5484813" cy="4113213"/>
          </a:xfrm>
          <a:prstGeom prst="rect">
            <a:avLst/>
          </a:prstGeom>
          <a:noFill/>
          <a:ln>
            <a:noFill/>
          </a:ln>
          <a:effectLst/>
        </p:spPr>
        <p:txBody>
          <a:bodyPr vert="horz" wrap="square" lIns="91440" tIns="91440" rIns="91440" bIns="9144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C77AF91-7E67-D75E-573C-6CE0011DB4B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3" name="Rectangle 2">
            <a:extLst>
              <a:ext uri="{FF2B5EF4-FFF2-40B4-BE49-F238E27FC236}">
                <a16:creationId xmlns:a16="http://schemas.microsoft.com/office/drawing/2014/main" id="{6657B411-E737-D43D-C047-88C69079765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C61B007E-7BF2-45CD-9AAF-41951A12DF8C}"/>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2">
            <a:extLst>
              <a:ext uri="{FF2B5EF4-FFF2-40B4-BE49-F238E27FC236}">
                <a16:creationId xmlns:a16="http://schemas.microsoft.com/office/drawing/2014/main" id="{07892978-D172-D1E2-1634-197E261BA34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2E59AB90-9210-C545-75FE-3605CB993662}"/>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2">
            <a:extLst>
              <a:ext uri="{FF2B5EF4-FFF2-40B4-BE49-F238E27FC236}">
                <a16:creationId xmlns:a16="http://schemas.microsoft.com/office/drawing/2014/main" id="{6D51048E-B2E4-E1A2-BB2E-7D2EE5FE5E1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1272894E-B866-4A71-65E6-B441657AF238}"/>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1" name="Rectangle 2">
            <a:extLst>
              <a:ext uri="{FF2B5EF4-FFF2-40B4-BE49-F238E27FC236}">
                <a16:creationId xmlns:a16="http://schemas.microsoft.com/office/drawing/2014/main" id="{26C05D29-20AC-4613-24FD-8B3C89188E4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52145A03-2B4F-6377-FAF7-57BB7A5BDDDF}"/>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2">
            <a:extLst>
              <a:ext uri="{FF2B5EF4-FFF2-40B4-BE49-F238E27FC236}">
                <a16:creationId xmlns:a16="http://schemas.microsoft.com/office/drawing/2014/main" id="{57295C44-7646-3457-8317-86B7D376B6AD}"/>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82DC11D8-1233-0F5A-FBCB-50B10142CD75}"/>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7" name="Rectangle 2">
            <a:extLst>
              <a:ext uri="{FF2B5EF4-FFF2-40B4-BE49-F238E27FC236}">
                <a16:creationId xmlns:a16="http://schemas.microsoft.com/office/drawing/2014/main" id="{892904EC-4583-53E8-4520-6508112E6762}"/>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B5BFE914-22DC-F720-90D8-07257C743503}"/>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5" name="Rectangle 2">
            <a:extLst>
              <a:ext uri="{FF2B5EF4-FFF2-40B4-BE49-F238E27FC236}">
                <a16:creationId xmlns:a16="http://schemas.microsoft.com/office/drawing/2014/main" id="{A1F913DD-5542-4069-AF25-5AAF677A497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B88D26D2-D327-9DB4-2719-F089408756DD}"/>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3" name="Rectangle 2">
            <a:extLst>
              <a:ext uri="{FF2B5EF4-FFF2-40B4-BE49-F238E27FC236}">
                <a16:creationId xmlns:a16="http://schemas.microsoft.com/office/drawing/2014/main" id="{B6479DD0-ECC4-D557-C97B-B11663CB3CE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778B8AF1-0946-BE15-EAED-35F224263530}"/>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1" name="Rectangle 2">
            <a:extLst>
              <a:ext uri="{FF2B5EF4-FFF2-40B4-BE49-F238E27FC236}">
                <a16:creationId xmlns:a16="http://schemas.microsoft.com/office/drawing/2014/main" id="{CB9DCE52-D7CC-7089-8851-07C06417DB2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4B0CD6FC-38ED-B1E9-7B5D-43C9D91245E7}"/>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a:extLst>
              <a:ext uri="{FF2B5EF4-FFF2-40B4-BE49-F238E27FC236}">
                <a16:creationId xmlns:a16="http://schemas.microsoft.com/office/drawing/2014/main" id="{0A454389-E632-2B12-3CCE-160C3FD9FE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E72E22CB-E393-5F51-97A1-FD0751471973}"/>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a:extLst>
              <a:ext uri="{FF2B5EF4-FFF2-40B4-BE49-F238E27FC236}">
                <a16:creationId xmlns:a16="http://schemas.microsoft.com/office/drawing/2014/main" id="{4606A066-5359-5732-C96C-05BD3ECAF7B2}"/>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CA34F702-FAC4-F361-04D0-14063B54439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1" name="Rectangle 2">
            <a:extLst>
              <a:ext uri="{FF2B5EF4-FFF2-40B4-BE49-F238E27FC236}">
                <a16:creationId xmlns:a16="http://schemas.microsoft.com/office/drawing/2014/main" id="{4800ADBD-7060-D158-41E4-869F88642C4A}"/>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a:extLst>
              <a:ext uri="{FF2B5EF4-FFF2-40B4-BE49-F238E27FC236}">
                <a16:creationId xmlns:a16="http://schemas.microsoft.com/office/drawing/2014/main" id="{DE2EA86D-3FE2-CE52-D3EC-7999B84DB76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a:extLst>
              <a:ext uri="{FF2B5EF4-FFF2-40B4-BE49-F238E27FC236}">
                <a16:creationId xmlns:a16="http://schemas.microsoft.com/office/drawing/2014/main" id="{DE4318EF-AB3D-4A27-4815-A520E88A8C41}"/>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a:extLst>
              <a:ext uri="{FF2B5EF4-FFF2-40B4-BE49-F238E27FC236}">
                <a16:creationId xmlns:a16="http://schemas.microsoft.com/office/drawing/2014/main" id="{597CB35A-CB59-A7F0-EFCE-748D16AA4B7D}"/>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a:extLst>
              <a:ext uri="{FF2B5EF4-FFF2-40B4-BE49-F238E27FC236}">
                <a16:creationId xmlns:a16="http://schemas.microsoft.com/office/drawing/2014/main" id="{FF6C1FC8-AE9A-ACB8-9786-0B5B221F1E75}"/>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DF258926-0383-EF70-9A40-5E37FF9CC11A}"/>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a:extLst>
              <a:ext uri="{FF2B5EF4-FFF2-40B4-BE49-F238E27FC236}">
                <a16:creationId xmlns:a16="http://schemas.microsoft.com/office/drawing/2014/main" id="{1844F2A0-C1C2-7CEA-E899-AC92B438CF1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5503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DF258926-0383-EF70-9A40-5E37FF9CC11A}"/>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a:extLst>
              <a:ext uri="{FF2B5EF4-FFF2-40B4-BE49-F238E27FC236}">
                <a16:creationId xmlns:a16="http://schemas.microsoft.com/office/drawing/2014/main" id="{1844F2A0-C1C2-7CEA-E899-AC92B438CF1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20163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DF258926-0383-EF70-9A40-5E37FF9CC11A}"/>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a:extLst>
              <a:ext uri="{FF2B5EF4-FFF2-40B4-BE49-F238E27FC236}">
                <a16:creationId xmlns:a16="http://schemas.microsoft.com/office/drawing/2014/main" id="{1844F2A0-C1C2-7CEA-E899-AC92B438CF1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82981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04424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01745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2231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7123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5CD32E9A-A9F2-BABF-646A-FD1525E1ADF6}"/>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9" name="Rectangle 2">
            <a:extLst>
              <a:ext uri="{FF2B5EF4-FFF2-40B4-BE49-F238E27FC236}">
                <a16:creationId xmlns:a16="http://schemas.microsoft.com/office/drawing/2014/main" id="{0193D454-3D32-8C7B-A02E-62447E3FF15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a:extLst>
              <a:ext uri="{FF2B5EF4-FFF2-40B4-BE49-F238E27FC236}">
                <a16:creationId xmlns:a16="http://schemas.microsoft.com/office/drawing/2014/main" id="{B082258D-0CC0-DE5D-7FA2-A9D4786E158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a:extLst>
              <a:ext uri="{FF2B5EF4-FFF2-40B4-BE49-F238E27FC236}">
                <a16:creationId xmlns:a16="http://schemas.microsoft.com/office/drawing/2014/main" id="{719976CF-1A77-F4AC-AF7C-311864FD46B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22971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DF258926-0383-EF70-9A40-5E37FF9CC11A}"/>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a:extLst>
              <a:ext uri="{FF2B5EF4-FFF2-40B4-BE49-F238E27FC236}">
                <a16:creationId xmlns:a16="http://schemas.microsoft.com/office/drawing/2014/main" id="{1844F2A0-C1C2-7CEA-E899-AC92B438CF1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E377F864-711F-82E2-B6CD-22C49C78A6E4}"/>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a:extLst>
              <a:ext uri="{FF2B5EF4-FFF2-40B4-BE49-F238E27FC236}">
                <a16:creationId xmlns:a16="http://schemas.microsoft.com/office/drawing/2014/main" id="{63118344-9897-FDA6-8D0A-076D06395EF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707A2254-D7FB-D12E-EA36-A3B348C63BB1}"/>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a:extLst>
              <a:ext uri="{FF2B5EF4-FFF2-40B4-BE49-F238E27FC236}">
                <a16:creationId xmlns:a16="http://schemas.microsoft.com/office/drawing/2014/main" id="{4814FEA8-A352-A14F-F380-0BD40348F8C6}"/>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72E5E36C-7810-CF63-B22C-A15767D698A9}"/>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a:extLst>
              <a:ext uri="{FF2B5EF4-FFF2-40B4-BE49-F238E27FC236}">
                <a16:creationId xmlns:a16="http://schemas.microsoft.com/office/drawing/2014/main" id="{53789F19-2D5C-FDA2-077F-2DFE28997E89}"/>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948789AD-0026-4725-A447-4CE0842E9160}"/>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7" name="Rectangle 2">
            <a:extLst>
              <a:ext uri="{FF2B5EF4-FFF2-40B4-BE49-F238E27FC236}">
                <a16:creationId xmlns:a16="http://schemas.microsoft.com/office/drawing/2014/main" id="{A841B66D-25A4-F380-F966-FED839972AF3}"/>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35E53F32-67CB-1F01-D77E-7FDCF64FF622}"/>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5" name="Rectangle 2">
            <a:extLst>
              <a:ext uri="{FF2B5EF4-FFF2-40B4-BE49-F238E27FC236}">
                <a16:creationId xmlns:a16="http://schemas.microsoft.com/office/drawing/2014/main" id="{0CD9B7E2-C4E2-71AD-47ED-E8119379F68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AF215532-0FC7-6644-F5AB-AB9CA20FD92B}"/>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a:extLst>
              <a:ext uri="{FF2B5EF4-FFF2-40B4-BE49-F238E27FC236}">
                <a16:creationId xmlns:a16="http://schemas.microsoft.com/office/drawing/2014/main" id="{210CB25E-B837-BF2B-3FF9-28787765718A}"/>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9981921E-9FA9-9FE4-85ED-3968A3A0D6EC}"/>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a:extLst>
              <a:ext uri="{FF2B5EF4-FFF2-40B4-BE49-F238E27FC236}">
                <a16:creationId xmlns:a16="http://schemas.microsoft.com/office/drawing/2014/main" id="{B3B502FB-2822-6F61-DCAB-96D47F8466CB}"/>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6804578E-4B49-1B2B-0ED2-A6277F8AAF10}"/>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2">
            <a:extLst>
              <a:ext uri="{FF2B5EF4-FFF2-40B4-BE49-F238E27FC236}">
                <a16:creationId xmlns:a16="http://schemas.microsoft.com/office/drawing/2014/main" id="{D285932E-B2C5-3B8F-47C5-D65CB3D50E6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F09B5E96-8E56-4EBF-E6D6-BE7B1D9CFCFF}"/>
              </a:ext>
            </a:extLst>
          </p:cNvPr>
          <p:cNvSpPr>
            <a:spLocks noGrp="1" noRot="1" noChangeAspect="1" noChangeArrowheads="1" noTextEdit="1"/>
          </p:cNvSpPr>
          <p:nvPr>
            <p:ph type="sldImg"/>
          </p:nvPr>
        </p:nvSpPr>
        <p:spPr>
          <a:xfrm>
            <a:off x="382588" y="685800"/>
            <a:ext cx="6092825" cy="3429000"/>
          </a:xfrm>
          <a:solidFill>
            <a:srgbClr val="FFFFFF"/>
          </a:solidFill>
          <a:ln>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2">
            <a:extLst>
              <a:ext uri="{FF2B5EF4-FFF2-40B4-BE49-F238E27FC236}">
                <a16:creationId xmlns:a16="http://schemas.microsoft.com/office/drawing/2014/main" id="{750496B7-1180-4977-2C6A-ACE65B2E87F8}"/>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3">
            <a:extLst>
              <a:ext uri="{FF2B5EF4-FFF2-40B4-BE49-F238E27FC236}">
                <a16:creationId xmlns:a16="http://schemas.microsoft.com/office/drawing/2014/main" id="{A940D033-DF87-B311-16B9-9522ABFA044C}"/>
              </a:ext>
            </a:extLst>
          </p:cNvPr>
          <p:cNvSpPr>
            <a:spLocks noGrp="1" noChangeArrowheads="1"/>
          </p:cNvSpPr>
          <p:nvPr>
            <p:ph type="sldNum" idx="10"/>
          </p:nvPr>
        </p:nvSpPr>
        <p:spPr>
          <a:ln/>
        </p:spPr>
        <p:txBody>
          <a:bodyPr/>
          <a:lstStyle>
            <a:lvl1pPr>
              <a:defRPr/>
            </a:lvl1pPr>
          </a:lstStyle>
          <a:p>
            <a:pPr>
              <a:defRPr/>
            </a:pPr>
            <a:fld id="{73E5EE33-5480-49B8-AD63-C6BB71EE9E39}" type="slidenum">
              <a:rPr lang="en-US" altLang="en-US"/>
              <a:pPr>
                <a:defRPr/>
              </a:pPr>
              <a:t>‹#›</a:t>
            </a:fld>
            <a:endParaRPr lang="en-US" altLang="en-US"/>
          </a:p>
        </p:txBody>
      </p:sp>
    </p:spTree>
    <p:extLst>
      <p:ext uri="{BB962C8B-B14F-4D97-AF65-F5344CB8AC3E}">
        <p14:creationId xmlns:p14="http://schemas.microsoft.com/office/powerpoint/2010/main" val="286826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2FF40315-50C9-CE03-EFFB-474F1AC1AB75}"/>
              </a:ext>
            </a:extLst>
          </p:cNvPr>
          <p:cNvSpPr>
            <a:spLocks noGrp="1" noChangeArrowheads="1"/>
          </p:cNvSpPr>
          <p:nvPr>
            <p:ph type="sldNum" idx="10"/>
          </p:nvPr>
        </p:nvSpPr>
        <p:spPr>
          <a:ln/>
        </p:spPr>
        <p:txBody>
          <a:bodyPr/>
          <a:lstStyle>
            <a:lvl1pPr>
              <a:defRPr/>
            </a:lvl1pPr>
          </a:lstStyle>
          <a:p>
            <a:pPr>
              <a:defRPr/>
            </a:pPr>
            <a:fld id="{AF328F26-F79D-4CFE-9465-36087E47D32E}" type="slidenum">
              <a:rPr lang="en-US" altLang="en-US"/>
              <a:pPr>
                <a:defRPr/>
              </a:pPr>
              <a:t>‹#›</a:t>
            </a:fld>
            <a:endParaRPr lang="en-US" altLang="en-US"/>
          </a:p>
        </p:txBody>
      </p:sp>
    </p:spTree>
    <p:extLst>
      <p:ext uri="{BB962C8B-B14F-4D97-AF65-F5344CB8AC3E}">
        <p14:creationId xmlns:p14="http://schemas.microsoft.com/office/powerpoint/2010/main" val="75838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444500"/>
            <a:ext cx="2128838" cy="41227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11150" y="444500"/>
            <a:ext cx="6238875" cy="41227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1F19B2EA-7541-FBEA-D027-A47A1E5D9214}"/>
              </a:ext>
            </a:extLst>
          </p:cNvPr>
          <p:cNvSpPr>
            <a:spLocks noGrp="1" noChangeArrowheads="1"/>
          </p:cNvSpPr>
          <p:nvPr>
            <p:ph type="sldNum" idx="10"/>
          </p:nvPr>
        </p:nvSpPr>
        <p:spPr>
          <a:ln/>
        </p:spPr>
        <p:txBody>
          <a:bodyPr/>
          <a:lstStyle>
            <a:lvl1pPr>
              <a:defRPr/>
            </a:lvl1pPr>
          </a:lstStyle>
          <a:p>
            <a:pPr>
              <a:defRPr/>
            </a:pPr>
            <a:fld id="{79681B18-E213-4C84-9782-D40531FE5F59}" type="slidenum">
              <a:rPr lang="en-US" altLang="en-US"/>
              <a:pPr>
                <a:defRPr/>
              </a:pPr>
              <a:t>‹#›</a:t>
            </a:fld>
            <a:endParaRPr lang="en-US" altLang="en-US"/>
          </a:p>
        </p:txBody>
      </p:sp>
    </p:spTree>
    <p:extLst>
      <p:ext uri="{BB962C8B-B14F-4D97-AF65-F5344CB8AC3E}">
        <p14:creationId xmlns:p14="http://schemas.microsoft.com/office/powerpoint/2010/main" val="307759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2288"/>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3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E6B88647-20DA-D773-4C08-1C406AAE8ACD}"/>
              </a:ext>
            </a:extLst>
          </p:cNvPr>
          <p:cNvSpPr>
            <a:spLocks noGrp="1" noChangeArrowheads="1"/>
          </p:cNvSpPr>
          <p:nvPr>
            <p:ph type="sldNum" idx="10"/>
          </p:nvPr>
        </p:nvSpPr>
        <p:spPr>
          <a:ln/>
        </p:spPr>
        <p:txBody>
          <a:bodyPr/>
          <a:lstStyle>
            <a:lvl1pPr>
              <a:defRPr/>
            </a:lvl1pPr>
          </a:lstStyle>
          <a:p>
            <a:pPr>
              <a:defRPr/>
            </a:pPr>
            <a:fld id="{95A7EEBA-C4E8-465B-9636-B35B5735879D}" type="slidenum">
              <a:rPr lang="en-US" altLang="en-US"/>
              <a:pPr>
                <a:defRPr/>
              </a:pPr>
              <a:t>‹#›</a:t>
            </a:fld>
            <a:endParaRPr lang="en-US" altLang="en-US"/>
          </a:p>
        </p:txBody>
      </p:sp>
    </p:spTree>
    <p:extLst>
      <p:ext uri="{BB962C8B-B14F-4D97-AF65-F5344CB8AC3E}">
        <p14:creationId xmlns:p14="http://schemas.microsoft.com/office/powerpoint/2010/main" val="36436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AEE12AF7-C78C-7AF2-3638-032FEBD7385E}"/>
              </a:ext>
            </a:extLst>
          </p:cNvPr>
          <p:cNvSpPr>
            <a:spLocks noGrp="1" noChangeArrowheads="1"/>
          </p:cNvSpPr>
          <p:nvPr>
            <p:ph type="sldNum" idx="10"/>
          </p:nvPr>
        </p:nvSpPr>
        <p:spPr>
          <a:ln/>
        </p:spPr>
        <p:txBody>
          <a:bodyPr/>
          <a:lstStyle>
            <a:lvl1pPr>
              <a:defRPr/>
            </a:lvl1pPr>
          </a:lstStyle>
          <a:p>
            <a:pPr>
              <a:defRPr/>
            </a:pPr>
            <a:fld id="{32A4A5A6-11B2-4736-94C7-E698B43BD30D}" type="slidenum">
              <a:rPr lang="en-US" altLang="en-US"/>
              <a:pPr>
                <a:defRPr/>
              </a:pPr>
              <a:t>‹#›</a:t>
            </a:fld>
            <a:endParaRPr lang="en-US" altLang="en-US"/>
          </a:p>
        </p:txBody>
      </p:sp>
    </p:spTree>
    <p:extLst>
      <p:ext uri="{BB962C8B-B14F-4D97-AF65-F5344CB8AC3E}">
        <p14:creationId xmlns:p14="http://schemas.microsoft.com/office/powerpoint/2010/main" val="1499356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6E713DE0-DD5B-0882-4303-0D903F07CE8C}"/>
              </a:ext>
            </a:extLst>
          </p:cNvPr>
          <p:cNvSpPr>
            <a:spLocks noGrp="1" noChangeArrowheads="1"/>
          </p:cNvSpPr>
          <p:nvPr>
            <p:ph type="sldNum" idx="10"/>
          </p:nvPr>
        </p:nvSpPr>
        <p:spPr>
          <a:ln/>
        </p:spPr>
        <p:txBody>
          <a:bodyPr/>
          <a:lstStyle>
            <a:lvl1pPr>
              <a:defRPr/>
            </a:lvl1pPr>
          </a:lstStyle>
          <a:p>
            <a:pPr>
              <a:defRPr/>
            </a:pPr>
            <a:fld id="{CD0ABDA5-3316-4029-B1A6-C72B56086C6A}" type="slidenum">
              <a:rPr lang="en-US" altLang="en-US"/>
              <a:pPr>
                <a:defRPr/>
              </a:pPr>
              <a:t>‹#›</a:t>
            </a:fld>
            <a:endParaRPr lang="en-US" altLang="en-US"/>
          </a:p>
        </p:txBody>
      </p:sp>
    </p:spTree>
    <p:extLst>
      <p:ext uri="{BB962C8B-B14F-4D97-AF65-F5344CB8AC3E}">
        <p14:creationId xmlns:p14="http://schemas.microsoft.com/office/powerpoint/2010/main" val="118113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11150" y="1152525"/>
            <a:ext cx="4183063" cy="3414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152525"/>
            <a:ext cx="4184650" cy="3414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25512C7F-D091-064D-EB2D-DE7A56FD5388}"/>
              </a:ext>
            </a:extLst>
          </p:cNvPr>
          <p:cNvSpPr>
            <a:spLocks noGrp="1" noChangeArrowheads="1"/>
          </p:cNvSpPr>
          <p:nvPr>
            <p:ph type="sldNum" idx="10"/>
          </p:nvPr>
        </p:nvSpPr>
        <p:spPr>
          <a:ln/>
        </p:spPr>
        <p:txBody>
          <a:bodyPr/>
          <a:lstStyle>
            <a:lvl1pPr>
              <a:defRPr/>
            </a:lvl1pPr>
          </a:lstStyle>
          <a:p>
            <a:pPr>
              <a:defRPr/>
            </a:pPr>
            <a:fld id="{34B7EA40-6EDA-498B-96B9-04124BD207CC}" type="slidenum">
              <a:rPr lang="en-US" altLang="en-US"/>
              <a:pPr>
                <a:defRPr/>
              </a:pPr>
              <a:t>‹#›</a:t>
            </a:fld>
            <a:endParaRPr lang="en-US" altLang="en-US"/>
          </a:p>
        </p:txBody>
      </p:sp>
    </p:spTree>
    <p:extLst>
      <p:ext uri="{BB962C8B-B14F-4D97-AF65-F5344CB8AC3E}">
        <p14:creationId xmlns:p14="http://schemas.microsoft.com/office/powerpoint/2010/main" val="337789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2E69CD1E-1176-2DAD-C024-7ABE92C33EED}"/>
              </a:ext>
            </a:extLst>
          </p:cNvPr>
          <p:cNvSpPr>
            <a:spLocks noGrp="1" noChangeArrowheads="1"/>
          </p:cNvSpPr>
          <p:nvPr>
            <p:ph type="sldNum" idx="10"/>
          </p:nvPr>
        </p:nvSpPr>
        <p:spPr>
          <a:ln/>
        </p:spPr>
        <p:txBody>
          <a:bodyPr/>
          <a:lstStyle>
            <a:lvl1pPr>
              <a:defRPr/>
            </a:lvl1pPr>
          </a:lstStyle>
          <a:p>
            <a:pPr>
              <a:defRPr/>
            </a:pPr>
            <a:fld id="{FCD0AD77-DEAB-45A1-8144-A862C5B76E42}" type="slidenum">
              <a:rPr lang="en-US" altLang="en-US"/>
              <a:pPr>
                <a:defRPr/>
              </a:pPr>
              <a:t>‹#›</a:t>
            </a:fld>
            <a:endParaRPr lang="en-US" altLang="en-US"/>
          </a:p>
        </p:txBody>
      </p:sp>
    </p:spTree>
    <p:extLst>
      <p:ext uri="{BB962C8B-B14F-4D97-AF65-F5344CB8AC3E}">
        <p14:creationId xmlns:p14="http://schemas.microsoft.com/office/powerpoint/2010/main" val="2240176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51585426-92DE-EC08-06E2-4A8882D8EE03}"/>
              </a:ext>
            </a:extLst>
          </p:cNvPr>
          <p:cNvSpPr>
            <a:spLocks noGrp="1" noChangeArrowheads="1"/>
          </p:cNvSpPr>
          <p:nvPr>
            <p:ph type="sldNum" idx="10"/>
          </p:nvPr>
        </p:nvSpPr>
        <p:spPr>
          <a:ln/>
        </p:spPr>
        <p:txBody>
          <a:bodyPr/>
          <a:lstStyle>
            <a:lvl1pPr>
              <a:defRPr/>
            </a:lvl1pPr>
          </a:lstStyle>
          <a:p>
            <a:pPr>
              <a:defRPr/>
            </a:pPr>
            <a:fld id="{478530BB-367D-40C9-B28D-1858367E03CE}" type="slidenum">
              <a:rPr lang="en-US" altLang="en-US"/>
              <a:pPr>
                <a:defRPr/>
              </a:pPr>
              <a:t>‹#›</a:t>
            </a:fld>
            <a:endParaRPr lang="en-US" altLang="en-US"/>
          </a:p>
        </p:txBody>
      </p:sp>
    </p:spTree>
    <p:extLst>
      <p:ext uri="{BB962C8B-B14F-4D97-AF65-F5344CB8AC3E}">
        <p14:creationId xmlns:p14="http://schemas.microsoft.com/office/powerpoint/2010/main" val="3517123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8A343E-C575-6536-DB1C-E5A1467678AE}"/>
              </a:ext>
            </a:extLst>
          </p:cNvPr>
          <p:cNvSpPr>
            <a:spLocks noGrp="1" noChangeArrowheads="1"/>
          </p:cNvSpPr>
          <p:nvPr>
            <p:ph type="sldNum" idx="10"/>
          </p:nvPr>
        </p:nvSpPr>
        <p:spPr>
          <a:ln/>
        </p:spPr>
        <p:txBody>
          <a:bodyPr/>
          <a:lstStyle>
            <a:lvl1pPr>
              <a:defRPr/>
            </a:lvl1pPr>
          </a:lstStyle>
          <a:p>
            <a:pPr>
              <a:defRPr/>
            </a:pPr>
            <a:fld id="{00FB9977-82E1-405E-B4D9-CA0276F1453C}" type="slidenum">
              <a:rPr lang="en-US" altLang="en-US"/>
              <a:pPr>
                <a:defRPr/>
              </a:pPr>
              <a:t>‹#›</a:t>
            </a:fld>
            <a:endParaRPr lang="en-US" altLang="en-US"/>
          </a:p>
        </p:txBody>
      </p:sp>
    </p:spTree>
    <p:extLst>
      <p:ext uri="{BB962C8B-B14F-4D97-AF65-F5344CB8AC3E}">
        <p14:creationId xmlns:p14="http://schemas.microsoft.com/office/powerpoint/2010/main" val="2570240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CE0D9CB7-18BC-D3D1-D820-15C813FA3D6F}"/>
              </a:ext>
            </a:extLst>
          </p:cNvPr>
          <p:cNvSpPr>
            <a:spLocks noGrp="1" noChangeArrowheads="1"/>
          </p:cNvSpPr>
          <p:nvPr>
            <p:ph type="sldNum" idx="10"/>
          </p:nvPr>
        </p:nvSpPr>
        <p:spPr>
          <a:ln/>
        </p:spPr>
        <p:txBody>
          <a:bodyPr/>
          <a:lstStyle>
            <a:lvl1pPr>
              <a:defRPr/>
            </a:lvl1pPr>
          </a:lstStyle>
          <a:p>
            <a:pPr>
              <a:defRPr/>
            </a:pPr>
            <a:fld id="{9C49456B-7655-4DD4-A0B8-77EB11B9460E}" type="slidenum">
              <a:rPr lang="en-US" altLang="en-US"/>
              <a:pPr>
                <a:defRPr/>
              </a:pPr>
              <a:t>‹#›</a:t>
            </a:fld>
            <a:endParaRPr lang="en-US" altLang="en-US"/>
          </a:p>
        </p:txBody>
      </p:sp>
    </p:spTree>
    <p:extLst>
      <p:ext uri="{BB962C8B-B14F-4D97-AF65-F5344CB8AC3E}">
        <p14:creationId xmlns:p14="http://schemas.microsoft.com/office/powerpoint/2010/main" val="113042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EB6B013A-1279-76B2-9DC0-277A58725FD1}"/>
              </a:ext>
            </a:extLst>
          </p:cNvPr>
          <p:cNvSpPr>
            <a:spLocks noGrp="1" noChangeArrowheads="1"/>
          </p:cNvSpPr>
          <p:nvPr>
            <p:ph type="sldNum" idx="10"/>
          </p:nvPr>
        </p:nvSpPr>
        <p:spPr>
          <a:ln/>
        </p:spPr>
        <p:txBody>
          <a:bodyPr/>
          <a:lstStyle>
            <a:lvl1pPr>
              <a:defRPr/>
            </a:lvl1pPr>
          </a:lstStyle>
          <a:p>
            <a:pPr>
              <a:defRPr/>
            </a:pPr>
            <a:fld id="{EABB642F-45E1-403F-AA93-C8E44A6A5CB0}" type="slidenum">
              <a:rPr lang="en-US" altLang="en-US"/>
              <a:pPr>
                <a:defRPr/>
              </a:pPr>
              <a:t>‹#›</a:t>
            </a:fld>
            <a:endParaRPr lang="en-US" altLang="en-US"/>
          </a:p>
        </p:txBody>
      </p:sp>
    </p:spTree>
    <p:extLst>
      <p:ext uri="{BB962C8B-B14F-4D97-AF65-F5344CB8AC3E}">
        <p14:creationId xmlns:p14="http://schemas.microsoft.com/office/powerpoint/2010/main" val="543201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75E28472-FD26-C747-26E5-50B693ED7565}"/>
              </a:ext>
            </a:extLst>
          </p:cNvPr>
          <p:cNvSpPr>
            <a:spLocks noGrp="1" noChangeArrowheads="1"/>
          </p:cNvSpPr>
          <p:nvPr>
            <p:ph type="sldNum" idx="10"/>
          </p:nvPr>
        </p:nvSpPr>
        <p:spPr>
          <a:ln/>
        </p:spPr>
        <p:txBody>
          <a:bodyPr/>
          <a:lstStyle>
            <a:lvl1pPr>
              <a:defRPr/>
            </a:lvl1pPr>
          </a:lstStyle>
          <a:p>
            <a:pPr>
              <a:defRPr/>
            </a:pPr>
            <a:fld id="{2E00B0BC-505A-4A4F-A341-F1CAB9CA37CD}" type="slidenum">
              <a:rPr lang="en-US" altLang="en-US"/>
              <a:pPr>
                <a:defRPr/>
              </a:pPr>
              <a:t>‹#›</a:t>
            </a:fld>
            <a:endParaRPr lang="en-US" altLang="en-US"/>
          </a:p>
        </p:txBody>
      </p:sp>
    </p:spTree>
    <p:extLst>
      <p:ext uri="{BB962C8B-B14F-4D97-AF65-F5344CB8AC3E}">
        <p14:creationId xmlns:p14="http://schemas.microsoft.com/office/powerpoint/2010/main" val="2157768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B4849D1E-D6A4-1FB0-6DBE-20F59AC3F918}"/>
              </a:ext>
            </a:extLst>
          </p:cNvPr>
          <p:cNvSpPr>
            <a:spLocks noGrp="1" noChangeArrowheads="1"/>
          </p:cNvSpPr>
          <p:nvPr>
            <p:ph type="sldNum" idx="10"/>
          </p:nvPr>
        </p:nvSpPr>
        <p:spPr>
          <a:ln/>
        </p:spPr>
        <p:txBody>
          <a:bodyPr/>
          <a:lstStyle>
            <a:lvl1pPr>
              <a:defRPr/>
            </a:lvl1pPr>
          </a:lstStyle>
          <a:p>
            <a:pPr>
              <a:defRPr/>
            </a:pPr>
            <a:fld id="{5416350E-EE48-4F70-BDC6-7D79DA3799B8}" type="slidenum">
              <a:rPr lang="en-US" altLang="en-US"/>
              <a:pPr>
                <a:defRPr/>
              </a:pPr>
              <a:t>‹#›</a:t>
            </a:fld>
            <a:endParaRPr lang="en-US" altLang="en-US"/>
          </a:p>
        </p:txBody>
      </p:sp>
    </p:spTree>
    <p:extLst>
      <p:ext uri="{BB962C8B-B14F-4D97-AF65-F5344CB8AC3E}">
        <p14:creationId xmlns:p14="http://schemas.microsoft.com/office/powerpoint/2010/main" val="3368182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444500"/>
            <a:ext cx="2128838" cy="41227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11150" y="444500"/>
            <a:ext cx="6238875" cy="41227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F2ED1520-8024-0630-4C64-EC6A53445C4F}"/>
              </a:ext>
            </a:extLst>
          </p:cNvPr>
          <p:cNvSpPr>
            <a:spLocks noGrp="1" noChangeArrowheads="1"/>
          </p:cNvSpPr>
          <p:nvPr>
            <p:ph type="sldNum" idx="10"/>
          </p:nvPr>
        </p:nvSpPr>
        <p:spPr>
          <a:ln/>
        </p:spPr>
        <p:txBody>
          <a:bodyPr/>
          <a:lstStyle>
            <a:lvl1pPr>
              <a:defRPr/>
            </a:lvl1pPr>
          </a:lstStyle>
          <a:p>
            <a:pPr>
              <a:defRPr/>
            </a:pPr>
            <a:fld id="{2AC23416-2A43-4460-90FF-5738E650EC50}" type="slidenum">
              <a:rPr lang="en-US" altLang="en-US"/>
              <a:pPr>
                <a:defRPr/>
              </a:pPr>
              <a:t>‹#›</a:t>
            </a:fld>
            <a:endParaRPr lang="en-US" altLang="en-US"/>
          </a:p>
        </p:txBody>
      </p:sp>
    </p:spTree>
    <p:extLst>
      <p:ext uri="{BB962C8B-B14F-4D97-AF65-F5344CB8AC3E}">
        <p14:creationId xmlns:p14="http://schemas.microsoft.com/office/powerpoint/2010/main" val="165514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3288"/>
            <a:ext cx="7886700" cy="11255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3">
            <a:extLst>
              <a:ext uri="{FF2B5EF4-FFF2-40B4-BE49-F238E27FC236}">
                <a16:creationId xmlns:a16="http://schemas.microsoft.com/office/drawing/2014/main" id="{3F7DF360-3174-20B1-5296-16E4FFFCC628}"/>
              </a:ext>
            </a:extLst>
          </p:cNvPr>
          <p:cNvSpPr>
            <a:spLocks noGrp="1" noChangeArrowheads="1"/>
          </p:cNvSpPr>
          <p:nvPr>
            <p:ph type="sldNum" idx="10"/>
          </p:nvPr>
        </p:nvSpPr>
        <p:spPr>
          <a:ln/>
        </p:spPr>
        <p:txBody>
          <a:bodyPr/>
          <a:lstStyle>
            <a:lvl1pPr>
              <a:defRPr/>
            </a:lvl1pPr>
          </a:lstStyle>
          <a:p>
            <a:pPr>
              <a:defRPr/>
            </a:pPr>
            <a:fld id="{6A6DDD29-7BEF-48FB-B48A-153A8E181392}" type="slidenum">
              <a:rPr lang="en-US" altLang="en-US"/>
              <a:pPr>
                <a:defRPr/>
              </a:pPr>
              <a:t>‹#›</a:t>
            </a:fld>
            <a:endParaRPr lang="en-US" altLang="en-US"/>
          </a:p>
        </p:txBody>
      </p:sp>
    </p:spTree>
    <p:extLst>
      <p:ext uri="{BB962C8B-B14F-4D97-AF65-F5344CB8AC3E}">
        <p14:creationId xmlns:p14="http://schemas.microsoft.com/office/powerpoint/2010/main" val="410409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11150" y="1152525"/>
            <a:ext cx="4183063" cy="3414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152525"/>
            <a:ext cx="4184650" cy="3414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
            <a:extLst>
              <a:ext uri="{FF2B5EF4-FFF2-40B4-BE49-F238E27FC236}">
                <a16:creationId xmlns:a16="http://schemas.microsoft.com/office/drawing/2014/main" id="{39EA5F0B-6421-760F-8445-1278A72E2128}"/>
              </a:ext>
            </a:extLst>
          </p:cNvPr>
          <p:cNvSpPr>
            <a:spLocks noGrp="1" noChangeArrowheads="1"/>
          </p:cNvSpPr>
          <p:nvPr>
            <p:ph type="sldNum" idx="10"/>
          </p:nvPr>
        </p:nvSpPr>
        <p:spPr>
          <a:ln/>
        </p:spPr>
        <p:txBody>
          <a:bodyPr/>
          <a:lstStyle>
            <a:lvl1pPr>
              <a:defRPr/>
            </a:lvl1pPr>
          </a:lstStyle>
          <a:p>
            <a:pPr>
              <a:defRPr/>
            </a:pPr>
            <a:fld id="{A3B182E3-A9C9-455E-8196-D12FFC6F160A}" type="slidenum">
              <a:rPr lang="en-US" altLang="en-US"/>
              <a:pPr>
                <a:defRPr/>
              </a:pPr>
              <a:t>‹#›</a:t>
            </a:fld>
            <a:endParaRPr lang="en-US" altLang="en-US"/>
          </a:p>
        </p:txBody>
      </p:sp>
    </p:spTree>
    <p:extLst>
      <p:ext uri="{BB962C8B-B14F-4D97-AF65-F5344CB8AC3E}">
        <p14:creationId xmlns:p14="http://schemas.microsoft.com/office/powerpoint/2010/main" val="409798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38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
            <a:extLst>
              <a:ext uri="{FF2B5EF4-FFF2-40B4-BE49-F238E27FC236}">
                <a16:creationId xmlns:a16="http://schemas.microsoft.com/office/drawing/2014/main" id="{7FB2741A-C7EF-5ECA-2462-824AACB74AB2}"/>
              </a:ext>
            </a:extLst>
          </p:cNvPr>
          <p:cNvSpPr>
            <a:spLocks noGrp="1" noChangeArrowheads="1"/>
          </p:cNvSpPr>
          <p:nvPr>
            <p:ph type="sldNum" idx="10"/>
          </p:nvPr>
        </p:nvSpPr>
        <p:spPr>
          <a:ln/>
        </p:spPr>
        <p:txBody>
          <a:bodyPr/>
          <a:lstStyle>
            <a:lvl1pPr>
              <a:defRPr/>
            </a:lvl1pPr>
          </a:lstStyle>
          <a:p>
            <a:pPr>
              <a:defRPr/>
            </a:pPr>
            <a:fld id="{2D059460-203A-47E3-B995-B6FD48C7E57E}" type="slidenum">
              <a:rPr lang="en-US" altLang="en-US"/>
              <a:pPr>
                <a:defRPr/>
              </a:pPr>
              <a:t>‹#›</a:t>
            </a:fld>
            <a:endParaRPr lang="en-US" altLang="en-US"/>
          </a:p>
        </p:txBody>
      </p:sp>
    </p:spTree>
    <p:extLst>
      <p:ext uri="{BB962C8B-B14F-4D97-AF65-F5344CB8AC3E}">
        <p14:creationId xmlns:p14="http://schemas.microsoft.com/office/powerpoint/2010/main" val="37385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
            <a:extLst>
              <a:ext uri="{FF2B5EF4-FFF2-40B4-BE49-F238E27FC236}">
                <a16:creationId xmlns:a16="http://schemas.microsoft.com/office/drawing/2014/main" id="{8C515ED6-9BCC-4394-8D96-F0CCA6695DA1}"/>
              </a:ext>
            </a:extLst>
          </p:cNvPr>
          <p:cNvSpPr>
            <a:spLocks noGrp="1" noChangeArrowheads="1"/>
          </p:cNvSpPr>
          <p:nvPr>
            <p:ph type="sldNum" idx="10"/>
          </p:nvPr>
        </p:nvSpPr>
        <p:spPr>
          <a:ln/>
        </p:spPr>
        <p:txBody>
          <a:bodyPr/>
          <a:lstStyle>
            <a:lvl1pPr>
              <a:defRPr/>
            </a:lvl1pPr>
          </a:lstStyle>
          <a:p>
            <a:pPr>
              <a:defRPr/>
            </a:pPr>
            <a:fld id="{0E8140B1-D09F-4109-BA46-D6CE65EDCCD8}" type="slidenum">
              <a:rPr lang="en-US" altLang="en-US"/>
              <a:pPr>
                <a:defRPr/>
              </a:pPr>
              <a:t>‹#›</a:t>
            </a:fld>
            <a:endParaRPr lang="en-US" altLang="en-US"/>
          </a:p>
        </p:txBody>
      </p:sp>
    </p:spTree>
    <p:extLst>
      <p:ext uri="{BB962C8B-B14F-4D97-AF65-F5344CB8AC3E}">
        <p14:creationId xmlns:p14="http://schemas.microsoft.com/office/powerpoint/2010/main" val="3899987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2687EC6-6B8F-5C71-C27B-8869549AB47B}"/>
              </a:ext>
            </a:extLst>
          </p:cNvPr>
          <p:cNvSpPr>
            <a:spLocks noGrp="1" noChangeArrowheads="1"/>
          </p:cNvSpPr>
          <p:nvPr>
            <p:ph type="sldNum" idx="10"/>
          </p:nvPr>
        </p:nvSpPr>
        <p:spPr>
          <a:ln/>
        </p:spPr>
        <p:txBody>
          <a:bodyPr/>
          <a:lstStyle>
            <a:lvl1pPr>
              <a:defRPr/>
            </a:lvl1pPr>
          </a:lstStyle>
          <a:p>
            <a:pPr>
              <a:defRPr/>
            </a:pPr>
            <a:fld id="{6EB79422-8C7B-479E-9637-1BFC5C7D99E8}" type="slidenum">
              <a:rPr lang="en-US" altLang="en-US"/>
              <a:pPr>
                <a:defRPr/>
              </a:pPr>
              <a:t>‹#›</a:t>
            </a:fld>
            <a:endParaRPr lang="en-US" altLang="en-US"/>
          </a:p>
        </p:txBody>
      </p:sp>
    </p:spTree>
    <p:extLst>
      <p:ext uri="{BB962C8B-B14F-4D97-AF65-F5344CB8AC3E}">
        <p14:creationId xmlns:p14="http://schemas.microsoft.com/office/powerpoint/2010/main" val="400674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6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82915114-3ABA-61E2-2894-7BEBADC2D79B}"/>
              </a:ext>
            </a:extLst>
          </p:cNvPr>
          <p:cNvSpPr>
            <a:spLocks noGrp="1" noChangeArrowheads="1"/>
          </p:cNvSpPr>
          <p:nvPr>
            <p:ph type="sldNum" idx="10"/>
          </p:nvPr>
        </p:nvSpPr>
        <p:spPr>
          <a:ln/>
        </p:spPr>
        <p:txBody>
          <a:bodyPr/>
          <a:lstStyle>
            <a:lvl1pPr>
              <a:defRPr/>
            </a:lvl1pPr>
          </a:lstStyle>
          <a:p>
            <a:pPr>
              <a:defRPr/>
            </a:pPr>
            <a:fld id="{A3A679C4-80FA-46BA-839B-26CD884A7FA9}" type="slidenum">
              <a:rPr lang="en-US" altLang="en-US"/>
              <a:pPr>
                <a:defRPr/>
              </a:pPr>
              <a:t>‹#›</a:t>
            </a:fld>
            <a:endParaRPr lang="en-US" altLang="en-US"/>
          </a:p>
        </p:txBody>
      </p:sp>
    </p:spTree>
    <p:extLst>
      <p:ext uri="{BB962C8B-B14F-4D97-AF65-F5344CB8AC3E}">
        <p14:creationId xmlns:p14="http://schemas.microsoft.com/office/powerpoint/2010/main" val="47006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6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1543050"/>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CE427216-7156-33B6-B8B9-50DD08841580}"/>
              </a:ext>
            </a:extLst>
          </p:cNvPr>
          <p:cNvSpPr>
            <a:spLocks noGrp="1" noChangeArrowheads="1"/>
          </p:cNvSpPr>
          <p:nvPr>
            <p:ph type="sldNum" idx="10"/>
          </p:nvPr>
        </p:nvSpPr>
        <p:spPr>
          <a:ln/>
        </p:spPr>
        <p:txBody>
          <a:bodyPr/>
          <a:lstStyle>
            <a:lvl1pPr>
              <a:defRPr/>
            </a:lvl1pPr>
          </a:lstStyle>
          <a:p>
            <a:pPr>
              <a:defRPr/>
            </a:pPr>
            <a:fld id="{26847D8F-BD6E-425F-99F8-251A5D0635CB}" type="slidenum">
              <a:rPr lang="en-US" altLang="en-US"/>
              <a:pPr>
                <a:defRPr/>
              </a:pPr>
              <a:t>‹#›</a:t>
            </a:fld>
            <a:endParaRPr lang="en-US" altLang="en-US"/>
          </a:p>
        </p:txBody>
      </p:sp>
    </p:spTree>
    <p:extLst>
      <p:ext uri="{BB962C8B-B14F-4D97-AF65-F5344CB8AC3E}">
        <p14:creationId xmlns:p14="http://schemas.microsoft.com/office/powerpoint/2010/main" val="269010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4EC8243-8181-8FE6-08E2-9313A404CCD2}"/>
              </a:ext>
            </a:extLst>
          </p:cNvPr>
          <p:cNvSpPr>
            <a:spLocks noGrp="1" noChangeArrowheads="1"/>
          </p:cNvSpPr>
          <p:nvPr>
            <p:ph type="title"/>
          </p:nvPr>
        </p:nvSpPr>
        <p:spPr bwMode="auto">
          <a:xfrm>
            <a:off x="311150" y="444500"/>
            <a:ext cx="85201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02B4F4A6-4D52-B31B-DF8E-6C3207F35F50}"/>
              </a:ext>
            </a:extLst>
          </p:cNvPr>
          <p:cNvSpPr>
            <a:spLocks noGrp="1" noChangeArrowheads="1"/>
          </p:cNvSpPr>
          <p:nvPr>
            <p:ph type="body" idx="1"/>
          </p:nvPr>
        </p:nvSpPr>
        <p:spPr bwMode="auto">
          <a:xfrm>
            <a:off x="311150" y="1152525"/>
            <a:ext cx="8520113" cy="341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a:extLst>
              <a:ext uri="{FF2B5EF4-FFF2-40B4-BE49-F238E27FC236}">
                <a16:creationId xmlns:a16="http://schemas.microsoft.com/office/drawing/2014/main" id="{3BC55AE9-5931-F798-E279-1A8496A75511}"/>
              </a:ext>
            </a:extLst>
          </p:cNvPr>
          <p:cNvSpPr>
            <a:spLocks noGrp="1" noChangeArrowheads="1"/>
          </p:cNvSpPr>
          <p:nvPr>
            <p:ph type="sldNum"/>
          </p:nvPr>
        </p:nvSpPr>
        <p:spPr bwMode="auto">
          <a:xfrm>
            <a:off x="8472488" y="4662488"/>
            <a:ext cx="547687" cy="392112"/>
          </a:xfrm>
          <a:prstGeom prst="rect">
            <a:avLst/>
          </a:prstGeom>
          <a:noFill/>
          <a:ln>
            <a:noFill/>
          </a:ln>
          <a:effectLst/>
        </p:spPr>
        <p:txBody>
          <a:bodyPr vert="horz" wrap="square" lIns="91440" tIns="91440" rIns="91440" bIns="91440" numCol="1" anchor="ctr" anchorCtr="0" compatLnSpc="1">
            <a:prstTxWarp prst="textNoShape">
              <a:avLst/>
            </a:prstTxWarp>
          </a:bodyPr>
          <a:lstStyle>
            <a:lvl1pPr algn="r" eaLnBrk="1" hangingPunct="1">
              <a:spcBef>
                <a:spcPts val="13"/>
              </a:spcBef>
              <a:spcAft>
                <a:spcPts val="13"/>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595959"/>
                </a:solidFill>
              </a:defRPr>
            </a:lvl1pPr>
          </a:lstStyle>
          <a:p>
            <a:pPr>
              <a:defRPr/>
            </a:pPr>
            <a:fld id="{E601CFB1-0651-47D5-8D69-1D1AE701F2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j-lt"/>
          <a:ea typeface="+mj-ea"/>
          <a:cs typeface="+mj-cs"/>
        </a:defRPr>
      </a:lvl1pPr>
      <a:lvl2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2pPr>
      <a:lvl3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3pPr>
      <a:lvl4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4pPr>
      <a:lvl5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5pPr>
      <a:lvl6pPr marL="25146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6pPr>
      <a:lvl7pPr marL="29718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7pPr>
      <a:lvl8pPr marL="34290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8pPr>
      <a:lvl9pPr marL="38862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9pPr>
    </p:titleStyle>
    <p:bodyStyle>
      <a:lvl1pPr marL="342900" indent="-3429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CA3BCD82-B962-48E5-9A4C-036CBBB4B249}"/>
              </a:ext>
            </a:extLst>
          </p:cNvPr>
          <p:cNvSpPr>
            <a:spLocks noChangeArrowheads="1"/>
          </p:cNvSpPr>
          <p:nvPr/>
        </p:nvSpPr>
        <p:spPr bwMode="auto">
          <a:xfrm>
            <a:off x="4572000" y="0"/>
            <a:ext cx="4572000" cy="5143500"/>
          </a:xfrm>
          <a:prstGeom prst="rect">
            <a:avLst/>
          </a:prstGeom>
          <a:solidFill>
            <a:srgbClr val="EEEEE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spcBef>
                <a:spcPts val="13"/>
              </a:spcBef>
              <a:spcAft>
                <a:spcPts val="13"/>
              </a:spcAft>
              <a:buClr>
                <a:srgbClr val="000000"/>
              </a:buClr>
              <a:buSzPct val="100000"/>
              <a:buFont typeface="Times New Roman" panose="02020603050405020304" pitchFamily="18" charset="0"/>
              <a:buNone/>
            </a:pPr>
            <a:endParaRPr lang="en-IN" altLang="en-US"/>
          </a:p>
        </p:txBody>
      </p:sp>
      <p:sp>
        <p:nvSpPr>
          <p:cNvPr id="2051" name="Rectangle 2">
            <a:extLst>
              <a:ext uri="{FF2B5EF4-FFF2-40B4-BE49-F238E27FC236}">
                <a16:creationId xmlns:a16="http://schemas.microsoft.com/office/drawing/2014/main" id="{F9FB11C3-A383-D6D8-9B0C-EC5AF24DBEB6}"/>
              </a:ext>
            </a:extLst>
          </p:cNvPr>
          <p:cNvSpPr>
            <a:spLocks noGrp="1" noChangeArrowheads="1"/>
          </p:cNvSpPr>
          <p:nvPr>
            <p:ph type="title"/>
          </p:nvPr>
        </p:nvSpPr>
        <p:spPr bwMode="auto">
          <a:xfrm>
            <a:off x="311150" y="444500"/>
            <a:ext cx="85201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en-GB" altLang="en-US"/>
              <a:t>Click to edit the title text format</a:t>
            </a:r>
          </a:p>
        </p:txBody>
      </p:sp>
      <p:sp>
        <p:nvSpPr>
          <p:cNvPr id="2052" name="Rectangle 3">
            <a:extLst>
              <a:ext uri="{FF2B5EF4-FFF2-40B4-BE49-F238E27FC236}">
                <a16:creationId xmlns:a16="http://schemas.microsoft.com/office/drawing/2014/main" id="{C2A01D4E-381C-D176-17CE-65147B8DCFAD}"/>
              </a:ext>
            </a:extLst>
          </p:cNvPr>
          <p:cNvSpPr>
            <a:spLocks noGrp="1" noChangeArrowheads="1"/>
          </p:cNvSpPr>
          <p:nvPr>
            <p:ph type="body" idx="1"/>
          </p:nvPr>
        </p:nvSpPr>
        <p:spPr bwMode="auto">
          <a:xfrm>
            <a:off x="311150" y="1152525"/>
            <a:ext cx="8520113" cy="341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a:extLst>
              <a:ext uri="{FF2B5EF4-FFF2-40B4-BE49-F238E27FC236}">
                <a16:creationId xmlns:a16="http://schemas.microsoft.com/office/drawing/2014/main" id="{2EE3EC89-5137-6A0A-D226-E95581A3F765}"/>
              </a:ext>
            </a:extLst>
          </p:cNvPr>
          <p:cNvSpPr>
            <a:spLocks noGrp="1" noChangeArrowheads="1"/>
          </p:cNvSpPr>
          <p:nvPr>
            <p:ph type="sldNum"/>
          </p:nvPr>
        </p:nvSpPr>
        <p:spPr bwMode="auto">
          <a:xfrm>
            <a:off x="8472488" y="4662488"/>
            <a:ext cx="547687" cy="392112"/>
          </a:xfrm>
          <a:prstGeom prst="rect">
            <a:avLst/>
          </a:prstGeom>
          <a:noFill/>
          <a:ln>
            <a:noFill/>
          </a:ln>
          <a:effectLst/>
        </p:spPr>
        <p:txBody>
          <a:bodyPr vert="horz" wrap="square" lIns="91440" tIns="91440" rIns="91440" bIns="91440" numCol="1" anchor="ctr" anchorCtr="0" compatLnSpc="1">
            <a:prstTxWarp prst="textNoShape">
              <a:avLst/>
            </a:prstTxWarp>
          </a:bodyPr>
          <a:lstStyle>
            <a:lvl1pPr algn="r" eaLnBrk="1" hangingPunct="1">
              <a:spcBef>
                <a:spcPts val="13"/>
              </a:spcBef>
              <a:spcAft>
                <a:spcPts val="13"/>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595959"/>
                </a:solidFill>
              </a:defRPr>
            </a:lvl1pPr>
          </a:lstStyle>
          <a:p>
            <a:pPr>
              <a:defRPr/>
            </a:pPr>
            <a:fld id="{5E431E7C-1C18-47A4-A5DF-E5BC3DDF67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j-lt"/>
          <a:ea typeface="+mj-ea"/>
          <a:cs typeface="+mj-cs"/>
        </a:defRPr>
      </a:lvl1pPr>
      <a:lvl2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2pPr>
      <a:lvl3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3pPr>
      <a:lvl4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4pPr>
      <a:lvl5pPr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5pPr>
      <a:lvl6pPr marL="25146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6pPr>
      <a:lvl7pPr marL="29718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7pPr>
      <a:lvl8pPr marL="34290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8pPr>
      <a:lvl9pPr marL="38862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a:solidFill>
            <a:srgbClr val="000000"/>
          </a:solidFill>
          <a:latin typeface="Arial" panose="020B0604020202020204" pitchFamily="34" charset="0"/>
          <a:cs typeface="Arial" panose="020B0604020202020204" pitchFamily="34" charset="0"/>
        </a:defRPr>
      </a:lvl9pPr>
    </p:titleStyle>
    <p:bodyStyle>
      <a:lvl1pPr marL="342900" indent="-3429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1pPr>
      <a:lvl2pPr marL="742950" indent="-28575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2pPr>
      <a:lvl3pPr marL="11430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3pPr>
      <a:lvl4pPr marL="16002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4pPr>
      <a:lvl5pPr marL="2057400" indent="-228600" algn="l" defTabSz="449263" rtl="0" eaLnBrk="0" fontAlgn="base" hangingPunct="0">
        <a:spcBef>
          <a:spcPts val="13"/>
        </a:spcBef>
        <a:spcAft>
          <a:spcPts val="13"/>
        </a:spcAft>
        <a:buClr>
          <a:srgbClr val="000000"/>
        </a:buClr>
        <a:buSzPct val="100000"/>
        <a:buFont typeface="Times New Roman" panose="02020603050405020304" pitchFamily="18" charset="0"/>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8E4E4CF0-8474-359D-EDA2-DD6D1CECD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 name="Text Box 2">
            <a:extLst>
              <a:ext uri="{FF2B5EF4-FFF2-40B4-BE49-F238E27FC236}">
                <a16:creationId xmlns:a16="http://schemas.microsoft.com/office/drawing/2014/main" id="{A3CFFB89-B27A-6C27-5F61-18B55C6FAFFA}"/>
              </a:ext>
            </a:extLst>
          </p:cNvPr>
          <p:cNvSpPr txBox="1">
            <a:spLocks noChangeArrowheads="1"/>
          </p:cNvSpPr>
          <p:nvPr/>
        </p:nvSpPr>
        <p:spPr bwMode="auto">
          <a:xfrm>
            <a:off x="3167063" y="2571750"/>
            <a:ext cx="3363912"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112000"/>
              <a:buFontTx/>
              <a:buNone/>
            </a:pPr>
            <a:r>
              <a:rPr lang="en-US" altLang="en-US" sz="1600" b="1">
                <a:latin typeface="Times New Roman" panose="02020603050405020304" pitchFamily="18" charset="0"/>
                <a:cs typeface="Times New Roman" panose="02020603050405020304" pitchFamily="18" charset="0"/>
              </a:rPr>
              <a:t>Project members :</a:t>
            </a:r>
          </a:p>
          <a:p>
            <a:pPr eaLnBrk="1" hangingPunct="1">
              <a:buClrTx/>
              <a:buSzPct val="112000"/>
              <a:buFontTx/>
              <a:buNone/>
            </a:pPr>
            <a:r>
              <a:rPr lang="en-US" altLang="en-US" sz="1600">
                <a:latin typeface="Times New Roman" panose="02020603050405020304" pitchFamily="18" charset="0"/>
                <a:cs typeface="Times New Roman" panose="02020603050405020304" pitchFamily="18" charset="0"/>
              </a:rPr>
              <a:t>4307 (Junghare Prasad Shridhar)</a:t>
            </a:r>
          </a:p>
          <a:p>
            <a:pPr eaLnBrk="1" hangingPunct="1">
              <a:buClrTx/>
              <a:buSzPct val="112000"/>
              <a:buFontTx/>
              <a:buNone/>
            </a:pPr>
            <a:r>
              <a:rPr lang="en-US" altLang="en-US" sz="1600">
                <a:latin typeface="Times New Roman" panose="02020603050405020304" pitchFamily="18" charset="0"/>
                <a:cs typeface="Times New Roman" panose="02020603050405020304" pitchFamily="18" charset="0"/>
              </a:rPr>
              <a:t>4310 (Kadam Yash Vithal)</a:t>
            </a:r>
          </a:p>
          <a:p>
            <a:pPr eaLnBrk="1" hangingPunct="1">
              <a:buClrTx/>
              <a:buSzPct val="112000"/>
              <a:buFontTx/>
              <a:buNone/>
            </a:pPr>
            <a:r>
              <a:rPr lang="en-US" altLang="en-US" sz="1600">
                <a:latin typeface="Times New Roman" panose="02020603050405020304" pitchFamily="18" charset="0"/>
                <a:cs typeface="Times New Roman" panose="02020603050405020304" pitchFamily="18" charset="0"/>
              </a:rPr>
              <a:t>4311 (Katte Shreya Sanjay)</a:t>
            </a:r>
          </a:p>
          <a:p>
            <a:pPr eaLnBrk="1" hangingPunct="1">
              <a:buClrTx/>
              <a:buSzPct val="112000"/>
              <a:buFontTx/>
              <a:buNone/>
            </a:pPr>
            <a:r>
              <a:rPr lang="en-US" altLang="en-US" sz="1600">
                <a:latin typeface="Times New Roman" panose="02020603050405020304" pitchFamily="18" charset="0"/>
                <a:cs typeface="Times New Roman" panose="02020603050405020304" pitchFamily="18" charset="0"/>
              </a:rPr>
              <a:t>4339 (Shinde Saras Shivaji)</a:t>
            </a:r>
          </a:p>
        </p:txBody>
      </p:sp>
      <p:sp>
        <p:nvSpPr>
          <p:cNvPr id="4100" name="Text Box 3">
            <a:extLst>
              <a:ext uri="{FF2B5EF4-FFF2-40B4-BE49-F238E27FC236}">
                <a16:creationId xmlns:a16="http://schemas.microsoft.com/office/drawing/2014/main" id="{1A9175D3-50BC-3160-E416-672D34F66C2E}"/>
              </a:ext>
            </a:extLst>
          </p:cNvPr>
          <p:cNvSpPr txBox="1">
            <a:spLocks noChangeArrowheads="1"/>
          </p:cNvSpPr>
          <p:nvPr/>
        </p:nvSpPr>
        <p:spPr bwMode="auto">
          <a:xfrm>
            <a:off x="676275" y="1397000"/>
            <a:ext cx="7791450"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70000"/>
              <a:buFontTx/>
              <a:buNone/>
            </a:pPr>
            <a:r>
              <a:rPr lang="en-US" altLang="en-US" sz="2400" b="1">
                <a:solidFill>
                  <a:srgbClr val="083C92"/>
                </a:solidFill>
                <a:latin typeface="Times New Roman" panose="02020603050405020304" pitchFamily="18" charset="0"/>
                <a:cs typeface="Times New Roman" panose="02020603050405020304" pitchFamily="18" charset="0"/>
              </a:rPr>
              <a:t>Project Topic:- Public Transport application for providing offline timetables of buses and train in remote areas</a:t>
            </a:r>
          </a:p>
        </p:txBody>
      </p:sp>
      <p:sp>
        <p:nvSpPr>
          <p:cNvPr id="4101" name="Text Box 4">
            <a:extLst>
              <a:ext uri="{FF2B5EF4-FFF2-40B4-BE49-F238E27FC236}">
                <a16:creationId xmlns:a16="http://schemas.microsoft.com/office/drawing/2014/main" id="{2571FF8F-B38A-BD45-FA8D-BA4CCDA64493}"/>
              </a:ext>
            </a:extLst>
          </p:cNvPr>
          <p:cNvSpPr txBox="1">
            <a:spLocks noChangeArrowheads="1"/>
          </p:cNvSpPr>
          <p:nvPr/>
        </p:nvSpPr>
        <p:spPr bwMode="auto">
          <a:xfrm>
            <a:off x="1684338" y="4395788"/>
            <a:ext cx="57753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gn="ctr" eaLnBrk="1" hangingPunct="1">
              <a:buClrTx/>
              <a:buSzPct val="112000"/>
              <a:buFontTx/>
              <a:buNone/>
            </a:pPr>
            <a:r>
              <a:rPr lang="en-US" altLang="en-US" sz="1600" b="1">
                <a:latin typeface="Times New Roman" panose="02020603050405020304" pitchFamily="18" charset="0"/>
                <a:cs typeface="Times New Roman" panose="02020603050405020304" pitchFamily="18" charset="0"/>
              </a:rPr>
              <a:t>Project Guide:</a:t>
            </a:r>
          </a:p>
          <a:p>
            <a:pPr algn="ctr" eaLnBrk="1" hangingPunct="1">
              <a:buClrTx/>
              <a:buSzPct val="112000"/>
              <a:buFontTx/>
              <a:buNone/>
            </a:pPr>
            <a:r>
              <a:rPr lang="en-US" altLang="en-US" sz="1600">
                <a:latin typeface="Times New Roman" panose="02020603050405020304" pitchFamily="18" charset="0"/>
                <a:cs typeface="Times New Roman" panose="02020603050405020304" pitchFamily="18" charset="0"/>
              </a:rPr>
              <a:t>Dr. V.K. Bhosale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0DABF3FF-0EC0-93E4-3704-25202A19A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1" name="Text Box 2">
            <a:extLst>
              <a:ext uri="{FF2B5EF4-FFF2-40B4-BE49-F238E27FC236}">
                <a16:creationId xmlns:a16="http://schemas.microsoft.com/office/drawing/2014/main" id="{D93969C2-FF28-CCC2-13E7-9EEB36615FF3}"/>
              </a:ext>
            </a:extLst>
          </p:cNvPr>
          <p:cNvSpPr txBox="1">
            <a:spLocks noChangeArrowheads="1"/>
          </p:cNvSpPr>
          <p:nvPr/>
        </p:nvSpPr>
        <p:spPr bwMode="auto">
          <a:xfrm>
            <a:off x="341313" y="1347788"/>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Literature Survey</a:t>
            </a:r>
          </a:p>
        </p:txBody>
      </p:sp>
      <p:graphicFrame>
        <p:nvGraphicFramePr>
          <p:cNvPr id="12291" name="Group 3">
            <a:extLst>
              <a:ext uri="{FF2B5EF4-FFF2-40B4-BE49-F238E27FC236}">
                <a16:creationId xmlns:a16="http://schemas.microsoft.com/office/drawing/2014/main" id="{934D21FC-220C-FCDF-F1AC-AC9B16EC70EB}"/>
              </a:ext>
            </a:extLst>
          </p:cNvPr>
          <p:cNvGraphicFramePr>
            <a:graphicFrameLocks noGrp="1"/>
          </p:cNvGraphicFramePr>
          <p:nvPr/>
        </p:nvGraphicFramePr>
        <p:xfrm>
          <a:off x="254000" y="2111375"/>
          <a:ext cx="8575674" cy="2695575"/>
        </p:xfrm>
        <a:graphic>
          <a:graphicData uri="http://schemas.openxmlformats.org/drawingml/2006/table">
            <a:tbl>
              <a:tblPr/>
              <a:tblGrid>
                <a:gridCol w="722514">
                  <a:extLst>
                    <a:ext uri="{9D8B030D-6E8A-4147-A177-3AD203B41FA5}">
                      <a16:colId xmlns:a16="http://schemas.microsoft.com/office/drawing/2014/main" val="20000"/>
                    </a:ext>
                  </a:extLst>
                </a:gridCol>
                <a:gridCol w="722514">
                  <a:extLst>
                    <a:ext uri="{9D8B030D-6E8A-4147-A177-3AD203B41FA5}">
                      <a16:colId xmlns:a16="http://schemas.microsoft.com/office/drawing/2014/main" val="20001"/>
                    </a:ext>
                  </a:extLst>
                </a:gridCol>
                <a:gridCol w="3038339">
                  <a:extLst>
                    <a:ext uri="{9D8B030D-6E8A-4147-A177-3AD203B41FA5}">
                      <a16:colId xmlns:a16="http://schemas.microsoft.com/office/drawing/2014/main" val="20002"/>
                    </a:ext>
                  </a:extLst>
                </a:gridCol>
                <a:gridCol w="4092307">
                  <a:extLst>
                    <a:ext uri="{9D8B030D-6E8A-4147-A177-3AD203B41FA5}">
                      <a16:colId xmlns:a16="http://schemas.microsoft.com/office/drawing/2014/main" val="20003"/>
                    </a:ext>
                  </a:extLst>
                </a:gridCol>
              </a:tblGrid>
              <a:tr h="318173">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Sr.No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Year</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Title</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Description</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extLst>
                  <a:ext uri="{0D108BD9-81ED-4DB2-BD59-A6C34878D82A}">
                    <a16:rowId xmlns:a16="http://schemas.microsoft.com/office/drawing/2014/main" val="10000"/>
                  </a:ext>
                </a:extLst>
              </a:tr>
              <a:tr h="1188701">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6</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2020</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200" dirty="0"/>
                        <a:t>Ayman R. Mohammed: </a:t>
                      </a:r>
                      <a:r>
                        <a:rPr lang="en-US" sz="1200" dirty="0"/>
                        <a:t>UML Modeling of Online Public Bus Reservation System in Egypt.</a:t>
                      </a:r>
                      <a:endPar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dirty="0"/>
                        <a:t>Designing a proper public transportation system is a main concern for many countries with large population size like Egypt. Therefore, the online based transportation business for individuals is highly growing in Egypt and the concept of online reservation in the transportation field has arisen. In this paper, a model in the analysis phase for an online public bus reservation system (OPBRS) is proposed</a:t>
                      </a: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extLst>
                  <a:ext uri="{0D108BD9-81ED-4DB2-BD59-A6C34878D82A}">
                    <a16:rowId xmlns:a16="http://schemas.microsoft.com/office/drawing/2014/main" val="10001"/>
                  </a:ext>
                </a:extLst>
              </a:tr>
              <a:tr h="1188701">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EC4A35B1-787B-D38E-10D8-242445B4C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74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79" name="Text Box 2">
            <a:extLst>
              <a:ext uri="{FF2B5EF4-FFF2-40B4-BE49-F238E27FC236}">
                <a16:creationId xmlns:a16="http://schemas.microsoft.com/office/drawing/2014/main" id="{10575A86-0B22-00A7-2735-8D97FE24A49B}"/>
              </a:ext>
            </a:extLst>
          </p:cNvPr>
          <p:cNvSpPr txBox="1">
            <a:spLocks noChangeArrowheads="1"/>
          </p:cNvSpPr>
          <p:nvPr/>
        </p:nvSpPr>
        <p:spPr bwMode="auto">
          <a:xfrm>
            <a:off x="103188" y="1477963"/>
            <a:ext cx="8937625" cy="389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a:latin typeface="Times New Roman" panose="02020603050405020304" pitchFamily="18" charset="0"/>
                <a:cs typeface="Times New Roman" panose="02020603050405020304" pitchFamily="18" charset="0"/>
              </a:rPr>
              <a:t>UML Diagrams -</a:t>
            </a:r>
            <a:r>
              <a:rPr lang="en-US" altLang="en-US" sz="1800">
                <a:latin typeface="Times New Roman" panose="02020603050405020304" pitchFamily="18" charset="0"/>
                <a:cs typeface="Times New Roman" panose="02020603050405020304" pitchFamily="18" charset="0"/>
              </a:rPr>
              <a:t> </a:t>
            </a:r>
          </a:p>
          <a:p>
            <a:pPr eaLnBrk="1" hangingPunct="1">
              <a:lnSpc>
                <a:spcPct val="200000"/>
              </a:lnSpc>
              <a:buClrTx/>
              <a:buSzPct val="68000"/>
              <a:buFontTx/>
              <a:buNone/>
            </a:pPr>
            <a:r>
              <a:rPr lang="en-US" altLang="en-US" sz="1600" b="1">
                <a:latin typeface="Times New Roman" panose="02020603050405020304" pitchFamily="18" charset="0"/>
                <a:cs typeface="Times New Roman" panose="02020603050405020304" pitchFamily="18" charset="0"/>
              </a:rPr>
              <a:t>Structural Diagrams - </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1. Class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2. Object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3.Component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4. Deployment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5. Package Diagram</a:t>
            </a:r>
          </a:p>
          <a:p>
            <a:pPr eaLnBrk="1" hangingPunct="1">
              <a:buClrTx/>
              <a:buSzPct val="68000"/>
              <a:buFontTx/>
              <a:buNone/>
            </a:pPr>
            <a:endParaRPr lang="en-US" altLang="en-US" sz="1600">
              <a:latin typeface="Times New Roman" panose="02020603050405020304" pitchFamily="18" charset="0"/>
              <a:cs typeface="Times New Roman" panose="02020603050405020304" pitchFamily="18" charset="0"/>
            </a:endParaRPr>
          </a:p>
          <a:p>
            <a:pPr eaLnBrk="1" hangingPunct="1">
              <a:buClrTx/>
              <a:buSzPct val="68000"/>
              <a:buFontTx/>
              <a:buNone/>
            </a:pPr>
            <a:r>
              <a:rPr lang="en-US" altLang="en-US" sz="1600" b="1">
                <a:latin typeface="Times New Roman" panose="02020603050405020304" pitchFamily="18" charset="0"/>
                <a:cs typeface="Times New Roman" panose="02020603050405020304" pitchFamily="18" charset="0"/>
              </a:rPr>
              <a:t>Behavioral Diagram - </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1. State Machine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2. Activity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3. Use case Diagram</a:t>
            </a:r>
          </a:p>
          <a:p>
            <a:pPr eaLnBrk="1" hangingPunct="1">
              <a:buClrTx/>
              <a:buSzPct val="68000"/>
              <a:buFontTx/>
              <a:buNone/>
            </a:pPr>
            <a:r>
              <a:rPr lang="en-US" altLang="en-US" sz="1600">
                <a:latin typeface="Times New Roman" panose="02020603050405020304" pitchFamily="18" charset="0"/>
                <a:cs typeface="Times New Roman" panose="02020603050405020304" pitchFamily="18" charset="0"/>
              </a:rPr>
              <a:t>    4. Sequence Diagram</a:t>
            </a:r>
          </a:p>
          <a:p>
            <a:pPr eaLnBrk="1" hangingPunct="1">
              <a:buClrTx/>
              <a:buSzPct val="112000"/>
              <a:buFontTx/>
              <a:buNone/>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11B73A53-19B3-6623-AA01-21AB1E88C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52388"/>
            <a:ext cx="4981575"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F1F50DBF-D97B-8023-87B4-529F7D1EC02E}"/>
              </a:ext>
            </a:extLst>
          </p:cNvPr>
          <p:cNvSpPr txBox="1">
            <a:spLocks noChangeArrowheads="1"/>
          </p:cNvSpPr>
          <p:nvPr/>
        </p:nvSpPr>
        <p:spPr bwMode="auto">
          <a:xfrm>
            <a:off x="3602038" y="4743450"/>
            <a:ext cx="19399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en-US" altLang="en-US" u="sng"/>
              <a:t>Object Diagram</a:t>
            </a:r>
          </a:p>
        </p:txBody>
      </p:sp>
      <p:pic>
        <p:nvPicPr>
          <p:cNvPr id="28675" name="Picture 2">
            <a:extLst>
              <a:ext uri="{FF2B5EF4-FFF2-40B4-BE49-F238E27FC236}">
                <a16:creationId xmlns:a16="http://schemas.microsoft.com/office/drawing/2014/main" id="{A3F57F5E-CD85-657E-74E2-FBAB4C6E8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963"/>
            <a:ext cx="91440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B09196DA-4F3E-FA80-1E20-87F08D185EBB}"/>
              </a:ext>
            </a:extLst>
          </p:cNvPr>
          <p:cNvSpPr txBox="1">
            <a:spLocks noChangeArrowheads="1"/>
          </p:cNvSpPr>
          <p:nvPr/>
        </p:nvSpPr>
        <p:spPr bwMode="auto">
          <a:xfrm>
            <a:off x="3332163" y="4757738"/>
            <a:ext cx="19399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en-US" altLang="en-US" u="sng"/>
              <a:t>Component Diagram</a:t>
            </a:r>
          </a:p>
        </p:txBody>
      </p:sp>
      <p:pic>
        <p:nvPicPr>
          <p:cNvPr id="30723" name="Picture 2">
            <a:extLst>
              <a:ext uri="{FF2B5EF4-FFF2-40B4-BE49-F238E27FC236}">
                <a16:creationId xmlns:a16="http://schemas.microsoft.com/office/drawing/2014/main" id="{DFF1BA92-B7F8-87EA-762E-0EA3D52BB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0"/>
            <a:ext cx="8286750" cy="5143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D33681A3-E338-E2E7-C6B1-BB6C3B0C4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38125"/>
            <a:ext cx="4424363" cy="4667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EB39418F-B303-8EBA-D515-8FA842260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3" y="0"/>
            <a:ext cx="5673725" cy="5143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6E944C99-4FE6-FDE8-A90A-D3E9AAE36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296863"/>
            <a:ext cx="1162050" cy="4549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7" name="Text Box 2">
            <a:extLst>
              <a:ext uri="{FF2B5EF4-FFF2-40B4-BE49-F238E27FC236}">
                <a16:creationId xmlns:a16="http://schemas.microsoft.com/office/drawing/2014/main" id="{571782E1-2837-573F-9AF6-DFFBE5F128F2}"/>
              </a:ext>
            </a:extLst>
          </p:cNvPr>
          <p:cNvSpPr txBox="1">
            <a:spLocks noChangeArrowheads="1"/>
          </p:cNvSpPr>
          <p:nvPr/>
        </p:nvSpPr>
        <p:spPr bwMode="auto">
          <a:xfrm>
            <a:off x="3617913" y="4692650"/>
            <a:ext cx="19081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b="1" u="sng"/>
              <a:t>State Chart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1960D6AE-81BC-7028-26A3-DF6291DAE3C4}"/>
              </a:ext>
            </a:extLst>
          </p:cNvPr>
          <p:cNvSpPr txBox="1">
            <a:spLocks noChangeArrowheads="1"/>
          </p:cNvSpPr>
          <p:nvPr/>
        </p:nvSpPr>
        <p:spPr bwMode="auto">
          <a:xfrm>
            <a:off x="3549650" y="4767263"/>
            <a:ext cx="22923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gn="ctr">
              <a:buClrTx/>
              <a:buFontTx/>
              <a:buNone/>
            </a:pPr>
            <a:r>
              <a:rPr lang="en-US" altLang="en-US" u="sng"/>
              <a:t>Use case diagram</a:t>
            </a:r>
          </a:p>
        </p:txBody>
      </p:sp>
      <p:pic>
        <p:nvPicPr>
          <p:cNvPr id="38915" name="Picture 2">
            <a:extLst>
              <a:ext uri="{FF2B5EF4-FFF2-40B4-BE49-F238E27FC236}">
                <a16:creationId xmlns:a16="http://schemas.microsoft.com/office/drawing/2014/main" id="{1DF36AC3-ED89-3BAE-3F6A-ED29BE4AA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339725"/>
            <a:ext cx="3819525"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1053278-FFBE-4B7A-CEA3-C3B71808C42C}"/>
              </a:ext>
            </a:extLst>
          </p:cNvPr>
          <p:cNvSpPr txBox="1"/>
          <p:nvPr/>
        </p:nvSpPr>
        <p:spPr>
          <a:xfrm>
            <a:off x="2646973" y="2644552"/>
            <a:ext cx="432048" cy="21544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800" dirty="0">
                <a:ln>
                  <a:solidFill>
                    <a:schemeClr val="tx1"/>
                  </a:solidFill>
                </a:ln>
                <a:solidFill>
                  <a:schemeClr val="tx1"/>
                </a:solidFill>
              </a:rPr>
              <a:t>user</a:t>
            </a:r>
            <a:endParaRPr lang="en-IN" sz="800" dirty="0">
              <a:ln>
                <a:solidFill>
                  <a:schemeClr val="tx1"/>
                </a:solidFill>
              </a:ln>
              <a:solidFill>
                <a:schemeClr val="tx1"/>
              </a:solidFill>
            </a:endParaRPr>
          </a:p>
        </p:txBody>
      </p:sp>
      <p:sp>
        <p:nvSpPr>
          <p:cNvPr id="5" name="Rectangle 4">
            <a:extLst>
              <a:ext uri="{FF2B5EF4-FFF2-40B4-BE49-F238E27FC236}">
                <a16:creationId xmlns:a16="http://schemas.microsoft.com/office/drawing/2014/main" id="{8B9159DC-30F7-B3C1-CEA6-D7C6C25230E9}"/>
              </a:ext>
            </a:extLst>
          </p:cNvPr>
          <p:cNvSpPr/>
          <p:nvPr/>
        </p:nvSpPr>
        <p:spPr bwMode="auto">
          <a:xfrm>
            <a:off x="971550" y="2068513"/>
            <a:ext cx="576263" cy="2159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a:spcBef>
                <a:spcPts val="13"/>
              </a:spcBef>
              <a:spcAft>
                <a:spcPts val="13"/>
              </a:spcAft>
              <a:buClr>
                <a:srgbClr val="000000"/>
              </a:buClr>
              <a:buSzPct val="100000"/>
              <a:buFont typeface="Times New Roman" panose="02020603050405020304" pitchFamily="18" charset="0"/>
              <a:buNone/>
              <a:defRPr/>
            </a:pPr>
            <a:endParaRPr lang="en-IN">
              <a:solidFill>
                <a:schemeClr val="bg1"/>
              </a:solidFill>
            </a:endParaRPr>
          </a:p>
        </p:txBody>
      </p:sp>
      <p:sp>
        <p:nvSpPr>
          <p:cNvPr id="2" name="TextBox 1">
            <a:extLst>
              <a:ext uri="{FF2B5EF4-FFF2-40B4-BE49-F238E27FC236}">
                <a16:creationId xmlns:a16="http://schemas.microsoft.com/office/drawing/2014/main" id="{CBF1A553-A976-9592-68F0-46B6BF00A6E7}"/>
              </a:ext>
            </a:extLst>
          </p:cNvPr>
          <p:cNvSpPr txBox="1"/>
          <p:nvPr/>
        </p:nvSpPr>
        <p:spPr>
          <a:xfrm>
            <a:off x="6156176" y="2618456"/>
            <a:ext cx="576064" cy="215444"/>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800" dirty="0">
                <a:ln>
                  <a:solidFill>
                    <a:schemeClr val="tx1"/>
                  </a:solidFill>
                </a:ln>
                <a:solidFill>
                  <a:schemeClr val="tx1"/>
                </a:solidFill>
              </a:rPr>
              <a:t>system</a:t>
            </a:r>
            <a:endParaRPr lang="en-IN" sz="800" dirty="0">
              <a:ln>
                <a:solidFill>
                  <a:schemeClr val="tx1"/>
                </a:solidFill>
              </a:ln>
              <a:solidFill>
                <a:schemeClr val="tx1"/>
              </a:solidFill>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a:extLst>
              <a:ext uri="{FF2B5EF4-FFF2-40B4-BE49-F238E27FC236}">
                <a16:creationId xmlns:a16="http://schemas.microsoft.com/office/drawing/2014/main" id="{538E2426-C1A2-4669-0EE6-B38A6472F468}"/>
              </a:ext>
            </a:extLst>
          </p:cNvPr>
          <p:cNvSpPr txBox="1">
            <a:spLocks noChangeArrowheads="1"/>
          </p:cNvSpPr>
          <p:nvPr/>
        </p:nvSpPr>
        <p:spPr bwMode="auto">
          <a:xfrm>
            <a:off x="3713163" y="4516438"/>
            <a:ext cx="1717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u="sng">
                <a:solidFill>
                  <a:schemeClr val="tx1"/>
                </a:solidFill>
              </a:rPr>
              <a:t>Sequence Diagram</a:t>
            </a:r>
            <a:endParaRPr lang="en-IN" altLang="en-US" u="sng">
              <a:solidFill>
                <a:schemeClr val="tx1"/>
              </a:solidFill>
            </a:endParaRPr>
          </a:p>
        </p:txBody>
      </p:sp>
      <p:pic>
        <p:nvPicPr>
          <p:cNvPr id="40963" name="Picture 2">
            <a:extLst>
              <a:ext uri="{FF2B5EF4-FFF2-40B4-BE49-F238E27FC236}">
                <a16:creationId xmlns:a16="http://schemas.microsoft.com/office/drawing/2014/main" id="{A4C17676-43E7-088D-C02C-603E0202A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13" y="182563"/>
            <a:ext cx="614997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7BCF1543-558E-EDFF-EFA5-B68EC5B7D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Text Box 2">
            <a:extLst>
              <a:ext uri="{FF2B5EF4-FFF2-40B4-BE49-F238E27FC236}">
                <a16:creationId xmlns:a16="http://schemas.microsoft.com/office/drawing/2014/main" id="{EFDBCA83-B222-0AD1-8E7E-C1819C67FAB4}"/>
              </a:ext>
            </a:extLst>
          </p:cNvPr>
          <p:cNvSpPr txBox="1">
            <a:spLocks noChangeArrowheads="1"/>
          </p:cNvSpPr>
          <p:nvPr/>
        </p:nvSpPr>
        <p:spPr bwMode="auto">
          <a:xfrm>
            <a:off x="360363" y="1550988"/>
            <a:ext cx="19923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Contents</a:t>
            </a:r>
          </a:p>
        </p:txBody>
      </p:sp>
      <p:sp>
        <p:nvSpPr>
          <p:cNvPr id="6148" name="Text Box 3">
            <a:extLst>
              <a:ext uri="{FF2B5EF4-FFF2-40B4-BE49-F238E27FC236}">
                <a16:creationId xmlns:a16="http://schemas.microsoft.com/office/drawing/2014/main" id="{4FD45A81-BF5F-E970-89B4-202F9ABBD8D1}"/>
              </a:ext>
            </a:extLst>
          </p:cNvPr>
          <p:cNvSpPr txBox="1">
            <a:spLocks noChangeArrowheads="1"/>
          </p:cNvSpPr>
          <p:nvPr/>
        </p:nvSpPr>
        <p:spPr bwMode="auto">
          <a:xfrm>
            <a:off x="360363" y="2430463"/>
            <a:ext cx="8624887"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marL="285750" indent="-28575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Domain</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About Project</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Proposed System</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Objective</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Literature Survey</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UML Diagram</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Screens</a:t>
            </a:r>
          </a:p>
          <a:p>
            <a:pPr eaLnBrk="1" hangingPunct="1">
              <a:buSzPct val="94000"/>
              <a:buFont typeface="Noto Sans Symbols" charset="0"/>
              <a:buChar char="▪"/>
            </a:pPr>
            <a:r>
              <a:rPr lang="en-US" altLang="en-US" sz="1800" dirty="0">
                <a:latin typeface="Times New Roman" panose="02020603050405020304" pitchFamily="18" charset="0"/>
                <a:cs typeface="Times New Roman" panose="02020603050405020304" pitchFamily="18" charset="0"/>
              </a:rPr>
              <a:t>Conclusion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0D2DAF91-5A26-4E79-34E7-3620C3776866}"/>
              </a:ext>
            </a:extLst>
          </p:cNvPr>
          <p:cNvSpPr txBox="1">
            <a:spLocks noChangeArrowheads="1"/>
          </p:cNvSpPr>
          <p:nvPr/>
        </p:nvSpPr>
        <p:spPr bwMode="auto">
          <a:xfrm>
            <a:off x="1466850" y="1104900"/>
            <a:ext cx="5786438" cy="218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a:latin typeface="Times New Roman" panose="02020603050405020304" pitchFamily="18" charset="0"/>
                <a:cs typeface="Times New Roman" panose="02020603050405020304" pitchFamily="18" charset="0"/>
              </a:rPr>
              <a:t>DFD Diagrams </a:t>
            </a:r>
            <a:r>
              <a:rPr lang="en-US" altLang="en-US" sz="2000">
                <a:latin typeface="Times New Roman" panose="02020603050405020304" pitchFamily="18" charset="0"/>
                <a:cs typeface="Times New Roman" panose="02020603050405020304" pitchFamily="18" charset="0"/>
              </a:rPr>
              <a:t>-</a:t>
            </a:r>
          </a:p>
          <a:p>
            <a:pPr eaLnBrk="1" hangingPunct="1">
              <a:buClrTx/>
              <a:buFontTx/>
              <a:buNone/>
            </a:pPr>
            <a:endParaRPr lang="en-US" altLang="en-US" sz="2000">
              <a:latin typeface="Times New Roman" panose="02020603050405020304" pitchFamily="18" charset="0"/>
              <a:cs typeface="Times New Roman" panose="02020603050405020304" pitchFamily="18" charset="0"/>
            </a:endParaRPr>
          </a:p>
          <a:p>
            <a:pPr eaLnBrk="1" hangingPunct="1">
              <a:buFont typeface="Times New Roman" panose="02020603050405020304" pitchFamily="18" charset="0"/>
              <a:buAutoNum type="arabicPeriod"/>
            </a:pPr>
            <a:r>
              <a:rPr lang="en-US" altLang="en-US" sz="1700">
                <a:latin typeface="Times New Roman" panose="02020603050405020304" pitchFamily="18" charset="0"/>
                <a:cs typeface="Times New Roman" panose="02020603050405020304" pitchFamily="18" charset="0"/>
              </a:rPr>
              <a:t>0-LEVEL DFD</a:t>
            </a:r>
          </a:p>
          <a:p>
            <a:pPr eaLnBrk="1" hangingPunct="1">
              <a:buFont typeface="Times New Roman" panose="02020603050405020304" pitchFamily="18" charset="0"/>
              <a:buAutoNum type="arabicPeriod"/>
            </a:pPr>
            <a:r>
              <a:rPr lang="en-US" altLang="en-US" sz="1700">
                <a:latin typeface="Times New Roman" panose="02020603050405020304" pitchFamily="18" charset="0"/>
                <a:cs typeface="Times New Roman" panose="02020603050405020304" pitchFamily="18" charset="0"/>
              </a:rPr>
              <a:t>1-LEVEL DFD</a:t>
            </a:r>
          </a:p>
          <a:p>
            <a:pPr eaLnBrk="1" hangingPunct="1">
              <a:buFont typeface="Times New Roman" panose="02020603050405020304" pitchFamily="18" charset="0"/>
              <a:buAutoNum type="arabicPeriod"/>
            </a:pPr>
            <a:r>
              <a:rPr lang="en-US" altLang="en-US" sz="1700">
                <a:latin typeface="Times New Roman" panose="02020603050405020304" pitchFamily="18" charset="0"/>
                <a:cs typeface="Times New Roman" panose="02020603050405020304" pitchFamily="18" charset="0"/>
              </a:rPr>
              <a:t>2-LEVEL DFD</a:t>
            </a:r>
          </a:p>
          <a:p>
            <a:pPr eaLnBrk="1" hangingPunct="1">
              <a:buClrTx/>
              <a:buFontTx/>
              <a:buNone/>
            </a:pPr>
            <a:endParaRPr lang="en-US" altLang="en-US" sz="2000">
              <a:latin typeface="Times New Roman" panose="02020603050405020304" pitchFamily="18" charset="0"/>
              <a:cs typeface="Times New Roman" panose="02020603050405020304" pitchFamily="18" charset="0"/>
            </a:endParaRPr>
          </a:p>
          <a:p>
            <a:pPr eaLnBrk="1" hangingPunct="1">
              <a:buClrTx/>
              <a:buFontTx/>
              <a:buNone/>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C5DA4006-CC71-4453-6D83-A7BA95AE9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417513"/>
            <a:ext cx="7966075" cy="4308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a:extLst>
              <a:ext uri="{FF2B5EF4-FFF2-40B4-BE49-F238E27FC236}">
                <a16:creationId xmlns:a16="http://schemas.microsoft.com/office/drawing/2014/main" id="{0BD8A697-1B74-2059-F6DB-9D157C43E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266700"/>
            <a:ext cx="4819650" cy="4610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5E7259AC-7FB3-4D1D-983B-6C91DC3B8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25" y="0"/>
            <a:ext cx="541655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C5EA187E-E68C-E126-8F8F-8523430F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2">
            <a:extLst>
              <a:ext uri="{FF2B5EF4-FFF2-40B4-BE49-F238E27FC236}">
                <a16:creationId xmlns:a16="http://schemas.microsoft.com/office/drawing/2014/main" id="{908C0291-E917-4703-A19E-E81FCD83DBC1}"/>
              </a:ext>
            </a:extLst>
          </p:cNvPr>
          <p:cNvSpPr txBox="1">
            <a:spLocks noChangeArrowheads="1"/>
          </p:cNvSpPr>
          <p:nvPr/>
        </p:nvSpPr>
        <p:spPr bwMode="auto">
          <a:xfrm>
            <a:off x="357981" y="1636440"/>
            <a:ext cx="8428037"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dirty="0">
                <a:solidFill>
                  <a:srgbClr val="083C92"/>
                </a:solidFill>
                <a:latin typeface="Times New Roman" panose="02020603050405020304" pitchFamily="18" charset="0"/>
                <a:cs typeface="Times New Roman" panose="02020603050405020304" pitchFamily="18" charset="0"/>
              </a:rPr>
              <a:t>Application </a:t>
            </a:r>
          </a:p>
        </p:txBody>
      </p:sp>
    </p:spTree>
    <p:extLst>
      <p:ext uri="{BB962C8B-B14F-4D97-AF65-F5344CB8AC3E}">
        <p14:creationId xmlns:p14="http://schemas.microsoft.com/office/powerpoint/2010/main" val="26024299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7A59B-A81F-A5D9-BD4F-D0FDFC292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380" y="442949"/>
            <a:ext cx="3091240" cy="4259190"/>
          </a:xfrm>
          <a:prstGeom prst="rect">
            <a:avLst/>
          </a:prstGeom>
        </p:spPr>
      </p:pic>
    </p:spTree>
    <p:extLst>
      <p:ext uri="{BB962C8B-B14F-4D97-AF65-F5344CB8AC3E}">
        <p14:creationId xmlns:p14="http://schemas.microsoft.com/office/powerpoint/2010/main" val="20492386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C5EA187E-E68C-E126-8F8F-8523430F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2">
            <a:extLst>
              <a:ext uri="{FF2B5EF4-FFF2-40B4-BE49-F238E27FC236}">
                <a16:creationId xmlns:a16="http://schemas.microsoft.com/office/drawing/2014/main" id="{908C0291-E917-4703-A19E-E81FCD83DBC1}"/>
              </a:ext>
            </a:extLst>
          </p:cNvPr>
          <p:cNvSpPr txBox="1">
            <a:spLocks noChangeArrowheads="1"/>
          </p:cNvSpPr>
          <p:nvPr/>
        </p:nvSpPr>
        <p:spPr bwMode="auto">
          <a:xfrm>
            <a:off x="357981" y="1636440"/>
            <a:ext cx="8428037" cy="3108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dirty="0">
                <a:solidFill>
                  <a:srgbClr val="083C92"/>
                </a:solidFill>
                <a:latin typeface="Times New Roman" panose="02020603050405020304" pitchFamily="18" charset="0"/>
                <a:cs typeface="Times New Roman" panose="02020603050405020304" pitchFamily="18" charset="0"/>
              </a:rPr>
              <a:t>Screens</a:t>
            </a:r>
          </a:p>
          <a:p>
            <a:pPr eaLnBrk="1" hangingPunct="1">
              <a:buClrTx/>
              <a:buSzPct val="53000"/>
              <a:buFontTx/>
              <a:buNone/>
            </a:pPr>
            <a:endParaRPr lang="en-US" altLang="en-US" sz="3200" b="1" dirty="0">
              <a:solidFill>
                <a:srgbClr val="083C92"/>
              </a:solidFill>
              <a:latin typeface="Times New Roman" panose="02020603050405020304" pitchFamily="18" charset="0"/>
              <a:cs typeface="Times New Roman" panose="02020603050405020304" pitchFamily="18" charset="0"/>
            </a:endParaRPr>
          </a:p>
          <a:p>
            <a:pPr marL="342900" indent="-342900" eaLnBrk="1" hangingPunct="1">
              <a:buClrTx/>
              <a:buSzPct val="94000"/>
              <a:buFontTx/>
              <a:buAutoNum type="arabicPeriod"/>
            </a:pPr>
            <a:endParaRPr lang="en-US" altLang="en-US" sz="1800" dirty="0">
              <a:latin typeface="Calibri" panose="020F0502020204030204" pitchFamily="34" charset="0"/>
            </a:endParaRPr>
          </a:p>
          <a:p>
            <a:pPr marL="342900" indent="-342900" eaLnBrk="1" hangingPunct="1">
              <a:buClrTx/>
              <a:buSzPct val="94000"/>
              <a:buFontTx/>
              <a:buAutoNum type="arabicPeriod"/>
            </a:pPr>
            <a:r>
              <a:rPr lang="en-US" altLang="en-US" sz="1800" dirty="0">
                <a:latin typeface="Calibri" panose="020F0502020204030204" pitchFamily="34" charset="0"/>
              </a:rPr>
              <a:t>Sign up page</a:t>
            </a:r>
          </a:p>
          <a:p>
            <a:pPr marL="342900" indent="-342900" eaLnBrk="1" hangingPunct="1">
              <a:buClrTx/>
              <a:buSzPct val="94000"/>
              <a:buFontTx/>
              <a:buAutoNum type="arabicPeriod"/>
            </a:pPr>
            <a:r>
              <a:rPr lang="en-US" altLang="en-US" sz="1800" dirty="0">
                <a:latin typeface="Calibri" panose="020F0502020204030204" pitchFamily="34" charset="0"/>
              </a:rPr>
              <a:t>Login Screen</a:t>
            </a:r>
          </a:p>
          <a:p>
            <a:pPr marL="342900" indent="-342900" eaLnBrk="1" hangingPunct="1">
              <a:buClrTx/>
              <a:buSzPct val="94000"/>
              <a:buFontTx/>
              <a:buAutoNum type="arabicPeriod"/>
            </a:pPr>
            <a:r>
              <a:rPr lang="en-US" altLang="en-US" sz="1800" dirty="0">
                <a:latin typeface="Calibri" panose="020F0502020204030204" pitchFamily="34" charset="0"/>
              </a:rPr>
              <a:t>Home Screen</a:t>
            </a:r>
          </a:p>
          <a:p>
            <a:pPr marL="342900" indent="-342900" eaLnBrk="1" hangingPunct="1">
              <a:buClrTx/>
              <a:buSzPct val="94000"/>
              <a:buFontTx/>
              <a:buAutoNum type="arabicPeriod"/>
            </a:pPr>
            <a:r>
              <a:rPr lang="en-US" altLang="en-US" sz="1800" dirty="0">
                <a:latin typeface="Calibri" panose="020F0502020204030204" pitchFamily="34" charset="0"/>
              </a:rPr>
              <a:t>Search Result</a:t>
            </a:r>
          </a:p>
          <a:p>
            <a:pPr marL="342900" indent="-342900" eaLnBrk="1" hangingPunct="1">
              <a:buClrTx/>
              <a:buSzPct val="94000"/>
              <a:buFontTx/>
              <a:buAutoNum type="arabicPeriod"/>
            </a:pPr>
            <a:r>
              <a:rPr lang="en-US" altLang="en-US" sz="1800" dirty="0">
                <a:latin typeface="Calibri" panose="020F0502020204030204" pitchFamily="34" charset="0"/>
              </a:rPr>
              <a:t>Ticket Booking Screen</a:t>
            </a:r>
          </a:p>
          <a:p>
            <a:pPr marL="342900" indent="-342900" eaLnBrk="1" hangingPunct="1">
              <a:buClrTx/>
              <a:buSzPct val="94000"/>
              <a:buFontTx/>
              <a:buAutoNum type="arabicPeriod"/>
            </a:pPr>
            <a:endParaRPr lang="en-US" altLang="en-US" sz="1800" dirty="0">
              <a:latin typeface="Calibri" panose="020F0502020204030204" pitchFamily="34" charset="0"/>
            </a:endParaRPr>
          </a:p>
        </p:txBody>
      </p:sp>
    </p:spTree>
    <p:extLst>
      <p:ext uri="{BB962C8B-B14F-4D97-AF65-F5344CB8AC3E}">
        <p14:creationId xmlns:p14="http://schemas.microsoft.com/office/powerpoint/2010/main" val="38743683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589841-AB18-E6DA-6511-F81A94B6C6C3}"/>
              </a:ext>
            </a:extLst>
          </p:cNvPr>
          <p:cNvPicPr>
            <a:picLocks noChangeAspect="1"/>
          </p:cNvPicPr>
          <p:nvPr/>
        </p:nvPicPr>
        <p:blipFill>
          <a:blip r:embed="rId3">
            <a:extLst>
              <a:ext uri="{28A0092B-C50C-407E-A947-70E740481C1C}">
                <a14:useLocalDpi xmlns:a14="http://schemas.microsoft.com/office/drawing/2010/main" val="0"/>
              </a:ext>
            </a:extLst>
          </a:blip>
          <a:srcRect l="777" r="777"/>
          <a:stretch/>
        </p:blipFill>
        <p:spPr>
          <a:xfrm>
            <a:off x="3491880" y="196280"/>
            <a:ext cx="2160240" cy="4752528"/>
          </a:xfrm>
          <a:prstGeom prst="rect">
            <a:avLst/>
          </a:prstGeom>
          <a:ln w="3175">
            <a:solidFill>
              <a:schemeClr val="tx1"/>
            </a:solidFill>
          </a:ln>
          <a:effectLst/>
        </p:spPr>
      </p:pic>
    </p:spTree>
    <p:extLst>
      <p:ext uri="{BB962C8B-B14F-4D97-AF65-F5344CB8AC3E}">
        <p14:creationId xmlns:p14="http://schemas.microsoft.com/office/powerpoint/2010/main" val="7030392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1FE0F-3AAD-050A-A810-D271EF5258E8}"/>
              </a:ext>
            </a:extLst>
          </p:cNvPr>
          <p:cNvPicPr>
            <a:picLocks noChangeAspect="1"/>
          </p:cNvPicPr>
          <p:nvPr/>
        </p:nvPicPr>
        <p:blipFill>
          <a:blip r:embed="rId3">
            <a:extLst>
              <a:ext uri="{28A0092B-C50C-407E-A947-70E740481C1C}">
                <a14:useLocalDpi xmlns:a14="http://schemas.microsoft.com/office/drawing/2010/main" val="0"/>
              </a:ext>
            </a:extLst>
          </a:blip>
          <a:srcRect l="777" r="777"/>
          <a:stretch/>
        </p:blipFill>
        <p:spPr>
          <a:xfrm>
            <a:off x="3491880" y="196280"/>
            <a:ext cx="2160240" cy="4752528"/>
          </a:xfrm>
          <a:prstGeom prst="rect">
            <a:avLst/>
          </a:prstGeom>
          <a:ln w="3175">
            <a:solidFill>
              <a:schemeClr val="tx1"/>
            </a:solidFill>
          </a:ln>
        </p:spPr>
      </p:pic>
    </p:spTree>
    <p:extLst>
      <p:ext uri="{BB962C8B-B14F-4D97-AF65-F5344CB8AC3E}">
        <p14:creationId xmlns:p14="http://schemas.microsoft.com/office/powerpoint/2010/main" val="564534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1179E9-3AA2-A23D-C175-95390DF97D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70278" y="165147"/>
            <a:ext cx="2203444" cy="4772264"/>
          </a:xfrm>
          <a:prstGeom prst="rect">
            <a:avLst/>
          </a:prstGeom>
          <a:ln w="3175">
            <a:solidFill>
              <a:schemeClr val="tx1"/>
            </a:solidFill>
          </a:ln>
        </p:spPr>
      </p:pic>
    </p:spTree>
    <p:extLst>
      <p:ext uri="{BB962C8B-B14F-4D97-AF65-F5344CB8AC3E}">
        <p14:creationId xmlns:p14="http://schemas.microsoft.com/office/powerpoint/2010/main" val="3824292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28551B5B-4D7D-B445-9A8C-A4BA06F73E8A}"/>
              </a:ext>
            </a:extLst>
          </p:cNvPr>
          <p:cNvSpPr txBox="1">
            <a:spLocks noChangeArrowheads="1"/>
          </p:cNvSpPr>
          <p:nvPr/>
        </p:nvSpPr>
        <p:spPr bwMode="auto">
          <a:xfrm>
            <a:off x="220663" y="1374775"/>
            <a:ext cx="2751137"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nchor="b"/>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93000"/>
              <a:buFontTx/>
              <a:buNone/>
            </a:pPr>
            <a:r>
              <a:rPr lang="en-US" altLang="en-US" sz="3200" b="1">
                <a:solidFill>
                  <a:srgbClr val="1F3864"/>
                </a:solidFill>
                <a:latin typeface="Times New Roman" panose="02020603050405020304" pitchFamily="18" charset="0"/>
                <a:cs typeface="Times New Roman" panose="02020603050405020304" pitchFamily="18" charset="0"/>
              </a:rPr>
              <a:t>Domain - </a:t>
            </a:r>
          </a:p>
        </p:txBody>
      </p:sp>
      <p:pic>
        <p:nvPicPr>
          <p:cNvPr id="8195" name="Picture 2">
            <a:extLst>
              <a:ext uri="{FF2B5EF4-FFF2-40B4-BE49-F238E27FC236}">
                <a16:creationId xmlns:a16="http://schemas.microsoft.com/office/drawing/2014/main" id="{ECDDCE19-673F-CE9C-8F4B-C7EAB0412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74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6" name="Rectangle 3">
            <a:extLst>
              <a:ext uri="{FF2B5EF4-FFF2-40B4-BE49-F238E27FC236}">
                <a16:creationId xmlns:a16="http://schemas.microsoft.com/office/drawing/2014/main" id="{41D5FC74-99CD-273F-8530-53713FDE4D96}"/>
              </a:ext>
            </a:extLst>
          </p:cNvPr>
          <p:cNvSpPr>
            <a:spLocks noChangeArrowheads="1"/>
          </p:cNvSpPr>
          <p:nvPr/>
        </p:nvSpPr>
        <p:spPr bwMode="auto">
          <a:xfrm>
            <a:off x="3024188" y="2325688"/>
            <a:ext cx="33337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gn="just" eaLnBrk="1" hangingPunct="1">
              <a:lnSpc>
                <a:spcPct val="90000"/>
              </a:lnSpc>
              <a:buClrTx/>
              <a:buSzPct val="70000"/>
              <a:buFontTx/>
              <a:buNone/>
            </a:pPr>
            <a:r>
              <a:rPr lang="en-US" altLang="en-US" sz="2400">
                <a:latin typeface="Times New Roman" panose="02020603050405020304" pitchFamily="18" charset="0"/>
                <a:cs typeface="Times New Roman" panose="02020603050405020304" pitchFamily="18" charset="0"/>
              </a:rPr>
              <a:t>  Android    +    Database</a:t>
            </a:r>
          </a:p>
        </p:txBody>
      </p:sp>
      <p:pic>
        <p:nvPicPr>
          <p:cNvPr id="8197" name="Picture 4">
            <a:extLst>
              <a:ext uri="{FF2B5EF4-FFF2-40B4-BE49-F238E27FC236}">
                <a16:creationId xmlns:a16="http://schemas.microsoft.com/office/drawing/2014/main" id="{89860C6E-9B4B-2577-DFC0-CDCF2CB00E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088" y="3044825"/>
            <a:ext cx="1449387" cy="144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8" name="Picture 5">
            <a:extLst>
              <a:ext uri="{FF2B5EF4-FFF2-40B4-BE49-F238E27FC236}">
                <a16:creationId xmlns:a16="http://schemas.microsoft.com/office/drawing/2014/main" id="{996E6455-738D-3EB9-E2F0-A6742079B7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75" y="3221038"/>
            <a:ext cx="1071563" cy="1069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Box 1">
            <a:extLst>
              <a:ext uri="{FF2B5EF4-FFF2-40B4-BE49-F238E27FC236}">
                <a16:creationId xmlns:a16="http://schemas.microsoft.com/office/drawing/2014/main" id="{E43C30A2-6AC0-D216-6540-AF2AD2AFC836}"/>
              </a:ext>
            </a:extLst>
          </p:cNvPr>
          <p:cNvSpPr txBox="1">
            <a:spLocks noChangeArrowheads="1"/>
          </p:cNvSpPr>
          <p:nvPr/>
        </p:nvSpPr>
        <p:spPr bwMode="auto">
          <a:xfrm>
            <a:off x="5495925" y="4605338"/>
            <a:ext cx="6524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chemeClr val="tx1"/>
                </a:solidFill>
              </a:rPr>
              <a:t>React</a:t>
            </a:r>
            <a:endParaRPr lang="en-IN" altLang="en-US">
              <a:solidFill>
                <a:schemeClr val="tx1"/>
              </a:solidFill>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1179E9-3AA2-A23D-C175-95390DF97D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70278" y="124273"/>
            <a:ext cx="2203444" cy="4896542"/>
          </a:xfrm>
          <a:prstGeom prst="rect">
            <a:avLst/>
          </a:prstGeom>
          <a:ln w="3175">
            <a:solidFill>
              <a:schemeClr val="tx1"/>
            </a:solidFill>
          </a:ln>
        </p:spPr>
      </p:pic>
    </p:spTree>
    <p:extLst>
      <p:ext uri="{BB962C8B-B14F-4D97-AF65-F5344CB8AC3E}">
        <p14:creationId xmlns:p14="http://schemas.microsoft.com/office/powerpoint/2010/main" val="2275600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1179E9-3AA2-A23D-C175-95390DF97D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41009" y="339603"/>
            <a:ext cx="2061981" cy="4465881"/>
          </a:xfrm>
          <a:prstGeom prst="rect">
            <a:avLst/>
          </a:prstGeom>
          <a:ln w="3175">
            <a:solidFill>
              <a:schemeClr val="tx1"/>
            </a:solidFill>
          </a:ln>
        </p:spPr>
      </p:pic>
    </p:spTree>
    <p:extLst>
      <p:ext uri="{BB962C8B-B14F-4D97-AF65-F5344CB8AC3E}">
        <p14:creationId xmlns:p14="http://schemas.microsoft.com/office/powerpoint/2010/main" val="20731719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C5EA187E-E68C-E126-8F8F-8523430F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2">
            <a:extLst>
              <a:ext uri="{FF2B5EF4-FFF2-40B4-BE49-F238E27FC236}">
                <a16:creationId xmlns:a16="http://schemas.microsoft.com/office/drawing/2014/main" id="{908C0291-E917-4703-A19E-E81FCD83DBC1}"/>
              </a:ext>
            </a:extLst>
          </p:cNvPr>
          <p:cNvSpPr txBox="1">
            <a:spLocks noChangeArrowheads="1"/>
          </p:cNvSpPr>
          <p:nvPr/>
        </p:nvSpPr>
        <p:spPr bwMode="auto">
          <a:xfrm>
            <a:off x="360363" y="1630363"/>
            <a:ext cx="8428037" cy="225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Conclusion</a:t>
            </a:r>
          </a:p>
          <a:p>
            <a:pPr eaLnBrk="1" hangingPunct="1">
              <a:buClrTx/>
              <a:buSzPct val="53000"/>
              <a:buFontTx/>
              <a:buNone/>
            </a:pPr>
            <a:endParaRPr lang="en-US" altLang="en-US" sz="3200" b="1">
              <a:solidFill>
                <a:srgbClr val="083C92"/>
              </a:solidFill>
              <a:latin typeface="Times New Roman" panose="02020603050405020304" pitchFamily="18" charset="0"/>
              <a:cs typeface="Times New Roman" panose="02020603050405020304" pitchFamily="18" charset="0"/>
            </a:endParaRPr>
          </a:p>
          <a:p>
            <a:pPr eaLnBrk="1" hangingPunct="1">
              <a:buClrTx/>
              <a:buSzPct val="94000"/>
              <a:buFontTx/>
              <a:buNone/>
            </a:pPr>
            <a:r>
              <a:rPr lang="en-US" altLang="en-US" sz="1800">
                <a:latin typeface="Calibri" panose="020F0502020204030204" pitchFamily="34" charset="0"/>
              </a:rPr>
              <a:t>Our system provides a platform to users where they locate nearby bus and train station, it also provides offline timetable and provide transport tracking system, overall this system will help people from remote areas and save the time.</a:t>
            </a:r>
          </a:p>
          <a:p>
            <a:pPr eaLnBrk="1" hangingPunct="1">
              <a:buClrTx/>
              <a:buSzPct val="94000"/>
              <a:buFontTx/>
              <a:buNone/>
            </a:pPr>
            <a:endParaRPr lang="en-US" altLang="en-US" sz="1800">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CA267745-D812-9944-65A3-A7BADBB0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27" name="Text Box 2">
            <a:extLst>
              <a:ext uri="{FF2B5EF4-FFF2-40B4-BE49-F238E27FC236}">
                <a16:creationId xmlns:a16="http://schemas.microsoft.com/office/drawing/2014/main" id="{DC4535CC-79FF-F72D-E9FE-BDDEFDAA7929}"/>
              </a:ext>
            </a:extLst>
          </p:cNvPr>
          <p:cNvSpPr txBox="1">
            <a:spLocks noChangeArrowheads="1"/>
          </p:cNvSpPr>
          <p:nvPr/>
        </p:nvSpPr>
        <p:spPr bwMode="auto">
          <a:xfrm>
            <a:off x="360363" y="1630363"/>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Reference</a:t>
            </a:r>
          </a:p>
        </p:txBody>
      </p:sp>
      <p:sp>
        <p:nvSpPr>
          <p:cNvPr id="52228" name="Text Box 3">
            <a:extLst>
              <a:ext uri="{FF2B5EF4-FFF2-40B4-BE49-F238E27FC236}">
                <a16:creationId xmlns:a16="http://schemas.microsoft.com/office/drawing/2014/main" id="{54794570-AC10-F775-A7E9-53A25B92B3E6}"/>
              </a:ext>
            </a:extLst>
          </p:cNvPr>
          <p:cNvSpPr txBox="1">
            <a:spLocks noChangeArrowheads="1"/>
          </p:cNvSpPr>
          <p:nvPr/>
        </p:nvSpPr>
        <p:spPr bwMode="auto">
          <a:xfrm>
            <a:off x="134938" y="2306638"/>
            <a:ext cx="8624887" cy="240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marL="596900">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1436688"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nSpc>
                <a:spcPts val="1200"/>
              </a:lnSpc>
              <a:spcBef>
                <a:spcPts val="1175"/>
              </a:spcBef>
              <a:buClrTx/>
            </a:pPr>
            <a:r>
              <a:rPr lang="en-IN" altLang="en-US">
                <a:latin typeface="Calibri" panose="020F0502020204030204" pitchFamily="34" charset="0"/>
                <a:cs typeface="Times New Roman" panose="02020603050405020304" pitchFamily="18" charset="0"/>
              </a:rPr>
              <a:t>[1] </a:t>
            </a:r>
            <a:r>
              <a:rPr lang="en-IN" altLang="en-US"/>
              <a:t>Sanam Kazi </a:t>
            </a:r>
            <a:r>
              <a:rPr lang="en-IN" altLang="en-US" b="1"/>
              <a:t>, </a:t>
            </a:r>
            <a:r>
              <a:rPr lang="en-IN" altLang="en-US"/>
              <a:t>Murtuza BagasrawalaFarheen Shaikh</a:t>
            </a:r>
            <a:r>
              <a:rPr lang="en-IN" altLang="en-US" b="1"/>
              <a:t>, </a:t>
            </a:r>
            <a:r>
              <a:rPr lang="en-IN" altLang="en-US"/>
              <a:t>Anamta Sayyed </a:t>
            </a:r>
            <a:r>
              <a:rPr lang="en-US" altLang="en-US"/>
              <a:t>Smart E-Ticketing System for Public Transport Bus - </a:t>
            </a:r>
            <a:r>
              <a:rPr lang="en-IN" altLang="en-US">
                <a:latin typeface="Calibri" panose="020F0502020204030204" pitchFamily="34" charset="0"/>
                <a:cs typeface="Times New Roman" panose="02020603050405020304" pitchFamily="18" charset="0"/>
              </a:rPr>
              <a:t>©2018 IEEE</a:t>
            </a:r>
            <a:endParaRPr lang="en-US" altLang="en-US"/>
          </a:p>
          <a:p>
            <a:pPr>
              <a:lnSpc>
                <a:spcPts val="1200"/>
              </a:lnSpc>
              <a:spcBef>
                <a:spcPts val="1175"/>
              </a:spcBef>
              <a:buClrTx/>
            </a:pPr>
            <a:r>
              <a:rPr lang="en-IN" altLang="en-US">
                <a:latin typeface="Calibri" panose="020F0502020204030204" pitchFamily="34" charset="0"/>
                <a:cs typeface="Times New Roman" panose="02020603050405020304" pitchFamily="18" charset="0"/>
              </a:rPr>
              <a:t>[2] Fatin Balkis Binti Alzahri, Maziani Sabudin, Vehicle Tracking Device – ©2016 IEEE.</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[3] Shubham Jain, Adarsh Trivedi, Shweta Sharma, Bus Tracking System – ©2019 IEEE.</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[4] Mohammad A. Al-Khedher, “Hybrid GPS-GSM Localization of Automobile Tracking system”, International Journal of Computer Science &amp; Information Technology (IJCSIT) Vol 3, No 6, Dec 2011.</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[5] Chadil, Noppadol, Apirak Russameesawang, and Keeratiwintakorn. Real-Time Tracking Management System Using GPS, GPRS and Google Earth, In IEEE 5th International Conference on Electrical Engineering/Electronics, Computer, Telecommunications and Information Technology, vol. 1,2008, pp. 393-3.</a:t>
            </a:r>
          </a:p>
          <a:p>
            <a:pPr eaLnBrk="1" hangingPunct="1">
              <a:buClrTx/>
              <a:buFontTx/>
              <a:buNone/>
            </a:pPr>
            <a:endParaRPr lang="en-IN" altLang="en-US">
              <a:latin typeface="Calibri" panose="020F0502020204030204" pitchFamily="34"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a:extLst>
              <a:ext uri="{FF2B5EF4-FFF2-40B4-BE49-F238E27FC236}">
                <a16:creationId xmlns:a16="http://schemas.microsoft.com/office/drawing/2014/main" id="{F7C68F1B-407A-3F19-497D-BA1B8800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5" name="Text Box 2">
            <a:extLst>
              <a:ext uri="{FF2B5EF4-FFF2-40B4-BE49-F238E27FC236}">
                <a16:creationId xmlns:a16="http://schemas.microsoft.com/office/drawing/2014/main" id="{54C697BB-FC3F-4146-34CC-87560C524202}"/>
              </a:ext>
            </a:extLst>
          </p:cNvPr>
          <p:cNvSpPr txBox="1">
            <a:spLocks noChangeArrowheads="1"/>
          </p:cNvSpPr>
          <p:nvPr/>
        </p:nvSpPr>
        <p:spPr bwMode="auto">
          <a:xfrm>
            <a:off x="360363" y="1630363"/>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Reference</a:t>
            </a:r>
          </a:p>
        </p:txBody>
      </p:sp>
      <p:sp>
        <p:nvSpPr>
          <p:cNvPr id="54276" name="Text Box 3">
            <a:extLst>
              <a:ext uri="{FF2B5EF4-FFF2-40B4-BE49-F238E27FC236}">
                <a16:creationId xmlns:a16="http://schemas.microsoft.com/office/drawing/2014/main" id="{06C54FB2-E053-5706-1DCD-EDD7F1D8B973}"/>
              </a:ext>
            </a:extLst>
          </p:cNvPr>
          <p:cNvSpPr txBox="1">
            <a:spLocks noChangeArrowheads="1"/>
          </p:cNvSpPr>
          <p:nvPr/>
        </p:nvSpPr>
        <p:spPr bwMode="auto">
          <a:xfrm>
            <a:off x="360363" y="2428875"/>
            <a:ext cx="8624887" cy="173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marL="282575">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839788"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a:lnSpc>
                <a:spcPts val="1200"/>
              </a:lnSpc>
              <a:spcBef>
                <a:spcPts val="1175"/>
              </a:spcBef>
              <a:buClrTx/>
            </a:pPr>
            <a:r>
              <a:rPr lang="en-IN" altLang="en-US">
                <a:latin typeface="Calibri" panose="020F0502020204030204" pitchFamily="34" charset="0"/>
                <a:cs typeface="Times New Roman" panose="02020603050405020304" pitchFamily="18" charset="0"/>
              </a:rPr>
              <a:t>[6] </a:t>
            </a:r>
            <a:r>
              <a:rPr lang="en-IN" altLang="en-US"/>
              <a:t>Ayman R. Mohammed: </a:t>
            </a:r>
            <a:r>
              <a:rPr lang="en-US" altLang="en-US"/>
              <a:t>UML Modeling of Online Public Bus Reservation System in Egypt - </a:t>
            </a:r>
            <a:r>
              <a:rPr lang="en-IN" altLang="en-US">
                <a:latin typeface="Calibri" panose="020F0502020204030204" pitchFamily="34" charset="0"/>
                <a:cs typeface="Times New Roman" panose="02020603050405020304" pitchFamily="18" charset="0"/>
              </a:rPr>
              <a:t>©2020 IEEE</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[7] Android Studio [en.wikipedia.org]</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[8] Java [en.wikipedia.org]</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[9] Firebase [en.wikipedia.org]</a:t>
            </a:r>
          </a:p>
          <a:p>
            <a:pPr>
              <a:lnSpc>
                <a:spcPts val="1200"/>
              </a:lnSpc>
              <a:spcBef>
                <a:spcPts val="1175"/>
              </a:spcBef>
              <a:buClrTx/>
              <a:buFontTx/>
              <a:buNone/>
            </a:pPr>
            <a:r>
              <a:rPr lang="en-IN" altLang="en-US">
                <a:latin typeface="Calibri" panose="020F0502020204030204" pitchFamily="34" charset="0"/>
                <a:cs typeface="Times New Roman" panose="02020603050405020304" pitchFamily="18" charset="0"/>
              </a:rPr>
              <a:t>[10] React native [en.wikipedia.org]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a:extLst>
              <a:ext uri="{FF2B5EF4-FFF2-40B4-BE49-F238E27FC236}">
                <a16:creationId xmlns:a16="http://schemas.microsoft.com/office/drawing/2014/main" id="{068F8763-D956-7CC9-7556-5C6906AC2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6323" name="Picture 2">
            <a:extLst>
              <a:ext uri="{FF2B5EF4-FFF2-40B4-BE49-F238E27FC236}">
                <a16:creationId xmlns:a16="http://schemas.microsoft.com/office/drawing/2014/main" id="{1671BBED-A661-28DD-2548-5ED2F4832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1987550"/>
            <a:ext cx="8521700" cy="1285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5532A48C-EB5E-7CC7-737B-DB01A489E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2">
            <a:extLst>
              <a:ext uri="{FF2B5EF4-FFF2-40B4-BE49-F238E27FC236}">
                <a16:creationId xmlns:a16="http://schemas.microsoft.com/office/drawing/2014/main" id="{98C7472F-30B5-4EB6-CEFC-41F2F2D58730}"/>
              </a:ext>
            </a:extLst>
          </p:cNvPr>
          <p:cNvSpPr txBox="1">
            <a:spLocks noChangeArrowheads="1"/>
          </p:cNvSpPr>
          <p:nvPr/>
        </p:nvSpPr>
        <p:spPr bwMode="auto">
          <a:xfrm>
            <a:off x="360363" y="1550988"/>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About Project</a:t>
            </a:r>
          </a:p>
        </p:txBody>
      </p:sp>
      <p:sp>
        <p:nvSpPr>
          <p:cNvPr id="10244" name="Text Box 3">
            <a:extLst>
              <a:ext uri="{FF2B5EF4-FFF2-40B4-BE49-F238E27FC236}">
                <a16:creationId xmlns:a16="http://schemas.microsoft.com/office/drawing/2014/main" id="{DB42F355-A8E6-5D2E-7F29-98E4796C9C79}"/>
              </a:ext>
            </a:extLst>
          </p:cNvPr>
          <p:cNvSpPr txBox="1">
            <a:spLocks noChangeArrowheads="1"/>
          </p:cNvSpPr>
          <p:nvPr/>
        </p:nvSpPr>
        <p:spPr bwMode="auto">
          <a:xfrm>
            <a:off x="360363" y="2227263"/>
            <a:ext cx="8624887"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FontTx/>
              <a:buNone/>
            </a:pPr>
            <a:r>
              <a:rPr lang="en-US" altLang="en-US" sz="1800">
                <a:latin typeface="Calibri" panose="020F0502020204030204" pitchFamily="34" charset="0"/>
                <a:cs typeface="Calibri" panose="020F0502020204030204" pitchFamily="34" charset="0"/>
              </a:rPr>
              <a:t>Today the transport system has been kind of a mess, especially in remote areas, bus </a:t>
            </a:r>
          </a:p>
          <a:p>
            <a:pPr eaLnBrk="1" hangingPunct="1">
              <a:buClrTx/>
              <a:buFontTx/>
              <a:buNone/>
            </a:pPr>
            <a:r>
              <a:rPr lang="en-US" altLang="en-US" sz="1800">
                <a:latin typeface="Calibri" panose="020F0502020204030204" pitchFamily="34" charset="0"/>
                <a:cs typeface="Calibri" panose="020F0502020204030204" pitchFamily="34" charset="0"/>
              </a:rPr>
              <a:t>arriving timing, depart timing has been a major issue. Also, if you are in a new area which </a:t>
            </a:r>
          </a:p>
          <a:p>
            <a:pPr eaLnBrk="1" hangingPunct="1">
              <a:buClrTx/>
              <a:buFontTx/>
              <a:buNone/>
            </a:pPr>
            <a:r>
              <a:rPr lang="en-US" altLang="en-US" sz="1800">
                <a:latin typeface="Calibri" panose="020F0502020204030204" pitchFamily="34" charset="0"/>
                <a:cs typeface="Calibri" panose="020F0502020204030204" pitchFamily="34" charset="0"/>
              </a:rPr>
              <a:t>is completely new, and you don’t have clue of the transport system, then you don’t have </a:t>
            </a:r>
          </a:p>
          <a:p>
            <a:pPr eaLnBrk="1" hangingPunct="1">
              <a:buClrTx/>
              <a:buFontTx/>
              <a:buNone/>
            </a:pPr>
            <a:r>
              <a:rPr lang="en-US" altLang="en-US" sz="1800">
                <a:latin typeface="Calibri" panose="020F0502020204030204" pitchFamily="34" charset="0"/>
                <a:cs typeface="Calibri" panose="020F0502020204030204" pitchFamily="34" charset="0"/>
              </a:rPr>
              <a:t>many choices in the market for doing the same. This application will solve the same </a:t>
            </a:r>
          </a:p>
          <a:p>
            <a:pPr eaLnBrk="1" hangingPunct="1">
              <a:buClrTx/>
              <a:buFontTx/>
              <a:buNone/>
            </a:pPr>
            <a:r>
              <a:rPr lang="en-US" altLang="en-US" sz="1800">
                <a:latin typeface="Calibri" panose="020F0502020204030204" pitchFamily="34" charset="0"/>
                <a:cs typeface="Calibri" panose="020F0502020204030204" pitchFamily="34" charset="0"/>
              </a:rPr>
              <a:t>problem, help travelers to find the nearest bus, train station also checks time of bus, train, </a:t>
            </a:r>
          </a:p>
          <a:p>
            <a:pPr eaLnBrk="1" hangingPunct="1">
              <a:buClrTx/>
              <a:buFontTx/>
              <a:buNone/>
            </a:pPr>
            <a:r>
              <a:rPr lang="en-US" altLang="en-US" sz="1800">
                <a:latin typeface="Calibri" panose="020F0502020204030204" pitchFamily="34" charset="0"/>
                <a:cs typeface="Calibri" panose="020F0502020204030204" pitchFamily="34" charset="0"/>
              </a:rPr>
              <a:t>live track it and check the ticket fare and also available to book tickets.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CBF0EECC-6020-E0CE-E2DC-30CFB3F33AB8}"/>
              </a:ext>
            </a:extLst>
          </p:cNvPr>
          <p:cNvSpPr txBox="1">
            <a:spLocks noChangeArrowheads="1"/>
          </p:cNvSpPr>
          <p:nvPr/>
        </p:nvSpPr>
        <p:spPr bwMode="auto">
          <a:xfrm>
            <a:off x="201613" y="368300"/>
            <a:ext cx="3322637"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70000"/>
              <a:buFontTx/>
              <a:buNone/>
            </a:pPr>
            <a:r>
              <a:rPr lang="en-US" altLang="en-US" sz="2400" b="1">
                <a:solidFill>
                  <a:srgbClr val="083C92"/>
                </a:solidFill>
                <a:latin typeface="Times New Roman" panose="02020603050405020304" pitchFamily="18" charset="0"/>
                <a:cs typeface="Times New Roman" panose="02020603050405020304" pitchFamily="18" charset="0"/>
              </a:rPr>
              <a:t>Proposed System</a:t>
            </a:r>
          </a:p>
        </p:txBody>
      </p:sp>
      <p:pic>
        <p:nvPicPr>
          <p:cNvPr id="12291" name="Picture 2">
            <a:extLst>
              <a:ext uri="{FF2B5EF4-FFF2-40B4-BE49-F238E27FC236}">
                <a16:creationId xmlns:a16="http://schemas.microsoft.com/office/drawing/2014/main" id="{5742DD81-DB06-F2C4-44C1-261489928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6525" y="107950"/>
            <a:ext cx="1250950" cy="492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2467881F-1383-FD10-C3D4-4B52B5AFD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9" name="Text Box 2">
            <a:extLst>
              <a:ext uri="{FF2B5EF4-FFF2-40B4-BE49-F238E27FC236}">
                <a16:creationId xmlns:a16="http://schemas.microsoft.com/office/drawing/2014/main" id="{3348C5A2-9079-5514-E43B-7B28D388AA75}"/>
              </a:ext>
            </a:extLst>
          </p:cNvPr>
          <p:cNvSpPr txBox="1">
            <a:spLocks noChangeArrowheads="1"/>
          </p:cNvSpPr>
          <p:nvPr/>
        </p:nvSpPr>
        <p:spPr bwMode="auto">
          <a:xfrm>
            <a:off x="360363" y="1630363"/>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Objective</a:t>
            </a:r>
          </a:p>
        </p:txBody>
      </p:sp>
      <p:sp>
        <p:nvSpPr>
          <p:cNvPr id="14340" name="Text Box 3">
            <a:extLst>
              <a:ext uri="{FF2B5EF4-FFF2-40B4-BE49-F238E27FC236}">
                <a16:creationId xmlns:a16="http://schemas.microsoft.com/office/drawing/2014/main" id="{F97F5C5D-9D32-78D4-99FD-13937A7AC184}"/>
              </a:ext>
            </a:extLst>
          </p:cNvPr>
          <p:cNvSpPr txBox="1">
            <a:spLocks noChangeArrowheads="1"/>
          </p:cNvSpPr>
          <p:nvPr/>
        </p:nvSpPr>
        <p:spPr bwMode="auto">
          <a:xfrm>
            <a:off x="360363" y="2571750"/>
            <a:ext cx="8624887" cy="164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marL="568325" indent="-28575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1800">
                <a:latin typeface="Calibri" panose="020F0502020204030204" pitchFamily="34" charset="0"/>
                <a:cs typeface="Calibri" panose="020F0502020204030204" pitchFamily="34" charset="0"/>
              </a:rPr>
              <a:t>To build an android application that is located near bus and train station.</a:t>
            </a:r>
          </a:p>
          <a:p>
            <a:pPr eaLnBrk="1" hangingPunct="1">
              <a:buFont typeface="Arial" panose="020B0604020202020204" pitchFamily="34" charset="0"/>
              <a:buChar char="•"/>
            </a:pPr>
            <a:r>
              <a:rPr lang="en-US" altLang="en-US" sz="1800">
                <a:latin typeface="Calibri" panose="020F0502020204030204" pitchFamily="34" charset="0"/>
                <a:cs typeface="Calibri" panose="020F0502020204030204" pitchFamily="34" charset="0"/>
              </a:rPr>
              <a:t>To build an android application that is available to track your bus, train.</a:t>
            </a:r>
          </a:p>
          <a:p>
            <a:pPr eaLnBrk="1" hangingPunct="1">
              <a:buFont typeface="Arial" panose="020B0604020202020204" pitchFamily="34" charset="0"/>
              <a:buChar char="•"/>
            </a:pPr>
            <a:r>
              <a:rPr lang="en-US" altLang="en-US" sz="1800">
                <a:latin typeface="Calibri" panose="020F0502020204030204" pitchFamily="34" charset="0"/>
                <a:cs typeface="Calibri" panose="020F0502020204030204" pitchFamily="34" charset="0"/>
              </a:rPr>
              <a:t>To build an android application that can predict arrival and depart timings.</a:t>
            </a:r>
          </a:p>
          <a:p>
            <a:pPr eaLnBrk="1" hangingPunct="1">
              <a:buFont typeface="Arial" panose="020B0604020202020204" pitchFamily="34" charset="0"/>
              <a:buChar char="•"/>
            </a:pPr>
            <a:r>
              <a:rPr lang="en-US" altLang="en-US" sz="1800">
                <a:latin typeface="Calibri" panose="020F0502020204030204" pitchFamily="34" charset="0"/>
                <a:cs typeface="Calibri" panose="020F0502020204030204" pitchFamily="34" charset="0"/>
              </a:rPr>
              <a:t>To build an android application that is available to book bus and train stations</a:t>
            </a:r>
            <a:br>
              <a:rPr lang="en-US" altLang="en-US" sz="2400">
                <a:latin typeface="Calibri" panose="020F0502020204030204" pitchFamily="34" charset="0"/>
                <a:cs typeface="Calibri" panose="020F0502020204030204" pitchFamily="34" charset="0"/>
              </a:rPr>
            </a:br>
            <a:endParaRPr lang="en-US" altLang="en-US" sz="2400">
              <a:latin typeface="Calibri" panose="020F0502020204030204" pitchFamily="34" charset="0"/>
              <a:cs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36BA53B4-0F57-C15B-4D10-06B585038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7" name="Text Box 2">
            <a:extLst>
              <a:ext uri="{FF2B5EF4-FFF2-40B4-BE49-F238E27FC236}">
                <a16:creationId xmlns:a16="http://schemas.microsoft.com/office/drawing/2014/main" id="{9B4BCDAB-1B59-A099-0EFE-C815932F0A13}"/>
              </a:ext>
            </a:extLst>
          </p:cNvPr>
          <p:cNvSpPr txBox="1">
            <a:spLocks noChangeArrowheads="1"/>
          </p:cNvSpPr>
          <p:nvPr/>
        </p:nvSpPr>
        <p:spPr bwMode="auto">
          <a:xfrm>
            <a:off x="341313" y="1347788"/>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Literature Survey</a:t>
            </a:r>
          </a:p>
        </p:txBody>
      </p:sp>
      <p:graphicFrame>
        <p:nvGraphicFramePr>
          <p:cNvPr id="10243" name="Group 3">
            <a:extLst>
              <a:ext uri="{FF2B5EF4-FFF2-40B4-BE49-F238E27FC236}">
                <a16:creationId xmlns:a16="http://schemas.microsoft.com/office/drawing/2014/main" id="{DA33CFE3-6EF5-4D68-CCAF-DDF4EB4D25C3}"/>
              </a:ext>
            </a:extLst>
          </p:cNvPr>
          <p:cNvGraphicFramePr>
            <a:graphicFrameLocks noGrp="1"/>
          </p:cNvGraphicFramePr>
          <p:nvPr/>
        </p:nvGraphicFramePr>
        <p:xfrm>
          <a:off x="254000" y="2111375"/>
          <a:ext cx="8575676" cy="2927350"/>
        </p:xfrm>
        <a:graphic>
          <a:graphicData uri="http://schemas.openxmlformats.org/drawingml/2006/table">
            <a:tbl>
              <a:tblPr/>
              <a:tblGrid>
                <a:gridCol w="722515">
                  <a:extLst>
                    <a:ext uri="{9D8B030D-6E8A-4147-A177-3AD203B41FA5}">
                      <a16:colId xmlns:a16="http://schemas.microsoft.com/office/drawing/2014/main" val="20000"/>
                    </a:ext>
                  </a:extLst>
                </a:gridCol>
                <a:gridCol w="722515">
                  <a:extLst>
                    <a:ext uri="{9D8B030D-6E8A-4147-A177-3AD203B41FA5}">
                      <a16:colId xmlns:a16="http://schemas.microsoft.com/office/drawing/2014/main" val="20001"/>
                    </a:ext>
                  </a:extLst>
                </a:gridCol>
                <a:gridCol w="3038339">
                  <a:extLst>
                    <a:ext uri="{9D8B030D-6E8A-4147-A177-3AD203B41FA5}">
                      <a16:colId xmlns:a16="http://schemas.microsoft.com/office/drawing/2014/main" val="20002"/>
                    </a:ext>
                  </a:extLst>
                </a:gridCol>
                <a:gridCol w="4092307">
                  <a:extLst>
                    <a:ext uri="{9D8B030D-6E8A-4147-A177-3AD203B41FA5}">
                      <a16:colId xmlns:a16="http://schemas.microsoft.com/office/drawing/2014/main" val="20003"/>
                    </a:ext>
                  </a:extLst>
                </a:gridCol>
              </a:tblGrid>
              <a:tr h="334944">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Sr.No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Year</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Title</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Methodology Used</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extLst>
                  <a:ext uri="{0D108BD9-81ED-4DB2-BD59-A6C34878D82A}">
                    <a16:rowId xmlns:a16="http://schemas.microsoft.com/office/drawing/2014/main" val="10000"/>
                  </a:ext>
                </a:extLst>
              </a:tr>
              <a:tr h="1820758">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1</a:t>
                      </a:r>
                    </a:p>
                  </a:txBody>
                  <a:tcPr marT="45718" marB="45718"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2018</a:t>
                      </a:r>
                    </a:p>
                  </a:txBody>
                  <a:tcPr marT="45718" marB="45718"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200" dirty="0" err="1"/>
                        <a:t>Sanam</a:t>
                      </a:r>
                      <a:r>
                        <a:rPr lang="en-IN" sz="1200" dirty="0"/>
                        <a:t> </a:t>
                      </a:r>
                      <a:r>
                        <a:rPr lang="en-IN" sz="1200" dirty="0" err="1"/>
                        <a:t>Kazi</a:t>
                      </a:r>
                      <a:r>
                        <a:rPr lang="en-IN" sz="1200" dirty="0"/>
                        <a:t> </a:t>
                      </a:r>
                      <a:r>
                        <a:rPr kumimoji="0" lang="en-IN"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IN" sz="1200" dirty="0" err="1"/>
                        <a:t>Murtuza</a:t>
                      </a:r>
                      <a:r>
                        <a:rPr lang="en-IN" sz="1200" dirty="0"/>
                        <a:t> </a:t>
                      </a:r>
                      <a:r>
                        <a:rPr lang="en-IN" sz="1200" dirty="0" err="1"/>
                        <a:t>BagasrawalaFarheen</a:t>
                      </a:r>
                      <a:r>
                        <a:rPr lang="en-IN" sz="1200" dirty="0"/>
                        <a:t> Shaikh</a:t>
                      </a:r>
                      <a:r>
                        <a:rPr kumimoji="0" lang="en-IN"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IN" sz="1200" dirty="0" err="1"/>
                        <a:t>Anamta</a:t>
                      </a:r>
                      <a:r>
                        <a:rPr lang="en-IN" sz="1200" dirty="0"/>
                        <a:t> Sayyed</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lang="en-US" sz="1200" dirty="0"/>
                        <a:t>Smart E-Ticketing System for Public Transport Bus</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t>Buses are an integral means of public transport in India. In metropolitan cities like Mumbai and Delhi, 10-15 million people travel through public transport buses daily. Today, in the era of Digital India (a campaign launched by the Government of India) and Cashless Economy, public transport needs to adapt the technology advancement</a:t>
                      </a: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extLst>
                  <a:ext uri="{0D108BD9-81ED-4DB2-BD59-A6C34878D82A}">
                    <a16:rowId xmlns:a16="http://schemas.microsoft.com/office/drawing/2014/main" val="10001"/>
                  </a:ext>
                </a:extLst>
              </a:tr>
              <a:tr h="771648">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a:ln>
                            <a:noFill/>
                          </a:ln>
                          <a:solidFill>
                            <a:srgbClr val="000000"/>
                          </a:solidFill>
                          <a:effectLst/>
                          <a:latin typeface="Arial" panose="020B0604020202020204" pitchFamily="34" charset="0"/>
                          <a:cs typeface="Arial" panose="020B0604020202020204" pitchFamily="34" charset="0"/>
                        </a:rPr>
                        <a:t>2</a:t>
                      </a:r>
                    </a:p>
                  </a:txBody>
                  <a:tcPr marT="45718" marB="45718"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2016</a:t>
                      </a:r>
                    </a:p>
                  </a:txBody>
                  <a:tcPr marT="45718" marB="45718"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Fatin</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Balkis Binti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Alzahri</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Maziani</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Sabudin</a:t>
                      </a:r>
                      <a:r>
                        <a:rPr kumimoji="0" lang="en-IN"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Vehicle Tracking Device.</a:t>
                      </a:r>
                    </a:p>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Published vehicle Tracking Device. This paper discuss the process of developing a Vehicle Tracking Device (VTD).</a:t>
                      </a:r>
                    </a:p>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18" marB="45718"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B4974064-7C9D-80C2-C350-DE6AF9208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5" name="Text Box 2">
            <a:extLst>
              <a:ext uri="{FF2B5EF4-FFF2-40B4-BE49-F238E27FC236}">
                <a16:creationId xmlns:a16="http://schemas.microsoft.com/office/drawing/2014/main" id="{CE13062D-700D-13AC-1676-D0FD3E591BFE}"/>
              </a:ext>
            </a:extLst>
          </p:cNvPr>
          <p:cNvSpPr txBox="1">
            <a:spLocks noChangeArrowheads="1"/>
          </p:cNvSpPr>
          <p:nvPr/>
        </p:nvSpPr>
        <p:spPr bwMode="auto">
          <a:xfrm>
            <a:off x="341313" y="1347788"/>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Literature Survey</a:t>
            </a:r>
          </a:p>
        </p:txBody>
      </p:sp>
      <p:graphicFrame>
        <p:nvGraphicFramePr>
          <p:cNvPr id="11267" name="Group 3">
            <a:extLst>
              <a:ext uri="{FF2B5EF4-FFF2-40B4-BE49-F238E27FC236}">
                <a16:creationId xmlns:a16="http://schemas.microsoft.com/office/drawing/2014/main" id="{6D9EB001-7DD9-C175-3AA0-6A7203C0E83E}"/>
              </a:ext>
            </a:extLst>
          </p:cNvPr>
          <p:cNvGraphicFramePr>
            <a:graphicFrameLocks noGrp="1"/>
          </p:cNvGraphicFramePr>
          <p:nvPr/>
        </p:nvGraphicFramePr>
        <p:xfrm>
          <a:off x="285750" y="2232025"/>
          <a:ext cx="8607425" cy="2287588"/>
        </p:xfrm>
        <a:graphic>
          <a:graphicData uri="http://schemas.openxmlformats.org/drawingml/2006/table">
            <a:tbl>
              <a:tblPr/>
              <a:tblGrid>
                <a:gridCol w="725313">
                  <a:extLst>
                    <a:ext uri="{9D8B030D-6E8A-4147-A177-3AD203B41FA5}">
                      <a16:colId xmlns:a16="http://schemas.microsoft.com/office/drawing/2014/main" val="20000"/>
                    </a:ext>
                  </a:extLst>
                </a:gridCol>
                <a:gridCol w="725313">
                  <a:extLst>
                    <a:ext uri="{9D8B030D-6E8A-4147-A177-3AD203B41FA5}">
                      <a16:colId xmlns:a16="http://schemas.microsoft.com/office/drawing/2014/main" val="20001"/>
                    </a:ext>
                  </a:extLst>
                </a:gridCol>
                <a:gridCol w="3050104">
                  <a:extLst>
                    <a:ext uri="{9D8B030D-6E8A-4147-A177-3AD203B41FA5}">
                      <a16:colId xmlns:a16="http://schemas.microsoft.com/office/drawing/2014/main" val="20002"/>
                    </a:ext>
                  </a:extLst>
                </a:gridCol>
                <a:gridCol w="4106695">
                  <a:extLst>
                    <a:ext uri="{9D8B030D-6E8A-4147-A177-3AD203B41FA5}">
                      <a16:colId xmlns:a16="http://schemas.microsoft.com/office/drawing/2014/main" val="20003"/>
                    </a:ext>
                  </a:extLst>
                </a:gridCol>
              </a:tblGrid>
              <a:tr h="488451">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Sr. No.</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Year</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Title</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Methodology Used</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extLst>
                  <a:ext uri="{0D108BD9-81ED-4DB2-BD59-A6C34878D82A}">
                    <a16:rowId xmlns:a16="http://schemas.microsoft.com/office/drawing/2014/main" val="10000"/>
                  </a:ext>
                </a:extLst>
              </a:tr>
              <a:tr h="1799137">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3</a:t>
                      </a:r>
                    </a:p>
                  </a:txBody>
                  <a:tcPr marL="91447" marR="91447" marT="45733" marB="45733"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2019</a:t>
                      </a:r>
                    </a:p>
                  </a:txBody>
                  <a:tcPr marL="91447" marR="91447" marT="45733" marB="45733"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Shubham Jain, Adarsh Trivedi, Shweta Sharma</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Application Based Bus Tracking System.</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This research is based on Bus Tracking System, The main objective of this work is to make a GPS tracking application which would be able to track school buses more accurately and efficiently than present bus-tracking systems. We got the motivation for our research paper by observing how much precious time of the students studying in our college is wasted by just waiting for the bus on their particular route, and also there is a lack of information for the buses which are traveling on their particular route for the students who have already missed their particular bus.</a:t>
                      </a:r>
                    </a:p>
                  </a:txBody>
                  <a:tcPr marL="91447" marR="91447" marT="45733" marB="45733"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extLst>
                  <a:ext uri="{0D108BD9-81ED-4DB2-BD59-A6C34878D82A}">
                    <a16:rowId xmlns:a16="http://schemas.microsoft.com/office/drawing/2014/main" val="10001"/>
                  </a:ext>
                </a:extLst>
              </a:tr>
            </a:tbl>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9C8FCA93-4212-5D1A-4724-6B90880BB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347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2">
            <a:extLst>
              <a:ext uri="{FF2B5EF4-FFF2-40B4-BE49-F238E27FC236}">
                <a16:creationId xmlns:a16="http://schemas.microsoft.com/office/drawing/2014/main" id="{32CCF386-B840-E8F6-457F-EFF0B2BF4708}"/>
              </a:ext>
            </a:extLst>
          </p:cNvPr>
          <p:cNvSpPr txBox="1">
            <a:spLocks noChangeArrowheads="1"/>
          </p:cNvSpPr>
          <p:nvPr/>
        </p:nvSpPr>
        <p:spPr bwMode="auto">
          <a:xfrm>
            <a:off x="341313" y="1347788"/>
            <a:ext cx="3529012"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bIns="91440">
            <a:spAutoFit/>
          </a:bodyPr>
          <a:lstStyle>
            <a:lvl1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1pPr>
            <a:lvl2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2pPr>
            <a:lvl3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3pPr>
            <a:lvl4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4pPr>
            <a:lvl5pPr>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Arial" panose="020B0604020202020204" pitchFamily="34" charset="0"/>
                <a:cs typeface="Arial" panose="020B0604020202020204" pitchFamily="34" charset="0"/>
              </a:defRPr>
            </a:lvl9pPr>
          </a:lstStyle>
          <a:p>
            <a:pPr eaLnBrk="1" hangingPunct="1">
              <a:buClrTx/>
              <a:buSzPct val="53000"/>
              <a:buFontTx/>
              <a:buNone/>
            </a:pPr>
            <a:r>
              <a:rPr lang="en-US" altLang="en-US" sz="3200" b="1">
                <a:solidFill>
                  <a:srgbClr val="083C92"/>
                </a:solidFill>
                <a:latin typeface="Times New Roman" panose="02020603050405020304" pitchFamily="18" charset="0"/>
                <a:cs typeface="Times New Roman" panose="02020603050405020304" pitchFamily="18" charset="0"/>
              </a:rPr>
              <a:t>Literature Survey</a:t>
            </a:r>
          </a:p>
        </p:txBody>
      </p:sp>
      <p:graphicFrame>
        <p:nvGraphicFramePr>
          <p:cNvPr id="12291" name="Group 3">
            <a:extLst>
              <a:ext uri="{FF2B5EF4-FFF2-40B4-BE49-F238E27FC236}">
                <a16:creationId xmlns:a16="http://schemas.microsoft.com/office/drawing/2014/main" id="{A3ECA720-A5F6-69B1-9E37-1A3214A522F2}"/>
              </a:ext>
            </a:extLst>
          </p:cNvPr>
          <p:cNvGraphicFramePr>
            <a:graphicFrameLocks noGrp="1"/>
          </p:cNvGraphicFramePr>
          <p:nvPr/>
        </p:nvGraphicFramePr>
        <p:xfrm>
          <a:off x="254000" y="2111375"/>
          <a:ext cx="8575674" cy="2695575"/>
        </p:xfrm>
        <a:graphic>
          <a:graphicData uri="http://schemas.openxmlformats.org/drawingml/2006/table">
            <a:tbl>
              <a:tblPr/>
              <a:tblGrid>
                <a:gridCol w="722514">
                  <a:extLst>
                    <a:ext uri="{9D8B030D-6E8A-4147-A177-3AD203B41FA5}">
                      <a16:colId xmlns:a16="http://schemas.microsoft.com/office/drawing/2014/main" val="20000"/>
                    </a:ext>
                  </a:extLst>
                </a:gridCol>
                <a:gridCol w="722514">
                  <a:extLst>
                    <a:ext uri="{9D8B030D-6E8A-4147-A177-3AD203B41FA5}">
                      <a16:colId xmlns:a16="http://schemas.microsoft.com/office/drawing/2014/main" val="20001"/>
                    </a:ext>
                  </a:extLst>
                </a:gridCol>
                <a:gridCol w="3038339">
                  <a:extLst>
                    <a:ext uri="{9D8B030D-6E8A-4147-A177-3AD203B41FA5}">
                      <a16:colId xmlns:a16="http://schemas.microsoft.com/office/drawing/2014/main" val="20002"/>
                    </a:ext>
                  </a:extLst>
                </a:gridCol>
                <a:gridCol w="4092307">
                  <a:extLst>
                    <a:ext uri="{9D8B030D-6E8A-4147-A177-3AD203B41FA5}">
                      <a16:colId xmlns:a16="http://schemas.microsoft.com/office/drawing/2014/main" val="20003"/>
                    </a:ext>
                  </a:extLst>
                </a:gridCol>
              </a:tblGrid>
              <a:tr h="318173">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Sr.No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Year</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Title</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Description</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4285F4"/>
                    </a:solidFill>
                  </a:tcPr>
                </a:tc>
                <a:extLst>
                  <a:ext uri="{0D108BD9-81ED-4DB2-BD59-A6C34878D82A}">
                    <a16:rowId xmlns:a16="http://schemas.microsoft.com/office/drawing/2014/main" val="10000"/>
                  </a:ext>
                </a:extLst>
              </a:tr>
              <a:tr h="1188701">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4</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2011</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Mohammad A. Al-</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Khedher</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Integrated GPS-GSM system is proposed to track vehicles using Google Earth application.</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000" b="0" i="0" u="none" strike="noStrike" cap="none" normalizeH="0" baseline="0">
                          <a:ln>
                            <a:noFill/>
                          </a:ln>
                          <a:solidFill>
                            <a:srgbClr val="000000"/>
                          </a:solidFill>
                          <a:effectLst/>
                          <a:latin typeface="Arial" panose="020B0604020202020204" pitchFamily="34" charset="0"/>
                          <a:cs typeface="Arial" panose="020B0604020202020204" pitchFamily="34" charset="0"/>
                        </a:rPr>
                        <a:t>An  integrated  GPS-GSM  system  is  proposed  to  track vehicles  using  Google Earth  application.  The remote  module  has a  GPS  mounted  on  the  moving  vehicle  to  identify  its current  position,  and  to  be transferred  by  GSM  with  other  parameters  acquired  by  the  automobile’s  data  port  as  an  SMS  to  a recipient  station. </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DD8FB"/>
                    </a:solidFill>
                  </a:tcPr>
                </a:tc>
                <a:extLst>
                  <a:ext uri="{0D108BD9-81ED-4DB2-BD59-A6C34878D82A}">
                    <a16:rowId xmlns:a16="http://schemas.microsoft.com/office/drawing/2014/main" val="10001"/>
                  </a:ext>
                </a:extLst>
              </a:tr>
              <a:tr h="1188701">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5</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p>
                      <a:pPr marL="0" marR="0" lvl="0" indent="0" algn="ctr" defTabSz="449263" rtl="0" eaLnBrk="1" fontAlgn="base" latinLnBrk="0" hangingPunct="1">
                        <a:lnSpc>
                          <a:spcPct val="93000"/>
                        </a:lnSpc>
                        <a:spcBef>
                          <a:spcPts val="13"/>
                        </a:spcBef>
                        <a:spcAft>
                          <a:spcPts val="13"/>
                        </a:spcAft>
                        <a:buClrTx/>
                        <a:buSzPct val="116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2008</a:t>
                      </a:r>
                    </a:p>
                  </a:txBody>
                  <a:tcPr marT="45707" marB="45707"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Noppadol</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Chadil</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Apirak</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Russameesawang</a:t>
                      </a:r>
                      <a:r>
                        <a:rPr kumimoji="0" lang="en-IN" altLang="en-US" sz="1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real-Time Tracking Management System Using GPS, GPRS and Google Earth.</a:t>
                      </a:r>
                    </a:p>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IN"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tc>
                  <a: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5pPr>
                      <a:lvl6pPr marL="25146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6pPr>
                      <a:lvl7pPr marL="29718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7pPr>
                      <a:lvl8pPr marL="34290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8pPr>
                      <a:lvl9pPr marL="3886200" indent="-228600" defTabSz="449263" eaLnBrk="0" fontAlgn="base" hangingPunct="0">
                        <a:spcBef>
                          <a:spcPts val="13"/>
                        </a:spcBef>
                        <a:spcAft>
                          <a:spcPts val="13"/>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93000"/>
                        </a:lnSpc>
                        <a:spcBef>
                          <a:spcPts val="13"/>
                        </a:spcBef>
                        <a:spcAft>
                          <a:spcPts val="13"/>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Due to the high cost of fossil-based energy, several methods are proposed to reduce the usage of the energy in logistics and fleet management to be even more. GPS tracking system is a common approach to get vehicle location information in real-time for fleet planning.</a:t>
                      </a:r>
                    </a:p>
                  </a:txBody>
                  <a:tcPr marT="45707" marB="457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8EDFD"/>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4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4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4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ts val="13"/>
          </a:spcBef>
          <a:spcAft>
            <a:spcPts val="13"/>
          </a:spcAft>
          <a:buClr>
            <a:srgbClr val="000000"/>
          </a:buClr>
          <a:buSzPct val="100000"/>
          <a:buFont typeface="Times New Roman" panose="02020603050405020304" pitchFamily="18" charset="0"/>
          <a:buNone/>
          <a:tabLst/>
          <a:defRPr kumimoji="0" lang="en-GB" altLang="en-US" sz="1400" b="0" i="0" u="none" strike="noStrike" cap="none" normalizeH="0" baseline="0" smtClean="0">
            <a:ln>
              <a:noFill/>
            </a:ln>
            <a:solidFill>
              <a:schemeClr val="bg1"/>
            </a:solidFill>
            <a:effectLst/>
            <a:latin typeface="Arial" panose="020B0604020202020204" pitchFamily="34" charset="0"/>
            <a:cs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1096</Words>
  <Application>Microsoft Office PowerPoint</Application>
  <PresentationFormat>Custom</PresentationFormat>
  <Paragraphs>128</Paragraphs>
  <Slides>35</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Noto Sans Symbols</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prasad</cp:lastModifiedBy>
  <cp:revision>38</cp:revision>
  <cp:lastPrinted>1601-01-01T00:00:00Z</cp:lastPrinted>
  <dcterms:created xsi:type="dcterms:W3CDTF">1601-01-01T00:00:00Z</dcterms:created>
  <dcterms:modified xsi:type="dcterms:W3CDTF">2023-05-28T05:05:22Z</dcterms:modified>
</cp:coreProperties>
</file>