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3" r:id="rId4"/>
    <p:sldId id="261" r:id="rId5"/>
    <p:sldId id="256" r:id="rId6"/>
    <p:sldId id="257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0D711-D38C-4845-9278-7C11AC1AC9E3}" v="2" dt="2023-02-26T04:55:06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to Kaku" userId="8781daed1a9aa5b5" providerId="LiveId" clId="{30A0D711-D38C-4845-9278-7C11AC1AC9E3}"/>
    <pc:docChg chg="undo custSel modSld">
      <pc:chgData name="Hiroto Kaku" userId="8781daed1a9aa5b5" providerId="LiveId" clId="{30A0D711-D38C-4845-9278-7C11AC1AC9E3}" dt="2023-02-26T04:55:06.702" v="5" actId="478"/>
      <pc:docMkLst>
        <pc:docMk/>
      </pc:docMkLst>
      <pc:sldChg chg="addSp delSp modSp mod">
        <pc:chgData name="Hiroto Kaku" userId="8781daed1a9aa5b5" providerId="LiveId" clId="{30A0D711-D38C-4845-9278-7C11AC1AC9E3}" dt="2023-02-26T04:55:06.702" v="5" actId="478"/>
        <pc:sldMkLst>
          <pc:docMk/>
          <pc:sldMk cId="3740278943" sldId="258"/>
        </pc:sldMkLst>
        <pc:spChg chg="add mod">
          <ac:chgData name="Hiroto Kaku" userId="8781daed1a9aa5b5" providerId="LiveId" clId="{30A0D711-D38C-4845-9278-7C11AC1AC9E3}" dt="2023-02-26T04:55:06.510" v="4" actId="571"/>
          <ac:spMkLst>
            <pc:docMk/>
            <pc:sldMk cId="3740278943" sldId="258"/>
            <ac:spMk id="3" creationId="{4C1571FA-D693-A494-CC8E-F4F617476815}"/>
          </ac:spMkLst>
        </pc:spChg>
        <pc:spChg chg="add del mod">
          <ac:chgData name="Hiroto Kaku" userId="8781daed1a9aa5b5" providerId="LiveId" clId="{30A0D711-D38C-4845-9278-7C11AC1AC9E3}" dt="2023-02-26T04:55:06.702" v="5" actId="478"/>
          <ac:spMkLst>
            <pc:docMk/>
            <pc:sldMk cId="3740278943" sldId="258"/>
            <ac:spMk id="6" creationId="{1F9D3457-BF2B-17FC-F614-49D9BDAA81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F040-9DF7-C622-F9C7-2C5FE3310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854DC-9EB9-E39B-572A-EC519D847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145A4-EA49-232B-3474-C172068D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3C94-EA92-455D-90F2-56E958D32B6F}" type="datetimeFigureOut">
              <a:rPr lang="en-CA" smtClean="0"/>
              <a:t>2023-02-25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1F5CD-EFBE-4F71-3C7B-2D91A705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3FCF-FBBB-4C00-E502-1C5F4C52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BA5-8468-4A6D-9520-967EE21B0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55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415C-51BB-B237-A7B3-243B8B57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8998B-A4E8-1AE2-FD5B-0FB378173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AF9A7-D71E-F6D0-28CE-A5C09ADF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3C94-EA92-455D-90F2-56E958D32B6F}" type="datetimeFigureOut">
              <a:rPr lang="en-CA" smtClean="0"/>
              <a:t>2023-02-25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F54DC-FF0F-7891-403E-7143CA87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A844-EA0C-058D-1AA6-4EE6314E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BA5-8468-4A6D-9520-967EE21B0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70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08A34E-A0DE-2C83-E38E-F68D0F985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28CBF-F935-151F-CD86-C9E39AC57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12932-DA4F-E736-90D8-4BDE61BE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3C94-EA92-455D-90F2-56E958D32B6F}" type="datetimeFigureOut">
              <a:rPr lang="en-CA" smtClean="0"/>
              <a:t>2023-02-25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DE389-AA30-8DD7-241B-443F3811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E90CF-1887-E490-4E52-764670AC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BA5-8468-4A6D-9520-967EE21B0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07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E4E2-196F-BAFA-0B48-E5047225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2400-5F50-6D74-EFFB-277B6E0AB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31B3D-64D4-12C3-F524-9A242034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3C94-EA92-455D-90F2-56E958D32B6F}" type="datetimeFigureOut">
              <a:rPr lang="en-CA" smtClean="0"/>
              <a:t>2023-02-25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6C689-C682-2FBC-FCCA-5267E239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9389B-908B-D3FA-9F74-2879EFC7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BA5-8468-4A6D-9520-967EE21B0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71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1D67-12C1-7955-13CB-5148A0CF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F530D-4159-E2F0-EAA8-5485C154E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557F1-44AE-BFFE-BE5A-396FE495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3C94-EA92-455D-90F2-56E958D32B6F}" type="datetimeFigureOut">
              <a:rPr lang="en-CA" smtClean="0"/>
              <a:t>2023-02-25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FA58C-7FBB-F794-7EB2-64E244EC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6A42D-6090-0454-FF22-1C9E7136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BA5-8468-4A6D-9520-967EE21B0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48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FC0D-4A66-6FBB-07FC-D7EA4688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FDDD-A9C8-C2FB-C9F9-024013923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220F6-ED33-5830-F255-52361877D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A1E97-6C7C-B622-1B78-4D481484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3C94-EA92-455D-90F2-56E958D32B6F}" type="datetimeFigureOut">
              <a:rPr lang="en-CA" smtClean="0"/>
              <a:t>2023-02-25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DE035-DC13-C26C-984C-51A5E44B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127AD-6722-DF24-4BAA-B1EB8AC4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BA5-8468-4A6D-9520-967EE21B0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92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69C0-E369-BC19-3CE9-C526D2A4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E1572-C9B4-0652-F5C1-2152D65C9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A4D29-19E6-EFF4-A542-FC5365FEA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9CE99-5E4A-8981-EB79-CF2EB59C3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CB422-750A-4924-FF1C-45484CC13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D0ECC-6415-08D9-7D91-2E21E2E2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3C94-EA92-455D-90F2-56E958D32B6F}" type="datetimeFigureOut">
              <a:rPr lang="en-CA" smtClean="0"/>
              <a:t>2023-02-25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76A48-3975-B99E-FE04-0383444A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F79E29-F863-BBEB-3B5A-38EDDF4D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BA5-8468-4A6D-9520-967EE21B0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215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396C-1331-42AD-3B46-C83718EA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3B206-778E-BC9D-17D6-31C0754A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3C94-EA92-455D-90F2-56E958D32B6F}" type="datetimeFigureOut">
              <a:rPr lang="en-CA" smtClean="0"/>
              <a:t>2023-02-25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67A03-C845-8563-3C1A-DD1F3D00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C4D0F-2C2F-46D5-E1B5-34286BF6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BA5-8468-4A6D-9520-967EE21B0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09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8E727-03BC-533E-E1EE-7B842BD8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3C94-EA92-455D-90F2-56E958D32B6F}" type="datetimeFigureOut">
              <a:rPr lang="en-CA" smtClean="0"/>
              <a:t>2023-02-25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7C509-A1EC-7766-6479-D960FBD4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FC5C5-A80D-7898-1028-AE56B1F1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BA5-8468-4A6D-9520-967EE21B0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5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FD90-F783-62BF-A04C-5446BB56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57DC-266C-8AB0-707A-D8FFA52C3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EC293-31AB-D2D0-5FAA-4DF7E3D9B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CD89E-FEA8-DAA3-B92B-1D2926B1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3C94-EA92-455D-90F2-56E958D32B6F}" type="datetimeFigureOut">
              <a:rPr lang="en-CA" smtClean="0"/>
              <a:t>2023-02-25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8B0F5-7953-EB53-04D7-1751AB0A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2CB39-E890-8DB7-FD8C-90C2D3F9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BA5-8468-4A6D-9520-967EE21B0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07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FB30-7D45-7B5B-0682-F5219F2E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352F7-BBDE-7D6F-A0F2-4EEACE718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FC167-EC00-DB75-58E0-957C4F1AB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9060F-E749-3FC9-3405-C363BA42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3C94-EA92-455D-90F2-56E958D32B6F}" type="datetimeFigureOut">
              <a:rPr lang="en-CA" smtClean="0"/>
              <a:t>2023-02-25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DFA60-CF47-D992-BA0C-3A733B7A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CC2F4-05E7-88D3-7C03-76090A5C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BA5-8468-4A6D-9520-967EE21B0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33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AA751-D9A3-73BF-A71D-813FF1FE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58DBA-A857-2562-367D-4DFE1A39E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301C2-0D55-1E13-3187-7D3DC7B8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43C94-EA92-455D-90F2-56E958D32B6F}" type="datetimeFigureOut">
              <a:rPr lang="en-CA" smtClean="0"/>
              <a:t>2023-02-25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F6FE2-D9D6-FA59-A33D-6B1B21C3A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F550-548E-A683-411B-B8199B24C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ADBA5-8468-4A6D-9520-967EE21B0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05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AEEADA-A1B0-08CE-864A-9A4C40A4AC3A}"/>
              </a:ext>
            </a:extLst>
          </p:cNvPr>
          <p:cNvSpPr txBox="1"/>
          <p:nvPr/>
        </p:nvSpPr>
        <p:spPr>
          <a:xfrm>
            <a:off x="396240" y="181630"/>
            <a:ext cx="13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Geolocation</a:t>
            </a:r>
          </a:p>
        </p:txBody>
      </p:sp>
      <p:sp>
        <p:nvSpPr>
          <p:cNvPr id="144" name="Flowchart: Process 143">
            <a:extLst>
              <a:ext uri="{FF2B5EF4-FFF2-40B4-BE49-F238E27FC236}">
                <a16:creationId xmlns:a16="http://schemas.microsoft.com/office/drawing/2014/main" id="{53B07BF8-840C-08CE-F1F9-E6D0C6D0A273}"/>
              </a:ext>
            </a:extLst>
          </p:cNvPr>
          <p:cNvSpPr/>
          <p:nvPr/>
        </p:nvSpPr>
        <p:spPr>
          <a:xfrm>
            <a:off x="360241" y="579593"/>
            <a:ext cx="1417100" cy="4616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CA" sz="1200" dirty="0"/>
              <a:t>Detect geolocation feature</a:t>
            </a:r>
          </a:p>
        </p:txBody>
      </p:sp>
      <p:sp>
        <p:nvSpPr>
          <p:cNvPr id="148" name="Flowchart: Decision 147">
            <a:extLst>
              <a:ext uri="{FF2B5EF4-FFF2-40B4-BE49-F238E27FC236}">
                <a16:creationId xmlns:a16="http://schemas.microsoft.com/office/drawing/2014/main" id="{74EA1037-4381-6098-D892-1640D9FA6F4A}"/>
              </a:ext>
            </a:extLst>
          </p:cNvPr>
          <p:cNvSpPr/>
          <p:nvPr/>
        </p:nvSpPr>
        <p:spPr>
          <a:xfrm>
            <a:off x="457474" y="1455600"/>
            <a:ext cx="1312192" cy="7140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 fontScale="85000" lnSpcReduction="10000"/>
          </a:bodyPr>
          <a:lstStyle/>
          <a:p>
            <a:pPr algn="ctr"/>
            <a:r>
              <a:rPr lang="en-CA" sz="1200" dirty="0">
                <a:solidFill>
                  <a:schemeClr val="dk1"/>
                </a:solidFill>
              </a:rPr>
              <a:t>Available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6C07A4FB-F97E-2A2C-078B-5DE0A30637B4}"/>
              </a:ext>
            </a:extLst>
          </p:cNvPr>
          <p:cNvCxnSpPr>
            <a:stCxn id="144" idx="2"/>
            <a:endCxn id="148" idx="0"/>
          </p:cNvCxnSpPr>
          <p:nvPr/>
        </p:nvCxnSpPr>
        <p:spPr>
          <a:xfrm rot="16200000" flipH="1">
            <a:off x="884009" y="1226039"/>
            <a:ext cx="414342" cy="447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Terminator 154">
            <a:extLst>
              <a:ext uri="{FF2B5EF4-FFF2-40B4-BE49-F238E27FC236}">
                <a16:creationId xmlns:a16="http://schemas.microsoft.com/office/drawing/2014/main" id="{87770A10-CD02-5D9F-7EA7-063913196BAC}"/>
              </a:ext>
            </a:extLst>
          </p:cNvPr>
          <p:cNvSpPr/>
          <p:nvPr/>
        </p:nvSpPr>
        <p:spPr>
          <a:xfrm>
            <a:off x="523020" y="2461203"/>
            <a:ext cx="1181100" cy="46166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 fontScale="77500" lnSpcReduction="20000"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Error: geolocation unavailable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E5B3C6C0-9DED-46A5-27BA-B0A29A01B6A5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rot="5400000">
            <a:off x="967778" y="2315411"/>
            <a:ext cx="29158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FB60A309-8680-A20F-232C-0A68C9C0906E}"/>
              </a:ext>
            </a:extLst>
          </p:cNvPr>
          <p:cNvSpPr txBox="1"/>
          <p:nvPr/>
        </p:nvSpPr>
        <p:spPr>
          <a:xfrm>
            <a:off x="754114" y="216118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No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57846A56-C78E-F01D-5DB8-529205BDE5C2}"/>
              </a:ext>
            </a:extLst>
          </p:cNvPr>
          <p:cNvCxnSpPr>
            <a:cxnSpLocks/>
            <a:stCxn id="148" idx="3"/>
            <a:endCxn id="209" idx="1"/>
          </p:cNvCxnSpPr>
          <p:nvPr/>
        </p:nvCxnSpPr>
        <p:spPr>
          <a:xfrm>
            <a:off x="1769666" y="1812610"/>
            <a:ext cx="86237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FC711879-E2AD-3113-221C-9316D8B16080}"/>
              </a:ext>
            </a:extLst>
          </p:cNvPr>
          <p:cNvSpPr txBox="1"/>
          <p:nvPr/>
        </p:nvSpPr>
        <p:spPr>
          <a:xfrm>
            <a:off x="4410780" y="521560"/>
            <a:ext cx="691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Granted</a:t>
            </a:r>
          </a:p>
        </p:txBody>
      </p:sp>
      <p:sp>
        <p:nvSpPr>
          <p:cNvPr id="169" name="Flowchart: Decision 168">
            <a:extLst>
              <a:ext uri="{FF2B5EF4-FFF2-40B4-BE49-F238E27FC236}">
                <a16:creationId xmlns:a16="http://schemas.microsoft.com/office/drawing/2014/main" id="{AC2510DF-D923-AFEC-23B0-65C1F1646833}"/>
              </a:ext>
            </a:extLst>
          </p:cNvPr>
          <p:cNvSpPr/>
          <p:nvPr/>
        </p:nvSpPr>
        <p:spPr>
          <a:xfrm>
            <a:off x="3869587" y="1440218"/>
            <a:ext cx="1312192" cy="7140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 fontScale="85000" lnSpcReduction="20000"/>
          </a:bodyPr>
          <a:lstStyle/>
          <a:p>
            <a:pPr algn="ctr"/>
            <a:r>
              <a:rPr lang="en-CA" sz="1200" dirty="0">
                <a:solidFill>
                  <a:schemeClr val="dk1"/>
                </a:solidFill>
              </a:rPr>
              <a:t>Permission state</a:t>
            </a:r>
          </a:p>
        </p:txBody>
      </p: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3814F80E-DBDB-48CC-A253-1980A8E95E8F}"/>
              </a:ext>
            </a:extLst>
          </p:cNvPr>
          <p:cNvCxnSpPr>
            <a:cxnSpLocks/>
            <a:stCxn id="169" idx="0"/>
            <a:endCxn id="185" idx="1"/>
          </p:cNvCxnSpPr>
          <p:nvPr/>
        </p:nvCxnSpPr>
        <p:spPr>
          <a:xfrm rot="5400000" flipH="1" flipV="1">
            <a:off x="4660411" y="768668"/>
            <a:ext cx="536822" cy="806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D8B66388-DCFC-AB13-892A-A96BEE7A2A27}"/>
              </a:ext>
            </a:extLst>
          </p:cNvPr>
          <p:cNvCxnSpPr>
            <a:cxnSpLocks/>
            <a:stCxn id="169" idx="3"/>
            <a:endCxn id="206" idx="0"/>
          </p:cNvCxnSpPr>
          <p:nvPr/>
        </p:nvCxnSpPr>
        <p:spPr>
          <a:xfrm>
            <a:off x="5181779" y="1797228"/>
            <a:ext cx="814570" cy="356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D06CBC7F-29D1-B7B0-5DDE-44B3734445AA}"/>
              </a:ext>
            </a:extLst>
          </p:cNvPr>
          <p:cNvCxnSpPr>
            <a:cxnSpLocks/>
            <a:stCxn id="169" idx="2"/>
            <a:endCxn id="236" idx="0"/>
          </p:cNvCxnSpPr>
          <p:nvPr/>
        </p:nvCxnSpPr>
        <p:spPr>
          <a:xfrm rot="5400000">
            <a:off x="4033335" y="2341175"/>
            <a:ext cx="679286" cy="3054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E75176F5-F04E-F214-834A-224AC032A097}"/>
              </a:ext>
            </a:extLst>
          </p:cNvPr>
          <p:cNvSpPr txBox="1"/>
          <p:nvPr/>
        </p:nvSpPr>
        <p:spPr>
          <a:xfrm>
            <a:off x="4211333" y="2556525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Denied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C8C5117-1D98-D859-A668-CC6D195D393D}"/>
              </a:ext>
            </a:extLst>
          </p:cNvPr>
          <p:cNvSpPr txBox="1"/>
          <p:nvPr/>
        </p:nvSpPr>
        <p:spPr>
          <a:xfrm>
            <a:off x="5138357" y="1545056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Prompt</a:t>
            </a:r>
          </a:p>
        </p:txBody>
      </p:sp>
      <p:sp>
        <p:nvSpPr>
          <p:cNvPr id="185" name="Flowchart: Process 184">
            <a:extLst>
              <a:ext uri="{FF2B5EF4-FFF2-40B4-BE49-F238E27FC236}">
                <a16:creationId xmlns:a16="http://schemas.microsoft.com/office/drawing/2014/main" id="{D2C4CB13-E42F-F24B-88E1-394DD67A66D7}"/>
              </a:ext>
            </a:extLst>
          </p:cNvPr>
          <p:cNvSpPr/>
          <p:nvPr/>
        </p:nvSpPr>
        <p:spPr>
          <a:xfrm>
            <a:off x="5331962" y="672563"/>
            <a:ext cx="1417100" cy="4616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CA" sz="1200" dirty="0"/>
              <a:t>Get coordinates (add listener)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C2A6B5A-3F43-D2B0-F783-1C93CCFA7FE2}"/>
              </a:ext>
            </a:extLst>
          </p:cNvPr>
          <p:cNvSpPr txBox="1"/>
          <p:nvPr/>
        </p:nvSpPr>
        <p:spPr>
          <a:xfrm>
            <a:off x="1583922" y="14473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Yes</a:t>
            </a:r>
          </a:p>
        </p:txBody>
      </p:sp>
      <p:sp>
        <p:nvSpPr>
          <p:cNvPr id="194" name="Flowchart: Decision 193">
            <a:extLst>
              <a:ext uri="{FF2B5EF4-FFF2-40B4-BE49-F238E27FC236}">
                <a16:creationId xmlns:a16="http://schemas.microsoft.com/office/drawing/2014/main" id="{BDF4F09F-7235-6DEA-D615-F18ACC445D5C}"/>
              </a:ext>
            </a:extLst>
          </p:cNvPr>
          <p:cNvSpPr/>
          <p:nvPr/>
        </p:nvSpPr>
        <p:spPr>
          <a:xfrm>
            <a:off x="7775682" y="596132"/>
            <a:ext cx="1312192" cy="7140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 fontScale="77500" lnSpcReduction="20000"/>
          </a:bodyPr>
          <a:lstStyle/>
          <a:p>
            <a:pPr algn="ctr"/>
            <a:r>
              <a:rPr lang="en-CA" sz="1200" dirty="0">
                <a:solidFill>
                  <a:schemeClr val="dk1"/>
                </a:solidFill>
              </a:rPr>
              <a:t>Coordinates valid?</a:t>
            </a:r>
          </a:p>
        </p:txBody>
      </p: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738E6B4D-3580-8952-F8F8-70652C7673D8}"/>
              </a:ext>
            </a:extLst>
          </p:cNvPr>
          <p:cNvCxnSpPr>
            <a:cxnSpLocks/>
            <a:stCxn id="185" idx="3"/>
            <a:endCxn id="194" idx="1"/>
          </p:cNvCxnSpPr>
          <p:nvPr/>
        </p:nvCxnSpPr>
        <p:spPr>
          <a:xfrm>
            <a:off x="6749062" y="903396"/>
            <a:ext cx="1026620" cy="49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49F927F2-7E13-AF42-BA84-C963C43913A5}"/>
              </a:ext>
            </a:extLst>
          </p:cNvPr>
          <p:cNvCxnSpPr>
            <a:cxnSpLocks/>
            <a:stCxn id="194" idx="3"/>
            <a:endCxn id="203" idx="1"/>
          </p:cNvCxnSpPr>
          <p:nvPr/>
        </p:nvCxnSpPr>
        <p:spPr>
          <a:xfrm flipV="1">
            <a:off x="9087874" y="928269"/>
            <a:ext cx="468192" cy="24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6E2DD058-2E4B-DB19-E3D4-9DCF959DDD77}"/>
              </a:ext>
            </a:extLst>
          </p:cNvPr>
          <p:cNvSpPr txBox="1"/>
          <p:nvPr/>
        </p:nvSpPr>
        <p:spPr>
          <a:xfrm>
            <a:off x="9082658" y="65126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Yes</a:t>
            </a:r>
          </a:p>
        </p:txBody>
      </p:sp>
      <p:sp>
        <p:nvSpPr>
          <p:cNvPr id="203" name="Flowchart: Terminator 202">
            <a:extLst>
              <a:ext uri="{FF2B5EF4-FFF2-40B4-BE49-F238E27FC236}">
                <a16:creationId xmlns:a16="http://schemas.microsoft.com/office/drawing/2014/main" id="{AC2F53D3-B89D-C1E7-A8A8-E4DD4B550903}"/>
              </a:ext>
            </a:extLst>
          </p:cNvPr>
          <p:cNvSpPr/>
          <p:nvPr/>
        </p:nvSpPr>
        <p:spPr>
          <a:xfrm>
            <a:off x="9556066" y="697436"/>
            <a:ext cx="1181100" cy="46166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CA" sz="1200" dirty="0">
                <a:solidFill>
                  <a:schemeClr val="accent6">
                    <a:lumMod val="75000"/>
                  </a:schemeClr>
                </a:solidFill>
              </a:rPr>
              <a:t>Ready</a:t>
            </a:r>
          </a:p>
        </p:txBody>
      </p:sp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E9B72A7C-620E-A2B9-2425-A4C140AB93C9}"/>
              </a:ext>
            </a:extLst>
          </p:cNvPr>
          <p:cNvSpPr/>
          <p:nvPr/>
        </p:nvSpPr>
        <p:spPr>
          <a:xfrm>
            <a:off x="5287799" y="2153648"/>
            <a:ext cx="1417100" cy="4616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CA" sz="1200" dirty="0"/>
              <a:t>Request permission</a:t>
            </a:r>
          </a:p>
        </p:txBody>
      </p:sp>
      <p:sp>
        <p:nvSpPr>
          <p:cNvPr id="209" name="Flowchart: Process 208">
            <a:extLst>
              <a:ext uri="{FF2B5EF4-FFF2-40B4-BE49-F238E27FC236}">
                <a16:creationId xmlns:a16="http://schemas.microsoft.com/office/drawing/2014/main" id="{7D8A86D4-42C4-23EF-8E9E-A6F69273ADCA}"/>
              </a:ext>
            </a:extLst>
          </p:cNvPr>
          <p:cNvSpPr/>
          <p:nvPr/>
        </p:nvSpPr>
        <p:spPr>
          <a:xfrm>
            <a:off x="2632040" y="1581777"/>
            <a:ext cx="930334" cy="4616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 fontScale="85000" lnSpcReduction="20000"/>
          </a:bodyPr>
          <a:lstStyle/>
          <a:p>
            <a:pPr algn="ctr"/>
            <a:r>
              <a:rPr lang="en-CA" sz="1200" dirty="0"/>
              <a:t>Check permission state</a:t>
            </a:r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3C4E7D1B-C240-1A53-41D0-706719B2F4ED}"/>
              </a:ext>
            </a:extLst>
          </p:cNvPr>
          <p:cNvCxnSpPr>
            <a:cxnSpLocks/>
            <a:stCxn id="209" idx="3"/>
            <a:endCxn id="169" idx="1"/>
          </p:cNvCxnSpPr>
          <p:nvPr/>
        </p:nvCxnSpPr>
        <p:spPr>
          <a:xfrm flipV="1">
            <a:off x="3562374" y="1797228"/>
            <a:ext cx="307213" cy="153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lowchart: Process 235">
            <a:extLst>
              <a:ext uri="{FF2B5EF4-FFF2-40B4-BE49-F238E27FC236}">
                <a16:creationId xmlns:a16="http://schemas.microsoft.com/office/drawing/2014/main" id="{857C96EF-AC16-8570-8C32-2F85CD92AA9C}"/>
              </a:ext>
            </a:extLst>
          </p:cNvPr>
          <p:cNvSpPr/>
          <p:nvPr/>
        </p:nvSpPr>
        <p:spPr>
          <a:xfrm>
            <a:off x="3511722" y="2833523"/>
            <a:ext cx="1417100" cy="4616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 fontScale="85000" lnSpcReduction="20000"/>
          </a:bodyPr>
          <a:lstStyle/>
          <a:p>
            <a:pPr algn="ctr"/>
            <a:r>
              <a:rPr lang="en-CA" sz="1200" dirty="0"/>
              <a:t>Ask to double check supported browsers &amp; settings</a:t>
            </a:r>
          </a:p>
        </p:txBody>
      </p: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E2006F3C-2D43-D740-D3A6-FE7B565F9E2B}"/>
              </a:ext>
            </a:extLst>
          </p:cNvPr>
          <p:cNvCxnSpPr>
            <a:stCxn id="236" idx="2"/>
            <a:endCxn id="209" idx="2"/>
          </p:cNvCxnSpPr>
          <p:nvPr/>
        </p:nvCxnSpPr>
        <p:spPr>
          <a:xfrm rot="5400000" flipH="1">
            <a:off x="3032867" y="2107783"/>
            <a:ext cx="1251746" cy="1123065"/>
          </a:xfrm>
          <a:prstGeom prst="bentConnector3">
            <a:avLst>
              <a:gd name="adj1" fmla="val -18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Flowchart: Decision 253">
            <a:extLst>
              <a:ext uri="{FF2B5EF4-FFF2-40B4-BE49-F238E27FC236}">
                <a16:creationId xmlns:a16="http://schemas.microsoft.com/office/drawing/2014/main" id="{EDF7AA1E-B73C-BEA5-B332-C2B94B21B16B}"/>
              </a:ext>
            </a:extLst>
          </p:cNvPr>
          <p:cNvSpPr/>
          <p:nvPr/>
        </p:nvSpPr>
        <p:spPr>
          <a:xfrm>
            <a:off x="7075422" y="2052887"/>
            <a:ext cx="1312192" cy="7140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 fontScale="85000" lnSpcReduction="20000"/>
          </a:bodyPr>
          <a:lstStyle/>
          <a:p>
            <a:pPr algn="ctr"/>
            <a:r>
              <a:rPr lang="en-CA" sz="1200" dirty="0">
                <a:solidFill>
                  <a:schemeClr val="dk1"/>
                </a:solidFill>
              </a:rPr>
              <a:t>Permission state</a:t>
            </a:r>
          </a:p>
        </p:txBody>
      </p: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8CB25810-8B84-F71A-7035-20221726051F}"/>
              </a:ext>
            </a:extLst>
          </p:cNvPr>
          <p:cNvCxnSpPr>
            <a:cxnSpLocks/>
            <a:stCxn id="206" idx="3"/>
            <a:endCxn id="254" idx="1"/>
          </p:cNvCxnSpPr>
          <p:nvPr/>
        </p:nvCxnSpPr>
        <p:spPr>
          <a:xfrm>
            <a:off x="6704899" y="2384481"/>
            <a:ext cx="370523" cy="25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9428F59C-001C-503C-858C-5005DDB61D08}"/>
              </a:ext>
            </a:extLst>
          </p:cNvPr>
          <p:cNvSpPr txBox="1"/>
          <p:nvPr/>
        </p:nvSpPr>
        <p:spPr>
          <a:xfrm>
            <a:off x="7410634" y="1814035"/>
            <a:ext cx="691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Granted</a:t>
            </a:r>
          </a:p>
        </p:txBody>
      </p:sp>
      <p:cxnSp>
        <p:nvCxnSpPr>
          <p:cNvPr id="281" name="Connector: Elbow 280">
            <a:extLst>
              <a:ext uri="{FF2B5EF4-FFF2-40B4-BE49-F238E27FC236}">
                <a16:creationId xmlns:a16="http://schemas.microsoft.com/office/drawing/2014/main" id="{C5647EDA-1004-1948-0C21-F13A7CD1B488}"/>
              </a:ext>
            </a:extLst>
          </p:cNvPr>
          <p:cNvCxnSpPr>
            <a:cxnSpLocks/>
            <a:stCxn id="254" idx="0"/>
            <a:endCxn id="185" idx="2"/>
          </p:cNvCxnSpPr>
          <p:nvPr/>
        </p:nvCxnSpPr>
        <p:spPr>
          <a:xfrm rot="16200000" flipV="1">
            <a:off x="6426686" y="748055"/>
            <a:ext cx="918659" cy="16910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ED428F87-FFD7-CEFD-53CA-C5446B9F7E1F}"/>
              </a:ext>
            </a:extLst>
          </p:cNvPr>
          <p:cNvCxnSpPr>
            <a:cxnSpLocks/>
            <a:stCxn id="254" idx="2"/>
            <a:endCxn id="288" idx="0"/>
          </p:cNvCxnSpPr>
          <p:nvPr/>
        </p:nvCxnSpPr>
        <p:spPr>
          <a:xfrm rot="16200000" flipH="1">
            <a:off x="7467377" y="3031046"/>
            <a:ext cx="52828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Flowchart: Terminator 287">
            <a:extLst>
              <a:ext uri="{FF2B5EF4-FFF2-40B4-BE49-F238E27FC236}">
                <a16:creationId xmlns:a16="http://schemas.microsoft.com/office/drawing/2014/main" id="{DB2DC241-3514-87B9-73EE-A79A26D5EA0A}"/>
              </a:ext>
            </a:extLst>
          </p:cNvPr>
          <p:cNvSpPr/>
          <p:nvPr/>
        </p:nvSpPr>
        <p:spPr>
          <a:xfrm>
            <a:off x="7140969" y="3295188"/>
            <a:ext cx="1181100" cy="46166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 fontScale="77500" lnSpcReduction="20000"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Error: geolocation permission denied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3CD6D85-E777-EE68-3737-B303C1F23ACB}"/>
              </a:ext>
            </a:extLst>
          </p:cNvPr>
          <p:cNvSpPr txBox="1"/>
          <p:nvPr/>
        </p:nvSpPr>
        <p:spPr>
          <a:xfrm>
            <a:off x="7410634" y="2810929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Denied</a:t>
            </a:r>
          </a:p>
        </p:txBody>
      </p:sp>
      <p:sp>
        <p:nvSpPr>
          <p:cNvPr id="301" name="Flowchart: Terminator 300">
            <a:extLst>
              <a:ext uri="{FF2B5EF4-FFF2-40B4-BE49-F238E27FC236}">
                <a16:creationId xmlns:a16="http://schemas.microsoft.com/office/drawing/2014/main" id="{E2EEFE57-ABB6-5678-37AF-749215B4F908}"/>
              </a:ext>
            </a:extLst>
          </p:cNvPr>
          <p:cNvSpPr/>
          <p:nvPr/>
        </p:nvSpPr>
        <p:spPr>
          <a:xfrm>
            <a:off x="9556066" y="1478462"/>
            <a:ext cx="1181100" cy="46166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 fontScale="77500" lnSpcReduction="20000"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Error: could not get coordinates</a:t>
            </a:r>
          </a:p>
        </p:txBody>
      </p:sp>
      <p:cxnSp>
        <p:nvCxnSpPr>
          <p:cNvPr id="302" name="Connector: Elbow 301">
            <a:extLst>
              <a:ext uri="{FF2B5EF4-FFF2-40B4-BE49-F238E27FC236}">
                <a16:creationId xmlns:a16="http://schemas.microsoft.com/office/drawing/2014/main" id="{795CE240-0BF8-63F3-B403-30650FCC52D2}"/>
              </a:ext>
            </a:extLst>
          </p:cNvPr>
          <p:cNvCxnSpPr>
            <a:cxnSpLocks/>
            <a:stCxn id="194" idx="2"/>
            <a:endCxn id="301" idx="1"/>
          </p:cNvCxnSpPr>
          <p:nvPr/>
        </p:nvCxnSpPr>
        <p:spPr>
          <a:xfrm rot="16200000" flipH="1">
            <a:off x="8794350" y="947579"/>
            <a:ext cx="399144" cy="11242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92718498-5244-22D0-9C66-A1CE6DE3068B}"/>
              </a:ext>
            </a:extLst>
          </p:cNvPr>
          <p:cNvSpPr txBox="1"/>
          <p:nvPr/>
        </p:nvSpPr>
        <p:spPr>
          <a:xfrm>
            <a:off x="8471706" y="143682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No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B1DB0DC6-38AD-CFFE-CC9E-B350B5B11DE4}"/>
              </a:ext>
            </a:extLst>
          </p:cNvPr>
          <p:cNvSpPr/>
          <p:nvPr/>
        </p:nvSpPr>
        <p:spPr>
          <a:xfrm>
            <a:off x="3805755" y="3587906"/>
            <a:ext cx="1482043" cy="7731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Will fixing change watched state, or is reload needed?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0CA3C-8374-37D2-AFFB-5FD97A6B7A93}"/>
              </a:ext>
            </a:extLst>
          </p:cNvPr>
          <p:cNvSpPr/>
          <p:nvPr/>
        </p:nvSpPr>
        <p:spPr>
          <a:xfrm>
            <a:off x="637603" y="486726"/>
            <a:ext cx="862374" cy="177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unknown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B31F9B-DAA8-33DC-8716-97259F0A473E}"/>
              </a:ext>
            </a:extLst>
          </p:cNvPr>
          <p:cNvSpPr/>
          <p:nvPr/>
        </p:nvSpPr>
        <p:spPr>
          <a:xfrm>
            <a:off x="1196021" y="2360966"/>
            <a:ext cx="862374" cy="177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unavailable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9D3457-BF2B-17FC-F614-49D9BDAA81F0}"/>
              </a:ext>
            </a:extLst>
          </p:cNvPr>
          <p:cNvSpPr/>
          <p:nvPr/>
        </p:nvSpPr>
        <p:spPr>
          <a:xfrm>
            <a:off x="2688487" y="1430920"/>
            <a:ext cx="862374" cy="177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prompt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ABE51E-CA45-12F5-FDC9-84C7C77F9136}"/>
              </a:ext>
            </a:extLst>
          </p:cNvPr>
          <p:cNvSpPr/>
          <p:nvPr/>
        </p:nvSpPr>
        <p:spPr>
          <a:xfrm>
            <a:off x="4254253" y="3268587"/>
            <a:ext cx="862374" cy="177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denied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924BC3-49F8-7BD9-28EF-0D0C4193AB4E}"/>
              </a:ext>
            </a:extLst>
          </p:cNvPr>
          <p:cNvSpPr/>
          <p:nvPr/>
        </p:nvSpPr>
        <p:spPr>
          <a:xfrm>
            <a:off x="7670855" y="3210732"/>
            <a:ext cx="862374" cy="177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denied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61EB8E-6693-B43E-12A6-3FA8F4C33DCB}"/>
              </a:ext>
            </a:extLst>
          </p:cNvPr>
          <p:cNvSpPr/>
          <p:nvPr/>
        </p:nvSpPr>
        <p:spPr>
          <a:xfrm>
            <a:off x="5560594" y="2106262"/>
            <a:ext cx="862374" cy="177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prompt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53ECCD-D8C9-F7EC-9A05-3CC21079471B}"/>
              </a:ext>
            </a:extLst>
          </p:cNvPr>
          <p:cNvSpPr/>
          <p:nvPr/>
        </p:nvSpPr>
        <p:spPr>
          <a:xfrm>
            <a:off x="5609325" y="583245"/>
            <a:ext cx="862374" cy="177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granted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C30B7A-E809-CB1E-4D18-4E2C1F634510}"/>
              </a:ext>
            </a:extLst>
          </p:cNvPr>
          <p:cNvSpPr/>
          <p:nvPr/>
        </p:nvSpPr>
        <p:spPr>
          <a:xfrm>
            <a:off x="9683307" y="608707"/>
            <a:ext cx="862374" cy="177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ready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4F80B8-84C3-09DA-66CB-7C534014A782}"/>
              </a:ext>
            </a:extLst>
          </p:cNvPr>
          <p:cNvSpPr/>
          <p:nvPr/>
        </p:nvSpPr>
        <p:spPr>
          <a:xfrm>
            <a:off x="9780974" y="1886709"/>
            <a:ext cx="862374" cy="177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unavailable</a:t>
            </a:r>
          </a:p>
        </p:txBody>
      </p:sp>
    </p:spTree>
    <p:extLst>
      <p:ext uri="{BB962C8B-B14F-4D97-AF65-F5344CB8AC3E}">
        <p14:creationId xmlns:p14="http://schemas.microsoft.com/office/powerpoint/2010/main" val="374027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6BD13E42-BE75-9110-FD00-FC96FBDE86B7}"/>
              </a:ext>
            </a:extLst>
          </p:cNvPr>
          <p:cNvSpPr/>
          <p:nvPr/>
        </p:nvSpPr>
        <p:spPr>
          <a:xfrm>
            <a:off x="2397111" y="1424650"/>
            <a:ext cx="1469804" cy="43088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CA" sz="1100" dirty="0"/>
              <a:t>Add permission state listener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21A24C47-D8AC-FE4C-931E-88AABA15D41B}"/>
              </a:ext>
            </a:extLst>
          </p:cNvPr>
          <p:cNvSpPr/>
          <p:nvPr/>
        </p:nvSpPr>
        <p:spPr>
          <a:xfrm>
            <a:off x="2475917" y="2108611"/>
            <a:ext cx="1312192" cy="7140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CA" sz="1100" dirty="0"/>
              <a:t>Permission state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0B622A-4B7D-0C78-09F4-29DCD59E46F3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3132013" y="1855537"/>
            <a:ext cx="0" cy="25307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0365DF2F-40B7-35CF-68EE-68078761A4FD}"/>
              </a:ext>
            </a:extLst>
          </p:cNvPr>
          <p:cNvSpPr/>
          <p:nvPr/>
        </p:nvSpPr>
        <p:spPr>
          <a:xfrm>
            <a:off x="4588005" y="2165539"/>
            <a:ext cx="976980" cy="60016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CA" sz="1100" dirty="0"/>
              <a:t>Show permission button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5A6EC8-8433-3C5C-DA5D-E1691A30D472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3788109" y="2465621"/>
            <a:ext cx="79989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406E474B-E992-474A-DCC7-40A5AD1000A9}"/>
              </a:ext>
            </a:extLst>
          </p:cNvPr>
          <p:cNvSpPr/>
          <p:nvPr/>
        </p:nvSpPr>
        <p:spPr>
          <a:xfrm>
            <a:off x="635645" y="2162666"/>
            <a:ext cx="1312192" cy="605909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CA" sz="1100" dirty="0"/>
              <a:t>Provide steps to reset permission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F466AA-0AA4-EE42-D5CE-AB03E4C0D0FB}"/>
              </a:ext>
            </a:extLst>
          </p:cNvPr>
          <p:cNvCxnSpPr>
            <a:cxnSpLocks/>
            <a:stCxn id="16" idx="1"/>
            <a:endCxn id="42" idx="3"/>
          </p:cNvCxnSpPr>
          <p:nvPr/>
        </p:nvCxnSpPr>
        <p:spPr>
          <a:xfrm flipH="1">
            <a:off x="1947837" y="2465621"/>
            <a:ext cx="52808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1CB4ED-99A1-52A2-C76F-86FCF925088E}"/>
              </a:ext>
            </a:extLst>
          </p:cNvPr>
          <p:cNvCxnSpPr>
            <a:cxnSpLocks/>
            <a:stCxn id="16" idx="2"/>
            <a:endCxn id="58" idx="0"/>
          </p:cNvCxnSpPr>
          <p:nvPr/>
        </p:nvCxnSpPr>
        <p:spPr>
          <a:xfrm>
            <a:off x="3132013" y="2822630"/>
            <a:ext cx="0" cy="25307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Terminator 57">
            <a:extLst>
              <a:ext uri="{FF2B5EF4-FFF2-40B4-BE49-F238E27FC236}">
                <a16:creationId xmlns:a16="http://schemas.microsoft.com/office/drawing/2014/main" id="{4D175F26-C4AE-ED7F-BAD9-470EE181607C}"/>
              </a:ext>
            </a:extLst>
          </p:cNvPr>
          <p:cNvSpPr/>
          <p:nvPr/>
        </p:nvSpPr>
        <p:spPr>
          <a:xfrm>
            <a:off x="2397111" y="3075704"/>
            <a:ext cx="1469804" cy="605909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CA" sz="1100" dirty="0"/>
              <a:t>Geolocation permission granted</a:t>
            </a:r>
          </a:p>
        </p:txBody>
      </p:sp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1C04FCF3-C961-FF1E-89FA-7DADAC753DB9}"/>
              </a:ext>
            </a:extLst>
          </p:cNvPr>
          <p:cNvSpPr/>
          <p:nvPr/>
        </p:nvSpPr>
        <p:spPr>
          <a:xfrm>
            <a:off x="2397111" y="565667"/>
            <a:ext cx="1469804" cy="605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CA" sz="1100" dirty="0"/>
              <a:t>Geolocation is available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1A4773-8138-8837-A6E1-0E8D385DBE03}"/>
              </a:ext>
            </a:extLst>
          </p:cNvPr>
          <p:cNvCxnSpPr>
            <a:cxnSpLocks/>
            <a:stCxn id="59" idx="2"/>
            <a:endCxn id="9" idx="0"/>
          </p:cNvCxnSpPr>
          <p:nvPr/>
        </p:nvCxnSpPr>
        <p:spPr>
          <a:xfrm>
            <a:off x="3132013" y="1171576"/>
            <a:ext cx="0" cy="25307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Flowchart: Terminator 149">
            <a:extLst>
              <a:ext uri="{FF2B5EF4-FFF2-40B4-BE49-F238E27FC236}">
                <a16:creationId xmlns:a16="http://schemas.microsoft.com/office/drawing/2014/main" id="{2CB82970-74EF-E313-2BA8-E409CDA4CFAE}"/>
              </a:ext>
            </a:extLst>
          </p:cNvPr>
          <p:cNvSpPr/>
          <p:nvPr/>
        </p:nvSpPr>
        <p:spPr>
          <a:xfrm>
            <a:off x="8981181" y="1534792"/>
            <a:ext cx="1469804" cy="60590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CA" sz="1100" dirty="0"/>
              <a:t>Geolocation permission granted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26017D9-A39E-9C81-D47F-72F0CF79D378}"/>
              </a:ext>
            </a:extLst>
          </p:cNvPr>
          <p:cNvSpPr/>
          <p:nvPr/>
        </p:nvSpPr>
        <p:spPr>
          <a:xfrm>
            <a:off x="8801683" y="1446063"/>
            <a:ext cx="651140" cy="177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granted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DCD1324C-E879-4CA3-0BB3-4FBFA21F6959}"/>
              </a:ext>
            </a:extLst>
          </p:cNvPr>
          <p:cNvSpPr/>
          <p:nvPr/>
        </p:nvSpPr>
        <p:spPr>
          <a:xfrm>
            <a:off x="9059987" y="3193236"/>
            <a:ext cx="1312192" cy="7140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CA" sz="1100" dirty="0"/>
              <a:t>Valid coordinates?</a:t>
            </a:r>
          </a:p>
        </p:txBody>
      </p:sp>
      <p:sp>
        <p:nvSpPr>
          <p:cNvPr id="163" name="Flowchart: Process 162">
            <a:extLst>
              <a:ext uri="{FF2B5EF4-FFF2-40B4-BE49-F238E27FC236}">
                <a16:creationId xmlns:a16="http://schemas.microsoft.com/office/drawing/2014/main" id="{39F269FE-20C6-D9F0-A520-D67A779E41E1}"/>
              </a:ext>
            </a:extLst>
          </p:cNvPr>
          <p:cNvSpPr/>
          <p:nvPr/>
        </p:nvSpPr>
        <p:spPr>
          <a:xfrm>
            <a:off x="8981181" y="2451525"/>
            <a:ext cx="1469804" cy="43088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CA" sz="1100" dirty="0"/>
              <a:t>Start watching coordinates</a:t>
            </a:r>
          </a:p>
        </p:txBody>
      </p:sp>
      <p:sp>
        <p:nvSpPr>
          <p:cNvPr id="168" name="Flowchart: Terminator 167">
            <a:extLst>
              <a:ext uri="{FF2B5EF4-FFF2-40B4-BE49-F238E27FC236}">
                <a16:creationId xmlns:a16="http://schemas.microsoft.com/office/drawing/2014/main" id="{42DA600A-4622-9BB2-ECE7-B1FBE3322684}"/>
              </a:ext>
            </a:extLst>
          </p:cNvPr>
          <p:cNvSpPr/>
          <p:nvPr/>
        </p:nvSpPr>
        <p:spPr>
          <a:xfrm>
            <a:off x="7870355" y="4218078"/>
            <a:ext cx="1469804" cy="36787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CA" sz="1100" dirty="0"/>
              <a:t>Error</a:t>
            </a:r>
          </a:p>
        </p:txBody>
      </p:sp>
      <p:sp>
        <p:nvSpPr>
          <p:cNvPr id="170" name="Flowchart: Terminator 169">
            <a:extLst>
              <a:ext uri="{FF2B5EF4-FFF2-40B4-BE49-F238E27FC236}">
                <a16:creationId xmlns:a16="http://schemas.microsoft.com/office/drawing/2014/main" id="{50835287-9015-AAB3-F801-6A7E74557D77}"/>
              </a:ext>
            </a:extLst>
          </p:cNvPr>
          <p:cNvSpPr/>
          <p:nvPr/>
        </p:nvSpPr>
        <p:spPr>
          <a:xfrm>
            <a:off x="10092008" y="4221073"/>
            <a:ext cx="1469804" cy="36787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CA" sz="1100" dirty="0"/>
              <a:t>Ready!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8C1286D6-AB44-4E1A-8E03-38BFBA9BA24F}"/>
              </a:ext>
            </a:extLst>
          </p:cNvPr>
          <p:cNvCxnSpPr>
            <a:cxnSpLocks/>
            <a:stCxn id="160" idx="1"/>
            <a:endCxn id="168" idx="0"/>
          </p:cNvCxnSpPr>
          <p:nvPr/>
        </p:nvCxnSpPr>
        <p:spPr>
          <a:xfrm rot="10800000" flipV="1">
            <a:off x="8605257" y="3550246"/>
            <a:ext cx="454730" cy="667832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5B92C1A3-0E39-599C-D05D-F469A6A25CB0}"/>
              </a:ext>
            </a:extLst>
          </p:cNvPr>
          <p:cNvCxnSpPr>
            <a:cxnSpLocks/>
            <a:stCxn id="160" idx="3"/>
            <a:endCxn id="170" idx="0"/>
          </p:cNvCxnSpPr>
          <p:nvPr/>
        </p:nvCxnSpPr>
        <p:spPr>
          <a:xfrm>
            <a:off x="10372179" y="3550246"/>
            <a:ext cx="454731" cy="670827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ED17315C-CBE7-8478-8208-97F085A9C83E}"/>
              </a:ext>
            </a:extLst>
          </p:cNvPr>
          <p:cNvCxnSpPr>
            <a:cxnSpLocks/>
            <a:stCxn id="150" idx="2"/>
            <a:endCxn id="163" idx="0"/>
          </p:cNvCxnSpPr>
          <p:nvPr/>
        </p:nvCxnSpPr>
        <p:spPr>
          <a:xfrm>
            <a:off x="9716083" y="2140701"/>
            <a:ext cx="0" cy="31082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684B2309-7C80-DF15-1E5D-8D2236C277E4}"/>
              </a:ext>
            </a:extLst>
          </p:cNvPr>
          <p:cNvCxnSpPr>
            <a:cxnSpLocks/>
            <a:stCxn id="163" idx="2"/>
            <a:endCxn id="160" idx="0"/>
          </p:cNvCxnSpPr>
          <p:nvPr/>
        </p:nvCxnSpPr>
        <p:spPr>
          <a:xfrm>
            <a:off x="9716083" y="2882412"/>
            <a:ext cx="0" cy="31082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6845A7E-B6D6-62DC-3BE7-0A85EBAA7C0A}"/>
              </a:ext>
            </a:extLst>
          </p:cNvPr>
          <p:cNvSpPr/>
          <p:nvPr/>
        </p:nvSpPr>
        <p:spPr>
          <a:xfrm>
            <a:off x="7680165" y="4129349"/>
            <a:ext cx="736269" cy="177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unavailable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A449F68-57D3-272F-9370-034FF26C689F}"/>
              </a:ext>
            </a:extLst>
          </p:cNvPr>
          <p:cNvSpPr/>
          <p:nvPr/>
        </p:nvSpPr>
        <p:spPr>
          <a:xfrm>
            <a:off x="9916081" y="4129349"/>
            <a:ext cx="736269" cy="177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ready</a:t>
            </a:r>
          </a:p>
        </p:txBody>
      </p:sp>
      <p:sp>
        <p:nvSpPr>
          <p:cNvPr id="213" name="Flowchart: Decision 212">
            <a:extLst>
              <a:ext uri="{FF2B5EF4-FFF2-40B4-BE49-F238E27FC236}">
                <a16:creationId xmlns:a16="http://schemas.microsoft.com/office/drawing/2014/main" id="{BBC1461E-2097-A0BA-066E-3EEAB4ED7A6F}"/>
              </a:ext>
            </a:extLst>
          </p:cNvPr>
          <p:cNvSpPr/>
          <p:nvPr/>
        </p:nvSpPr>
        <p:spPr>
          <a:xfrm>
            <a:off x="4420399" y="3018777"/>
            <a:ext cx="1312192" cy="7140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CA" sz="1100" dirty="0"/>
              <a:t>Permission state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97AAB8-AAEE-D7F7-39A0-F3FC92989BAC}"/>
              </a:ext>
            </a:extLst>
          </p:cNvPr>
          <p:cNvCxnSpPr>
            <a:cxnSpLocks/>
            <a:stCxn id="213" idx="1"/>
            <a:endCxn id="58" idx="3"/>
          </p:cNvCxnSpPr>
          <p:nvPr/>
        </p:nvCxnSpPr>
        <p:spPr>
          <a:xfrm flipH="1">
            <a:off x="3866915" y="3375787"/>
            <a:ext cx="553484" cy="28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D87E28D8-E937-E007-40E1-4110F026535F}"/>
              </a:ext>
            </a:extLst>
          </p:cNvPr>
          <p:cNvCxnSpPr>
            <a:cxnSpLocks/>
            <a:stCxn id="24" idx="2"/>
            <a:endCxn id="213" idx="0"/>
          </p:cNvCxnSpPr>
          <p:nvPr/>
        </p:nvCxnSpPr>
        <p:spPr>
          <a:xfrm>
            <a:off x="5076495" y="2765703"/>
            <a:ext cx="0" cy="25307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F11ED871-03A0-57CC-4CD5-CE2136A98748}"/>
              </a:ext>
            </a:extLst>
          </p:cNvPr>
          <p:cNvCxnSpPr>
            <a:cxnSpLocks/>
            <a:stCxn id="213" idx="2"/>
            <a:endCxn id="42" idx="2"/>
          </p:cNvCxnSpPr>
          <p:nvPr/>
        </p:nvCxnSpPr>
        <p:spPr>
          <a:xfrm rot="5400000" flipH="1">
            <a:off x="2702007" y="1358309"/>
            <a:ext cx="964221" cy="3784754"/>
          </a:xfrm>
          <a:prstGeom prst="bentConnector3">
            <a:avLst>
              <a:gd name="adj1" fmla="val -23708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FD0108A4-439C-80DD-C54B-AF3C233BA3D4}"/>
              </a:ext>
            </a:extLst>
          </p:cNvPr>
          <p:cNvCxnSpPr>
            <a:cxnSpLocks/>
            <a:stCxn id="213" idx="3"/>
            <a:endCxn id="24" idx="3"/>
          </p:cNvCxnSpPr>
          <p:nvPr/>
        </p:nvCxnSpPr>
        <p:spPr>
          <a:xfrm flipH="1" flipV="1">
            <a:off x="5564985" y="2465621"/>
            <a:ext cx="167606" cy="910166"/>
          </a:xfrm>
          <a:prstGeom prst="bentConnector3">
            <a:avLst>
              <a:gd name="adj1" fmla="val -136391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2C752CDE-CA0B-0DA8-393E-AFAA6DDD3F05}"/>
              </a:ext>
            </a:extLst>
          </p:cNvPr>
          <p:cNvSpPr txBox="1"/>
          <p:nvPr/>
        </p:nvSpPr>
        <p:spPr>
          <a:xfrm>
            <a:off x="1974860" y="2249623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denied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21272F3-8E56-019B-BC36-3A7881446721}"/>
              </a:ext>
            </a:extLst>
          </p:cNvPr>
          <p:cNvSpPr txBox="1"/>
          <p:nvPr/>
        </p:nvSpPr>
        <p:spPr>
          <a:xfrm>
            <a:off x="5031238" y="3693011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denied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831187F4-2F2F-10E0-410B-41CFA35B354B}"/>
              </a:ext>
            </a:extLst>
          </p:cNvPr>
          <p:cNvSpPr txBox="1"/>
          <p:nvPr/>
        </p:nvSpPr>
        <p:spPr>
          <a:xfrm>
            <a:off x="3810013" y="2253891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prompt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644A8CC-17A3-7394-6890-32F404C29C54}"/>
              </a:ext>
            </a:extLst>
          </p:cNvPr>
          <p:cNvSpPr txBox="1"/>
          <p:nvPr/>
        </p:nvSpPr>
        <p:spPr>
          <a:xfrm>
            <a:off x="5932639" y="3244981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prompt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1117957-71B6-E747-804C-04DACD9E5E55}"/>
              </a:ext>
            </a:extLst>
          </p:cNvPr>
          <p:cNvSpPr txBox="1"/>
          <p:nvPr/>
        </p:nvSpPr>
        <p:spPr>
          <a:xfrm>
            <a:off x="3088278" y="2798470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granted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DF175F0-CF03-FF03-0A64-82F529A1A986}"/>
              </a:ext>
            </a:extLst>
          </p:cNvPr>
          <p:cNvSpPr txBox="1"/>
          <p:nvPr/>
        </p:nvSpPr>
        <p:spPr>
          <a:xfrm>
            <a:off x="3866915" y="3122493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granted</a:t>
            </a:r>
          </a:p>
        </p:txBody>
      </p:sp>
    </p:spTree>
    <p:extLst>
      <p:ext uri="{BB962C8B-B14F-4D97-AF65-F5344CB8AC3E}">
        <p14:creationId xmlns:p14="http://schemas.microsoft.com/office/powerpoint/2010/main" val="356977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0B622A-4B7D-0C78-09F4-29DCD59E46F3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3122086" y="1842527"/>
            <a:ext cx="0" cy="2400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5A6EC8-8433-3C5C-DA5D-E1691A30D472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>
            <a:off x="3122086" y="2796610"/>
            <a:ext cx="0" cy="2400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406E474B-E992-474A-DCC7-40A5AD1000A9}"/>
              </a:ext>
            </a:extLst>
          </p:cNvPr>
          <p:cNvSpPr/>
          <p:nvPr/>
        </p:nvSpPr>
        <p:spPr>
          <a:xfrm>
            <a:off x="1153798" y="4830985"/>
            <a:ext cx="1312192" cy="605909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CA" sz="1100" dirty="0"/>
              <a:t>Provide steps to reset permission</a:t>
            </a:r>
          </a:p>
        </p:txBody>
      </p:sp>
      <p:sp>
        <p:nvSpPr>
          <p:cNvPr id="58" name="Flowchart: Terminator 57">
            <a:extLst>
              <a:ext uri="{FF2B5EF4-FFF2-40B4-BE49-F238E27FC236}">
                <a16:creationId xmlns:a16="http://schemas.microsoft.com/office/drawing/2014/main" id="{4D175F26-C4AE-ED7F-BAD9-470EE181607C}"/>
              </a:ext>
            </a:extLst>
          </p:cNvPr>
          <p:cNvSpPr/>
          <p:nvPr/>
        </p:nvSpPr>
        <p:spPr>
          <a:xfrm>
            <a:off x="3778182" y="4830986"/>
            <a:ext cx="1469804" cy="605909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CA" sz="1100" dirty="0"/>
              <a:t>Geolocation permission granted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1A4773-8138-8837-A6E1-0E8D385DBE03}"/>
              </a:ext>
            </a:extLst>
          </p:cNvPr>
          <p:cNvCxnSpPr>
            <a:cxnSpLocks/>
            <a:stCxn id="59" idx="2"/>
            <a:endCxn id="9" idx="0"/>
          </p:cNvCxnSpPr>
          <p:nvPr/>
        </p:nvCxnSpPr>
        <p:spPr>
          <a:xfrm>
            <a:off x="3122086" y="1171576"/>
            <a:ext cx="0" cy="2400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6BD13E42-BE75-9110-FD00-FC96FBDE86B7}"/>
              </a:ext>
            </a:extLst>
          </p:cNvPr>
          <p:cNvSpPr/>
          <p:nvPr/>
        </p:nvSpPr>
        <p:spPr>
          <a:xfrm>
            <a:off x="2387184" y="1411640"/>
            <a:ext cx="1469804" cy="43088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CA" sz="1100" dirty="0"/>
              <a:t>Add permission state listener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21A24C47-D8AC-FE4C-931E-88AABA15D41B}"/>
              </a:ext>
            </a:extLst>
          </p:cNvPr>
          <p:cNvSpPr/>
          <p:nvPr/>
        </p:nvSpPr>
        <p:spPr>
          <a:xfrm>
            <a:off x="2465990" y="2082591"/>
            <a:ext cx="1312192" cy="7140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CA" sz="1050" dirty="0"/>
              <a:t>Check permission</a:t>
            </a:r>
          </a:p>
          <a:p>
            <a:pPr algn="ctr"/>
            <a:r>
              <a:rPr lang="en-CA" sz="1050" dirty="0"/>
              <a:t>state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0365DF2F-40B7-35CF-68EE-68078761A4FD}"/>
              </a:ext>
            </a:extLst>
          </p:cNvPr>
          <p:cNvSpPr/>
          <p:nvPr/>
        </p:nvSpPr>
        <p:spPr>
          <a:xfrm>
            <a:off x="2633596" y="3036674"/>
            <a:ext cx="976980" cy="60016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CA" sz="1100" dirty="0"/>
              <a:t>Show permission button</a:t>
            </a:r>
          </a:p>
        </p:txBody>
      </p:sp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1C04FCF3-C961-FF1E-89FA-7DADAC753DB9}"/>
              </a:ext>
            </a:extLst>
          </p:cNvPr>
          <p:cNvSpPr/>
          <p:nvPr/>
        </p:nvSpPr>
        <p:spPr>
          <a:xfrm>
            <a:off x="2387184" y="565667"/>
            <a:ext cx="1469804" cy="605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CA" sz="1100" dirty="0"/>
              <a:t>Geolocation is available</a:t>
            </a:r>
          </a:p>
        </p:txBody>
      </p:sp>
      <p:sp>
        <p:nvSpPr>
          <p:cNvPr id="213" name="Flowchart: Decision 212">
            <a:extLst>
              <a:ext uri="{FF2B5EF4-FFF2-40B4-BE49-F238E27FC236}">
                <a16:creationId xmlns:a16="http://schemas.microsoft.com/office/drawing/2014/main" id="{BBC1461E-2097-A0BA-066E-3EEAB4ED7A6F}"/>
              </a:ext>
            </a:extLst>
          </p:cNvPr>
          <p:cNvSpPr/>
          <p:nvPr/>
        </p:nvSpPr>
        <p:spPr>
          <a:xfrm>
            <a:off x="2465990" y="3876902"/>
            <a:ext cx="1312192" cy="7140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CA" sz="1100" dirty="0"/>
              <a:t>Await user</a:t>
            </a:r>
          </a:p>
          <a:p>
            <a:pPr algn="ctr"/>
            <a:r>
              <a:rPr lang="en-CA" sz="1100" dirty="0"/>
              <a:t>decision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D87E28D8-E937-E007-40E1-4110F026535F}"/>
              </a:ext>
            </a:extLst>
          </p:cNvPr>
          <p:cNvCxnSpPr>
            <a:cxnSpLocks/>
            <a:stCxn id="24" idx="2"/>
            <a:endCxn id="213" idx="0"/>
          </p:cNvCxnSpPr>
          <p:nvPr/>
        </p:nvCxnSpPr>
        <p:spPr>
          <a:xfrm>
            <a:off x="3122086" y="3636838"/>
            <a:ext cx="0" cy="2400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F11ED871-03A0-57CC-4CD5-CE2136A98748}"/>
              </a:ext>
            </a:extLst>
          </p:cNvPr>
          <p:cNvCxnSpPr>
            <a:cxnSpLocks/>
            <a:stCxn id="213" idx="1"/>
            <a:endCxn id="42" idx="0"/>
          </p:cNvCxnSpPr>
          <p:nvPr/>
        </p:nvCxnSpPr>
        <p:spPr>
          <a:xfrm rot="10800000" flipV="1">
            <a:off x="1809894" y="4233911"/>
            <a:ext cx="656096" cy="597073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2C752CDE-CA0B-0DA8-393E-AFAA6DDD3F05}"/>
              </a:ext>
            </a:extLst>
          </p:cNvPr>
          <p:cNvSpPr txBox="1"/>
          <p:nvPr/>
        </p:nvSpPr>
        <p:spPr>
          <a:xfrm>
            <a:off x="1986226" y="2199535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denied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21272F3-8E56-019B-BC36-3A7881446721}"/>
              </a:ext>
            </a:extLst>
          </p:cNvPr>
          <p:cNvSpPr txBox="1"/>
          <p:nvPr/>
        </p:nvSpPr>
        <p:spPr>
          <a:xfrm>
            <a:off x="2045984" y="3994821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block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831187F4-2F2F-10E0-410B-41CFA35B354B}"/>
              </a:ext>
            </a:extLst>
          </p:cNvPr>
          <p:cNvSpPr txBox="1"/>
          <p:nvPr/>
        </p:nvSpPr>
        <p:spPr>
          <a:xfrm>
            <a:off x="3088880" y="2742685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prompt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1117957-71B6-E747-804C-04DACD9E5E55}"/>
              </a:ext>
            </a:extLst>
          </p:cNvPr>
          <p:cNvSpPr txBox="1"/>
          <p:nvPr/>
        </p:nvSpPr>
        <p:spPr>
          <a:xfrm>
            <a:off x="3703151" y="2199535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granted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DF175F0-CF03-FF03-0A64-82F529A1A986}"/>
              </a:ext>
            </a:extLst>
          </p:cNvPr>
          <p:cNvSpPr txBox="1"/>
          <p:nvPr/>
        </p:nvSpPr>
        <p:spPr>
          <a:xfrm>
            <a:off x="3778182" y="3980450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allow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E8A7F1B-F42F-77DA-EE77-AFB13707AAF7}"/>
              </a:ext>
            </a:extLst>
          </p:cNvPr>
          <p:cNvCxnSpPr>
            <a:cxnSpLocks/>
            <a:stCxn id="16" idx="3"/>
            <a:endCxn id="58" idx="0"/>
          </p:cNvCxnSpPr>
          <p:nvPr/>
        </p:nvCxnSpPr>
        <p:spPr>
          <a:xfrm>
            <a:off x="3778182" y="2439601"/>
            <a:ext cx="734902" cy="2391385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6CE937B-677D-CCA2-5222-EDBB7837692C}"/>
              </a:ext>
            </a:extLst>
          </p:cNvPr>
          <p:cNvCxnSpPr>
            <a:cxnSpLocks/>
            <a:stCxn id="213" idx="3"/>
            <a:endCxn id="58" idx="0"/>
          </p:cNvCxnSpPr>
          <p:nvPr/>
        </p:nvCxnSpPr>
        <p:spPr>
          <a:xfrm>
            <a:off x="3778182" y="4233912"/>
            <a:ext cx="734902" cy="597074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CD63D18-2670-8302-9448-344F0EE06F48}"/>
              </a:ext>
            </a:extLst>
          </p:cNvPr>
          <p:cNvCxnSpPr>
            <a:cxnSpLocks/>
            <a:stCxn id="16" idx="1"/>
            <a:endCxn id="42" idx="0"/>
          </p:cNvCxnSpPr>
          <p:nvPr/>
        </p:nvCxnSpPr>
        <p:spPr>
          <a:xfrm rot="10800000" flipV="1">
            <a:off x="1809894" y="2439601"/>
            <a:ext cx="656096" cy="2391384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89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AEEADA-A1B0-08CE-864A-9A4C40A4AC3A}"/>
              </a:ext>
            </a:extLst>
          </p:cNvPr>
          <p:cNvSpPr txBox="1"/>
          <p:nvPr/>
        </p:nvSpPr>
        <p:spPr>
          <a:xfrm>
            <a:off x="396240" y="181630"/>
            <a:ext cx="126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Orientation</a:t>
            </a:r>
          </a:p>
        </p:txBody>
      </p:sp>
      <p:sp>
        <p:nvSpPr>
          <p:cNvPr id="144" name="Flowchart: Process 143">
            <a:extLst>
              <a:ext uri="{FF2B5EF4-FFF2-40B4-BE49-F238E27FC236}">
                <a16:creationId xmlns:a16="http://schemas.microsoft.com/office/drawing/2014/main" id="{53B07BF8-840C-08CE-F1F9-E6D0C6D0A273}"/>
              </a:ext>
            </a:extLst>
          </p:cNvPr>
          <p:cNvSpPr/>
          <p:nvPr/>
        </p:nvSpPr>
        <p:spPr>
          <a:xfrm>
            <a:off x="360241" y="579593"/>
            <a:ext cx="1417100" cy="4616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CA" sz="1200" dirty="0"/>
              <a:t>Detect orientation feature</a:t>
            </a:r>
          </a:p>
        </p:txBody>
      </p:sp>
      <p:sp>
        <p:nvSpPr>
          <p:cNvPr id="148" name="Flowchart: Decision 147">
            <a:extLst>
              <a:ext uri="{FF2B5EF4-FFF2-40B4-BE49-F238E27FC236}">
                <a16:creationId xmlns:a16="http://schemas.microsoft.com/office/drawing/2014/main" id="{74EA1037-4381-6098-D892-1640D9FA6F4A}"/>
              </a:ext>
            </a:extLst>
          </p:cNvPr>
          <p:cNvSpPr/>
          <p:nvPr/>
        </p:nvSpPr>
        <p:spPr>
          <a:xfrm>
            <a:off x="457474" y="1455600"/>
            <a:ext cx="1312192" cy="7140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 fontScale="85000" lnSpcReduction="10000"/>
          </a:bodyPr>
          <a:lstStyle/>
          <a:p>
            <a:pPr algn="ctr"/>
            <a:r>
              <a:rPr lang="en-CA" sz="1200" dirty="0">
                <a:solidFill>
                  <a:schemeClr val="dk1"/>
                </a:solidFill>
              </a:rPr>
              <a:t>Available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6C07A4FB-F97E-2A2C-078B-5DE0A30637B4}"/>
              </a:ext>
            </a:extLst>
          </p:cNvPr>
          <p:cNvCxnSpPr>
            <a:stCxn id="144" idx="2"/>
            <a:endCxn id="148" idx="0"/>
          </p:cNvCxnSpPr>
          <p:nvPr/>
        </p:nvCxnSpPr>
        <p:spPr>
          <a:xfrm rot="16200000" flipH="1">
            <a:off x="884009" y="1226039"/>
            <a:ext cx="414342" cy="447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Terminator 154">
            <a:extLst>
              <a:ext uri="{FF2B5EF4-FFF2-40B4-BE49-F238E27FC236}">
                <a16:creationId xmlns:a16="http://schemas.microsoft.com/office/drawing/2014/main" id="{87770A10-CD02-5D9F-7EA7-063913196BAC}"/>
              </a:ext>
            </a:extLst>
          </p:cNvPr>
          <p:cNvSpPr/>
          <p:nvPr/>
        </p:nvSpPr>
        <p:spPr>
          <a:xfrm>
            <a:off x="523020" y="2461203"/>
            <a:ext cx="1181100" cy="46166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 fontScale="77500" lnSpcReduction="20000"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Error: orientation unavailable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E5B3C6C0-9DED-46A5-27BA-B0A29A01B6A5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rot="5400000">
            <a:off x="967778" y="2315411"/>
            <a:ext cx="29158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FB60A309-8680-A20F-232C-0A68C9C0906E}"/>
              </a:ext>
            </a:extLst>
          </p:cNvPr>
          <p:cNvSpPr txBox="1"/>
          <p:nvPr/>
        </p:nvSpPr>
        <p:spPr>
          <a:xfrm>
            <a:off x="754114" y="216118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No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57846A56-C78E-F01D-5DB8-529205BDE5C2}"/>
              </a:ext>
            </a:extLst>
          </p:cNvPr>
          <p:cNvCxnSpPr>
            <a:cxnSpLocks/>
            <a:stCxn id="148" idx="3"/>
            <a:endCxn id="209" idx="1"/>
          </p:cNvCxnSpPr>
          <p:nvPr/>
        </p:nvCxnSpPr>
        <p:spPr>
          <a:xfrm>
            <a:off x="1769666" y="1812610"/>
            <a:ext cx="61899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FC711879-E2AD-3113-221C-9316D8B16080}"/>
              </a:ext>
            </a:extLst>
          </p:cNvPr>
          <p:cNvSpPr txBox="1"/>
          <p:nvPr/>
        </p:nvSpPr>
        <p:spPr>
          <a:xfrm>
            <a:off x="4167397" y="521560"/>
            <a:ext cx="691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Granted</a:t>
            </a:r>
          </a:p>
        </p:txBody>
      </p:sp>
      <p:sp>
        <p:nvSpPr>
          <p:cNvPr id="169" name="Flowchart: Decision 168">
            <a:extLst>
              <a:ext uri="{FF2B5EF4-FFF2-40B4-BE49-F238E27FC236}">
                <a16:creationId xmlns:a16="http://schemas.microsoft.com/office/drawing/2014/main" id="{AC2510DF-D923-AFEC-23B0-65C1F1646833}"/>
              </a:ext>
            </a:extLst>
          </p:cNvPr>
          <p:cNvSpPr/>
          <p:nvPr/>
        </p:nvSpPr>
        <p:spPr>
          <a:xfrm>
            <a:off x="3626204" y="1440218"/>
            <a:ext cx="1312192" cy="7140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 fontScale="85000" lnSpcReduction="20000"/>
          </a:bodyPr>
          <a:lstStyle/>
          <a:p>
            <a:pPr algn="ctr"/>
            <a:r>
              <a:rPr lang="en-CA" sz="1200" dirty="0">
                <a:solidFill>
                  <a:schemeClr val="dk1"/>
                </a:solidFill>
              </a:rPr>
              <a:t>Permission state</a:t>
            </a:r>
          </a:p>
        </p:txBody>
      </p: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3814F80E-DBDB-48CC-A253-1980A8E95E8F}"/>
              </a:ext>
            </a:extLst>
          </p:cNvPr>
          <p:cNvCxnSpPr>
            <a:cxnSpLocks/>
            <a:stCxn id="169" idx="0"/>
            <a:endCxn id="50" idx="1"/>
          </p:cNvCxnSpPr>
          <p:nvPr/>
        </p:nvCxnSpPr>
        <p:spPr>
          <a:xfrm rot="5400000" flipH="1" flipV="1">
            <a:off x="4729958" y="278544"/>
            <a:ext cx="714017" cy="160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D06CBC7F-29D1-B7B0-5DDE-44B3734445AA}"/>
              </a:ext>
            </a:extLst>
          </p:cNvPr>
          <p:cNvCxnSpPr>
            <a:cxnSpLocks/>
            <a:stCxn id="169" idx="2"/>
            <a:endCxn id="9" idx="0"/>
          </p:cNvCxnSpPr>
          <p:nvPr/>
        </p:nvCxnSpPr>
        <p:spPr>
          <a:xfrm rot="5400000">
            <a:off x="2837910" y="2041701"/>
            <a:ext cx="1331855" cy="15569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E75176F5-F04E-F214-834A-224AC032A097}"/>
              </a:ext>
            </a:extLst>
          </p:cNvPr>
          <p:cNvSpPr txBox="1"/>
          <p:nvPr/>
        </p:nvSpPr>
        <p:spPr>
          <a:xfrm>
            <a:off x="3989172" y="218210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Denied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C8C5117-1D98-D859-A668-CC6D195D393D}"/>
              </a:ext>
            </a:extLst>
          </p:cNvPr>
          <p:cNvSpPr txBox="1"/>
          <p:nvPr/>
        </p:nvSpPr>
        <p:spPr>
          <a:xfrm>
            <a:off x="3970966" y="2348474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Prompt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C2A6B5A-3F43-D2B0-F783-1C93CCFA7FE2}"/>
              </a:ext>
            </a:extLst>
          </p:cNvPr>
          <p:cNvSpPr txBox="1"/>
          <p:nvPr/>
        </p:nvSpPr>
        <p:spPr>
          <a:xfrm>
            <a:off x="1583922" y="14473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Yes</a:t>
            </a:r>
          </a:p>
        </p:txBody>
      </p:sp>
      <p:sp>
        <p:nvSpPr>
          <p:cNvPr id="209" name="Flowchart: Process 208">
            <a:extLst>
              <a:ext uri="{FF2B5EF4-FFF2-40B4-BE49-F238E27FC236}">
                <a16:creationId xmlns:a16="http://schemas.microsoft.com/office/drawing/2014/main" id="{7D8A86D4-42C4-23EF-8E9E-A6F69273ADCA}"/>
              </a:ext>
            </a:extLst>
          </p:cNvPr>
          <p:cNvSpPr/>
          <p:nvPr/>
        </p:nvSpPr>
        <p:spPr>
          <a:xfrm>
            <a:off x="2388657" y="1581777"/>
            <a:ext cx="930334" cy="4616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 fontScale="85000" lnSpcReduction="20000"/>
          </a:bodyPr>
          <a:lstStyle/>
          <a:p>
            <a:pPr algn="ctr"/>
            <a:r>
              <a:rPr lang="en-CA" sz="1200" dirty="0"/>
              <a:t>Check permission state</a:t>
            </a:r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3C4E7D1B-C240-1A53-41D0-706719B2F4ED}"/>
              </a:ext>
            </a:extLst>
          </p:cNvPr>
          <p:cNvCxnSpPr>
            <a:cxnSpLocks/>
            <a:stCxn id="209" idx="3"/>
            <a:endCxn id="169" idx="1"/>
          </p:cNvCxnSpPr>
          <p:nvPr/>
        </p:nvCxnSpPr>
        <p:spPr>
          <a:xfrm flipV="1">
            <a:off x="3318991" y="1797228"/>
            <a:ext cx="307213" cy="153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204E4CCA-BACE-E05E-B0B5-8E4A766719F2}"/>
              </a:ext>
            </a:extLst>
          </p:cNvPr>
          <p:cNvSpPr/>
          <p:nvPr/>
        </p:nvSpPr>
        <p:spPr>
          <a:xfrm>
            <a:off x="1970759" y="3486092"/>
            <a:ext cx="1509230" cy="7140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 fontScale="70000" lnSpcReduction="20000"/>
          </a:bodyPr>
          <a:lstStyle/>
          <a:p>
            <a:pPr algn="ctr"/>
            <a:r>
              <a:rPr lang="en-CA" sz="1200" dirty="0" err="1">
                <a:solidFill>
                  <a:schemeClr val="dk1"/>
                </a:solidFill>
              </a:rPr>
              <a:t>requestPermission</a:t>
            </a:r>
            <a:r>
              <a:rPr lang="en-CA" sz="1200" dirty="0">
                <a:solidFill>
                  <a:schemeClr val="dk1"/>
                </a:solidFill>
              </a:rPr>
              <a:t>() exists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9C603B82-C3DC-E09C-F47B-4DFD540477BF}"/>
              </a:ext>
            </a:extLst>
          </p:cNvPr>
          <p:cNvSpPr/>
          <p:nvPr/>
        </p:nvSpPr>
        <p:spPr>
          <a:xfrm>
            <a:off x="3911598" y="3596885"/>
            <a:ext cx="930334" cy="4616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CA" sz="1200" dirty="0"/>
              <a:t>Ask permission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29828F9-D520-87F4-2B22-7EB43DCAABD8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3479989" y="3827718"/>
            <a:ext cx="431609" cy="15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27B128A-DC81-0846-F9CE-58DEABF84918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4841932" y="3827718"/>
            <a:ext cx="42462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69DA9900-8A2B-FEE8-1B94-AD10861069B6}"/>
              </a:ext>
            </a:extLst>
          </p:cNvPr>
          <p:cNvSpPr/>
          <p:nvPr/>
        </p:nvSpPr>
        <p:spPr>
          <a:xfrm>
            <a:off x="5266556" y="3470708"/>
            <a:ext cx="1312192" cy="7140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 fontScale="85000" lnSpcReduction="20000"/>
          </a:bodyPr>
          <a:lstStyle/>
          <a:p>
            <a:pPr algn="ctr"/>
            <a:r>
              <a:rPr lang="en-CA" sz="1200" dirty="0">
                <a:solidFill>
                  <a:schemeClr val="dk1"/>
                </a:solidFill>
              </a:rPr>
              <a:t>Permission State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61B0C1D-0E0D-3630-5D6C-7BBDD31DE11F}"/>
              </a:ext>
            </a:extLst>
          </p:cNvPr>
          <p:cNvCxnSpPr>
            <a:cxnSpLocks/>
            <a:stCxn id="33" idx="2"/>
            <a:endCxn id="249" idx="3"/>
          </p:cNvCxnSpPr>
          <p:nvPr/>
        </p:nvCxnSpPr>
        <p:spPr>
          <a:xfrm rot="5400000">
            <a:off x="4958529" y="3867160"/>
            <a:ext cx="646557" cy="1281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A81D2B9-4094-CF40-1C37-ED99B3BD9AA6}"/>
              </a:ext>
            </a:extLst>
          </p:cNvPr>
          <p:cNvCxnSpPr>
            <a:cxnSpLocks/>
            <a:stCxn id="33" idx="0"/>
            <a:endCxn id="50" idx="1"/>
          </p:cNvCxnSpPr>
          <p:nvPr/>
        </p:nvCxnSpPr>
        <p:spPr>
          <a:xfrm rot="16200000" flipV="1">
            <a:off x="4534889" y="2082945"/>
            <a:ext cx="2744507" cy="31020"/>
          </a:xfrm>
          <a:prstGeom prst="bentConnector4">
            <a:avLst>
              <a:gd name="adj1" fmla="val 22904"/>
              <a:gd name="adj2" fmla="val 25654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8E5F3A7-68AE-415A-DC85-874F7B70C6B8}"/>
              </a:ext>
            </a:extLst>
          </p:cNvPr>
          <p:cNvSpPr txBox="1"/>
          <p:nvPr/>
        </p:nvSpPr>
        <p:spPr>
          <a:xfrm>
            <a:off x="5693011" y="3079687"/>
            <a:ext cx="691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Granted</a:t>
            </a: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56D32062-F03E-CF2D-6005-B6DBD46329E1}"/>
              </a:ext>
            </a:extLst>
          </p:cNvPr>
          <p:cNvSpPr/>
          <p:nvPr/>
        </p:nvSpPr>
        <p:spPr>
          <a:xfrm>
            <a:off x="5891632" y="369191"/>
            <a:ext cx="1312192" cy="7140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CA" sz="1000" dirty="0">
                <a:solidFill>
                  <a:schemeClr val="dk1"/>
                </a:solidFill>
              </a:rPr>
              <a:t>Absolute orientation listener exists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7A4F3882-24F6-3EA8-2DB3-535A167CA565}"/>
              </a:ext>
            </a:extLst>
          </p:cNvPr>
          <p:cNvSpPr/>
          <p:nvPr/>
        </p:nvSpPr>
        <p:spPr>
          <a:xfrm>
            <a:off x="9297283" y="492092"/>
            <a:ext cx="930334" cy="4616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CA" sz="1200" dirty="0"/>
              <a:t>Use alpha value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55420A7-B92E-1F7F-5687-59A12D72017D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 flipV="1">
            <a:off x="7203824" y="722925"/>
            <a:ext cx="2093459" cy="3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BC1E25D-9B47-1564-F986-8D1078C81BEA}"/>
              </a:ext>
            </a:extLst>
          </p:cNvPr>
          <p:cNvSpPr txBox="1"/>
          <p:nvPr/>
        </p:nvSpPr>
        <p:spPr>
          <a:xfrm>
            <a:off x="7082401" y="49536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Yes</a:t>
            </a:r>
          </a:p>
        </p:txBody>
      </p:sp>
      <p:sp>
        <p:nvSpPr>
          <p:cNvPr id="134" name="Flowchart: Decision 133">
            <a:extLst>
              <a:ext uri="{FF2B5EF4-FFF2-40B4-BE49-F238E27FC236}">
                <a16:creationId xmlns:a16="http://schemas.microsoft.com/office/drawing/2014/main" id="{37E2D007-33E6-7740-1959-2DE166F43470}"/>
              </a:ext>
            </a:extLst>
          </p:cNvPr>
          <p:cNvSpPr/>
          <p:nvPr/>
        </p:nvSpPr>
        <p:spPr>
          <a:xfrm>
            <a:off x="5891632" y="1427583"/>
            <a:ext cx="1312192" cy="7140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CA" sz="1000" dirty="0">
                <a:solidFill>
                  <a:schemeClr val="dk1"/>
                </a:solidFill>
              </a:rPr>
              <a:t>orientation listener exists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BAF60FE-7EAA-6475-9AA9-16A4565D475A}"/>
              </a:ext>
            </a:extLst>
          </p:cNvPr>
          <p:cNvCxnSpPr>
            <a:cxnSpLocks/>
            <a:stCxn id="50" idx="2"/>
            <a:endCxn id="134" idx="0"/>
          </p:cNvCxnSpPr>
          <p:nvPr/>
        </p:nvCxnSpPr>
        <p:spPr>
          <a:xfrm rot="5400000">
            <a:off x="6375542" y="1255396"/>
            <a:ext cx="34437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F945E5F-043A-15F6-7221-9CBE5965E290}"/>
              </a:ext>
            </a:extLst>
          </p:cNvPr>
          <p:cNvSpPr txBox="1"/>
          <p:nvPr/>
        </p:nvSpPr>
        <p:spPr>
          <a:xfrm>
            <a:off x="6154541" y="115058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No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99D03AD-970B-144E-501D-A76D53136FDE}"/>
              </a:ext>
            </a:extLst>
          </p:cNvPr>
          <p:cNvSpPr txBox="1"/>
          <p:nvPr/>
        </p:nvSpPr>
        <p:spPr>
          <a:xfrm>
            <a:off x="6295027" y="219055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No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EEDA918-BADD-C520-1057-D32AF1CF7600}"/>
              </a:ext>
            </a:extLst>
          </p:cNvPr>
          <p:cNvCxnSpPr>
            <a:cxnSpLocks/>
            <a:stCxn id="134" idx="2"/>
            <a:endCxn id="145" idx="0"/>
          </p:cNvCxnSpPr>
          <p:nvPr/>
        </p:nvCxnSpPr>
        <p:spPr>
          <a:xfrm rot="16200000" flipH="1">
            <a:off x="6429685" y="2259644"/>
            <a:ext cx="401185" cy="1650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Terminator 144">
            <a:extLst>
              <a:ext uri="{FF2B5EF4-FFF2-40B4-BE49-F238E27FC236}">
                <a16:creationId xmlns:a16="http://schemas.microsoft.com/office/drawing/2014/main" id="{290DC0F1-004E-78C2-7D88-1FC22F626E3D}"/>
              </a:ext>
            </a:extLst>
          </p:cNvPr>
          <p:cNvSpPr/>
          <p:nvPr/>
        </p:nvSpPr>
        <p:spPr>
          <a:xfrm>
            <a:off x="6122277" y="2542787"/>
            <a:ext cx="1181100" cy="46166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 fontScale="77500" lnSpcReduction="20000"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Error: orientation unavailable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81C4DEA-843D-F68F-5E50-8C2191CCB1F9}"/>
              </a:ext>
            </a:extLst>
          </p:cNvPr>
          <p:cNvSpPr txBox="1"/>
          <p:nvPr/>
        </p:nvSpPr>
        <p:spPr>
          <a:xfrm>
            <a:off x="7257611" y="152116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Yes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41586554-B3C3-473F-9AC8-E4311F2B2178}"/>
              </a:ext>
            </a:extLst>
          </p:cNvPr>
          <p:cNvCxnSpPr>
            <a:cxnSpLocks/>
            <a:stCxn id="134" idx="3"/>
            <a:endCxn id="154" idx="1"/>
          </p:cNvCxnSpPr>
          <p:nvPr/>
        </p:nvCxnSpPr>
        <p:spPr>
          <a:xfrm>
            <a:off x="7203824" y="1784593"/>
            <a:ext cx="425451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lowchart: Decision 153">
            <a:extLst>
              <a:ext uri="{FF2B5EF4-FFF2-40B4-BE49-F238E27FC236}">
                <a16:creationId xmlns:a16="http://schemas.microsoft.com/office/drawing/2014/main" id="{D22FC3DD-CA29-8A9C-5AA4-6D87C298DA7D}"/>
              </a:ext>
            </a:extLst>
          </p:cNvPr>
          <p:cNvSpPr/>
          <p:nvPr/>
        </p:nvSpPr>
        <p:spPr>
          <a:xfrm>
            <a:off x="7629275" y="1433933"/>
            <a:ext cx="1312192" cy="7140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CA" sz="1000" dirty="0" err="1">
                <a:solidFill>
                  <a:schemeClr val="dk1"/>
                </a:solidFill>
              </a:rPr>
              <a:t>webkitCompassHeading</a:t>
            </a:r>
            <a:r>
              <a:rPr lang="en-CA" sz="1000" dirty="0">
                <a:solidFill>
                  <a:schemeClr val="dk1"/>
                </a:solidFill>
              </a:rPr>
              <a:t> exists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A920ED3-5466-3A64-160F-31D3A30E4DF2}"/>
              </a:ext>
            </a:extLst>
          </p:cNvPr>
          <p:cNvSpPr txBox="1"/>
          <p:nvPr/>
        </p:nvSpPr>
        <p:spPr>
          <a:xfrm>
            <a:off x="5555716" y="424995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Denied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A366B62-6C61-7DAA-6D2E-07E0BA7EDEAE}"/>
              </a:ext>
            </a:extLst>
          </p:cNvPr>
          <p:cNvSpPr txBox="1"/>
          <p:nvPr/>
        </p:nvSpPr>
        <p:spPr>
          <a:xfrm>
            <a:off x="5640652" y="4509711"/>
            <a:ext cx="638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Default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70F51D9-F6AE-A439-A879-7549C849786A}"/>
              </a:ext>
            </a:extLst>
          </p:cNvPr>
          <p:cNvSpPr txBox="1"/>
          <p:nvPr/>
        </p:nvSpPr>
        <p:spPr>
          <a:xfrm>
            <a:off x="3351869" y="360114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Yes</a:t>
            </a:r>
          </a:p>
        </p:txBody>
      </p:sp>
      <p:sp>
        <p:nvSpPr>
          <p:cNvPr id="186" name="Flowchart: Process 185">
            <a:extLst>
              <a:ext uri="{FF2B5EF4-FFF2-40B4-BE49-F238E27FC236}">
                <a16:creationId xmlns:a16="http://schemas.microsoft.com/office/drawing/2014/main" id="{12968D2E-52A1-B947-8D33-F50A937516E4}"/>
              </a:ext>
            </a:extLst>
          </p:cNvPr>
          <p:cNvSpPr/>
          <p:nvPr/>
        </p:nvSpPr>
        <p:spPr>
          <a:xfrm>
            <a:off x="9338176" y="1636790"/>
            <a:ext cx="930334" cy="4616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 fontScale="77500" lnSpcReduction="20000"/>
          </a:bodyPr>
          <a:lstStyle/>
          <a:p>
            <a:pPr algn="ctr"/>
            <a:r>
              <a:rPr lang="en-CA" sz="1200" dirty="0"/>
              <a:t>Use </a:t>
            </a:r>
            <a:r>
              <a:rPr lang="en-CA" sz="1200" dirty="0" err="1"/>
              <a:t>webkitCompassHeading</a:t>
            </a:r>
            <a:r>
              <a:rPr lang="en-CA" sz="1200" dirty="0"/>
              <a:t> value</a:t>
            </a:r>
          </a:p>
        </p:txBody>
      </p: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0EBF165D-8E65-FC20-448D-9E3F6535931E}"/>
              </a:ext>
            </a:extLst>
          </p:cNvPr>
          <p:cNvCxnSpPr>
            <a:cxnSpLocks/>
            <a:stCxn id="154" idx="3"/>
            <a:endCxn id="186" idx="1"/>
          </p:cNvCxnSpPr>
          <p:nvPr/>
        </p:nvCxnSpPr>
        <p:spPr>
          <a:xfrm>
            <a:off x="8941467" y="1790943"/>
            <a:ext cx="396709" cy="76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5DB45AA-12E8-C122-7B1B-0004AF7C856B}"/>
              </a:ext>
            </a:extLst>
          </p:cNvPr>
          <p:cNvSpPr txBox="1"/>
          <p:nvPr/>
        </p:nvSpPr>
        <p:spPr>
          <a:xfrm>
            <a:off x="8910446" y="153994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Yes</a:t>
            </a:r>
          </a:p>
        </p:txBody>
      </p:sp>
      <p:sp>
        <p:nvSpPr>
          <p:cNvPr id="205" name="Flowchart: Decision 204">
            <a:extLst>
              <a:ext uri="{FF2B5EF4-FFF2-40B4-BE49-F238E27FC236}">
                <a16:creationId xmlns:a16="http://schemas.microsoft.com/office/drawing/2014/main" id="{1A4B420D-E15D-F007-8E46-D70492DDD235}"/>
              </a:ext>
            </a:extLst>
          </p:cNvPr>
          <p:cNvSpPr/>
          <p:nvPr/>
        </p:nvSpPr>
        <p:spPr>
          <a:xfrm>
            <a:off x="7653945" y="2692035"/>
            <a:ext cx="1312192" cy="7140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CA" sz="1000" dirty="0">
                <a:solidFill>
                  <a:schemeClr val="dk1"/>
                </a:solidFill>
              </a:rPr>
              <a:t>Orientation is absolute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F0DD97B-EB1C-6E01-EE59-A9F6FB62A1FA}"/>
              </a:ext>
            </a:extLst>
          </p:cNvPr>
          <p:cNvSpPr txBox="1"/>
          <p:nvPr/>
        </p:nvSpPr>
        <p:spPr>
          <a:xfrm>
            <a:off x="8070487" y="2299687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No</a:t>
            </a: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138A8271-C0EA-2E6D-0F66-27285657F11C}"/>
              </a:ext>
            </a:extLst>
          </p:cNvPr>
          <p:cNvCxnSpPr>
            <a:cxnSpLocks/>
            <a:stCxn id="154" idx="2"/>
            <a:endCxn id="205" idx="0"/>
          </p:cNvCxnSpPr>
          <p:nvPr/>
        </p:nvCxnSpPr>
        <p:spPr>
          <a:xfrm rot="16200000" flipH="1">
            <a:off x="8025665" y="2407658"/>
            <a:ext cx="544083" cy="24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F3218786-BB3C-F182-FC29-3A5E2FF88B9B}"/>
              </a:ext>
            </a:extLst>
          </p:cNvPr>
          <p:cNvSpPr txBox="1"/>
          <p:nvPr/>
        </p:nvSpPr>
        <p:spPr>
          <a:xfrm>
            <a:off x="8154775" y="3443634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No</a:t>
            </a:r>
          </a:p>
        </p:txBody>
      </p: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E27656FB-5D5B-D693-7B15-544DC2C5B37A}"/>
              </a:ext>
            </a:extLst>
          </p:cNvPr>
          <p:cNvCxnSpPr>
            <a:cxnSpLocks/>
            <a:stCxn id="205" idx="2"/>
            <a:endCxn id="238" idx="0"/>
          </p:cNvCxnSpPr>
          <p:nvPr/>
        </p:nvCxnSpPr>
        <p:spPr>
          <a:xfrm rot="16200000" flipH="1">
            <a:off x="7948602" y="3767492"/>
            <a:ext cx="732732" cy="9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Flowchart: Process 217">
            <a:extLst>
              <a:ext uri="{FF2B5EF4-FFF2-40B4-BE49-F238E27FC236}">
                <a16:creationId xmlns:a16="http://schemas.microsoft.com/office/drawing/2014/main" id="{0A98D1AB-8C13-6F0D-B165-7A17663D262F}"/>
              </a:ext>
            </a:extLst>
          </p:cNvPr>
          <p:cNvSpPr/>
          <p:nvPr/>
        </p:nvSpPr>
        <p:spPr>
          <a:xfrm>
            <a:off x="9250528" y="2848854"/>
            <a:ext cx="930334" cy="4616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CA" sz="1200" dirty="0"/>
              <a:t>Use alpha value</a:t>
            </a:r>
          </a:p>
        </p:txBody>
      </p: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6AD7D4D2-8FA2-AE3B-0F75-4CDCCC609926}"/>
              </a:ext>
            </a:extLst>
          </p:cNvPr>
          <p:cNvCxnSpPr>
            <a:cxnSpLocks/>
            <a:stCxn id="205" idx="3"/>
            <a:endCxn id="218" idx="1"/>
          </p:cNvCxnSpPr>
          <p:nvPr/>
        </p:nvCxnSpPr>
        <p:spPr>
          <a:xfrm>
            <a:off x="8966137" y="3049045"/>
            <a:ext cx="284391" cy="306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F29D3D88-9A58-1526-6889-2D2BC963BE1F}"/>
              </a:ext>
            </a:extLst>
          </p:cNvPr>
          <p:cNvSpPr txBox="1"/>
          <p:nvPr/>
        </p:nvSpPr>
        <p:spPr>
          <a:xfrm>
            <a:off x="9375613" y="254278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Yes</a:t>
            </a:r>
          </a:p>
        </p:txBody>
      </p:sp>
      <p:sp>
        <p:nvSpPr>
          <p:cNvPr id="224" name="Flowchart: Decision 223">
            <a:extLst>
              <a:ext uri="{FF2B5EF4-FFF2-40B4-BE49-F238E27FC236}">
                <a16:creationId xmlns:a16="http://schemas.microsoft.com/office/drawing/2014/main" id="{03D7C826-618F-06A5-25E4-2BB2D849F775}"/>
              </a:ext>
            </a:extLst>
          </p:cNvPr>
          <p:cNvSpPr/>
          <p:nvPr/>
        </p:nvSpPr>
        <p:spPr>
          <a:xfrm>
            <a:off x="10221241" y="3800034"/>
            <a:ext cx="1312192" cy="7140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CA" sz="1000" dirty="0">
                <a:solidFill>
                  <a:schemeClr val="dk1"/>
                </a:solidFill>
              </a:rPr>
              <a:t>Orientation valid?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C229E3-720C-A31F-D066-777F10C99809}"/>
              </a:ext>
            </a:extLst>
          </p:cNvPr>
          <p:cNvCxnSpPr>
            <a:cxnSpLocks/>
            <a:stCxn id="57" idx="3"/>
            <a:endCxn id="224" idx="0"/>
          </p:cNvCxnSpPr>
          <p:nvPr/>
        </p:nvCxnSpPr>
        <p:spPr>
          <a:xfrm>
            <a:off x="10227617" y="722925"/>
            <a:ext cx="649720" cy="3077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55107A6-9BF2-6D63-5C7C-A18973C24D60}"/>
              </a:ext>
            </a:extLst>
          </p:cNvPr>
          <p:cNvCxnSpPr>
            <a:cxnSpLocks/>
            <a:stCxn id="186" idx="3"/>
            <a:endCxn id="224" idx="0"/>
          </p:cNvCxnSpPr>
          <p:nvPr/>
        </p:nvCxnSpPr>
        <p:spPr>
          <a:xfrm>
            <a:off x="10268510" y="1867623"/>
            <a:ext cx="608827" cy="19324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179D4F87-C972-198B-B5B9-71DEDF13164B}"/>
              </a:ext>
            </a:extLst>
          </p:cNvPr>
          <p:cNvCxnSpPr>
            <a:cxnSpLocks/>
            <a:stCxn id="218" idx="3"/>
            <a:endCxn id="224" idx="0"/>
          </p:cNvCxnSpPr>
          <p:nvPr/>
        </p:nvCxnSpPr>
        <p:spPr>
          <a:xfrm>
            <a:off x="10180862" y="3079687"/>
            <a:ext cx="696475" cy="720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FA23B5F5-5504-6D78-FA4F-06C5689797BA}"/>
              </a:ext>
            </a:extLst>
          </p:cNvPr>
          <p:cNvSpPr txBox="1"/>
          <p:nvPr/>
        </p:nvSpPr>
        <p:spPr>
          <a:xfrm>
            <a:off x="9689232" y="3923357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No</a:t>
            </a:r>
          </a:p>
        </p:txBody>
      </p: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id="{AD8C4A98-E75D-B759-531B-CA98D809E91E}"/>
              </a:ext>
            </a:extLst>
          </p:cNvPr>
          <p:cNvCxnSpPr>
            <a:cxnSpLocks/>
            <a:stCxn id="224" idx="1"/>
            <a:endCxn id="238" idx="3"/>
          </p:cNvCxnSpPr>
          <p:nvPr/>
        </p:nvCxnSpPr>
        <p:spPr>
          <a:xfrm rot="10800000" flipV="1">
            <a:off x="8910447" y="4157043"/>
            <a:ext cx="1310795" cy="212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Flowchart: Terminator 237">
            <a:extLst>
              <a:ext uri="{FF2B5EF4-FFF2-40B4-BE49-F238E27FC236}">
                <a16:creationId xmlns:a16="http://schemas.microsoft.com/office/drawing/2014/main" id="{2B6A4A02-0301-7F5F-F3B5-8B728474A97B}"/>
              </a:ext>
            </a:extLst>
          </p:cNvPr>
          <p:cNvSpPr/>
          <p:nvPr/>
        </p:nvSpPr>
        <p:spPr>
          <a:xfrm>
            <a:off x="7729346" y="4138786"/>
            <a:ext cx="1181100" cy="46166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 fontScale="77500" lnSpcReduction="20000"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Error: could not get orientation</a:t>
            </a:r>
          </a:p>
        </p:txBody>
      </p:sp>
      <p:sp>
        <p:nvSpPr>
          <p:cNvPr id="244" name="Flowchart: Terminator 243">
            <a:extLst>
              <a:ext uri="{FF2B5EF4-FFF2-40B4-BE49-F238E27FC236}">
                <a16:creationId xmlns:a16="http://schemas.microsoft.com/office/drawing/2014/main" id="{2A01A6B8-3799-B471-352F-6B857A879B6E}"/>
              </a:ext>
            </a:extLst>
          </p:cNvPr>
          <p:cNvSpPr/>
          <p:nvPr/>
        </p:nvSpPr>
        <p:spPr>
          <a:xfrm>
            <a:off x="10352333" y="4944732"/>
            <a:ext cx="1181100" cy="46166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CA" sz="1200" dirty="0">
                <a:solidFill>
                  <a:schemeClr val="accent6">
                    <a:lumMod val="75000"/>
                  </a:schemeClr>
                </a:solidFill>
              </a:rPr>
              <a:t>Ready</a:t>
            </a:r>
          </a:p>
        </p:txBody>
      </p: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5DD643FF-4AC5-0207-F118-3818BD541689}"/>
              </a:ext>
            </a:extLst>
          </p:cNvPr>
          <p:cNvCxnSpPr>
            <a:cxnSpLocks/>
            <a:stCxn id="224" idx="2"/>
            <a:endCxn id="244" idx="0"/>
          </p:cNvCxnSpPr>
          <p:nvPr/>
        </p:nvCxnSpPr>
        <p:spPr>
          <a:xfrm rot="16200000" flipH="1">
            <a:off x="10694771" y="4696619"/>
            <a:ext cx="430679" cy="65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54CB8DF0-218D-AABA-19A8-37A35A600560}"/>
              </a:ext>
            </a:extLst>
          </p:cNvPr>
          <p:cNvSpPr txBox="1"/>
          <p:nvPr/>
        </p:nvSpPr>
        <p:spPr>
          <a:xfrm>
            <a:off x="10857054" y="448306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Yes</a:t>
            </a:r>
          </a:p>
        </p:txBody>
      </p:sp>
      <p:sp>
        <p:nvSpPr>
          <p:cNvPr id="249" name="Flowchart: Terminator 248">
            <a:extLst>
              <a:ext uri="{FF2B5EF4-FFF2-40B4-BE49-F238E27FC236}">
                <a16:creationId xmlns:a16="http://schemas.microsoft.com/office/drawing/2014/main" id="{FD2569FB-7E3F-1FB9-4A50-385333B44693}"/>
              </a:ext>
            </a:extLst>
          </p:cNvPr>
          <p:cNvSpPr/>
          <p:nvPr/>
        </p:nvSpPr>
        <p:spPr>
          <a:xfrm>
            <a:off x="3459862" y="4600451"/>
            <a:ext cx="1181100" cy="46166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 fontScale="77500" lnSpcReduction="20000"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Error: geolocation permission denied</a:t>
            </a:r>
          </a:p>
        </p:txBody>
      </p: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919358FB-6831-6C68-2726-F058F6F25F94}"/>
              </a:ext>
            </a:extLst>
          </p:cNvPr>
          <p:cNvCxnSpPr>
            <a:cxnSpLocks/>
            <a:stCxn id="9" idx="2"/>
            <a:endCxn id="249" idx="1"/>
          </p:cNvCxnSpPr>
          <p:nvPr/>
        </p:nvCxnSpPr>
        <p:spPr>
          <a:xfrm rot="16200000" flipH="1">
            <a:off x="2777032" y="4148453"/>
            <a:ext cx="631173" cy="734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D77573CB-8A62-D6C6-F306-7A1DA21537CB}"/>
              </a:ext>
            </a:extLst>
          </p:cNvPr>
          <p:cNvSpPr txBox="1"/>
          <p:nvPr/>
        </p:nvSpPr>
        <p:spPr>
          <a:xfrm>
            <a:off x="2273122" y="406070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56932-620C-0AD6-926C-1D8D51686902}"/>
              </a:ext>
            </a:extLst>
          </p:cNvPr>
          <p:cNvSpPr/>
          <p:nvPr/>
        </p:nvSpPr>
        <p:spPr>
          <a:xfrm>
            <a:off x="637603" y="486726"/>
            <a:ext cx="862374" cy="177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unknown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A5F201-2D4E-0F9F-737B-13107C4A1791}"/>
              </a:ext>
            </a:extLst>
          </p:cNvPr>
          <p:cNvSpPr/>
          <p:nvPr/>
        </p:nvSpPr>
        <p:spPr>
          <a:xfrm>
            <a:off x="659993" y="2826994"/>
            <a:ext cx="862374" cy="177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unavailable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C606A8-001F-FC6C-5BE8-CA736569211A}"/>
              </a:ext>
            </a:extLst>
          </p:cNvPr>
          <p:cNvSpPr/>
          <p:nvPr/>
        </p:nvSpPr>
        <p:spPr>
          <a:xfrm>
            <a:off x="2510404" y="1427156"/>
            <a:ext cx="862374" cy="177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prompt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27BD47-5F02-1F42-9D4F-9B0FFCC361E0}"/>
              </a:ext>
            </a:extLst>
          </p:cNvPr>
          <p:cNvSpPr/>
          <p:nvPr/>
        </p:nvSpPr>
        <p:spPr>
          <a:xfrm>
            <a:off x="9358867" y="406637"/>
            <a:ext cx="862374" cy="177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granted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5EBB5-9D5C-228E-AEB1-0E111D74CC79}"/>
              </a:ext>
            </a:extLst>
          </p:cNvPr>
          <p:cNvSpPr/>
          <p:nvPr/>
        </p:nvSpPr>
        <p:spPr>
          <a:xfrm>
            <a:off x="9358867" y="1497960"/>
            <a:ext cx="862374" cy="177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granted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AA762A-EC12-4CB8-8B30-2018D5B54D0A}"/>
              </a:ext>
            </a:extLst>
          </p:cNvPr>
          <p:cNvSpPr/>
          <p:nvPr/>
        </p:nvSpPr>
        <p:spPr>
          <a:xfrm>
            <a:off x="9358867" y="2781488"/>
            <a:ext cx="862374" cy="177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granted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A01167-545A-B77A-2DF7-B857E32FD865}"/>
              </a:ext>
            </a:extLst>
          </p:cNvPr>
          <p:cNvSpPr/>
          <p:nvPr/>
        </p:nvSpPr>
        <p:spPr>
          <a:xfrm>
            <a:off x="7919451" y="4477737"/>
            <a:ext cx="862374" cy="177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unavailable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B1E34B-BFFF-B613-DD57-C5214F625F87}"/>
              </a:ext>
            </a:extLst>
          </p:cNvPr>
          <p:cNvSpPr/>
          <p:nvPr/>
        </p:nvSpPr>
        <p:spPr>
          <a:xfrm>
            <a:off x="6301313" y="2913728"/>
            <a:ext cx="862374" cy="177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unavailable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EA6870-26FA-A505-0E4D-AB1EE1964C51}"/>
              </a:ext>
            </a:extLst>
          </p:cNvPr>
          <p:cNvSpPr/>
          <p:nvPr/>
        </p:nvSpPr>
        <p:spPr>
          <a:xfrm>
            <a:off x="3619225" y="5003192"/>
            <a:ext cx="862374" cy="177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denied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A0EE8A-B112-9CB0-2307-4BEF1B1917D9}"/>
              </a:ext>
            </a:extLst>
          </p:cNvPr>
          <p:cNvSpPr/>
          <p:nvPr/>
        </p:nvSpPr>
        <p:spPr>
          <a:xfrm>
            <a:off x="3938765" y="3505087"/>
            <a:ext cx="862374" cy="177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prompt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68F80C-4A17-0B57-E0B3-A91C894CE301}"/>
              </a:ext>
            </a:extLst>
          </p:cNvPr>
          <p:cNvSpPr/>
          <p:nvPr/>
        </p:nvSpPr>
        <p:spPr>
          <a:xfrm>
            <a:off x="10552477" y="5317668"/>
            <a:ext cx="862374" cy="177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/>
              <a:t>ready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132550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7CCECD-AB21-8E91-EB9C-584E596BADA5}"/>
              </a:ext>
            </a:extLst>
          </p:cNvPr>
          <p:cNvSpPr/>
          <p:nvPr/>
        </p:nvSpPr>
        <p:spPr>
          <a:xfrm>
            <a:off x="2923674" y="401053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72E161-567E-CADA-F67C-8A05A7A9B211}"/>
              </a:ext>
            </a:extLst>
          </p:cNvPr>
          <p:cNvSpPr/>
          <p:nvPr/>
        </p:nvSpPr>
        <p:spPr>
          <a:xfrm>
            <a:off x="1359568" y="1219201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8C28D-6166-FDC8-BB9A-FBF06B06981B}"/>
              </a:ext>
            </a:extLst>
          </p:cNvPr>
          <p:cNvSpPr/>
          <p:nvPr/>
        </p:nvSpPr>
        <p:spPr>
          <a:xfrm>
            <a:off x="3019926" y="1219201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92C3CA-A40C-E2DF-85CD-F55C72594B45}"/>
              </a:ext>
            </a:extLst>
          </p:cNvPr>
          <p:cNvSpPr/>
          <p:nvPr/>
        </p:nvSpPr>
        <p:spPr>
          <a:xfrm>
            <a:off x="4680284" y="1219201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311CD9-C2E1-39DE-DD0D-2E9DC615780E}"/>
              </a:ext>
            </a:extLst>
          </p:cNvPr>
          <p:cNvSpPr/>
          <p:nvPr/>
        </p:nvSpPr>
        <p:spPr>
          <a:xfrm>
            <a:off x="3019926" y="2247898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33F402-A837-06EA-BAA3-9CB5DAD71DC7}"/>
              </a:ext>
            </a:extLst>
          </p:cNvPr>
          <p:cNvSpPr/>
          <p:nvPr/>
        </p:nvSpPr>
        <p:spPr>
          <a:xfrm>
            <a:off x="1491914" y="2247898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intro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A53045-93D9-6246-06A2-6AC243432FDE}"/>
              </a:ext>
            </a:extLst>
          </p:cNvPr>
          <p:cNvSpPr/>
          <p:nvPr/>
        </p:nvSpPr>
        <p:spPr>
          <a:xfrm>
            <a:off x="4547938" y="2247898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outro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152AD4-B5B5-75AC-4A4F-CDB794EB4D98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2631909" y="1264317"/>
            <a:ext cx="439150" cy="15280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5454B73-9B3A-1242-B459-BF0816058A50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3395915" y="2028323"/>
            <a:ext cx="43915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7623E19-CF37-0CF6-A1F6-7452C8076A1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4159921" y="1264317"/>
            <a:ext cx="439150" cy="15280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EBB93A-32AD-3DB4-F078-092CE211D66C}"/>
              </a:ext>
            </a:extLst>
          </p:cNvPr>
          <p:cNvSpPr/>
          <p:nvPr/>
        </p:nvSpPr>
        <p:spPr>
          <a:xfrm>
            <a:off x="4785361" y="4256774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Visuals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F0845-A403-9105-67A4-182336F12031}"/>
              </a:ext>
            </a:extLst>
          </p:cNvPr>
          <p:cNvSpPr/>
          <p:nvPr/>
        </p:nvSpPr>
        <p:spPr>
          <a:xfrm>
            <a:off x="3125003" y="4256774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E2238E0-C7E4-B541-4117-B87E5D348D7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2622885" y="322847"/>
            <a:ext cx="228601" cy="15641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D3DCAF3-C30A-7B46-3E46-C21073BC7F5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3453064" y="1056774"/>
            <a:ext cx="228601" cy="962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307C15D-ABD1-683F-54B1-B77DAC48B0AB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4283243" y="226595"/>
            <a:ext cx="228601" cy="17566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C87B18B-2AE8-9D51-8277-21D64B52C28A}"/>
              </a:ext>
            </a:extLst>
          </p:cNvPr>
          <p:cNvSpPr/>
          <p:nvPr/>
        </p:nvSpPr>
        <p:spPr>
          <a:xfrm>
            <a:off x="2036479" y="3324726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Progress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2F637FA-E39A-D5BC-1A7C-563F12B518F3}"/>
              </a:ext>
            </a:extLst>
          </p:cNvPr>
          <p:cNvCxnSpPr>
            <a:stCxn id="8" idx="2"/>
            <a:endCxn id="43" idx="0"/>
          </p:cNvCxnSpPr>
          <p:nvPr/>
        </p:nvCxnSpPr>
        <p:spPr>
          <a:xfrm rot="5400000">
            <a:off x="2880127" y="2589362"/>
            <a:ext cx="487281" cy="9834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D204BE4-4FD9-C304-4D56-5C001EE2A2EE}"/>
              </a:ext>
            </a:extLst>
          </p:cNvPr>
          <p:cNvSpPr/>
          <p:nvPr/>
        </p:nvSpPr>
        <p:spPr>
          <a:xfrm>
            <a:off x="3829788" y="3324726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Display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A90949E-B70E-CF3A-C9F6-0788665C8921}"/>
              </a:ext>
            </a:extLst>
          </p:cNvPr>
          <p:cNvCxnSpPr>
            <a:cxnSpLocks/>
            <a:stCxn id="8" idx="2"/>
            <a:endCxn id="51" idx="0"/>
          </p:cNvCxnSpPr>
          <p:nvPr/>
        </p:nvCxnSpPr>
        <p:spPr>
          <a:xfrm rot="16200000" flipH="1">
            <a:off x="3776781" y="2676154"/>
            <a:ext cx="487281" cy="8098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D325AFF-AFFE-EC60-6F37-8F3E22B5D118}"/>
              </a:ext>
            </a:extLst>
          </p:cNvPr>
          <p:cNvCxnSpPr>
            <a:cxnSpLocks/>
            <a:stCxn id="51" idx="2"/>
            <a:endCxn id="24" idx="0"/>
          </p:cNvCxnSpPr>
          <p:nvPr/>
        </p:nvCxnSpPr>
        <p:spPr>
          <a:xfrm rot="16200000" flipH="1">
            <a:off x="4731888" y="3607736"/>
            <a:ext cx="342501" cy="9555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D4DB0CF-7A81-755C-557C-BE395F8F9699}"/>
              </a:ext>
            </a:extLst>
          </p:cNvPr>
          <p:cNvCxnSpPr>
            <a:cxnSpLocks/>
            <a:stCxn id="51" idx="2"/>
            <a:endCxn id="25" idx="0"/>
          </p:cNvCxnSpPr>
          <p:nvPr/>
        </p:nvCxnSpPr>
        <p:spPr>
          <a:xfrm rot="5400000">
            <a:off x="3901710" y="3733131"/>
            <a:ext cx="342501" cy="7047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BC94671-1C79-A93A-FEDC-B27729804026}"/>
              </a:ext>
            </a:extLst>
          </p:cNvPr>
          <p:cNvSpPr/>
          <p:nvPr/>
        </p:nvSpPr>
        <p:spPr>
          <a:xfrm>
            <a:off x="3203080" y="5430252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Score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5B1EBD7-7E65-AF6C-C9E4-1CE3EA4F609F}"/>
              </a:ext>
            </a:extLst>
          </p:cNvPr>
          <p:cNvSpPr/>
          <p:nvPr/>
        </p:nvSpPr>
        <p:spPr>
          <a:xfrm>
            <a:off x="1542722" y="5430252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Target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A17A2B5-BBF5-254B-3D33-58CBF5DFD96A}"/>
              </a:ext>
            </a:extLst>
          </p:cNvPr>
          <p:cNvSpPr/>
          <p:nvPr/>
        </p:nvSpPr>
        <p:spPr>
          <a:xfrm>
            <a:off x="7041282" y="5430252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Map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7B826C5-EBEC-112C-C084-D7ABAA5AB185}"/>
              </a:ext>
            </a:extLst>
          </p:cNvPr>
          <p:cNvSpPr/>
          <p:nvPr/>
        </p:nvSpPr>
        <p:spPr>
          <a:xfrm>
            <a:off x="5380924" y="5430252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Compass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946D96B-FAE6-79A0-EF01-28864F0D83E7}"/>
              </a:ext>
            </a:extLst>
          </p:cNvPr>
          <p:cNvCxnSpPr>
            <a:stCxn id="25" idx="2"/>
            <a:endCxn id="85" idx="0"/>
          </p:cNvCxnSpPr>
          <p:nvPr/>
        </p:nvCxnSpPr>
        <p:spPr>
          <a:xfrm rot="5400000">
            <a:off x="2637462" y="4347146"/>
            <a:ext cx="583931" cy="15822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9D2B1128-5939-C197-68A7-57AA712502E9}"/>
              </a:ext>
            </a:extLst>
          </p:cNvPr>
          <p:cNvCxnSpPr>
            <a:cxnSpLocks/>
            <a:stCxn id="25" idx="2"/>
            <a:endCxn id="84" idx="0"/>
          </p:cNvCxnSpPr>
          <p:nvPr/>
        </p:nvCxnSpPr>
        <p:spPr>
          <a:xfrm rot="16200000" flipH="1">
            <a:off x="3467640" y="5099247"/>
            <a:ext cx="583931" cy="780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79F57BBE-5C43-D80F-513D-BD68F0C35101}"/>
              </a:ext>
            </a:extLst>
          </p:cNvPr>
          <p:cNvCxnSpPr>
            <a:cxnSpLocks/>
            <a:stCxn id="24" idx="2"/>
            <a:endCxn id="87" idx="0"/>
          </p:cNvCxnSpPr>
          <p:nvPr/>
        </p:nvCxnSpPr>
        <p:spPr>
          <a:xfrm rot="16200000" flipH="1">
            <a:off x="5386741" y="4840504"/>
            <a:ext cx="583931" cy="595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51799E04-AB47-62AB-BD96-E823F8CA30C2}"/>
              </a:ext>
            </a:extLst>
          </p:cNvPr>
          <p:cNvCxnSpPr>
            <a:cxnSpLocks/>
            <a:stCxn id="24" idx="2"/>
            <a:endCxn id="86" idx="0"/>
          </p:cNvCxnSpPr>
          <p:nvPr/>
        </p:nvCxnSpPr>
        <p:spPr>
          <a:xfrm rot="16200000" flipH="1">
            <a:off x="6216920" y="4010325"/>
            <a:ext cx="583931" cy="22559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7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7CCECD-AB21-8E91-EB9C-584E596BADA5}"/>
              </a:ext>
            </a:extLst>
          </p:cNvPr>
          <p:cNvSpPr/>
          <p:nvPr/>
        </p:nvSpPr>
        <p:spPr>
          <a:xfrm>
            <a:off x="2923674" y="401053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72E161-567E-CADA-F67C-8A05A7A9B211}"/>
              </a:ext>
            </a:extLst>
          </p:cNvPr>
          <p:cNvSpPr/>
          <p:nvPr/>
        </p:nvSpPr>
        <p:spPr>
          <a:xfrm>
            <a:off x="1359568" y="1219201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8C28D-6166-FDC8-BB9A-FBF06B06981B}"/>
              </a:ext>
            </a:extLst>
          </p:cNvPr>
          <p:cNvSpPr/>
          <p:nvPr/>
        </p:nvSpPr>
        <p:spPr>
          <a:xfrm>
            <a:off x="3019926" y="1219201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92C3CA-A40C-E2DF-85CD-F55C72594B45}"/>
              </a:ext>
            </a:extLst>
          </p:cNvPr>
          <p:cNvSpPr/>
          <p:nvPr/>
        </p:nvSpPr>
        <p:spPr>
          <a:xfrm>
            <a:off x="4680284" y="1219201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311CD9-C2E1-39DE-DD0D-2E9DC615780E}"/>
              </a:ext>
            </a:extLst>
          </p:cNvPr>
          <p:cNvSpPr/>
          <p:nvPr/>
        </p:nvSpPr>
        <p:spPr>
          <a:xfrm>
            <a:off x="3019926" y="2247898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33F402-A837-06EA-BAA3-9CB5DAD71DC7}"/>
              </a:ext>
            </a:extLst>
          </p:cNvPr>
          <p:cNvSpPr/>
          <p:nvPr/>
        </p:nvSpPr>
        <p:spPr>
          <a:xfrm>
            <a:off x="1491914" y="2247898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intro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A53045-93D9-6246-06A2-6AC243432FDE}"/>
              </a:ext>
            </a:extLst>
          </p:cNvPr>
          <p:cNvSpPr/>
          <p:nvPr/>
        </p:nvSpPr>
        <p:spPr>
          <a:xfrm>
            <a:off x="4547938" y="2247898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outro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152AD4-B5B5-75AC-4A4F-CDB794EB4D98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2631909" y="1264317"/>
            <a:ext cx="439150" cy="15280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5454B73-9B3A-1242-B459-BF0816058A50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3395915" y="2028323"/>
            <a:ext cx="43915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7623E19-CF37-0CF6-A1F6-7452C8076A1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4159921" y="1264317"/>
            <a:ext cx="439150" cy="15280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EBB93A-32AD-3DB4-F078-092CE211D66C}"/>
              </a:ext>
            </a:extLst>
          </p:cNvPr>
          <p:cNvSpPr/>
          <p:nvPr/>
        </p:nvSpPr>
        <p:spPr>
          <a:xfrm>
            <a:off x="4785361" y="4256774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Answer</a:t>
            </a:r>
            <a:endParaRPr lang="en-CA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F0845-A403-9105-67A4-182336F12031}"/>
              </a:ext>
            </a:extLst>
          </p:cNvPr>
          <p:cNvSpPr/>
          <p:nvPr/>
        </p:nvSpPr>
        <p:spPr>
          <a:xfrm>
            <a:off x="3125003" y="4256774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Guess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E2238E0-C7E4-B541-4117-B87E5D348D7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2622885" y="322847"/>
            <a:ext cx="228601" cy="15641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D3DCAF3-C30A-7B46-3E46-C21073BC7F5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3453064" y="1056774"/>
            <a:ext cx="228601" cy="962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307C15D-ABD1-683F-54B1-B77DAC48B0AB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4283243" y="226595"/>
            <a:ext cx="228601" cy="17566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C87B18B-2AE8-9D51-8277-21D64B52C28A}"/>
              </a:ext>
            </a:extLst>
          </p:cNvPr>
          <p:cNvSpPr/>
          <p:nvPr/>
        </p:nvSpPr>
        <p:spPr>
          <a:xfrm>
            <a:off x="2036479" y="3324726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Progress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2F637FA-E39A-D5BC-1A7C-563F12B518F3}"/>
              </a:ext>
            </a:extLst>
          </p:cNvPr>
          <p:cNvCxnSpPr>
            <a:stCxn id="8" idx="2"/>
            <a:endCxn id="43" idx="0"/>
          </p:cNvCxnSpPr>
          <p:nvPr/>
        </p:nvCxnSpPr>
        <p:spPr>
          <a:xfrm rot="5400000">
            <a:off x="2880127" y="2589362"/>
            <a:ext cx="487281" cy="9834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D204BE4-4FD9-C304-4D56-5C001EE2A2EE}"/>
              </a:ext>
            </a:extLst>
          </p:cNvPr>
          <p:cNvSpPr/>
          <p:nvPr/>
        </p:nvSpPr>
        <p:spPr>
          <a:xfrm>
            <a:off x="3829788" y="3324726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Display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A90949E-B70E-CF3A-C9F6-0788665C8921}"/>
              </a:ext>
            </a:extLst>
          </p:cNvPr>
          <p:cNvCxnSpPr>
            <a:cxnSpLocks/>
            <a:stCxn id="8" idx="2"/>
            <a:endCxn id="51" idx="0"/>
          </p:cNvCxnSpPr>
          <p:nvPr/>
        </p:nvCxnSpPr>
        <p:spPr>
          <a:xfrm rot="16200000" flipH="1">
            <a:off x="3776781" y="2676154"/>
            <a:ext cx="487281" cy="8098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D325AFF-AFFE-EC60-6F37-8F3E22B5D118}"/>
              </a:ext>
            </a:extLst>
          </p:cNvPr>
          <p:cNvCxnSpPr>
            <a:cxnSpLocks/>
            <a:stCxn id="51" idx="2"/>
            <a:endCxn id="24" idx="0"/>
          </p:cNvCxnSpPr>
          <p:nvPr/>
        </p:nvCxnSpPr>
        <p:spPr>
          <a:xfrm rot="16200000" flipH="1">
            <a:off x="4731888" y="3607736"/>
            <a:ext cx="342501" cy="9555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D4DB0CF-7A81-755C-557C-BE395F8F9699}"/>
              </a:ext>
            </a:extLst>
          </p:cNvPr>
          <p:cNvCxnSpPr>
            <a:cxnSpLocks/>
            <a:stCxn id="51" idx="2"/>
            <a:endCxn id="25" idx="0"/>
          </p:cNvCxnSpPr>
          <p:nvPr/>
        </p:nvCxnSpPr>
        <p:spPr>
          <a:xfrm rot="5400000">
            <a:off x="3901710" y="3733131"/>
            <a:ext cx="342501" cy="7047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BC94671-1C79-A93A-FEDC-B27729804026}"/>
              </a:ext>
            </a:extLst>
          </p:cNvPr>
          <p:cNvSpPr/>
          <p:nvPr/>
        </p:nvSpPr>
        <p:spPr>
          <a:xfrm>
            <a:off x="3203080" y="5430252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Compass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5B1EBD7-7E65-AF6C-C9E4-1CE3EA4F609F}"/>
              </a:ext>
            </a:extLst>
          </p:cNvPr>
          <p:cNvSpPr/>
          <p:nvPr/>
        </p:nvSpPr>
        <p:spPr>
          <a:xfrm>
            <a:off x="1542722" y="5430252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Target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A17A2B5-BBF5-254B-3D33-58CBF5DFD96A}"/>
              </a:ext>
            </a:extLst>
          </p:cNvPr>
          <p:cNvSpPr/>
          <p:nvPr/>
        </p:nvSpPr>
        <p:spPr>
          <a:xfrm>
            <a:off x="7041282" y="5430252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Map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7B826C5-EBEC-112C-C084-D7ABAA5AB185}"/>
              </a:ext>
            </a:extLst>
          </p:cNvPr>
          <p:cNvSpPr/>
          <p:nvPr/>
        </p:nvSpPr>
        <p:spPr>
          <a:xfrm>
            <a:off x="5380924" y="5430252"/>
            <a:ext cx="1191127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Score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946D96B-FAE6-79A0-EF01-28864F0D83E7}"/>
              </a:ext>
            </a:extLst>
          </p:cNvPr>
          <p:cNvCxnSpPr>
            <a:stCxn id="25" idx="2"/>
            <a:endCxn id="85" idx="0"/>
          </p:cNvCxnSpPr>
          <p:nvPr/>
        </p:nvCxnSpPr>
        <p:spPr>
          <a:xfrm rot="5400000">
            <a:off x="2637462" y="4347146"/>
            <a:ext cx="583931" cy="15822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9D2B1128-5939-C197-68A7-57AA712502E9}"/>
              </a:ext>
            </a:extLst>
          </p:cNvPr>
          <p:cNvCxnSpPr>
            <a:cxnSpLocks/>
            <a:stCxn id="25" idx="2"/>
            <a:endCxn id="84" idx="0"/>
          </p:cNvCxnSpPr>
          <p:nvPr/>
        </p:nvCxnSpPr>
        <p:spPr>
          <a:xfrm rot="16200000" flipH="1">
            <a:off x="3467640" y="5099247"/>
            <a:ext cx="583931" cy="780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79F57BBE-5C43-D80F-513D-BD68F0C35101}"/>
              </a:ext>
            </a:extLst>
          </p:cNvPr>
          <p:cNvCxnSpPr>
            <a:cxnSpLocks/>
            <a:stCxn id="24" idx="2"/>
            <a:endCxn id="87" idx="0"/>
          </p:cNvCxnSpPr>
          <p:nvPr/>
        </p:nvCxnSpPr>
        <p:spPr>
          <a:xfrm rot="16200000" flipH="1">
            <a:off x="5386741" y="4840504"/>
            <a:ext cx="583931" cy="595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51799E04-AB47-62AB-BD96-E823F8CA30C2}"/>
              </a:ext>
            </a:extLst>
          </p:cNvPr>
          <p:cNvCxnSpPr>
            <a:cxnSpLocks/>
            <a:stCxn id="24" idx="2"/>
            <a:endCxn id="86" idx="0"/>
          </p:cNvCxnSpPr>
          <p:nvPr/>
        </p:nvCxnSpPr>
        <p:spPr>
          <a:xfrm rot="16200000" flipH="1">
            <a:off x="6216920" y="4010325"/>
            <a:ext cx="583931" cy="22559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4E90FA7-0B74-6783-DAC8-89D1EB3A6799}"/>
              </a:ext>
            </a:extLst>
          </p:cNvPr>
          <p:cNvSpPr/>
          <p:nvPr/>
        </p:nvSpPr>
        <p:spPr>
          <a:xfrm>
            <a:off x="849965" y="3720171"/>
            <a:ext cx="1191127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Current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C315C52C-E04D-9B9A-F1EB-EFAD18ABBCCF}"/>
              </a:ext>
            </a:extLst>
          </p:cNvPr>
          <p:cNvSpPr/>
          <p:nvPr/>
        </p:nvSpPr>
        <p:spPr>
          <a:xfrm>
            <a:off x="5380924" y="5884650"/>
            <a:ext cx="1191127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Completed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652BCAD5-80A9-8D62-2C44-F41CF73F0982}"/>
              </a:ext>
            </a:extLst>
          </p:cNvPr>
          <p:cNvSpPr/>
          <p:nvPr/>
        </p:nvSpPr>
        <p:spPr>
          <a:xfrm>
            <a:off x="7041280" y="5884650"/>
            <a:ext cx="1191127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Completed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F47D66-4054-81DB-240F-D949A531B8FC}"/>
              </a:ext>
            </a:extLst>
          </p:cNvPr>
          <p:cNvSpPr/>
          <p:nvPr/>
        </p:nvSpPr>
        <p:spPr>
          <a:xfrm>
            <a:off x="2043098" y="3720171"/>
            <a:ext cx="1191127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Completed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62624DC2-7A87-2172-5387-B8ECB962C30A}"/>
              </a:ext>
            </a:extLst>
          </p:cNvPr>
          <p:cNvSpPr/>
          <p:nvPr/>
        </p:nvSpPr>
        <p:spPr>
          <a:xfrm>
            <a:off x="1542722" y="5842944"/>
            <a:ext cx="1191127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Current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BA99B7D-5B34-CA17-BAC0-D48DAAA7F4F8}"/>
              </a:ext>
            </a:extLst>
          </p:cNvPr>
          <p:cNvSpPr/>
          <p:nvPr/>
        </p:nvSpPr>
        <p:spPr>
          <a:xfrm>
            <a:off x="4548807" y="2694261"/>
            <a:ext cx="1191127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Completed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A4F79A5E-81E4-1335-6F14-02F80F0D7C3A}"/>
              </a:ext>
            </a:extLst>
          </p:cNvPr>
          <p:cNvSpPr/>
          <p:nvPr/>
        </p:nvSpPr>
        <p:spPr>
          <a:xfrm>
            <a:off x="5857373" y="869910"/>
            <a:ext cx="1191127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Completed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07EBC8F-092E-F411-F6FC-9B04C416E022}"/>
              </a:ext>
            </a:extLst>
          </p:cNvPr>
          <p:cNvSpPr/>
          <p:nvPr/>
        </p:nvSpPr>
        <p:spPr>
          <a:xfrm>
            <a:off x="5857372" y="1268098"/>
            <a:ext cx="1191127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Current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4D3CF44-AABD-0851-010F-7099A4E30BDD}"/>
              </a:ext>
            </a:extLst>
          </p:cNvPr>
          <p:cNvSpPr/>
          <p:nvPr/>
        </p:nvSpPr>
        <p:spPr>
          <a:xfrm>
            <a:off x="3188369" y="5884650"/>
            <a:ext cx="1191127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Location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BCF1EBD2-F775-AE7B-8EB7-E98CB5F89BF0}"/>
              </a:ext>
            </a:extLst>
          </p:cNvPr>
          <p:cNvSpPr/>
          <p:nvPr/>
        </p:nvSpPr>
        <p:spPr>
          <a:xfrm>
            <a:off x="5380924" y="6239972"/>
            <a:ext cx="1191127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Location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DB36E4F-D281-E246-4AE8-A430908DB4F9}"/>
              </a:ext>
            </a:extLst>
          </p:cNvPr>
          <p:cNvSpPr/>
          <p:nvPr/>
        </p:nvSpPr>
        <p:spPr>
          <a:xfrm>
            <a:off x="5857371" y="1679519"/>
            <a:ext cx="1191127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40211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AEEADA-A1B0-08CE-864A-9A4C40A4AC3A}"/>
              </a:ext>
            </a:extLst>
          </p:cNvPr>
          <p:cNvSpPr txBox="1"/>
          <p:nvPr/>
        </p:nvSpPr>
        <p:spPr>
          <a:xfrm>
            <a:off x="396240" y="181630"/>
            <a:ext cx="126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Orientation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286000-44A5-72D3-71FA-DD9106E85C49}"/>
              </a:ext>
            </a:extLst>
          </p:cNvPr>
          <p:cNvSpPr/>
          <p:nvPr/>
        </p:nvSpPr>
        <p:spPr>
          <a:xfrm>
            <a:off x="195360" y="2626400"/>
            <a:ext cx="1676400" cy="58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Available?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795AB3-4AAD-30EE-5257-3D87630CFF73}"/>
              </a:ext>
            </a:extLst>
          </p:cNvPr>
          <p:cNvSpPr/>
          <p:nvPr/>
        </p:nvSpPr>
        <p:spPr>
          <a:xfrm>
            <a:off x="2184180" y="4703980"/>
            <a:ext cx="868680" cy="583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B237D5-1EC7-08CF-E82B-4E86C45AD267}"/>
              </a:ext>
            </a:extLst>
          </p:cNvPr>
          <p:cNvSpPr/>
          <p:nvPr/>
        </p:nvSpPr>
        <p:spPr>
          <a:xfrm>
            <a:off x="2184180" y="2626400"/>
            <a:ext cx="868680" cy="583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06E0FF-2EBE-DF33-4F21-73BB5147949D}"/>
              </a:ext>
            </a:extLst>
          </p:cNvPr>
          <p:cNvSpPr/>
          <p:nvPr/>
        </p:nvSpPr>
        <p:spPr>
          <a:xfrm>
            <a:off x="3451860" y="4631501"/>
            <a:ext cx="1775460" cy="7281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Error: orientation unavailable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C3C352-36C7-150F-0457-70C48A9C06EF}"/>
              </a:ext>
            </a:extLst>
          </p:cNvPr>
          <p:cNvSpPr/>
          <p:nvPr/>
        </p:nvSpPr>
        <p:spPr>
          <a:xfrm>
            <a:off x="3451860" y="2626400"/>
            <a:ext cx="1676400" cy="58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Check permission state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150152-DFE1-B917-B000-6F99DCDF35E9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871760" y="2917984"/>
            <a:ext cx="312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F1AE60-AA6D-3F2E-B5CF-EDA648B59B0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052860" y="2909412"/>
            <a:ext cx="399000" cy="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4EE3A2-D3EF-CA19-9BE3-F6B38ADA8697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1871760" y="2917984"/>
            <a:ext cx="312420" cy="207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F4D740B-E972-62E3-0A7A-A2EBB0F104D4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3052860" y="4995564"/>
            <a:ext cx="39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C7E017B-217F-C2A6-6151-269CD8F3B75F}"/>
              </a:ext>
            </a:extLst>
          </p:cNvPr>
          <p:cNvSpPr/>
          <p:nvPr/>
        </p:nvSpPr>
        <p:spPr>
          <a:xfrm>
            <a:off x="195360" y="2350681"/>
            <a:ext cx="772380" cy="220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unknown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F6B54FF-C910-3A79-F6A9-387C1D5761C1}"/>
              </a:ext>
            </a:extLst>
          </p:cNvPr>
          <p:cNvSpPr/>
          <p:nvPr/>
        </p:nvSpPr>
        <p:spPr>
          <a:xfrm>
            <a:off x="3718560" y="5426330"/>
            <a:ext cx="1008599" cy="220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unavailable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D465334-5DFC-D8AF-E99C-FCEFE7BCA80B}"/>
              </a:ext>
            </a:extLst>
          </p:cNvPr>
          <p:cNvSpPr/>
          <p:nvPr/>
        </p:nvSpPr>
        <p:spPr>
          <a:xfrm>
            <a:off x="3897300" y="2340532"/>
            <a:ext cx="772380" cy="220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unknown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31A5EBA-7981-6388-A7CE-FDEB93A6D733}"/>
              </a:ext>
            </a:extLst>
          </p:cNvPr>
          <p:cNvSpPr/>
          <p:nvPr/>
        </p:nvSpPr>
        <p:spPr>
          <a:xfrm>
            <a:off x="3445290" y="5780539"/>
            <a:ext cx="1676400" cy="5831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likely unsupported browser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38015F-3E88-C875-986B-E6D7B08E7F82}"/>
              </a:ext>
            </a:extLst>
          </p:cNvPr>
          <p:cNvSpPr/>
          <p:nvPr/>
        </p:nvSpPr>
        <p:spPr>
          <a:xfrm>
            <a:off x="5661660" y="2638664"/>
            <a:ext cx="868680" cy="583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denied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15725E5-883D-86A9-A792-C21B04A881A4}"/>
              </a:ext>
            </a:extLst>
          </p:cNvPr>
          <p:cNvSpPr/>
          <p:nvPr/>
        </p:nvSpPr>
        <p:spPr>
          <a:xfrm>
            <a:off x="5661660" y="1913604"/>
            <a:ext cx="868680" cy="583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granted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C01D290-DC7A-457C-2EB3-4B98A0C302BD}"/>
              </a:ext>
            </a:extLst>
          </p:cNvPr>
          <p:cNvCxnSpPr>
            <a:cxnSpLocks/>
            <a:stCxn id="144" idx="3"/>
          </p:cNvCxnSpPr>
          <p:nvPr/>
        </p:nvCxnSpPr>
        <p:spPr>
          <a:xfrm flipV="1">
            <a:off x="6530340" y="2196616"/>
            <a:ext cx="399000" cy="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358393A-62F6-7A7A-D18B-3B87F7262020}"/>
              </a:ext>
            </a:extLst>
          </p:cNvPr>
          <p:cNvCxnSpPr>
            <a:stCxn id="143" idx="3"/>
          </p:cNvCxnSpPr>
          <p:nvPr/>
        </p:nvCxnSpPr>
        <p:spPr>
          <a:xfrm>
            <a:off x="6530340" y="2930248"/>
            <a:ext cx="39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B1C1F59-1B66-4170-5ED0-007FDA31E113}"/>
              </a:ext>
            </a:extLst>
          </p:cNvPr>
          <p:cNvSpPr/>
          <p:nvPr/>
        </p:nvSpPr>
        <p:spPr>
          <a:xfrm>
            <a:off x="5661660" y="3350954"/>
            <a:ext cx="868680" cy="583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prompt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32C8CA3-F4F0-5CB8-539F-2B3133C5E6BB}"/>
              </a:ext>
            </a:extLst>
          </p:cNvPr>
          <p:cNvCxnSpPr>
            <a:cxnSpLocks/>
            <a:stCxn id="22" idx="3"/>
            <a:endCxn id="144" idx="1"/>
          </p:cNvCxnSpPr>
          <p:nvPr/>
        </p:nvCxnSpPr>
        <p:spPr>
          <a:xfrm flipV="1">
            <a:off x="5128260" y="2205188"/>
            <a:ext cx="533400" cy="71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BCB2656-4E24-230B-81B3-84A48AAFE3AE}"/>
              </a:ext>
            </a:extLst>
          </p:cNvPr>
          <p:cNvCxnSpPr>
            <a:cxnSpLocks/>
            <a:stCxn id="22" idx="3"/>
            <a:endCxn id="143" idx="1"/>
          </p:cNvCxnSpPr>
          <p:nvPr/>
        </p:nvCxnSpPr>
        <p:spPr>
          <a:xfrm>
            <a:off x="5128260" y="2917984"/>
            <a:ext cx="533400" cy="1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0B97F4D-A6CC-350A-7C94-DFA973A0CC46}"/>
              </a:ext>
            </a:extLst>
          </p:cNvPr>
          <p:cNvCxnSpPr>
            <a:cxnSpLocks/>
            <a:stCxn id="22" idx="3"/>
            <a:endCxn id="147" idx="1"/>
          </p:cNvCxnSpPr>
          <p:nvPr/>
        </p:nvCxnSpPr>
        <p:spPr>
          <a:xfrm>
            <a:off x="5128260" y="2917984"/>
            <a:ext cx="533400" cy="72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D2CC664-B1D3-F278-9CD0-033FAE0BE7C0}"/>
              </a:ext>
            </a:extLst>
          </p:cNvPr>
          <p:cNvCxnSpPr/>
          <p:nvPr/>
        </p:nvCxnSpPr>
        <p:spPr>
          <a:xfrm>
            <a:off x="6530340" y="3642538"/>
            <a:ext cx="39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EA38794-2AE0-E3B9-DC97-46709D04BED8}"/>
              </a:ext>
            </a:extLst>
          </p:cNvPr>
          <p:cNvSpPr/>
          <p:nvPr/>
        </p:nvSpPr>
        <p:spPr>
          <a:xfrm>
            <a:off x="7063740" y="2502159"/>
            <a:ext cx="1676400" cy="5831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Which state is iOS in?</a:t>
            </a:r>
          </a:p>
        </p:txBody>
      </p:sp>
    </p:spTree>
    <p:extLst>
      <p:ext uri="{BB962C8B-B14F-4D97-AF65-F5344CB8AC3E}">
        <p14:creationId xmlns:p14="http://schemas.microsoft.com/office/powerpoint/2010/main" val="146575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AEEADA-A1B0-08CE-864A-9A4C40A4AC3A}"/>
              </a:ext>
            </a:extLst>
          </p:cNvPr>
          <p:cNvSpPr txBox="1"/>
          <p:nvPr/>
        </p:nvSpPr>
        <p:spPr>
          <a:xfrm>
            <a:off x="396240" y="181630"/>
            <a:ext cx="22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Orientation (Android)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286000-44A5-72D3-71FA-DD9106E85C49}"/>
              </a:ext>
            </a:extLst>
          </p:cNvPr>
          <p:cNvSpPr/>
          <p:nvPr/>
        </p:nvSpPr>
        <p:spPr>
          <a:xfrm>
            <a:off x="195360" y="950000"/>
            <a:ext cx="1676400" cy="58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Available?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795AB3-4AAD-30EE-5257-3D87630CFF73}"/>
              </a:ext>
            </a:extLst>
          </p:cNvPr>
          <p:cNvSpPr/>
          <p:nvPr/>
        </p:nvSpPr>
        <p:spPr>
          <a:xfrm>
            <a:off x="2184180" y="1893332"/>
            <a:ext cx="868680" cy="583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B237D5-1EC7-08CF-E82B-4E86C45AD267}"/>
              </a:ext>
            </a:extLst>
          </p:cNvPr>
          <p:cNvSpPr/>
          <p:nvPr/>
        </p:nvSpPr>
        <p:spPr>
          <a:xfrm>
            <a:off x="2184180" y="950000"/>
            <a:ext cx="868680" cy="583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06E0FF-2EBE-DF33-4F21-73BB5147949D}"/>
              </a:ext>
            </a:extLst>
          </p:cNvPr>
          <p:cNvSpPr/>
          <p:nvPr/>
        </p:nvSpPr>
        <p:spPr>
          <a:xfrm>
            <a:off x="3451860" y="1820853"/>
            <a:ext cx="1775460" cy="7281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Error: orientation unavailable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C3C352-36C7-150F-0457-70C48A9C06EF}"/>
              </a:ext>
            </a:extLst>
          </p:cNvPr>
          <p:cNvSpPr/>
          <p:nvPr/>
        </p:nvSpPr>
        <p:spPr>
          <a:xfrm>
            <a:off x="3451860" y="950000"/>
            <a:ext cx="1676400" cy="58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Non-null orientation?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150152-DFE1-B917-B000-6F99DCDF35E9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871760" y="1241584"/>
            <a:ext cx="312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F1AE60-AA6D-3F2E-B5CF-EDA648B59B0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052860" y="1233012"/>
            <a:ext cx="399000" cy="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4EE3A2-D3EF-CA19-9BE3-F6B38ADA8697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1871760" y="1241584"/>
            <a:ext cx="312420" cy="94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F4D740B-E972-62E3-0A7A-A2EBB0F104D4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3052860" y="2184916"/>
            <a:ext cx="39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C7E017B-217F-C2A6-6151-269CD8F3B75F}"/>
              </a:ext>
            </a:extLst>
          </p:cNvPr>
          <p:cNvSpPr/>
          <p:nvPr/>
        </p:nvSpPr>
        <p:spPr>
          <a:xfrm>
            <a:off x="195360" y="674281"/>
            <a:ext cx="772380" cy="220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unknown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F6B54FF-C910-3A79-F6A9-387C1D5761C1}"/>
              </a:ext>
            </a:extLst>
          </p:cNvPr>
          <p:cNvSpPr/>
          <p:nvPr/>
        </p:nvSpPr>
        <p:spPr>
          <a:xfrm>
            <a:off x="3718560" y="2615682"/>
            <a:ext cx="1008599" cy="220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unavailable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D465334-5DFC-D8AF-E99C-FCEFE7BCA80B}"/>
              </a:ext>
            </a:extLst>
          </p:cNvPr>
          <p:cNvSpPr/>
          <p:nvPr/>
        </p:nvSpPr>
        <p:spPr>
          <a:xfrm>
            <a:off x="3897300" y="664132"/>
            <a:ext cx="772380" cy="220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granted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5EBE85-2083-9470-98D9-7B26430380F4}"/>
              </a:ext>
            </a:extLst>
          </p:cNvPr>
          <p:cNvSpPr/>
          <p:nvPr/>
        </p:nvSpPr>
        <p:spPr>
          <a:xfrm>
            <a:off x="5661660" y="1893332"/>
            <a:ext cx="868680" cy="583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926F4F-2616-1DC7-F5DA-CC0E8A0F17C6}"/>
              </a:ext>
            </a:extLst>
          </p:cNvPr>
          <p:cNvSpPr/>
          <p:nvPr/>
        </p:nvSpPr>
        <p:spPr>
          <a:xfrm>
            <a:off x="5661660" y="950000"/>
            <a:ext cx="868680" cy="583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4CA617-5FA2-DA4B-6B0D-C98BC109FDF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>
            <a:off x="5128260" y="1241584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113161-46E7-840C-E6E6-D134E4A9EF14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>
            <a:off x="5128260" y="1241584"/>
            <a:ext cx="533400" cy="94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4C8AF9-232E-35F7-3ECD-3BE9A5ED0B60}"/>
              </a:ext>
            </a:extLst>
          </p:cNvPr>
          <p:cNvSpPr/>
          <p:nvPr/>
        </p:nvSpPr>
        <p:spPr>
          <a:xfrm>
            <a:off x="6706259" y="1820853"/>
            <a:ext cx="1775460" cy="7281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Error: orientation unavailable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82960A-8F9C-CCE2-C4E0-F677D44C6B7F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6530340" y="2184916"/>
            <a:ext cx="175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AE5B887-116F-6759-4298-AE88B80B74E7}"/>
              </a:ext>
            </a:extLst>
          </p:cNvPr>
          <p:cNvSpPr/>
          <p:nvPr/>
        </p:nvSpPr>
        <p:spPr>
          <a:xfrm>
            <a:off x="6972959" y="2615682"/>
            <a:ext cx="1008599" cy="220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unavailable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4BA6DC-5EB0-B856-2A96-D413FC1FCC49}"/>
              </a:ext>
            </a:extLst>
          </p:cNvPr>
          <p:cNvSpPr/>
          <p:nvPr/>
        </p:nvSpPr>
        <p:spPr>
          <a:xfrm>
            <a:off x="6775560" y="950000"/>
            <a:ext cx="1676400" cy="58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absolute orientation?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F85BF7-5E7E-B75B-9629-4B4D6FBBB3BF}"/>
              </a:ext>
            </a:extLst>
          </p:cNvPr>
          <p:cNvSpPr/>
          <p:nvPr/>
        </p:nvSpPr>
        <p:spPr>
          <a:xfrm>
            <a:off x="7221000" y="664132"/>
            <a:ext cx="772380" cy="220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granted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40FC5F-A18F-7592-7F52-1C6C44727D39}"/>
              </a:ext>
            </a:extLst>
          </p:cNvPr>
          <p:cNvCxnSpPr>
            <a:cxnSpLocks/>
            <a:stCxn id="8" idx="3"/>
            <a:endCxn id="36" idx="1"/>
          </p:cNvCxnSpPr>
          <p:nvPr/>
        </p:nvCxnSpPr>
        <p:spPr>
          <a:xfrm>
            <a:off x="6530340" y="1241584"/>
            <a:ext cx="245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3E04626-DAC6-DFD5-F11A-87ABBD55E3C2}"/>
              </a:ext>
            </a:extLst>
          </p:cNvPr>
          <p:cNvSpPr/>
          <p:nvPr/>
        </p:nvSpPr>
        <p:spPr>
          <a:xfrm>
            <a:off x="8726939" y="1893332"/>
            <a:ext cx="868680" cy="583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F5A49A-004B-C23D-B5DF-1F227C8D8D99}"/>
              </a:ext>
            </a:extLst>
          </p:cNvPr>
          <p:cNvSpPr/>
          <p:nvPr/>
        </p:nvSpPr>
        <p:spPr>
          <a:xfrm>
            <a:off x="8726939" y="950000"/>
            <a:ext cx="868680" cy="583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6CB8E04-C27A-3021-14AA-C26BFF84C910}"/>
              </a:ext>
            </a:extLst>
          </p:cNvPr>
          <p:cNvCxnSpPr>
            <a:cxnSpLocks/>
            <a:stCxn id="36" idx="3"/>
            <a:endCxn id="51" idx="1"/>
          </p:cNvCxnSpPr>
          <p:nvPr/>
        </p:nvCxnSpPr>
        <p:spPr>
          <a:xfrm>
            <a:off x="8451960" y="1241584"/>
            <a:ext cx="2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AF2144-6DC2-5475-A64F-3EA481877CE9}"/>
              </a:ext>
            </a:extLst>
          </p:cNvPr>
          <p:cNvCxnSpPr>
            <a:cxnSpLocks/>
            <a:stCxn id="36" idx="3"/>
            <a:endCxn id="49" idx="1"/>
          </p:cNvCxnSpPr>
          <p:nvPr/>
        </p:nvCxnSpPr>
        <p:spPr>
          <a:xfrm>
            <a:off x="8451960" y="1241584"/>
            <a:ext cx="274979" cy="94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37F8154-A1B2-B6EB-5FFB-573E31101A7D}"/>
              </a:ext>
            </a:extLst>
          </p:cNvPr>
          <p:cNvSpPr/>
          <p:nvPr/>
        </p:nvSpPr>
        <p:spPr>
          <a:xfrm>
            <a:off x="9760829" y="1820853"/>
            <a:ext cx="1775460" cy="7281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Error: orientation unavailable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86E7A9-7DFD-700B-DBFF-23895A75BBF0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9584910" y="2184916"/>
            <a:ext cx="175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7D0B190-CBF1-C851-CFB5-D95D9934C688}"/>
              </a:ext>
            </a:extLst>
          </p:cNvPr>
          <p:cNvSpPr/>
          <p:nvPr/>
        </p:nvSpPr>
        <p:spPr>
          <a:xfrm>
            <a:off x="10027529" y="2615682"/>
            <a:ext cx="1008599" cy="220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unavailable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94CFE5A-C943-071D-1C90-99A42B5F5E99}"/>
              </a:ext>
            </a:extLst>
          </p:cNvPr>
          <p:cNvSpPr/>
          <p:nvPr/>
        </p:nvSpPr>
        <p:spPr>
          <a:xfrm>
            <a:off x="9840839" y="960149"/>
            <a:ext cx="1676400" cy="58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Go!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D583326-2ADC-61AE-5405-A060A2C9B62A}"/>
              </a:ext>
            </a:extLst>
          </p:cNvPr>
          <p:cNvCxnSpPr>
            <a:endCxn id="68" idx="1"/>
          </p:cNvCxnSpPr>
          <p:nvPr/>
        </p:nvCxnSpPr>
        <p:spPr>
          <a:xfrm>
            <a:off x="9584519" y="1251733"/>
            <a:ext cx="256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DCB59779-8FF0-349F-8004-CE279009D563}"/>
              </a:ext>
            </a:extLst>
          </p:cNvPr>
          <p:cNvSpPr/>
          <p:nvPr/>
        </p:nvSpPr>
        <p:spPr>
          <a:xfrm>
            <a:off x="10292849" y="674281"/>
            <a:ext cx="772380" cy="220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locked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B5A9EE-96AD-9499-1BD4-233F5BC5C20D}"/>
              </a:ext>
            </a:extLst>
          </p:cNvPr>
          <p:cNvSpPr txBox="1"/>
          <p:nvPr/>
        </p:nvSpPr>
        <p:spPr>
          <a:xfrm>
            <a:off x="396240" y="3059668"/>
            <a:ext cx="176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Orientation (iOS)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4F3D083-5FCD-EA54-7BA1-1AF44A0EC6A0}"/>
              </a:ext>
            </a:extLst>
          </p:cNvPr>
          <p:cNvSpPr/>
          <p:nvPr/>
        </p:nvSpPr>
        <p:spPr>
          <a:xfrm>
            <a:off x="195360" y="3828038"/>
            <a:ext cx="1676400" cy="58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Available?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511D0D-A017-5837-819D-D5F4BA044B53}"/>
              </a:ext>
            </a:extLst>
          </p:cNvPr>
          <p:cNvSpPr/>
          <p:nvPr/>
        </p:nvSpPr>
        <p:spPr>
          <a:xfrm>
            <a:off x="2184180" y="4771370"/>
            <a:ext cx="868680" cy="583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4141D4-E999-648E-CC51-4D8CF45832EF}"/>
              </a:ext>
            </a:extLst>
          </p:cNvPr>
          <p:cNvSpPr/>
          <p:nvPr/>
        </p:nvSpPr>
        <p:spPr>
          <a:xfrm>
            <a:off x="2184180" y="3828038"/>
            <a:ext cx="868680" cy="583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97F5C3F-AF4E-B425-07C9-209C5527DCAA}"/>
              </a:ext>
            </a:extLst>
          </p:cNvPr>
          <p:cNvCxnSpPr>
            <a:cxnSpLocks/>
            <a:stCxn id="73" idx="3"/>
            <a:endCxn id="75" idx="1"/>
          </p:cNvCxnSpPr>
          <p:nvPr/>
        </p:nvCxnSpPr>
        <p:spPr>
          <a:xfrm>
            <a:off x="1871760" y="4119622"/>
            <a:ext cx="312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5F1B73-6A6F-158E-097D-3D77AB1BADD7}"/>
              </a:ext>
            </a:extLst>
          </p:cNvPr>
          <p:cNvCxnSpPr>
            <a:stCxn id="73" idx="3"/>
            <a:endCxn id="74" idx="1"/>
          </p:cNvCxnSpPr>
          <p:nvPr/>
        </p:nvCxnSpPr>
        <p:spPr>
          <a:xfrm>
            <a:off x="1871760" y="4119622"/>
            <a:ext cx="312420" cy="94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6002E8E-8701-3F62-57CB-7A09E1E30635}"/>
              </a:ext>
            </a:extLst>
          </p:cNvPr>
          <p:cNvSpPr/>
          <p:nvPr/>
        </p:nvSpPr>
        <p:spPr>
          <a:xfrm>
            <a:off x="195360" y="3552319"/>
            <a:ext cx="772380" cy="220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unknown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F62F237-09A0-05E3-2CF7-9405FD8DC1FA}"/>
              </a:ext>
            </a:extLst>
          </p:cNvPr>
          <p:cNvCxnSpPr/>
          <p:nvPr/>
        </p:nvCxnSpPr>
        <p:spPr>
          <a:xfrm>
            <a:off x="320040" y="2941320"/>
            <a:ext cx="1121624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FB064FC-DD59-C818-81CB-CD2BC80E3E5B}"/>
              </a:ext>
            </a:extLst>
          </p:cNvPr>
          <p:cNvSpPr/>
          <p:nvPr/>
        </p:nvSpPr>
        <p:spPr>
          <a:xfrm>
            <a:off x="3451860" y="4771370"/>
            <a:ext cx="1775460" cy="7281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Error: orientation unavailable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E499078-6317-8588-8824-5039419C498C}"/>
              </a:ext>
            </a:extLst>
          </p:cNvPr>
          <p:cNvCxnSpPr>
            <a:endCxn id="115" idx="1"/>
          </p:cNvCxnSpPr>
          <p:nvPr/>
        </p:nvCxnSpPr>
        <p:spPr>
          <a:xfrm>
            <a:off x="3052860" y="5135433"/>
            <a:ext cx="39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04A1427-8B7A-AA0E-9BCB-154B30BB6630}"/>
              </a:ext>
            </a:extLst>
          </p:cNvPr>
          <p:cNvSpPr/>
          <p:nvPr/>
        </p:nvSpPr>
        <p:spPr>
          <a:xfrm>
            <a:off x="3718560" y="5566199"/>
            <a:ext cx="1008599" cy="220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unavailable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1785D69-6D46-F218-3B4D-F17EF81E9C4D}"/>
              </a:ext>
            </a:extLst>
          </p:cNvPr>
          <p:cNvSpPr/>
          <p:nvPr/>
        </p:nvSpPr>
        <p:spPr>
          <a:xfrm>
            <a:off x="3451860" y="3824141"/>
            <a:ext cx="1676400" cy="58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Get permission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B08A616-A962-8F09-B7A1-C893EBA4E018}"/>
              </a:ext>
            </a:extLst>
          </p:cNvPr>
          <p:cNvCxnSpPr>
            <a:cxnSpLocks/>
          </p:cNvCxnSpPr>
          <p:nvPr/>
        </p:nvCxnSpPr>
        <p:spPr>
          <a:xfrm flipV="1">
            <a:off x="3052860" y="4107153"/>
            <a:ext cx="399000" cy="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E90BEEF-F149-1722-6040-252B536D1EB8}"/>
              </a:ext>
            </a:extLst>
          </p:cNvPr>
          <p:cNvSpPr/>
          <p:nvPr/>
        </p:nvSpPr>
        <p:spPr>
          <a:xfrm>
            <a:off x="3897300" y="3538273"/>
            <a:ext cx="772380" cy="220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A578A9D-C482-F750-1719-AB20CC41471F}"/>
              </a:ext>
            </a:extLst>
          </p:cNvPr>
          <p:cNvSpPr/>
          <p:nvPr/>
        </p:nvSpPr>
        <p:spPr>
          <a:xfrm>
            <a:off x="5661660" y="4739191"/>
            <a:ext cx="868680" cy="583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743CFFA-2593-9D47-A45D-EC5333347715}"/>
              </a:ext>
            </a:extLst>
          </p:cNvPr>
          <p:cNvSpPr/>
          <p:nvPr/>
        </p:nvSpPr>
        <p:spPr>
          <a:xfrm>
            <a:off x="5661660" y="3795859"/>
            <a:ext cx="868680" cy="583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Yes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4AB6616-AA6F-CD05-7B83-FE9A9A342FCB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5128260" y="4087443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0DB317C-13CC-82F0-FACC-B2E8DB407FE7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5128260" y="4087443"/>
            <a:ext cx="533400" cy="94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0F3E375-F44E-309A-A8F9-20389C63AA47}"/>
              </a:ext>
            </a:extLst>
          </p:cNvPr>
          <p:cNvCxnSpPr>
            <a:cxnSpLocks/>
            <a:stCxn id="123" idx="3"/>
            <a:endCxn id="129" idx="1"/>
          </p:cNvCxnSpPr>
          <p:nvPr/>
        </p:nvCxnSpPr>
        <p:spPr>
          <a:xfrm>
            <a:off x="6530340" y="5030775"/>
            <a:ext cx="245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E45A3DC-64DC-B584-CC13-0781CDC68923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6530340" y="4087443"/>
            <a:ext cx="245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1CE34B2E-BC83-0362-E87E-77173AC8C13F}"/>
              </a:ext>
            </a:extLst>
          </p:cNvPr>
          <p:cNvSpPr/>
          <p:nvPr/>
        </p:nvSpPr>
        <p:spPr>
          <a:xfrm>
            <a:off x="6775560" y="4666712"/>
            <a:ext cx="1775460" cy="7281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Error: permission denied 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31A5EBA-7981-6388-A7CE-FDEB93A6D733}"/>
              </a:ext>
            </a:extLst>
          </p:cNvPr>
          <p:cNvSpPr/>
          <p:nvPr/>
        </p:nvSpPr>
        <p:spPr>
          <a:xfrm>
            <a:off x="4556760" y="2690870"/>
            <a:ext cx="1676400" cy="5831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likely unsupported browser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E8046A4-0C55-298C-FA23-3D557C23B5B0}"/>
              </a:ext>
            </a:extLst>
          </p:cNvPr>
          <p:cNvSpPr/>
          <p:nvPr/>
        </p:nvSpPr>
        <p:spPr>
          <a:xfrm>
            <a:off x="7883157" y="2768406"/>
            <a:ext cx="1676400" cy="5831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likely unsupported browser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FB1A166-A413-D89D-6780-12195B727A1A}"/>
              </a:ext>
            </a:extLst>
          </p:cNvPr>
          <p:cNvSpPr/>
          <p:nvPr/>
        </p:nvSpPr>
        <p:spPr>
          <a:xfrm>
            <a:off x="10093875" y="2897768"/>
            <a:ext cx="1676400" cy="5831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likely unsupported browser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8094812-307B-F86D-63C1-721A272B1880}"/>
              </a:ext>
            </a:extLst>
          </p:cNvPr>
          <p:cNvSpPr/>
          <p:nvPr/>
        </p:nvSpPr>
        <p:spPr>
          <a:xfrm>
            <a:off x="3445290" y="5853883"/>
            <a:ext cx="1676400" cy="5831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likely unsupported browser</a:t>
            </a:r>
          </a:p>
        </p:txBody>
      </p:sp>
    </p:spTree>
    <p:extLst>
      <p:ext uri="{BB962C8B-B14F-4D97-AF65-F5344CB8AC3E}">
        <p14:creationId xmlns:p14="http://schemas.microsoft.com/office/powerpoint/2010/main" val="238023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382</Words>
  <Application>Microsoft Office PowerPoint</Application>
  <PresentationFormat>Widescreen</PresentationFormat>
  <Paragraphs>212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Hiroto Kaku</dc:creator>
  <cp:lastModifiedBy>Hiroto Kaku</cp:lastModifiedBy>
  <cp:revision>39</cp:revision>
  <dcterms:created xsi:type="dcterms:W3CDTF">2022-11-03T16:04:56Z</dcterms:created>
  <dcterms:modified xsi:type="dcterms:W3CDTF">2023-02-26T04:55:07Z</dcterms:modified>
</cp:coreProperties>
</file>