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1E217-32A2-EC45-9E10-EBE258041EA0}" v="14" dt="2023-11-03T02:23:51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mili, Pranav" userId="2a60237f-0eee-4e61-88e4-cd99ec703543" providerId="ADAL" clId="{4271E217-32A2-EC45-9E10-EBE258041EA0}"/>
    <pc:docChg chg="custSel addSld modSld">
      <pc:chgData name="Kammili, Pranav" userId="2a60237f-0eee-4e61-88e4-cd99ec703543" providerId="ADAL" clId="{4271E217-32A2-EC45-9E10-EBE258041EA0}" dt="2023-11-03T02:25:24.765" v="466" actId="20577"/>
      <pc:docMkLst>
        <pc:docMk/>
      </pc:docMkLst>
      <pc:sldChg chg="addSp delSp modSp mod modClrScheme chgLayout">
        <pc:chgData name="Kammili, Pranav" userId="2a60237f-0eee-4e61-88e4-cd99ec703543" providerId="ADAL" clId="{4271E217-32A2-EC45-9E10-EBE258041EA0}" dt="2023-11-03T02:02:02.815" v="64" actId="1076"/>
        <pc:sldMkLst>
          <pc:docMk/>
          <pc:sldMk cId="530565531" sldId="256"/>
        </pc:sldMkLst>
        <pc:spChg chg="del mod ord">
          <ac:chgData name="Kammili, Pranav" userId="2a60237f-0eee-4e61-88e4-cd99ec703543" providerId="ADAL" clId="{4271E217-32A2-EC45-9E10-EBE258041EA0}" dt="2023-11-03T02:01:32.683" v="12" actId="700"/>
          <ac:spMkLst>
            <pc:docMk/>
            <pc:sldMk cId="530565531" sldId="256"/>
            <ac:spMk id="2" creationId="{4BBE8AA0-B5F5-CE4E-8283-AA9FA02AD13B}"/>
          </ac:spMkLst>
        </pc:spChg>
        <pc:spChg chg="del mod ord">
          <ac:chgData name="Kammili, Pranav" userId="2a60237f-0eee-4e61-88e4-cd99ec703543" providerId="ADAL" clId="{4271E217-32A2-EC45-9E10-EBE258041EA0}" dt="2023-11-03T02:01:32.683" v="12" actId="700"/>
          <ac:spMkLst>
            <pc:docMk/>
            <pc:sldMk cId="530565531" sldId="256"/>
            <ac:spMk id="3" creationId="{6B4EC58D-D10E-7A4F-9569-9270F1D820B5}"/>
          </ac:spMkLst>
        </pc:spChg>
        <pc:spChg chg="add del mod">
          <ac:chgData name="Kammili, Pranav" userId="2a60237f-0eee-4e61-88e4-cd99ec703543" providerId="ADAL" clId="{4271E217-32A2-EC45-9E10-EBE258041EA0}" dt="2023-11-03T02:01:17.134" v="7" actId="478"/>
          <ac:spMkLst>
            <pc:docMk/>
            <pc:sldMk cId="530565531" sldId="256"/>
            <ac:spMk id="4" creationId="{EF18BF93-CA99-4246-9C35-1683A6E5AD89}"/>
          </ac:spMkLst>
        </pc:spChg>
        <pc:spChg chg="add del">
          <ac:chgData name="Kammili, Pranav" userId="2a60237f-0eee-4e61-88e4-cd99ec703543" providerId="ADAL" clId="{4271E217-32A2-EC45-9E10-EBE258041EA0}" dt="2023-11-03T02:01:18.265" v="8" actId="478"/>
          <ac:spMkLst>
            <pc:docMk/>
            <pc:sldMk cId="530565531" sldId="256"/>
            <ac:spMk id="5" creationId="{278AE598-3ACF-1042-8A53-D8EBE5C1A249}"/>
          </ac:spMkLst>
        </pc:spChg>
        <pc:spChg chg="add del mod">
          <ac:chgData name="Kammili, Pranav" userId="2a60237f-0eee-4e61-88e4-cd99ec703543" providerId="ADAL" clId="{4271E217-32A2-EC45-9E10-EBE258041EA0}" dt="2023-11-03T02:00:20.763" v="6" actId="478"/>
          <ac:spMkLst>
            <pc:docMk/>
            <pc:sldMk cId="530565531" sldId="256"/>
            <ac:spMk id="6" creationId="{073CFFDF-5939-4B41-A56C-CB4D09B652F9}"/>
          </ac:spMkLst>
        </pc:spChg>
        <pc:spChg chg="add mod ord">
          <ac:chgData name="Kammili, Pranav" userId="2a60237f-0eee-4e61-88e4-cd99ec703543" providerId="ADAL" clId="{4271E217-32A2-EC45-9E10-EBE258041EA0}" dt="2023-11-03T02:01:40.172" v="36" actId="20577"/>
          <ac:spMkLst>
            <pc:docMk/>
            <pc:sldMk cId="530565531" sldId="256"/>
            <ac:spMk id="8" creationId="{D4C0A2D0-BA48-794F-BCF8-5771ABBF92A5}"/>
          </ac:spMkLst>
        </pc:spChg>
        <pc:spChg chg="add mod ord">
          <ac:chgData name="Kammili, Pranav" userId="2a60237f-0eee-4e61-88e4-cd99ec703543" providerId="ADAL" clId="{4271E217-32A2-EC45-9E10-EBE258041EA0}" dt="2023-11-03T02:01:32.683" v="12" actId="700"/>
          <ac:spMkLst>
            <pc:docMk/>
            <pc:sldMk cId="530565531" sldId="256"/>
            <ac:spMk id="9" creationId="{DAE0EB3D-46CC-7F4D-A6E9-8E1F13E5F298}"/>
          </ac:spMkLst>
        </pc:spChg>
        <pc:spChg chg="add mod">
          <ac:chgData name="Kammili, Pranav" userId="2a60237f-0eee-4e61-88e4-cd99ec703543" providerId="ADAL" clId="{4271E217-32A2-EC45-9E10-EBE258041EA0}" dt="2023-11-03T02:01:59.045" v="63" actId="20577"/>
          <ac:spMkLst>
            <pc:docMk/>
            <pc:sldMk cId="530565531" sldId="256"/>
            <ac:spMk id="10" creationId="{14CFFE12-261A-9745-8480-A75DCA8D4573}"/>
          </ac:spMkLst>
        </pc:spChg>
        <pc:picChg chg="add mod">
          <ac:chgData name="Kammili, Pranav" userId="2a60237f-0eee-4e61-88e4-cd99ec703543" providerId="ADAL" clId="{4271E217-32A2-EC45-9E10-EBE258041EA0}" dt="2023-11-03T02:02:02.815" v="64" actId="1076"/>
          <ac:picMkLst>
            <pc:docMk/>
            <pc:sldMk cId="530565531" sldId="256"/>
            <ac:picMk id="7" creationId="{F38D626C-9576-E243-833A-98F4C9BA9721}"/>
          </ac:picMkLst>
        </pc:picChg>
      </pc:sldChg>
      <pc:sldChg chg="addSp delSp modSp new mod">
        <pc:chgData name="Kammili, Pranav" userId="2a60237f-0eee-4e61-88e4-cd99ec703543" providerId="ADAL" clId="{4271E217-32A2-EC45-9E10-EBE258041EA0}" dt="2023-11-03T02:25:24.765" v="466" actId="20577"/>
        <pc:sldMkLst>
          <pc:docMk/>
          <pc:sldMk cId="325436350" sldId="257"/>
        </pc:sldMkLst>
        <pc:spChg chg="mod">
          <ac:chgData name="Kammili, Pranav" userId="2a60237f-0eee-4e61-88e4-cd99ec703543" providerId="ADAL" clId="{4271E217-32A2-EC45-9E10-EBE258041EA0}" dt="2023-11-03T02:07:51.204" v="137" actId="20577"/>
          <ac:spMkLst>
            <pc:docMk/>
            <pc:sldMk cId="325436350" sldId="257"/>
            <ac:spMk id="2" creationId="{41E5EF15-9F95-E14C-A0C5-5A7FC5ECA0F5}"/>
          </ac:spMkLst>
        </pc:spChg>
        <pc:spChg chg="del">
          <ac:chgData name="Kammili, Pranav" userId="2a60237f-0eee-4e61-88e4-cd99ec703543" providerId="ADAL" clId="{4271E217-32A2-EC45-9E10-EBE258041EA0}" dt="2023-11-03T02:05:14.116" v="77" actId="3680"/>
          <ac:spMkLst>
            <pc:docMk/>
            <pc:sldMk cId="325436350" sldId="257"/>
            <ac:spMk id="3" creationId="{DB1EF74C-F5E3-DE4E-978A-B8B7DA0DED35}"/>
          </ac:spMkLst>
        </pc:spChg>
        <pc:spChg chg="add mod">
          <ac:chgData name="Kammili, Pranav" userId="2a60237f-0eee-4e61-88e4-cd99ec703543" providerId="ADAL" clId="{4271E217-32A2-EC45-9E10-EBE258041EA0}" dt="2023-11-03T02:06:08.175" v="85" actId="1076"/>
          <ac:spMkLst>
            <pc:docMk/>
            <pc:sldMk cId="325436350" sldId="257"/>
            <ac:spMk id="4" creationId="{2534B5E7-0A61-2A4D-B6B8-D5A01F490248}"/>
          </ac:spMkLst>
        </pc:spChg>
        <pc:spChg chg="add mod">
          <ac:chgData name="Kammili, Pranav" userId="2a60237f-0eee-4e61-88e4-cd99ec703543" providerId="ADAL" clId="{4271E217-32A2-EC45-9E10-EBE258041EA0}" dt="2023-11-03T02:23:17.884" v="397" actId="14100"/>
          <ac:spMkLst>
            <pc:docMk/>
            <pc:sldMk cId="325436350" sldId="257"/>
            <ac:spMk id="5" creationId="{A4CA4462-7B11-5C46-8E61-7C97F317197F}"/>
          </ac:spMkLst>
        </pc:spChg>
        <pc:spChg chg="add mod">
          <ac:chgData name="Kammili, Pranav" userId="2a60237f-0eee-4e61-88e4-cd99ec703543" providerId="ADAL" clId="{4271E217-32A2-EC45-9E10-EBE258041EA0}" dt="2023-11-03T02:23:20.062" v="398" actId="1076"/>
          <ac:spMkLst>
            <pc:docMk/>
            <pc:sldMk cId="325436350" sldId="257"/>
            <ac:spMk id="6" creationId="{C4B9E61F-0A47-CB48-8A7C-588E44ECAD32}"/>
          </ac:spMkLst>
        </pc:spChg>
        <pc:spChg chg="add mod">
          <ac:chgData name="Kammili, Pranav" userId="2a60237f-0eee-4e61-88e4-cd99ec703543" providerId="ADAL" clId="{4271E217-32A2-EC45-9E10-EBE258041EA0}" dt="2023-11-03T02:23:26.295" v="400" actId="1076"/>
          <ac:spMkLst>
            <pc:docMk/>
            <pc:sldMk cId="325436350" sldId="257"/>
            <ac:spMk id="7" creationId="{DB2ECFF3-555D-9448-9858-EC6605B2F4D4}"/>
          </ac:spMkLst>
        </pc:spChg>
        <pc:spChg chg="add mod">
          <ac:chgData name="Kammili, Pranav" userId="2a60237f-0eee-4e61-88e4-cd99ec703543" providerId="ADAL" clId="{4271E217-32A2-EC45-9E10-EBE258041EA0}" dt="2023-11-03T02:23:31.763" v="402" actId="1076"/>
          <ac:spMkLst>
            <pc:docMk/>
            <pc:sldMk cId="325436350" sldId="257"/>
            <ac:spMk id="8" creationId="{E0D78563-A5D0-EF4C-A02D-9A1A4437559A}"/>
          </ac:spMkLst>
        </pc:spChg>
        <pc:spChg chg="add del mod">
          <ac:chgData name="Kammili, Pranav" userId="2a60237f-0eee-4e61-88e4-cd99ec703543" providerId="ADAL" clId="{4271E217-32A2-EC45-9E10-EBE258041EA0}" dt="2023-11-03T02:06:36.337" v="98"/>
          <ac:spMkLst>
            <pc:docMk/>
            <pc:sldMk cId="325436350" sldId="257"/>
            <ac:spMk id="11" creationId="{0D6A3572-7280-B24F-8C2A-16422102BECF}"/>
          </ac:spMkLst>
        </pc:spChg>
        <pc:spChg chg="add mod">
          <ac:chgData name="Kammili, Pranav" userId="2a60237f-0eee-4e61-88e4-cd99ec703543" providerId="ADAL" clId="{4271E217-32A2-EC45-9E10-EBE258041EA0}" dt="2023-11-03T02:06:23.157" v="91" actId="20577"/>
          <ac:spMkLst>
            <pc:docMk/>
            <pc:sldMk cId="325436350" sldId="257"/>
            <ac:spMk id="12" creationId="{B7BE4315-EDE2-2849-AE4C-9EB4F8074F77}"/>
          </ac:spMkLst>
        </pc:spChg>
        <pc:spChg chg="add mod">
          <ac:chgData name="Kammili, Pranav" userId="2a60237f-0eee-4e61-88e4-cd99ec703543" providerId="ADAL" clId="{4271E217-32A2-EC45-9E10-EBE258041EA0}" dt="2023-11-03T02:23:23.111" v="399" actId="1076"/>
          <ac:spMkLst>
            <pc:docMk/>
            <pc:sldMk cId="325436350" sldId="257"/>
            <ac:spMk id="13" creationId="{615E7529-96B1-E74C-BE41-9254F99CAACA}"/>
          </ac:spMkLst>
        </pc:spChg>
        <pc:spChg chg="add mod">
          <ac:chgData name="Kammili, Pranav" userId="2a60237f-0eee-4e61-88e4-cd99ec703543" providerId="ADAL" clId="{4271E217-32A2-EC45-9E10-EBE258041EA0}" dt="2023-11-03T02:10:51.451" v="347" actId="20577"/>
          <ac:spMkLst>
            <pc:docMk/>
            <pc:sldMk cId="325436350" sldId="257"/>
            <ac:spMk id="14" creationId="{AF641DBD-E1D2-DF45-979D-0FA05FF45B53}"/>
          </ac:spMkLst>
        </pc:spChg>
        <pc:spChg chg="add mod">
          <ac:chgData name="Kammili, Pranav" userId="2a60237f-0eee-4e61-88e4-cd99ec703543" providerId="ADAL" clId="{4271E217-32A2-EC45-9E10-EBE258041EA0}" dt="2023-11-03T02:23:29.002" v="401" actId="1076"/>
          <ac:spMkLst>
            <pc:docMk/>
            <pc:sldMk cId="325436350" sldId="257"/>
            <ac:spMk id="15" creationId="{2FECF446-8D84-5444-9B5B-FEF5B73D713A}"/>
          </ac:spMkLst>
        </pc:spChg>
        <pc:spChg chg="add mod">
          <ac:chgData name="Kammili, Pranav" userId="2a60237f-0eee-4e61-88e4-cd99ec703543" providerId="ADAL" clId="{4271E217-32A2-EC45-9E10-EBE258041EA0}" dt="2023-11-03T02:23:34.512" v="403" actId="1076"/>
          <ac:spMkLst>
            <pc:docMk/>
            <pc:sldMk cId="325436350" sldId="257"/>
            <ac:spMk id="16" creationId="{6AE11D47-C9CF-B24E-B98B-45C4AD4406CA}"/>
          </ac:spMkLst>
        </pc:spChg>
        <pc:spChg chg="add mod">
          <ac:chgData name="Kammili, Pranav" userId="2a60237f-0eee-4e61-88e4-cd99ec703543" providerId="ADAL" clId="{4271E217-32A2-EC45-9E10-EBE258041EA0}" dt="2023-11-03T02:23:40.764" v="405" actId="1076"/>
          <ac:spMkLst>
            <pc:docMk/>
            <pc:sldMk cId="325436350" sldId="257"/>
            <ac:spMk id="18" creationId="{47A8C972-3894-1045-B0BB-44B316A102B5}"/>
          </ac:spMkLst>
        </pc:spChg>
        <pc:spChg chg="add mod">
          <ac:chgData name="Kammili, Pranav" userId="2a60237f-0eee-4e61-88e4-cd99ec703543" providerId="ADAL" clId="{4271E217-32A2-EC45-9E10-EBE258041EA0}" dt="2023-11-03T02:24:45.665" v="438" actId="313"/>
          <ac:spMkLst>
            <pc:docMk/>
            <pc:sldMk cId="325436350" sldId="257"/>
            <ac:spMk id="19" creationId="{F1878011-FD29-2441-8891-B6E2ABB0396E}"/>
          </ac:spMkLst>
        </pc:spChg>
        <pc:graphicFrameChg chg="add del mod ord modGraphic">
          <ac:chgData name="Kammili, Pranav" userId="2a60237f-0eee-4e61-88e4-cd99ec703543" providerId="ADAL" clId="{4271E217-32A2-EC45-9E10-EBE258041EA0}" dt="2023-11-03T02:06:03.857" v="84" actId="478"/>
          <ac:graphicFrameMkLst>
            <pc:docMk/>
            <pc:sldMk cId="325436350" sldId="257"/>
            <ac:graphicFrameMk id="9" creationId="{9CD78CD6-4270-8647-9695-4F2A782F79DF}"/>
          </ac:graphicFrameMkLst>
        </pc:graphicFrameChg>
        <pc:graphicFrameChg chg="add mod modGraphic">
          <ac:chgData name="Kammili, Pranav" userId="2a60237f-0eee-4e61-88e4-cd99ec703543" providerId="ADAL" clId="{4271E217-32A2-EC45-9E10-EBE258041EA0}" dt="2023-11-03T02:25:10.944" v="442" actId="1076"/>
          <ac:graphicFrameMkLst>
            <pc:docMk/>
            <pc:sldMk cId="325436350" sldId="257"/>
            <ac:graphicFrameMk id="17" creationId="{C9F31A7C-45C3-7B4A-80E1-BAA092F4F0E3}"/>
          </ac:graphicFrameMkLst>
        </pc:graphicFrameChg>
        <pc:graphicFrameChg chg="add mod modGraphic">
          <ac:chgData name="Kammili, Pranav" userId="2a60237f-0eee-4e61-88e4-cd99ec703543" providerId="ADAL" clId="{4271E217-32A2-EC45-9E10-EBE258041EA0}" dt="2023-11-03T02:25:24.765" v="466" actId="20577"/>
          <ac:graphicFrameMkLst>
            <pc:docMk/>
            <pc:sldMk cId="325436350" sldId="257"/>
            <ac:graphicFrameMk id="20" creationId="{D16F322B-98B0-5945-950D-BC79D0C71B5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F171-136F-F24E-B120-9734781F5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AC6F1-E2C3-F54F-9663-9D2968F3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1785-0048-3F42-88AF-7FCA902F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28B5-839A-2843-B044-1D505C5C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D9A7-6006-7B40-B507-2F1FAE65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C709-3B0D-A64D-8C0D-AE26692D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9F85-4A08-8A41-8043-B025BE96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1751-4878-0844-B942-BC399D2B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F9DFF-364C-3145-9542-CEE84946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5834-1717-5647-95E1-7C9B9F9D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09AB0-1332-B648-A784-CED8156D8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250F-59E8-BD4C-B296-53B6F640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95C2-CBE1-B445-9D02-6F715D6E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2370-D0C0-E04A-9A41-DA96ED10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39A9-EC1F-4E4E-AE3E-B14FD46A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254D-003E-0440-A3C0-A411BD08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B98D-7B15-0E49-B1DA-0CEF4890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C1643-24B6-0C49-B5E8-D653FD0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D49E-75CF-7F4F-9E15-54C1BFC1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6AE5-D6DE-E140-9557-C86A58D2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1277-22A8-5A4B-8DF8-CACA2FF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DA3E-05CC-B946-8C50-3DAE0197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ADA1-C9DC-1E4A-8C50-E46E13E9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F9AC-4547-2E4F-9A45-D0C88614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7F35-ADC6-274C-993E-730821B0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9C9F-00AE-2643-A144-1B62D763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548F-8B9B-7444-B4FA-98CF4C54A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C627-B09B-4840-A38F-4C7FD820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748-847C-FE43-BF33-CFC89257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5B31-237D-A44F-8F3E-FA4BD862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11C1-95E1-9244-ABEC-1AC7CE2F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99AA-D4D2-4A46-ABD2-290D3950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26A1-29B3-314C-8D7A-4703FB7C4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60E51-D588-7940-A71B-C2E74B2D4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617B6-2A7B-E84E-8773-31212223A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B3F42-E650-DC4E-9A6C-6AC2C2BBA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64A19-D241-D349-8B8E-F1C85E78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C047D-3786-0644-B0D1-D2AE8B2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96758-D23E-2241-B56C-AB78C224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7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0834-9D33-2341-AE0F-E3BC5AA7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1CB77-7ED9-F44E-AD09-FD55A0D0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A90A9-C11A-1549-B4D3-46640655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60B0E-F192-9144-8025-12C370B5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41AEC-C5F3-2B4B-B302-8B8281B7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6C273-6F93-CD43-A2A2-20AE3391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5109-853B-DE40-8FC6-CBF89B5A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1816-173A-7C40-926F-0ED1FA4E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6E88-2AEF-0541-9463-05589A96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D6149-A3E4-A14D-9E2D-808975029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6CB8E-DF54-DC42-80E1-480A5B9B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0B361-5DCA-DD47-8901-E06CA8FA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7318E-8BDE-A046-BC53-5395DA7D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44C4-A19C-B74D-AE4B-5CFDFC83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B4164-13EA-7D46-9D9E-698E91385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65F34-023E-864F-8BE9-82AE0CB5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FC865-32F6-2F4F-90B7-90AD1229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3A8F-B5FD-F147-84B7-5C2632F9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DEB52-919C-7149-842D-B48E19B6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3F28E-1494-6149-AEA9-B7261523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92BA-D822-1046-B0C0-C9A4B3760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A944-6144-5043-94DF-CADC59826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44CA-D87F-6441-BA01-CD89454B57B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3F85-E9B5-9E49-94AD-52E67DF84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AE4E-F6DD-1046-82E7-48D06E51B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944F-0970-3549-96FA-954A4B81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C0A2D0-BA48-794F-BCF8-5771ABBF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information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E0EB3D-46CC-7F4D-A6E9-8E1F13E5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D626C-9576-E243-833A-98F4C9BA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9" y="1557152"/>
            <a:ext cx="5842000" cy="4935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CFFE12-261A-9745-8480-A75DCA8D4573}"/>
              </a:ext>
            </a:extLst>
          </p:cNvPr>
          <p:cNvSpPr txBox="1"/>
          <p:nvPr/>
        </p:nvSpPr>
        <p:spPr>
          <a:xfrm>
            <a:off x="2971800" y="2738253"/>
            <a:ext cx="295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name: _____</a:t>
            </a:r>
          </a:p>
        </p:txBody>
      </p:sp>
    </p:spTree>
    <p:extLst>
      <p:ext uri="{BB962C8B-B14F-4D97-AF65-F5344CB8AC3E}">
        <p14:creationId xmlns:p14="http://schemas.microsoft.com/office/powerpoint/2010/main" val="53056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EF15-9F95-E14C-A0C5-5A7FC5EC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0"/>
            <a:ext cx="10515600" cy="1325563"/>
          </a:xfrm>
        </p:spPr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4B5E7-0A61-2A4D-B6B8-D5A01F490248}"/>
              </a:ext>
            </a:extLst>
          </p:cNvPr>
          <p:cNvSpPr/>
          <p:nvPr/>
        </p:nvSpPr>
        <p:spPr>
          <a:xfrm>
            <a:off x="1028206" y="1968129"/>
            <a:ext cx="10634663" cy="4351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A4462-7B11-5C46-8E61-7C97F317197F}"/>
              </a:ext>
            </a:extLst>
          </p:cNvPr>
          <p:cNvSpPr/>
          <p:nvPr/>
        </p:nvSpPr>
        <p:spPr>
          <a:xfrm>
            <a:off x="1140031" y="2185061"/>
            <a:ext cx="1838697" cy="1068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9E61F-0A47-CB48-8A7C-588E44ECAD32}"/>
              </a:ext>
            </a:extLst>
          </p:cNvPr>
          <p:cNvSpPr/>
          <p:nvPr/>
        </p:nvSpPr>
        <p:spPr>
          <a:xfrm>
            <a:off x="3235770" y="2203004"/>
            <a:ext cx="1372589" cy="103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ECFF3-555D-9448-9858-EC6605B2F4D4}"/>
              </a:ext>
            </a:extLst>
          </p:cNvPr>
          <p:cNvSpPr/>
          <p:nvPr/>
        </p:nvSpPr>
        <p:spPr>
          <a:xfrm>
            <a:off x="5066537" y="2185061"/>
            <a:ext cx="1477646" cy="103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78563-A5D0-EF4C-A02D-9A1A4437559A}"/>
              </a:ext>
            </a:extLst>
          </p:cNvPr>
          <p:cNvSpPr/>
          <p:nvPr/>
        </p:nvSpPr>
        <p:spPr>
          <a:xfrm>
            <a:off x="7100071" y="2185061"/>
            <a:ext cx="1531921" cy="1068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E4315-EDE2-2849-AE4C-9EB4F8074F77}"/>
              </a:ext>
            </a:extLst>
          </p:cNvPr>
          <p:cNvSpPr txBox="1"/>
          <p:nvPr/>
        </p:nvSpPr>
        <p:spPr>
          <a:xfrm>
            <a:off x="1270660" y="2517569"/>
            <a:ext cx="97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E7529-96B1-E74C-BE41-9254F99CAACA}"/>
              </a:ext>
            </a:extLst>
          </p:cNvPr>
          <p:cNvSpPr txBox="1"/>
          <p:nvPr/>
        </p:nvSpPr>
        <p:spPr>
          <a:xfrm>
            <a:off x="3290850" y="2528243"/>
            <a:ext cx="97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641DBD-E1D2-DF45-979D-0FA05FF45B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6" y="1007073"/>
            <a:ext cx="10515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Users can use comparison operators like “LIKE” for strings or ”=, &gt;=, &lt;=, &lt;, &gt;, != for numeric columns and return a table below”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CF446-8D84-5444-9B5B-FEF5B73D713A}"/>
              </a:ext>
            </a:extLst>
          </p:cNvPr>
          <p:cNvSpPr txBox="1"/>
          <p:nvPr/>
        </p:nvSpPr>
        <p:spPr>
          <a:xfrm>
            <a:off x="5066537" y="2511031"/>
            <a:ext cx="144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Importance: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11D47-C9CF-B24E-B98B-45C4AD4406CA}"/>
              </a:ext>
            </a:extLst>
          </p:cNvPr>
          <p:cNvSpPr txBox="1"/>
          <p:nvPr/>
        </p:nvSpPr>
        <p:spPr>
          <a:xfrm>
            <a:off x="7100071" y="2511031"/>
            <a:ext cx="144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spent: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9F31A7C-45C3-7B4A-80E1-BAA092F4F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57619"/>
              </p:ext>
            </p:extLst>
          </p:nvPr>
        </p:nvGraphicFramePr>
        <p:xfrm>
          <a:off x="1212667" y="381565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838816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32367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96020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102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90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3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0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2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4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1666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7A8C972-3894-1045-B0BB-44B316A102B5}"/>
              </a:ext>
            </a:extLst>
          </p:cNvPr>
          <p:cNvSpPr/>
          <p:nvPr/>
        </p:nvSpPr>
        <p:spPr>
          <a:xfrm>
            <a:off x="9229058" y="2161308"/>
            <a:ext cx="1531921" cy="1068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878011-FD29-2441-8891-B6E2ABB0396E}"/>
              </a:ext>
            </a:extLst>
          </p:cNvPr>
          <p:cNvSpPr txBox="1"/>
          <p:nvPr/>
        </p:nvSpPr>
        <p:spPr>
          <a:xfrm>
            <a:off x="9199926" y="2519709"/>
            <a:ext cx="144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Productivity</a:t>
            </a:r>
          </a:p>
          <a:p>
            <a:r>
              <a:rPr lang="en-US" dirty="0"/>
              <a:t>Score: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16F322B-98B0-5945-950D-BC79D0C71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94318"/>
              </p:ext>
            </p:extLst>
          </p:nvPr>
        </p:nvGraphicFramePr>
        <p:xfrm>
          <a:off x="9340667" y="3808606"/>
          <a:ext cx="15437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794">
                  <a:extLst>
                    <a:ext uri="{9D8B030D-6E8A-4147-A177-3AD203B41FA5}">
                      <a16:colId xmlns:a16="http://schemas.microsoft.com/office/drawing/2014/main" val="335944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Producitivity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3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0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30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4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Submitting information</vt:lpstr>
      <vt:lpstr>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Kammili, Pranav</dc:creator>
  <cp:lastModifiedBy>Kammili, Pranav</cp:lastModifiedBy>
  <cp:revision>1</cp:revision>
  <dcterms:created xsi:type="dcterms:W3CDTF">2023-11-03T01:58:14Z</dcterms:created>
  <dcterms:modified xsi:type="dcterms:W3CDTF">2023-11-03T02:25:34Z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2023-11-03T01:58:16Z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2e9a4544-a3ad-4c99-abeb-7c9fce2f2143</vt:lpwstr>
  </property>
  <property fmtid="{D5CDD505-2E9C-101B-9397-08002B2CF9AE}" pid="8" name="MSIP_Label_4044bd30-2ed7-4c9d-9d12-46200872a97b_ContentBits">
    <vt:lpwstr>0</vt:lpwstr>
  </property>
</Properties>
</file>