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c2f029da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c2f029da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c2f029d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c2f029d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c2f029d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c2f029d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c2f029d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c2f029d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2f029d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2f029d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2f029d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2f029d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2f029da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2f029da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2f029da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2f029da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2f029d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2f029d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c2f029d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c2f029d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hyperlink" Target="http://www.dosm.gov.my/v1/index.php?r=column/cthemeByCat&amp;cat=165&amp;bul_id=bE5PcWNLaFBMUy9FK3ZhOEpTdG0xdz09&amp;menu_id=L0pheU43NWJwRWVSZklWdzQ4TlhUUT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www.ogsm.org.my/docs/Clinical-Practice-Guidelines-on-Miscarriage-Management.pdf" TargetMode="External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://familyrepository.lppkn.gov.my/713/1/The%20Socioeconomic%20Factors%20in%20Constructing%20Women%20Fertility%20Index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5408" l="27325" r="28968" t="26486"/>
          <a:stretch/>
        </p:blipFill>
        <p:spPr>
          <a:xfrm>
            <a:off x="3622975" y="1085875"/>
            <a:ext cx="5062949" cy="31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As you’re trying to conceive, right now you feel…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*Heart eyes emoji*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*Crying emoji*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*Sleeping emoji*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*Happy emoji*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3325075" y="1085875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572000" y="1248650"/>
            <a:ext cx="3459900" cy="4602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How we are all feeling right now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3325100" y="1375075"/>
            <a:ext cx="549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Here’s a fact</a:t>
            </a: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It has been proven that couples who sought support had improved fertility rates. So, go ahead &amp; seek support when you're trying to get pregnant. We know that it can sometimes seem as if the whole world already has a baby or is expecting one. 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0" y="-435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2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85" name="Google Shape;18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biggest “cheerleader” throughout your beautiful baby-making journey is…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partner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family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friends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colleagues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Kind strangers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0" y="-435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96" name="Google Shape;19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3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11. Spill the tea!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no.1 source when planning for your trying-to-conceive journey is…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Seek advice from a gynecologist/fertility specialist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tips from other mums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Track using fertility tools (eg. ovulation kit)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Read up on pregnancy tips online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6">
            <a:alphaModFix/>
          </a:blip>
          <a:srcRect b="11026" l="30491" r="32462" t="23028"/>
          <a:stretch/>
        </p:blipFill>
        <p:spPr>
          <a:xfrm>
            <a:off x="4572000" y="952825"/>
            <a:ext cx="3387451" cy="3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4021275" y="10567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5257800" y="1056700"/>
            <a:ext cx="2618400" cy="5850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Look!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This is how many women share the same source as you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4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You might want to skip this question, but your age is…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Still young &amp; under 30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30–39 but I’m not worried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40 something &amp; fabulous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325100" y="536875"/>
            <a:ext cx="549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In general, a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geing does affect fertility. A woman &amp;</a:t>
            </a:r>
            <a:r>
              <a:rPr lang="en" sz="2000">
                <a:solidFill>
                  <a:srgbClr val="FF0000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man's peak productive period is usually in their 20s.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5081175" y="2601325"/>
            <a:ext cx="10500" cy="129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4821375" y="2119875"/>
            <a:ext cx="2268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4430000" y="2201125"/>
            <a:ext cx="298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        30         40         50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135075" y="1913650"/>
            <a:ext cx="7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694925" y="3896725"/>
            <a:ext cx="7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Most Fertile!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945075" y="18187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5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 No pressure or anything but so far, you’ve been trying for…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Just recently started &amp; enjoying it so far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Less than a year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 months or more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6">
            <a:alphaModFix/>
          </a:blip>
          <a:srcRect b="24160" l="28469" r="28955" t="36650"/>
          <a:stretch/>
        </p:blipFill>
        <p:spPr>
          <a:xfrm>
            <a:off x="4439600" y="1922325"/>
            <a:ext cx="3392550" cy="17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325100" y="308275"/>
            <a:ext cx="549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Did you know the number of children born per woman in 2019 was 1.8? A huge decline from 4.9 in 1970.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325100" y="4423075"/>
            <a:ext cx="54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Source:</a:t>
            </a: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Department of Statistics Malaysia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945075" y="17425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934200" y="3758825"/>
            <a:ext cx="1524000" cy="59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NOTE: Use woman &amp; baby icons instead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3325100" y="308275"/>
            <a:ext cx="5496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It may be comforting to know that </a:t>
            </a: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you’re not alone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. M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iscarriage is possibly more common than you think; affecting 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affecting up to 20% of pregnant women.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6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 Time to open up! When it comes to miscarriage…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I’ve never experienced it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had one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I’ve had more than one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25100" y="4194475"/>
            <a:ext cx="549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Source:</a:t>
            </a: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Obsterical and Gynaecological  Society of Malaysia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7">
            <a:alphaModFix/>
          </a:blip>
          <a:srcRect b="18493" l="31415" r="37326" t="36816"/>
          <a:stretch/>
        </p:blipFill>
        <p:spPr>
          <a:xfrm>
            <a:off x="4740375" y="1818700"/>
            <a:ext cx="2824202" cy="227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4173675" y="16663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3325100" y="1832275"/>
            <a:ext cx="5496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A friendly reminder: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We understand trying for a baby can be an overwhelming experience, but 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don’t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let it affect your sex life. Try your best to spice things up in the bedroom &amp; just enjoy the ride! 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Don’t be shy now! Making love with your partner when trying to conceive is…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Romantic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Stressful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workout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full-time job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3325100" y="1070275"/>
            <a:ext cx="549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Hey, look at what we’ve just discovered: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A person’s age, having a career &amp; earning an income is actually one of the </a:t>
            </a: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highest contributing factors to affect fertility decisions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among Malaysian women.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8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Let’s be honest: Your main concern so far about trying for a baby is…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health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age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career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partner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My financial status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325100" y="3051475"/>
            <a:ext cx="5496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Source:</a:t>
            </a: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http://familyrepository.lppkn.gov.my/713/1/The%20Socioeconomic%20Factors%20in%20Constructing%20Women%20Fertility%20Index.pdf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-19075" y="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9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9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7. Let’s reminisce!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news of your pre-pregnancy plans first broke out, everyone was…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Loving &amp; supportive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Being judgemental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Asking too many questions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Having too many opinions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Feeling sorry for me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6">
            <a:alphaModFix/>
          </a:blip>
          <a:srcRect b="11026" l="30491" r="32462" t="23028"/>
          <a:stretch/>
        </p:blipFill>
        <p:spPr>
          <a:xfrm>
            <a:off x="4572000" y="952825"/>
            <a:ext cx="3387451" cy="3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4021275" y="10567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207800" y="1096250"/>
            <a:ext cx="2658000" cy="4602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This is what some of us have experienced before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3325100" y="1298875"/>
            <a:ext cx="549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Pssst… here’s a tip: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Did you know an ovulation test can maximise your chances of getting pregnant? It’s good 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to know </a:t>
            </a:r>
            <a:r>
              <a:rPr lang="en" sz="2000">
                <a:solidFill>
                  <a:schemeClr val="lt1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your most fertile days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when you can get pregnant just by </a:t>
            </a:r>
            <a:r>
              <a:rPr lang="en" sz="2000">
                <a:solidFill>
                  <a:schemeClr val="lt1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using an ovulation test. A great way</a:t>
            </a:r>
            <a:r>
              <a:rPr lang="en" sz="2000">
                <a:solidFill>
                  <a:srgbClr val="FFFFFF"/>
                </a:solidFill>
                <a:highlight>
                  <a:srgbClr val="483092"/>
                </a:highlight>
                <a:latin typeface="Montserrat"/>
                <a:ea typeface="Montserrat"/>
                <a:cs typeface="Montserrat"/>
                <a:sym typeface="Montserrat"/>
              </a:rPr>
              <a:t> to help speed things up in the baby-making department!</a:t>
            </a:r>
            <a:endParaRPr sz="2000">
              <a:solidFill>
                <a:srgbClr val="FFFFFF"/>
              </a:solidFill>
              <a:highlight>
                <a:srgbClr val="48309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0" y="-435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59" name="Google Shape;15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0"/>
          <p:cNvSpPr txBox="1"/>
          <p:nvPr/>
        </p:nvSpPr>
        <p:spPr>
          <a:xfrm>
            <a:off x="195825" y="21059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5632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195825" y="31471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8. Oh boy! So with all the pressure of getting pregnant fast, you’re…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Going with my own flow here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Looking forward to having a lot of sex *naughty emoji*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Going crazy looking at baby bump photos on social media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0" y="-4350"/>
            <a:ext cx="3115200" cy="51522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1745624" y="-44450"/>
            <a:ext cx="1350653" cy="1382079"/>
            <a:chOff x="1504500" y="0"/>
            <a:chExt cx="1591625" cy="162885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4500" y="0"/>
              <a:ext cx="1591625" cy="16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50100" y="97676"/>
              <a:ext cx="1446025" cy="48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1"/>
          <p:cNvSpPr txBox="1"/>
          <p:nvPr/>
        </p:nvSpPr>
        <p:spPr>
          <a:xfrm>
            <a:off x="195825" y="1953525"/>
            <a:ext cx="3201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TTC Digital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FE2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Survey</a:t>
            </a:r>
            <a:endParaRPr sz="2800">
              <a:solidFill>
                <a:srgbClr val="CFE2F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577" y="1410845"/>
            <a:ext cx="1729947" cy="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195825" y="2994725"/>
            <a:ext cx="28242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Tell us your secret!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manage your emotions when trying to get pregnant by…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Exchanging my experience with other mums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Taking a break from baby-making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 letting my period get me down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Practising relaxation techniques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Limiting going online to find out about pregnancy stuff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6">
            <a:alphaModFix/>
          </a:blip>
          <a:srcRect b="11026" l="30491" r="32462" t="23028"/>
          <a:stretch/>
        </p:blipFill>
        <p:spPr>
          <a:xfrm>
            <a:off x="4572000" y="952825"/>
            <a:ext cx="3387451" cy="33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4021275" y="1056700"/>
            <a:ext cx="1143000" cy="460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Sample Infographic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5257800" y="1056700"/>
            <a:ext cx="2618400" cy="6891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Wow! Here’s how many women manage their emotions just like you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