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</p:sldIdLst>
  <p:sldSz cx="432006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26" d="100"/>
          <a:sy n="26" d="100"/>
        </p:scale>
        <p:origin x="148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4713405"/>
            <a:ext cx="3672054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5126892"/>
            <a:ext cx="3240047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533356"/>
            <a:ext cx="9315138" cy="244070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533356"/>
            <a:ext cx="27405405" cy="244070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8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7180114"/>
            <a:ext cx="3726055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19273626"/>
            <a:ext cx="3726055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666780"/>
            <a:ext cx="18360271" cy="18273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666780"/>
            <a:ext cx="18360271" cy="18273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533362"/>
            <a:ext cx="37260550" cy="55667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060106"/>
            <a:ext cx="18275892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0520155"/>
            <a:ext cx="18275892" cy="154735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060106"/>
            <a:ext cx="1836589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0520155"/>
            <a:ext cx="18365898" cy="154735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8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146734"/>
            <a:ext cx="21870323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146734"/>
            <a:ext cx="21870323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533362"/>
            <a:ext cx="3726055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666780"/>
            <a:ext cx="3726055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F829-9495-4990-BCD9-C8F51466CAB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6693734"/>
            <a:ext cx="14580215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14">
            <a:extLst>
              <a:ext uri="{FF2B5EF4-FFF2-40B4-BE49-F238E27FC236}">
                <a16:creationId xmlns:a16="http://schemas.microsoft.com/office/drawing/2014/main" id="{96DBE38D-F6C5-0147-80FA-4CD0C30C05BE}"/>
              </a:ext>
            </a:extLst>
          </p:cNvPr>
          <p:cNvSpPr/>
          <p:nvPr/>
        </p:nvSpPr>
        <p:spPr>
          <a:xfrm>
            <a:off x="2437905" y="3525676"/>
            <a:ext cx="12954341" cy="22426796"/>
          </a:xfrm>
          <a:prstGeom prst="roundRect">
            <a:avLst/>
          </a:prstGeom>
          <a:noFill/>
          <a:ln w="7302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/>
          </a:p>
        </p:txBody>
      </p:sp>
      <p:sp>
        <p:nvSpPr>
          <p:cNvPr id="45" name="Rectangle: Rounded Corners 3">
            <a:extLst>
              <a:ext uri="{FF2B5EF4-FFF2-40B4-BE49-F238E27FC236}">
                <a16:creationId xmlns:a16="http://schemas.microsoft.com/office/drawing/2014/main" id="{DE31A997-E971-534B-81C5-5682D13E0FB5}"/>
              </a:ext>
            </a:extLst>
          </p:cNvPr>
          <p:cNvSpPr/>
          <p:nvPr/>
        </p:nvSpPr>
        <p:spPr>
          <a:xfrm rot="16200000">
            <a:off x="10739344" y="-5972169"/>
            <a:ext cx="22426794" cy="41422479"/>
          </a:xfrm>
          <a:prstGeom prst="roundRect">
            <a:avLst/>
          </a:prstGeom>
          <a:noFill/>
          <a:ln w="762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/>
          </a:p>
        </p:txBody>
      </p:sp>
      <p:pic>
        <p:nvPicPr>
          <p:cNvPr id="46" name="Picture 45" descr="Shape&#10;&#10;Description automatically generated with low confidence">
            <a:extLst>
              <a:ext uri="{FF2B5EF4-FFF2-40B4-BE49-F238E27FC236}">
                <a16:creationId xmlns:a16="http://schemas.microsoft.com/office/drawing/2014/main" id="{7020978B-865E-6644-BFA0-97EA9E3A1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999" y="4562167"/>
            <a:ext cx="2355890" cy="2355890"/>
          </a:xfrm>
          <a:prstGeom prst="rect">
            <a:avLst/>
          </a:prstGeom>
        </p:spPr>
      </p:pic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F80E01C-7307-D444-AC31-7EB58514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33" y="13540300"/>
            <a:ext cx="3101018" cy="2002086"/>
          </a:xfrm>
          <a:prstGeom prst="rect">
            <a:avLst/>
          </a:prstGeom>
        </p:spPr>
      </p:pic>
      <p:pic>
        <p:nvPicPr>
          <p:cNvPr id="48" name="Picture 47" descr="Chart, bubble chart&#10;&#10;Description automatically generated">
            <a:extLst>
              <a:ext uri="{FF2B5EF4-FFF2-40B4-BE49-F238E27FC236}">
                <a16:creationId xmlns:a16="http://schemas.microsoft.com/office/drawing/2014/main" id="{128CA0BE-CFC6-504E-B020-4BA591ED4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406" y="9051234"/>
            <a:ext cx="2379072" cy="2355890"/>
          </a:xfrm>
          <a:prstGeom prst="rect">
            <a:avLst/>
          </a:prstGeom>
        </p:spPr>
      </p:pic>
      <p:pic>
        <p:nvPicPr>
          <p:cNvPr id="49" name="Picture 48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64E3DAB1-6507-834F-9C36-35C08B02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52" y="17675563"/>
            <a:ext cx="2359037" cy="2355891"/>
          </a:xfrm>
          <a:prstGeom prst="rect">
            <a:avLst/>
          </a:prstGeom>
        </p:spPr>
      </p:pic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AA3752-3FD2-984F-945E-5F9F87C81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929" y="13763206"/>
            <a:ext cx="3950736" cy="2145126"/>
          </a:xfrm>
          <a:prstGeom prst="rect">
            <a:avLst/>
          </a:prstGeom>
        </p:spPr>
      </p:pic>
      <p:pic>
        <p:nvPicPr>
          <p:cNvPr id="55" name="Picture 5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62BD91-267E-2D43-A94A-0738343EF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76" y="5685658"/>
            <a:ext cx="3808649" cy="1078701"/>
          </a:xfrm>
          <a:prstGeom prst="rect">
            <a:avLst/>
          </a:prstGeom>
        </p:spPr>
      </p:pic>
      <p:pic>
        <p:nvPicPr>
          <p:cNvPr id="56" name="Picture 5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1DA3C6-7226-F246-B957-6CB930C929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43" y="9895328"/>
            <a:ext cx="3808649" cy="98183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601F287-9747-554E-BC3D-CCA50ABBAA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7743" y="14008132"/>
            <a:ext cx="3808649" cy="1066422"/>
          </a:xfrm>
          <a:prstGeom prst="rect">
            <a:avLst/>
          </a:prstGeom>
        </p:spPr>
      </p:pic>
      <p:pic>
        <p:nvPicPr>
          <p:cNvPr id="58" name="Picture 5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9DF8D56-6D8D-324F-99D0-D892B6FA1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73" y="18059440"/>
            <a:ext cx="3372786" cy="1686393"/>
          </a:xfrm>
          <a:prstGeom prst="rect">
            <a:avLst/>
          </a:prstGeom>
        </p:spPr>
      </p:pic>
      <p:pic>
        <p:nvPicPr>
          <p:cNvPr id="59" name="Picture 58" descr="Logo&#10;&#10;Description automatically generated with medium confidence">
            <a:extLst>
              <a:ext uri="{FF2B5EF4-FFF2-40B4-BE49-F238E27FC236}">
                <a16:creationId xmlns:a16="http://schemas.microsoft.com/office/drawing/2014/main" id="{4F00746F-7CD9-9C4D-9DF3-B6D537863E0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4" t="11442" r="2249" b="33629"/>
          <a:stretch/>
        </p:blipFill>
        <p:spPr>
          <a:xfrm>
            <a:off x="3502927" y="22057192"/>
            <a:ext cx="2342031" cy="2364554"/>
          </a:xfrm>
          <a:prstGeom prst="rect">
            <a:avLst/>
          </a:prstGeom>
        </p:spPr>
      </p:pic>
      <p:pic>
        <p:nvPicPr>
          <p:cNvPr id="60" name="Picture 59" descr="Shape&#10;&#10;Description automatically generated with low confidence">
            <a:extLst>
              <a:ext uri="{FF2B5EF4-FFF2-40B4-BE49-F238E27FC236}">
                <a16:creationId xmlns:a16="http://schemas.microsoft.com/office/drawing/2014/main" id="{32E1FBF0-1D85-DE42-A791-E79C0E18A3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33" y="22164631"/>
            <a:ext cx="3106070" cy="310607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D0F4B7E-962F-4948-A831-5BDB1024C90C}"/>
              </a:ext>
            </a:extLst>
          </p:cNvPr>
          <p:cNvSpPr txBox="1"/>
          <p:nvPr/>
        </p:nvSpPr>
        <p:spPr>
          <a:xfrm>
            <a:off x="6916059" y="12689909"/>
            <a:ext cx="5012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Data collection</a:t>
            </a:r>
          </a:p>
        </p:txBody>
      </p:sp>
      <p:sp>
        <p:nvSpPr>
          <p:cNvPr id="62" name="Rectangle: Rounded Corners 27">
            <a:extLst>
              <a:ext uri="{FF2B5EF4-FFF2-40B4-BE49-F238E27FC236}">
                <a16:creationId xmlns:a16="http://schemas.microsoft.com/office/drawing/2014/main" id="{05453E3F-23D4-1C4D-9796-C9727E59C3A8}"/>
              </a:ext>
            </a:extLst>
          </p:cNvPr>
          <p:cNvSpPr/>
          <p:nvPr/>
        </p:nvSpPr>
        <p:spPr>
          <a:xfrm>
            <a:off x="16028728" y="3525676"/>
            <a:ext cx="12320469" cy="22426796"/>
          </a:xfrm>
          <a:prstGeom prst="roundRect">
            <a:avLst/>
          </a:prstGeom>
          <a:noFill/>
          <a:ln w="7302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/>
          </a:p>
        </p:txBody>
      </p:sp>
      <p:pic>
        <p:nvPicPr>
          <p:cNvPr id="63" name="Picture 6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783E65F-9B09-F345-B061-0B6F11247A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858" y="13154762"/>
            <a:ext cx="3657600" cy="36576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7E4FBAF-AFB4-E845-9A0D-86741FD8866E}"/>
              </a:ext>
            </a:extLst>
          </p:cNvPr>
          <p:cNvSpPr txBox="1"/>
          <p:nvPr/>
        </p:nvSpPr>
        <p:spPr>
          <a:xfrm>
            <a:off x="24945441" y="12220933"/>
            <a:ext cx="310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Analysis</a:t>
            </a:r>
          </a:p>
        </p:txBody>
      </p:sp>
      <p:sp>
        <p:nvSpPr>
          <p:cNvPr id="65" name="Arrow: Right 31">
            <a:extLst>
              <a:ext uri="{FF2B5EF4-FFF2-40B4-BE49-F238E27FC236}">
                <a16:creationId xmlns:a16="http://schemas.microsoft.com/office/drawing/2014/main" id="{C78DBAA6-95D7-1D43-B92F-D55B296FAADC}"/>
              </a:ext>
            </a:extLst>
          </p:cNvPr>
          <p:cNvSpPr/>
          <p:nvPr/>
        </p:nvSpPr>
        <p:spPr>
          <a:xfrm>
            <a:off x="29135295" y="14250689"/>
            <a:ext cx="2500814" cy="10858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/>
          </a:p>
        </p:txBody>
      </p:sp>
      <p:sp>
        <p:nvSpPr>
          <p:cNvPr id="66" name="Arrow: Bent 32">
            <a:extLst>
              <a:ext uri="{FF2B5EF4-FFF2-40B4-BE49-F238E27FC236}">
                <a16:creationId xmlns:a16="http://schemas.microsoft.com/office/drawing/2014/main" id="{5E0CD9A5-A83F-464A-BAC7-2CB629406D4C}"/>
              </a:ext>
            </a:extLst>
          </p:cNvPr>
          <p:cNvSpPr/>
          <p:nvPr/>
        </p:nvSpPr>
        <p:spPr>
          <a:xfrm rot="16200000" flipH="1" flipV="1">
            <a:off x="23542221" y="6184596"/>
            <a:ext cx="2379072" cy="1932179"/>
          </a:xfrm>
          <a:prstGeom prst="ben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B7B996-39DD-DC49-B41F-1FFE31169937}"/>
              </a:ext>
            </a:extLst>
          </p:cNvPr>
          <p:cNvSpPr txBox="1"/>
          <p:nvPr/>
        </p:nvSpPr>
        <p:spPr>
          <a:xfrm>
            <a:off x="19133925" y="22805918"/>
            <a:ext cx="310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Text mining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15CDF5-DD0C-BB44-B100-601D22E85C9B}"/>
              </a:ext>
            </a:extLst>
          </p:cNvPr>
          <p:cNvSpPr txBox="1"/>
          <p:nvPr/>
        </p:nvSpPr>
        <p:spPr>
          <a:xfrm>
            <a:off x="19027086" y="18094723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Comparative genomics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D01227-2861-404D-A298-1FB460A5FF79}"/>
              </a:ext>
            </a:extLst>
          </p:cNvPr>
          <p:cNvSpPr txBox="1"/>
          <p:nvPr/>
        </p:nvSpPr>
        <p:spPr>
          <a:xfrm>
            <a:off x="19293210" y="14236722"/>
            <a:ext cx="346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TF binding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B2CFEF-AF70-0345-ACE4-FAAC08E9DC3F}"/>
              </a:ext>
            </a:extLst>
          </p:cNvPr>
          <p:cNvSpPr txBox="1"/>
          <p:nvPr/>
        </p:nvSpPr>
        <p:spPr>
          <a:xfrm>
            <a:off x="19305375" y="9790595"/>
            <a:ext cx="310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scRNA</a:t>
            </a:r>
            <a:r>
              <a:rPr lang="en-US" sz="4800" b="1" dirty="0"/>
              <a:t>-seq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1261BB-250B-3D4A-8AC3-951A10018A80}"/>
              </a:ext>
            </a:extLst>
          </p:cNvPr>
          <p:cNvSpPr txBox="1"/>
          <p:nvPr/>
        </p:nvSpPr>
        <p:spPr>
          <a:xfrm>
            <a:off x="19169961" y="5401619"/>
            <a:ext cx="346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Interactions</a:t>
            </a:r>
          </a:p>
        </p:txBody>
      </p:sp>
      <p:sp>
        <p:nvSpPr>
          <p:cNvPr id="72" name="Arrow: Bent 38">
            <a:extLst>
              <a:ext uri="{FF2B5EF4-FFF2-40B4-BE49-F238E27FC236}">
                <a16:creationId xmlns:a16="http://schemas.microsoft.com/office/drawing/2014/main" id="{7D1EB10D-7671-C440-881D-3AD9A9A0AF54}"/>
              </a:ext>
            </a:extLst>
          </p:cNvPr>
          <p:cNvSpPr/>
          <p:nvPr/>
        </p:nvSpPr>
        <p:spPr>
          <a:xfrm rot="16200000" flipV="1">
            <a:off x="23767495" y="21664870"/>
            <a:ext cx="2355888" cy="1932179"/>
          </a:xfrm>
          <a:prstGeom prst="ben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>
              <a:solidFill>
                <a:schemeClr val="tx1"/>
              </a:solidFill>
            </a:endParaRPr>
          </a:p>
        </p:txBody>
      </p:sp>
      <p:sp>
        <p:nvSpPr>
          <p:cNvPr id="73" name="Arrow: Right 39">
            <a:extLst>
              <a:ext uri="{FF2B5EF4-FFF2-40B4-BE49-F238E27FC236}">
                <a16:creationId xmlns:a16="http://schemas.microsoft.com/office/drawing/2014/main" id="{31786F59-4782-8D42-A144-960E598D3A87}"/>
              </a:ext>
            </a:extLst>
          </p:cNvPr>
          <p:cNvSpPr/>
          <p:nvPr/>
        </p:nvSpPr>
        <p:spPr>
          <a:xfrm rot="1543960">
            <a:off x="22143168" y="11112232"/>
            <a:ext cx="2379072" cy="98509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/>
          </a:p>
        </p:txBody>
      </p:sp>
      <p:sp>
        <p:nvSpPr>
          <p:cNvPr id="74" name="Arrow: Right 40">
            <a:extLst>
              <a:ext uri="{FF2B5EF4-FFF2-40B4-BE49-F238E27FC236}">
                <a16:creationId xmlns:a16="http://schemas.microsoft.com/office/drawing/2014/main" id="{F590B6EE-8104-6E4F-91B1-E0E41DF7DEE8}"/>
              </a:ext>
            </a:extLst>
          </p:cNvPr>
          <p:cNvSpPr/>
          <p:nvPr/>
        </p:nvSpPr>
        <p:spPr>
          <a:xfrm rot="20007151">
            <a:off x="22144335" y="17085176"/>
            <a:ext cx="2379072" cy="98509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/>
          </a:p>
        </p:txBody>
      </p:sp>
      <p:sp>
        <p:nvSpPr>
          <p:cNvPr id="75" name="Arrow: Right 41">
            <a:extLst>
              <a:ext uri="{FF2B5EF4-FFF2-40B4-BE49-F238E27FC236}">
                <a16:creationId xmlns:a16="http://schemas.microsoft.com/office/drawing/2014/main" id="{9DBECD24-3BA0-A640-943D-333005B00E02}"/>
              </a:ext>
            </a:extLst>
          </p:cNvPr>
          <p:cNvSpPr/>
          <p:nvPr/>
        </p:nvSpPr>
        <p:spPr>
          <a:xfrm>
            <a:off x="22761456" y="14280323"/>
            <a:ext cx="1366217" cy="98509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/>
          </a:p>
        </p:txBody>
      </p:sp>
      <p:sp>
        <p:nvSpPr>
          <p:cNvPr id="76" name="Arrow: Right 42">
            <a:extLst>
              <a:ext uri="{FF2B5EF4-FFF2-40B4-BE49-F238E27FC236}">
                <a16:creationId xmlns:a16="http://schemas.microsoft.com/office/drawing/2014/main" id="{E77E8CDC-7E30-2145-BA4E-6B331C0C474B}"/>
              </a:ext>
            </a:extLst>
          </p:cNvPr>
          <p:cNvSpPr/>
          <p:nvPr/>
        </p:nvSpPr>
        <p:spPr>
          <a:xfrm>
            <a:off x="12079673" y="14178544"/>
            <a:ext cx="2500814" cy="10858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/>
          </a:p>
        </p:txBody>
      </p:sp>
      <p:pic>
        <p:nvPicPr>
          <p:cNvPr id="77" name="Picture 76" descr="A picture containing logo&#10;&#10;Description automatically generated">
            <a:extLst>
              <a:ext uri="{FF2B5EF4-FFF2-40B4-BE49-F238E27FC236}">
                <a16:creationId xmlns:a16="http://schemas.microsoft.com/office/drawing/2014/main" id="{5B8EA5F2-E130-4B49-A6C0-C9CF21F7F1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445" y="13859852"/>
            <a:ext cx="4897328" cy="1951833"/>
          </a:xfrm>
          <a:prstGeom prst="rect">
            <a:avLst/>
          </a:prstGeom>
        </p:spPr>
      </p:pic>
      <p:pic>
        <p:nvPicPr>
          <p:cNvPr id="78" name="Picture 77" descr="Shape&#10;&#10;Description automatically generated with low confidence">
            <a:extLst>
              <a:ext uri="{FF2B5EF4-FFF2-40B4-BE49-F238E27FC236}">
                <a16:creationId xmlns:a16="http://schemas.microsoft.com/office/drawing/2014/main" id="{8B05B0AA-474E-D84A-9411-B22DA46FAA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169" y="13431778"/>
            <a:ext cx="3809523" cy="3809523"/>
          </a:xfrm>
          <a:prstGeom prst="rect">
            <a:avLst/>
          </a:prstGeom>
        </p:spPr>
      </p:pic>
      <p:sp>
        <p:nvSpPr>
          <p:cNvPr id="79" name="Rectangle: Rounded Corners 52">
            <a:extLst>
              <a:ext uri="{FF2B5EF4-FFF2-40B4-BE49-F238E27FC236}">
                <a16:creationId xmlns:a16="http://schemas.microsoft.com/office/drawing/2014/main" id="{56DE7183-AA03-7A40-938D-B4C924A3E209}"/>
              </a:ext>
            </a:extLst>
          </p:cNvPr>
          <p:cNvSpPr/>
          <p:nvPr/>
        </p:nvSpPr>
        <p:spPr>
          <a:xfrm>
            <a:off x="28891234" y="3538524"/>
            <a:ext cx="12320469" cy="22426796"/>
          </a:xfrm>
          <a:prstGeom prst="roundRect">
            <a:avLst/>
          </a:prstGeom>
          <a:noFill/>
          <a:ln w="7302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54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2C158C-179F-904B-915A-B92F3BCA2328}"/>
              </a:ext>
            </a:extLst>
          </p:cNvPr>
          <p:cNvSpPr txBox="1"/>
          <p:nvPr/>
        </p:nvSpPr>
        <p:spPr>
          <a:xfrm>
            <a:off x="31994013" y="12427429"/>
            <a:ext cx="399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Integration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AEBDDD-CCE9-004C-B845-13EEE38D8A4A}"/>
              </a:ext>
            </a:extLst>
          </p:cNvPr>
          <p:cNvSpPr txBox="1"/>
          <p:nvPr/>
        </p:nvSpPr>
        <p:spPr>
          <a:xfrm>
            <a:off x="6147763" y="22885574"/>
            <a:ext cx="612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Human Protein Atlas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D3082D-B067-4643-8C3E-82E9C696EBF7}"/>
              </a:ext>
            </a:extLst>
          </p:cNvPr>
          <p:cNvSpPr txBox="1"/>
          <p:nvPr/>
        </p:nvSpPr>
        <p:spPr>
          <a:xfrm>
            <a:off x="32190719" y="17675563"/>
            <a:ext cx="399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16173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11823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pir</dc:creator>
  <cp:lastModifiedBy>Microsoft Office User</cp:lastModifiedBy>
  <cp:revision>13</cp:revision>
  <dcterms:created xsi:type="dcterms:W3CDTF">2022-09-15T18:10:48Z</dcterms:created>
  <dcterms:modified xsi:type="dcterms:W3CDTF">2023-03-31T08:51:37Z</dcterms:modified>
</cp:coreProperties>
</file>