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4320063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65"/>
    <p:restoredTop sz="96395"/>
  </p:normalViewPr>
  <p:slideViewPr>
    <p:cSldViewPr snapToGrid="0" snapToObjects="1">
      <p:cViewPr varScale="1">
        <p:scale>
          <a:sx n="16" d="100"/>
          <a:sy n="16" d="100"/>
        </p:scale>
        <p:origin x="200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7070108"/>
            <a:ext cx="36720542" cy="15040222"/>
          </a:xfrm>
        </p:spPr>
        <p:txBody>
          <a:bodyPr anchor="b"/>
          <a:lstStyle>
            <a:lvl1pPr algn="ctr">
              <a:defRPr sz="283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22690338"/>
            <a:ext cx="32400479" cy="10430151"/>
          </a:xfrm>
        </p:spPr>
        <p:txBody>
          <a:bodyPr/>
          <a:lstStyle>
            <a:lvl1pPr marL="0" indent="0" algn="ctr">
              <a:buNone/>
              <a:defRPr sz="11339"/>
            </a:lvl1pPr>
            <a:lvl2pPr marL="2160041" indent="0" algn="ctr">
              <a:buNone/>
              <a:defRPr sz="9449"/>
            </a:lvl2pPr>
            <a:lvl3pPr marL="4320083" indent="0" algn="ctr">
              <a:buNone/>
              <a:defRPr sz="8504"/>
            </a:lvl3pPr>
            <a:lvl4pPr marL="6480124" indent="0" algn="ctr">
              <a:buNone/>
              <a:defRPr sz="7559"/>
            </a:lvl4pPr>
            <a:lvl5pPr marL="8640166" indent="0" algn="ctr">
              <a:buNone/>
              <a:defRPr sz="7559"/>
            </a:lvl5pPr>
            <a:lvl6pPr marL="10800207" indent="0" algn="ctr">
              <a:buNone/>
              <a:defRPr sz="7559"/>
            </a:lvl6pPr>
            <a:lvl7pPr marL="12960248" indent="0" algn="ctr">
              <a:buNone/>
              <a:defRPr sz="7559"/>
            </a:lvl7pPr>
            <a:lvl8pPr marL="15120290" indent="0" algn="ctr">
              <a:buNone/>
              <a:defRPr sz="7559"/>
            </a:lvl8pPr>
            <a:lvl9pPr marL="17280331" indent="0" algn="ctr">
              <a:buNone/>
              <a:defRPr sz="755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590F-12D2-C949-B76D-70DA869AAAF2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04DE-7D38-6340-8678-D522A7DC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3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590F-12D2-C949-B76D-70DA869AAAF2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04DE-7D38-6340-8678-D522A7DC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4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9" y="2300034"/>
            <a:ext cx="9315138" cy="366105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6" y="2300034"/>
            <a:ext cx="27405405" cy="366105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590F-12D2-C949-B76D-70DA869AAAF2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04DE-7D38-6340-8678-D522A7DC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7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590F-12D2-C949-B76D-70DA869AAAF2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04DE-7D38-6340-8678-D522A7DC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0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10770172"/>
            <a:ext cx="37260550" cy="17970262"/>
          </a:xfrm>
        </p:spPr>
        <p:txBody>
          <a:bodyPr anchor="b"/>
          <a:lstStyle>
            <a:lvl1pPr>
              <a:defRPr sz="283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28910440"/>
            <a:ext cx="37260550" cy="9450136"/>
          </a:xfrm>
        </p:spPr>
        <p:txBody>
          <a:bodyPr/>
          <a:lstStyle>
            <a:lvl1pPr marL="0" indent="0">
              <a:buNone/>
              <a:defRPr sz="11339">
                <a:solidFill>
                  <a:schemeClr val="tx1"/>
                </a:solidFill>
              </a:defRPr>
            </a:lvl1pPr>
            <a:lvl2pPr marL="2160041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2pPr>
            <a:lvl3pPr marL="4320083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3pPr>
            <a:lvl4pPr marL="6480124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4pPr>
            <a:lvl5pPr marL="8640166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5pPr>
            <a:lvl6pPr marL="10800207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6pPr>
            <a:lvl7pPr marL="12960248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7pPr>
            <a:lvl8pPr marL="1512029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8pPr>
            <a:lvl9pPr marL="17280331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590F-12D2-C949-B76D-70DA869AAAF2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04DE-7D38-6340-8678-D522A7DC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7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11500170"/>
            <a:ext cx="18360271" cy="2741040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11500170"/>
            <a:ext cx="18360271" cy="2741040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590F-12D2-C949-B76D-70DA869AAAF2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04DE-7D38-6340-8678-D522A7DC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300044"/>
            <a:ext cx="37260550" cy="83501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5" y="10590160"/>
            <a:ext cx="18275892" cy="5190073"/>
          </a:xfrm>
        </p:spPr>
        <p:txBody>
          <a:bodyPr anchor="b"/>
          <a:lstStyle>
            <a:lvl1pPr marL="0" indent="0">
              <a:buNone/>
              <a:defRPr sz="11339" b="1"/>
            </a:lvl1pPr>
            <a:lvl2pPr marL="2160041" indent="0">
              <a:buNone/>
              <a:defRPr sz="9449" b="1"/>
            </a:lvl2pPr>
            <a:lvl3pPr marL="4320083" indent="0">
              <a:buNone/>
              <a:defRPr sz="8504" b="1"/>
            </a:lvl3pPr>
            <a:lvl4pPr marL="6480124" indent="0">
              <a:buNone/>
              <a:defRPr sz="7559" b="1"/>
            </a:lvl4pPr>
            <a:lvl5pPr marL="8640166" indent="0">
              <a:buNone/>
              <a:defRPr sz="7559" b="1"/>
            </a:lvl5pPr>
            <a:lvl6pPr marL="10800207" indent="0">
              <a:buNone/>
              <a:defRPr sz="7559" b="1"/>
            </a:lvl6pPr>
            <a:lvl7pPr marL="12960248" indent="0">
              <a:buNone/>
              <a:defRPr sz="7559" b="1"/>
            </a:lvl7pPr>
            <a:lvl8pPr marL="15120290" indent="0">
              <a:buNone/>
              <a:defRPr sz="7559" b="1"/>
            </a:lvl8pPr>
            <a:lvl9pPr marL="17280331" indent="0">
              <a:buNone/>
              <a:defRPr sz="755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5" y="15780233"/>
            <a:ext cx="18275892" cy="232103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5" y="10590160"/>
            <a:ext cx="18365898" cy="5190073"/>
          </a:xfrm>
        </p:spPr>
        <p:txBody>
          <a:bodyPr anchor="b"/>
          <a:lstStyle>
            <a:lvl1pPr marL="0" indent="0">
              <a:buNone/>
              <a:defRPr sz="11339" b="1"/>
            </a:lvl1pPr>
            <a:lvl2pPr marL="2160041" indent="0">
              <a:buNone/>
              <a:defRPr sz="9449" b="1"/>
            </a:lvl2pPr>
            <a:lvl3pPr marL="4320083" indent="0">
              <a:buNone/>
              <a:defRPr sz="8504" b="1"/>
            </a:lvl3pPr>
            <a:lvl4pPr marL="6480124" indent="0">
              <a:buNone/>
              <a:defRPr sz="7559" b="1"/>
            </a:lvl4pPr>
            <a:lvl5pPr marL="8640166" indent="0">
              <a:buNone/>
              <a:defRPr sz="7559" b="1"/>
            </a:lvl5pPr>
            <a:lvl6pPr marL="10800207" indent="0">
              <a:buNone/>
              <a:defRPr sz="7559" b="1"/>
            </a:lvl6pPr>
            <a:lvl7pPr marL="12960248" indent="0">
              <a:buNone/>
              <a:defRPr sz="7559" b="1"/>
            </a:lvl7pPr>
            <a:lvl8pPr marL="15120290" indent="0">
              <a:buNone/>
              <a:defRPr sz="7559" b="1"/>
            </a:lvl8pPr>
            <a:lvl9pPr marL="17280331" indent="0">
              <a:buNone/>
              <a:defRPr sz="755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5" y="15780233"/>
            <a:ext cx="18365898" cy="232103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590F-12D2-C949-B76D-70DA869AAAF2}" type="datetimeFigureOut">
              <a:rPr lang="en-US" smtClean="0"/>
              <a:t>9/6/23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04DE-7D38-6340-8678-D522A7DC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9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590F-12D2-C949-B76D-70DA869AAAF2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04DE-7D38-6340-8678-D522A7DC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7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590F-12D2-C949-B76D-70DA869AAAF2}" type="datetimeFigureOut">
              <a:rPr lang="en-US" smtClean="0"/>
              <a:t>9/6/23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04DE-7D38-6340-8678-D522A7DC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6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880042"/>
            <a:ext cx="13933330" cy="10080149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6220102"/>
            <a:ext cx="21870323" cy="30700453"/>
          </a:xfrm>
        </p:spPr>
        <p:txBody>
          <a:bodyPr/>
          <a:lstStyle>
            <a:lvl1pPr>
              <a:defRPr sz="15118"/>
            </a:lvl1pPr>
            <a:lvl2pPr>
              <a:defRPr sz="13229"/>
            </a:lvl2pPr>
            <a:lvl3pPr>
              <a:defRPr sz="11339"/>
            </a:lvl3pPr>
            <a:lvl4pPr>
              <a:defRPr sz="9449"/>
            </a:lvl4pPr>
            <a:lvl5pPr>
              <a:defRPr sz="9449"/>
            </a:lvl5pPr>
            <a:lvl6pPr>
              <a:defRPr sz="9449"/>
            </a:lvl6pPr>
            <a:lvl7pPr>
              <a:defRPr sz="9449"/>
            </a:lvl7pPr>
            <a:lvl8pPr>
              <a:defRPr sz="9449"/>
            </a:lvl8pPr>
            <a:lvl9pPr>
              <a:defRPr sz="944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2960191"/>
            <a:ext cx="13933330" cy="24010358"/>
          </a:xfrm>
        </p:spPr>
        <p:txBody>
          <a:bodyPr/>
          <a:lstStyle>
            <a:lvl1pPr marL="0" indent="0">
              <a:buNone/>
              <a:defRPr sz="7559"/>
            </a:lvl1pPr>
            <a:lvl2pPr marL="2160041" indent="0">
              <a:buNone/>
              <a:defRPr sz="6614"/>
            </a:lvl2pPr>
            <a:lvl3pPr marL="4320083" indent="0">
              <a:buNone/>
              <a:defRPr sz="5669"/>
            </a:lvl3pPr>
            <a:lvl4pPr marL="6480124" indent="0">
              <a:buNone/>
              <a:defRPr sz="4725"/>
            </a:lvl4pPr>
            <a:lvl5pPr marL="8640166" indent="0">
              <a:buNone/>
              <a:defRPr sz="4725"/>
            </a:lvl5pPr>
            <a:lvl6pPr marL="10800207" indent="0">
              <a:buNone/>
              <a:defRPr sz="4725"/>
            </a:lvl6pPr>
            <a:lvl7pPr marL="12960248" indent="0">
              <a:buNone/>
              <a:defRPr sz="4725"/>
            </a:lvl7pPr>
            <a:lvl8pPr marL="15120290" indent="0">
              <a:buNone/>
              <a:defRPr sz="4725"/>
            </a:lvl8pPr>
            <a:lvl9pPr marL="17280331" indent="0">
              <a:buNone/>
              <a:defRPr sz="47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590F-12D2-C949-B76D-70DA869AAAF2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04DE-7D38-6340-8678-D522A7DC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880042"/>
            <a:ext cx="13933330" cy="10080149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6220102"/>
            <a:ext cx="21870323" cy="30700453"/>
          </a:xfrm>
        </p:spPr>
        <p:txBody>
          <a:bodyPr anchor="t"/>
          <a:lstStyle>
            <a:lvl1pPr marL="0" indent="0">
              <a:buNone/>
              <a:defRPr sz="15118"/>
            </a:lvl1pPr>
            <a:lvl2pPr marL="2160041" indent="0">
              <a:buNone/>
              <a:defRPr sz="13229"/>
            </a:lvl2pPr>
            <a:lvl3pPr marL="4320083" indent="0">
              <a:buNone/>
              <a:defRPr sz="11339"/>
            </a:lvl3pPr>
            <a:lvl4pPr marL="6480124" indent="0">
              <a:buNone/>
              <a:defRPr sz="9449"/>
            </a:lvl4pPr>
            <a:lvl5pPr marL="8640166" indent="0">
              <a:buNone/>
              <a:defRPr sz="9449"/>
            </a:lvl5pPr>
            <a:lvl6pPr marL="10800207" indent="0">
              <a:buNone/>
              <a:defRPr sz="9449"/>
            </a:lvl6pPr>
            <a:lvl7pPr marL="12960248" indent="0">
              <a:buNone/>
              <a:defRPr sz="9449"/>
            </a:lvl7pPr>
            <a:lvl8pPr marL="15120290" indent="0">
              <a:buNone/>
              <a:defRPr sz="9449"/>
            </a:lvl8pPr>
            <a:lvl9pPr marL="17280331" indent="0">
              <a:buNone/>
              <a:defRPr sz="944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2960191"/>
            <a:ext cx="13933330" cy="24010358"/>
          </a:xfrm>
        </p:spPr>
        <p:txBody>
          <a:bodyPr/>
          <a:lstStyle>
            <a:lvl1pPr marL="0" indent="0">
              <a:buNone/>
              <a:defRPr sz="7559"/>
            </a:lvl1pPr>
            <a:lvl2pPr marL="2160041" indent="0">
              <a:buNone/>
              <a:defRPr sz="6614"/>
            </a:lvl2pPr>
            <a:lvl3pPr marL="4320083" indent="0">
              <a:buNone/>
              <a:defRPr sz="5669"/>
            </a:lvl3pPr>
            <a:lvl4pPr marL="6480124" indent="0">
              <a:buNone/>
              <a:defRPr sz="4725"/>
            </a:lvl4pPr>
            <a:lvl5pPr marL="8640166" indent="0">
              <a:buNone/>
              <a:defRPr sz="4725"/>
            </a:lvl5pPr>
            <a:lvl6pPr marL="10800207" indent="0">
              <a:buNone/>
              <a:defRPr sz="4725"/>
            </a:lvl6pPr>
            <a:lvl7pPr marL="12960248" indent="0">
              <a:buNone/>
              <a:defRPr sz="4725"/>
            </a:lvl7pPr>
            <a:lvl8pPr marL="15120290" indent="0">
              <a:buNone/>
              <a:defRPr sz="4725"/>
            </a:lvl8pPr>
            <a:lvl9pPr marL="17280331" indent="0">
              <a:buNone/>
              <a:defRPr sz="47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590F-12D2-C949-B76D-70DA869AAAF2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04DE-7D38-6340-8678-D522A7DC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9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2300044"/>
            <a:ext cx="37260550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11500170"/>
            <a:ext cx="37260550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40040601"/>
            <a:ext cx="9720144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5590F-12D2-C949-B76D-70DA869AAAF2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40040601"/>
            <a:ext cx="14580215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40040601"/>
            <a:ext cx="9720144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704DE-7D38-6340-8678-D522A7DC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8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20083" rtl="0" eaLnBrk="1" latinLnBrk="0" hangingPunct="1">
        <a:lnSpc>
          <a:spcPct val="90000"/>
        </a:lnSpc>
        <a:spcBef>
          <a:spcPct val="0"/>
        </a:spcBef>
        <a:buNone/>
        <a:defRPr sz="207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21" indent="-1080021" algn="l" defTabSz="4320083" rtl="0" eaLnBrk="1" latinLnBrk="0" hangingPunct="1">
        <a:lnSpc>
          <a:spcPct val="90000"/>
        </a:lnSpc>
        <a:spcBef>
          <a:spcPts val="4725"/>
        </a:spcBef>
        <a:buFont typeface="Arial" panose="020B0604020202020204" pitchFamily="34" charset="0"/>
        <a:buChar char="•"/>
        <a:defRPr sz="13229" kern="1200">
          <a:solidFill>
            <a:schemeClr val="tx1"/>
          </a:solidFill>
          <a:latin typeface="+mn-lt"/>
          <a:ea typeface="+mn-ea"/>
          <a:cs typeface="+mn-cs"/>
        </a:defRPr>
      </a:lvl1pPr>
      <a:lvl2pPr marL="3240062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11339" kern="1200">
          <a:solidFill>
            <a:schemeClr val="tx1"/>
          </a:solidFill>
          <a:latin typeface="+mn-lt"/>
          <a:ea typeface="+mn-ea"/>
          <a:cs typeface="+mn-cs"/>
        </a:defRPr>
      </a:lvl2pPr>
      <a:lvl3pPr marL="5400104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560145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9720186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1880228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4040269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6200311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8360352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1pPr>
      <a:lvl2pPr marL="2160041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320083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3pPr>
      <a:lvl4pPr marL="6480124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8640166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0800207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2960248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5120290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7280331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Chart, scatter chart&#10;&#10;Description automatically generated">
            <a:extLst>
              <a:ext uri="{FF2B5EF4-FFF2-40B4-BE49-F238E27FC236}">
                <a16:creationId xmlns:a16="http://schemas.microsoft.com/office/drawing/2014/main" id="{F6A51BAA-39D6-1083-B5DA-500A420E3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24" y="33618940"/>
            <a:ext cx="14529419" cy="9509147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E50B34A-E7D9-46B0-1141-4BC7C8E63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77" y="10950382"/>
            <a:ext cx="10423925" cy="884115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78C7391-C5ED-4349-BE44-211B44E2A8F5}"/>
              </a:ext>
            </a:extLst>
          </p:cNvPr>
          <p:cNvSpPr txBox="1"/>
          <p:nvPr/>
        </p:nvSpPr>
        <p:spPr>
          <a:xfrm>
            <a:off x="4966123" y="30374898"/>
            <a:ext cx="460382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80" b="1" dirty="0"/>
              <a:t>J</a:t>
            </a:r>
          </a:p>
        </p:txBody>
      </p:sp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3D98F456-69ED-B9A0-8066-E799DB0711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79" y="11294687"/>
            <a:ext cx="10577256" cy="8971200"/>
          </a:xfrm>
          <a:prstGeom prst="rect">
            <a:avLst/>
          </a:prstGeom>
        </p:spPr>
      </p:pic>
      <p:pic>
        <p:nvPicPr>
          <p:cNvPr id="10" name="Picture 9" descr="Chart, diagram&#10;&#10;Description automatically generated">
            <a:extLst>
              <a:ext uri="{FF2B5EF4-FFF2-40B4-BE49-F238E27FC236}">
                <a16:creationId xmlns:a16="http://schemas.microsoft.com/office/drawing/2014/main" id="{86F58952-14B5-440B-C829-AC27971DE9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7229" y="11429017"/>
            <a:ext cx="10577257" cy="8971200"/>
          </a:xfrm>
          <a:prstGeom prst="rect">
            <a:avLst/>
          </a:prstGeom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3791723E-81FE-7102-13E6-3ED107C7AA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8" y="19931717"/>
            <a:ext cx="13126982" cy="13363200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743913B1-7C83-954C-680F-79959E47B1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5072" y="20473539"/>
            <a:ext cx="13126982" cy="13363200"/>
          </a:xfrm>
          <a:prstGeom prst="rect">
            <a:avLst/>
          </a:prstGeom>
        </p:spPr>
      </p:pic>
      <p:pic>
        <p:nvPicPr>
          <p:cNvPr id="20" name="Picture 19" descr="Diagram, timeline&#10;&#10;Description automatically generated">
            <a:extLst>
              <a:ext uri="{FF2B5EF4-FFF2-40B4-BE49-F238E27FC236}">
                <a16:creationId xmlns:a16="http://schemas.microsoft.com/office/drawing/2014/main" id="{C5ED2DFF-C715-9AA8-11F8-C491FD9E07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6651" y="20704026"/>
            <a:ext cx="14906461" cy="12652236"/>
          </a:xfrm>
          <a:prstGeom prst="rect">
            <a:avLst/>
          </a:prstGeom>
        </p:spPr>
      </p:pic>
      <p:pic>
        <p:nvPicPr>
          <p:cNvPr id="26" name="Picture 25" descr="Chart, scatter chart&#10;&#10;Description automatically generated">
            <a:extLst>
              <a:ext uri="{FF2B5EF4-FFF2-40B4-BE49-F238E27FC236}">
                <a16:creationId xmlns:a16="http://schemas.microsoft.com/office/drawing/2014/main" id="{A36CDDF1-DEB8-140C-30B3-5BBD153400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669" y="33979619"/>
            <a:ext cx="13959005" cy="9135827"/>
          </a:xfrm>
          <a:prstGeom prst="rect">
            <a:avLst/>
          </a:prstGeom>
        </p:spPr>
      </p:pic>
      <p:pic>
        <p:nvPicPr>
          <p:cNvPr id="30" name="Picture 29" descr="Application, table&#10;&#10;Description automatically generated with medium confidence">
            <a:extLst>
              <a:ext uri="{FF2B5EF4-FFF2-40B4-BE49-F238E27FC236}">
                <a16:creationId xmlns:a16="http://schemas.microsoft.com/office/drawing/2014/main" id="{73260C45-F6DD-3991-EF08-126533D1D0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9131" y="34397207"/>
            <a:ext cx="13683981" cy="8955831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383CA72-D982-0C81-11D9-D9DBD989BE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25" y="748505"/>
            <a:ext cx="13380847" cy="10407326"/>
          </a:xfrm>
          <a:prstGeom prst="rect">
            <a:avLst/>
          </a:prstGeom>
        </p:spPr>
      </p:pic>
      <p:pic>
        <p:nvPicPr>
          <p:cNvPr id="11" name="Picture 10" descr="Map&#10;&#10;Description automatically generated with medium confidence">
            <a:extLst>
              <a:ext uri="{FF2B5EF4-FFF2-40B4-BE49-F238E27FC236}">
                <a16:creationId xmlns:a16="http://schemas.microsoft.com/office/drawing/2014/main" id="{7AC65665-D29C-BE98-3B97-9F2BFBD903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0183" y="278387"/>
            <a:ext cx="14184453" cy="11347562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5EBC052E-A0AC-79B4-B6E8-69D5285D531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5072" y="911855"/>
            <a:ext cx="13698198" cy="1065415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C5B9D7B-2C71-8C4E-9AC7-1C0E86A3A8F1}"/>
              </a:ext>
            </a:extLst>
          </p:cNvPr>
          <p:cNvSpPr txBox="1"/>
          <p:nvPr/>
        </p:nvSpPr>
        <p:spPr>
          <a:xfrm>
            <a:off x="28585435" y="317822"/>
            <a:ext cx="551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43BE7F-0A94-0E45-AC81-383778CC1124}"/>
              </a:ext>
            </a:extLst>
          </p:cNvPr>
          <p:cNvSpPr txBox="1"/>
          <p:nvPr/>
        </p:nvSpPr>
        <p:spPr>
          <a:xfrm>
            <a:off x="14829744" y="10833554"/>
            <a:ext cx="522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0B3B70-731C-6246-ABF7-B53232507211}"/>
              </a:ext>
            </a:extLst>
          </p:cNvPr>
          <p:cNvSpPr txBox="1"/>
          <p:nvPr/>
        </p:nvSpPr>
        <p:spPr>
          <a:xfrm>
            <a:off x="14780051" y="330054"/>
            <a:ext cx="572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630BA6-6009-8749-9697-C0BB38460813}"/>
              </a:ext>
            </a:extLst>
          </p:cNvPr>
          <p:cNvSpPr txBox="1"/>
          <p:nvPr/>
        </p:nvSpPr>
        <p:spPr>
          <a:xfrm>
            <a:off x="28635128" y="10833554"/>
            <a:ext cx="502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F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329AE1-DE41-624B-8649-094A4CFC2968}"/>
              </a:ext>
            </a:extLst>
          </p:cNvPr>
          <p:cNvSpPr txBox="1"/>
          <p:nvPr/>
        </p:nvSpPr>
        <p:spPr>
          <a:xfrm>
            <a:off x="187394" y="89243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1966B3-84E1-E94E-B3DF-93FDA376C088}"/>
              </a:ext>
            </a:extLst>
          </p:cNvPr>
          <p:cNvSpPr txBox="1"/>
          <p:nvPr/>
        </p:nvSpPr>
        <p:spPr>
          <a:xfrm>
            <a:off x="187394" y="10833554"/>
            <a:ext cx="6206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1AD1DE-C599-944D-A85B-613B1B935EA2}"/>
              </a:ext>
            </a:extLst>
          </p:cNvPr>
          <p:cNvSpPr txBox="1"/>
          <p:nvPr/>
        </p:nvSpPr>
        <p:spPr>
          <a:xfrm>
            <a:off x="14730358" y="19465587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F5D037-3A72-6945-8937-5C351CA02EF6}"/>
              </a:ext>
            </a:extLst>
          </p:cNvPr>
          <p:cNvSpPr txBox="1"/>
          <p:nvPr/>
        </p:nvSpPr>
        <p:spPr>
          <a:xfrm>
            <a:off x="28731309" y="19465587"/>
            <a:ext cx="405880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80" b="1" dirty="0"/>
              <a:t>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4F41D9-6F94-F34D-B4E5-8B088B7C8B1C}"/>
              </a:ext>
            </a:extLst>
          </p:cNvPr>
          <p:cNvSpPr txBox="1"/>
          <p:nvPr/>
        </p:nvSpPr>
        <p:spPr>
          <a:xfrm>
            <a:off x="187394" y="19465587"/>
            <a:ext cx="6254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D8FA17-019B-CF48-B14D-3A84391921E9}"/>
              </a:ext>
            </a:extLst>
          </p:cNvPr>
          <p:cNvSpPr txBox="1"/>
          <p:nvPr/>
        </p:nvSpPr>
        <p:spPr>
          <a:xfrm>
            <a:off x="14789669" y="33365554"/>
            <a:ext cx="562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4D0BBB-A7D7-4B4B-BA6F-FDAF36F685CE}"/>
              </a:ext>
            </a:extLst>
          </p:cNvPr>
          <p:cNvSpPr txBox="1"/>
          <p:nvPr/>
        </p:nvSpPr>
        <p:spPr>
          <a:xfrm>
            <a:off x="28659173" y="33365554"/>
            <a:ext cx="478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839C5C-FC18-9643-91B7-5D988787E093}"/>
              </a:ext>
            </a:extLst>
          </p:cNvPr>
          <p:cNvSpPr txBox="1"/>
          <p:nvPr/>
        </p:nvSpPr>
        <p:spPr>
          <a:xfrm>
            <a:off x="187394" y="33365554"/>
            <a:ext cx="413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31468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Chart, scatter chart&#10;&#10;Description automatically generated">
            <a:extLst>
              <a:ext uri="{FF2B5EF4-FFF2-40B4-BE49-F238E27FC236}">
                <a16:creationId xmlns:a16="http://schemas.microsoft.com/office/drawing/2014/main" id="{F6A51BAA-39D6-1083-B5DA-500A420E3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469" y="22119039"/>
            <a:ext cx="21164041" cy="13851344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E50B34A-E7D9-46B0-1141-4BC7C8E63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8835" y="936061"/>
            <a:ext cx="19733701" cy="1673732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78C7391-C5ED-4349-BE44-211B44E2A8F5}"/>
              </a:ext>
            </a:extLst>
          </p:cNvPr>
          <p:cNvSpPr txBox="1"/>
          <p:nvPr/>
        </p:nvSpPr>
        <p:spPr>
          <a:xfrm>
            <a:off x="4966123" y="30374898"/>
            <a:ext cx="460382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80" b="1" dirty="0"/>
              <a:t>J</a:t>
            </a:r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3791723E-81FE-7102-13E6-3ED107C7A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8" y="18531230"/>
            <a:ext cx="20028507" cy="20388917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383CA72-D982-0C81-11D9-D9DBD989BE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90" y="936061"/>
            <a:ext cx="21100179" cy="1641125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E329AE1-DE41-624B-8649-094A4CFC2968}"/>
              </a:ext>
            </a:extLst>
          </p:cNvPr>
          <p:cNvSpPr txBox="1"/>
          <p:nvPr/>
        </p:nvSpPr>
        <p:spPr>
          <a:xfrm>
            <a:off x="187394" y="89243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D8FA17-019B-CF48-B14D-3A84391921E9}"/>
              </a:ext>
            </a:extLst>
          </p:cNvPr>
          <p:cNvSpPr txBox="1"/>
          <p:nvPr/>
        </p:nvSpPr>
        <p:spPr>
          <a:xfrm>
            <a:off x="14789669" y="33365554"/>
            <a:ext cx="562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K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839C5C-FC18-9643-91B7-5D988787E093}"/>
              </a:ext>
            </a:extLst>
          </p:cNvPr>
          <p:cNvSpPr txBox="1"/>
          <p:nvPr/>
        </p:nvSpPr>
        <p:spPr>
          <a:xfrm>
            <a:off x="187394" y="33365554"/>
            <a:ext cx="413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785439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17</Words>
  <Application>Microsoft Macintosh PowerPoint</Application>
  <PresentationFormat>Custom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2022-09-23T06:22:08Z</dcterms:created>
  <dcterms:modified xsi:type="dcterms:W3CDTF">2023-09-06T09:20:26Z</dcterms:modified>
</cp:coreProperties>
</file>