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4" r:id="rId2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EA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4660"/>
  </p:normalViewPr>
  <p:slideViewPr>
    <p:cSldViewPr snapToGrid="0">
      <p:cViewPr varScale="1">
        <p:scale>
          <a:sx n="24" d="100"/>
          <a:sy n="24" d="100"/>
        </p:scale>
        <p:origin x="8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8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F829-9495-4990-BCD9-C8F51466CAB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E0191-13C3-46D5-BDC0-F92D6518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ctangle 530">
            <a:extLst>
              <a:ext uri="{FF2B5EF4-FFF2-40B4-BE49-F238E27FC236}">
                <a16:creationId xmlns:a16="http://schemas.microsoft.com/office/drawing/2014/main" id="{F6886E14-C160-EC4E-96EB-DD7DD3330097}"/>
              </a:ext>
            </a:extLst>
          </p:cNvPr>
          <p:cNvSpPr/>
          <p:nvPr/>
        </p:nvSpPr>
        <p:spPr>
          <a:xfrm>
            <a:off x="7885531" y="562469"/>
            <a:ext cx="711419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/>
              <a:t>Ciliated Organisms</a:t>
            </a:r>
          </a:p>
        </p:txBody>
      </p: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9271870-2C4B-7442-8782-F66D439FE7CA}"/>
              </a:ext>
            </a:extLst>
          </p:cNvPr>
          <p:cNvGrpSpPr/>
          <p:nvPr/>
        </p:nvGrpSpPr>
        <p:grpSpPr>
          <a:xfrm>
            <a:off x="10036070" y="15401174"/>
            <a:ext cx="5543951" cy="5462501"/>
            <a:chOff x="9342574" y="2765693"/>
            <a:chExt cx="1402759" cy="1483586"/>
          </a:xfrm>
          <a:solidFill>
            <a:schemeClr val="tx1"/>
          </a:solidFill>
        </p:grpSpPr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982FBF98-D2E2-B740-B7AA-22616B6D823A}"/>
                </a:ext>
              </a:extLst>
            </p:cNvPr>
            <p:cNvSpPr/>
            <p:nvPr/>
          </p:nvSpPr>
          <p:spPr>
            <a:xfrm>
              <a:off x="9342574" y="2765693"/>
              <a:ext cx="1402759" cy="1483586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DA69DEB7-9731-1A4E-9D84-18DC115CE45D}"/>
                </a:ext>
              </a:extLst>
            </p:cNvPr>
            <p:cNvGrpSpPr/>
            <p:nvPr/>
          </p:nvGrpSpPr>
          <p:grpSpPr>
            <a:xfrm>
              <a:off x="9941158" y="2864639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4DB49F76-5425-D749-977B-6CF2CA6B731A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764" name="Oval 763">
                  <a:extLst>
                    <a:ext uri="{FF2B5EF4-FFF2-40B4-BE49-F238E27FC236}">
                      <a16:creationId xmlns:a16="http://schemas.microsoft.com/office/drawing/2014/main" id="{A26A9AF7-CFF1-6746-B598-8C3E89C59954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5" name="Oval 764">
                  <a:extLst>
                    <a:ext uri="{FF2B5EF4-FFF2-40B4-BE49-F238E27FC236}">
                      <a16:creationId xmlns:a16="http://schemas.microsoft.com/office/drawing/2014/main" id="{6C4939B2-23AC-F442-B0B9-78B1D30FB20C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6" name="Oval 765">
                  <a:extLst>
                    <a:ext uri="{FF2B5EF4-FFF2-40B4-BE49-F238E27FC236}">
                      <a16:creationId xmlns:a16="http://schemas.microsoft.com/office/drawing/2014/main" id="{F8824FD6-8AD6-7145-A1E2-2F1AB58D4508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>
                  <a:extLst>
                    <a:ext uri="{FF2B5EF4-FFF2-40B4-BE49-F238E27FC236}">
                      <a16:creationId xmlns:a16="http://schemas.microsoft.com/office/drawing/2014/main" id="{CBA0E764-5137-2F45-8900-AAC41F15955E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Oval 767">
                  <a:extLst>
                    <a:ext uri="{FF2B5EF4-FFF2-40B4-BE49-F238E27FC236}">
                      <a16:creationId xmlns:a16="http://schemas.microsoft.com/office/drawing/2014/main" id="{5CFD02AF-CD4D-9540-913A-A57E91641CDD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>
                  <a:extLst>
                    <a:ext uri="{FF2B5EF4-FFF2-40B4-BE49-F238E27FC236}">
                      <a16:creationId xmlns:a16="http://schemas.microsoft.com/office/drawing/2014/main" id="{756AD18E-F2C1-AA41-BC9E-DB7A62E299E5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4C6BBEAC-402D-AF4E-9D3D-EFE913FE4FD1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C84AC82A-5CB1-6D48-8B9F-7A2562625860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1AB4DF23-EA72-3740-8086-7FF8161429FE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AC864CE3-3550-6B47-8C12-15729F894A18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F8E72311-E45E-DF4F-A6C9-BFC2AB3A0B7B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1E8750A2-30D6-4547-9271-0A674BD33CAD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F3858568-BB3A-A54D-B431-EAC545598112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DBC16136-C682-4745-A329-E361852238FA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754" name="Oval 753">
                  <a:extLst>
                    <a:ext uri="{FF2B5EF4-FFF2-40B4-BE49-F238E27FC236}">
                      <a16:creationId xmlns:a16="http://schemas.microsoft.com/office/drawing/2014/main" id="{1376BF35-CC94-7446-A752-7D603A17BDE6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Oval 754">
                  <a:extLst>
                    <a:ext uri="{FF2B5EF4-FFF2-40B4-BE49-F238E27FC236}">
                      <a16:creationId xmlns:a16="http://schemas.microsoft.com/office/drawing/2014/main" id="{F2E4F977-981B-A942-9FF5-7C0755926A01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Oval 755">
                  <a:extLst>
                    <a:ext uri="{FF2B5EF4-FFF2-40B4-BE49-F238E27FC236}">
                      <a16:creationId xmlns:a16="http://schemas.microsoft.com/office/drawing/2014/main" id="{0FD39537-1A06-A148-98D0-42380A6554DD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Oval 756">
                  <a:extLst>
                    <a:ext uri="{FF2B5EF4-FFF2-40B4-BE49-F238E27FC236}">
                      <a16:creationId xmlns:a16="http://schemas.microsoft.com/office/drawing/2014/main" id="{34FF9B2F-7E8B-A941-9502-DF7D8C025449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Oval 757">
                  <a:extLst>
                    <a:ext uri="{FF2B5EF4-FFF2-40B4-BE49-F238E27FC236}">
                      <a16:creationId xmlns:a16="http://schemas.microsoft.com/office/drawing/2014/main" id="{F12939A6-A8C8-B84F-A43A-4DB6519379B9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Oval 758">
                  <a:extLst>
                    <a:ext uri="{FF2B5EF4-FFF2-40B4-BE49-F238E27FC236}">
                      <a16:creationId xmlns:a16="http://schemas.microsoft.com/office/drawing/2014/main" id="{5CB40EB2-F53A-8B43-A484-CC9C131543DC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Oval 759">
                  <a:extLst>
                    <a:ext uri="{FF2B5EF4-FFF2-40B4-BE49-F238E27FC236}">
                      <a16:creationId xmlns:a16="http://schemas.microsoft.com/office/drawing/2014/main" id="{ABA95D7E-1401-EA4A-9A02-C0CA1079F4C8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3657AC09-715F-674C-BD2A-E50E279E4022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Oval 761">
                  <a:extLst>
                    <a:ext uri="{FF2B5EF4-FFF2-40B4-BE49-F238E27FC236}">
                      <a16:creationId xmlns:a16="http://schemas.microsoft.com/office/drawing/2014/main" id="{2DC786B9-A855-504C-916F-2B2C877C34FF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Oval 762">
                  <a:extLst>
                    <a:ext uri="{FF2B5EF4-FFF2-40B4-BE49-F238E27FC236}">
                      <a16:creationId xmlns:a16="http://schemas.microsoft.com/office/drawing/2014/main" id="{7DD79A64-9712-3D45-BE48-8BF1B7219E5B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7032B635-500C-9B4D-A76B-E461681616D4}"/>
                </a:ext>
              </a:extLst>
            </p:cNvPr>
            <p:cNvGrpSpPr/>
            <p:nvPr/>
          </p:nvGrpSpPr>
          <p:grpSpPr>
            <a:xfrm rot="3424764">
              <a:off x="10304379" y="2991780"/>
              <a:ext cx="249924" cy="164730"/>
              <a:chOff x="5002814" y="3821498"/>
              <a:chExt cx="249924" cy="164730"/>
            </a:xfrm>
            <a:grpFill/>
          </p:grpSpPr>
          <p:grpSp>
            <p:nvGrpSpPr>
              <p:cNvPr id="727" name="Group 726">
                <a:extLst>
                  <a:ext uri="{FF2B5EF4-FFF2-40B4-BE49-F238E27FC236}">
                    <a16:creationId xmlns:a16="http://schemas.microsoft.com/office/drawing/2014/main" id="{55637232-3D59-1A4B-ACE2-8A24E279DFEA}"/>
                  </a:ext>
                </a:extLst>
              </p:cNvPr>
              <p:cNvGrpSpPr/>
              <p:nvPr/>
            </p:nvGrpSpPr>
            <p:grpSpPr>
              <a:xfrm>
                <a:off x="5002814" y="3827655"/>
                <a:ext cx="147495" cy="158573"/>
                <a:chOff x="4985501" y="3814955"/>
                <a:chExt cx="308398" cy="288716"/>
              </a:xfrm>
              <a:grpFill/>
            </p:grpSpPr>
            <p:sp>
              <p:nvSpPr>
                <p:cNvPr id="739" name="Oval 738">
                  <a:extLst>
                    <a:ext uri="{FF2B5EF4-FFF2-40B4-BE49-F238E27FC236}">
                      <a16:creationId xmlns:a16="http://schemas.microsoft.com/office/drawing/2014/main" id="{0F8A05A4-E503-5B45-951B-29C60E355818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0E328EF1-16FE-D246-ACD5-3E3FD26FA111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Oval 740">
                  <a:extLst>
                    <a:ext uri="{FF2B5EF4-FFF2-40B4-BE49-F238E27FC236}">
                      <a16:creationId xmlns:a16="http://schemas.microsoft.com/office/drawing/2014/main" id="{94657DC7-73F3-024F-9F4F-A4F437FBDD43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Oval 741">
                  <a:extLst>
                    <a:ext uri="{FF2B5EF4-FFF2-40B4-BE49-F238E27FC236}">
                      <a16:creationId xmlns:a16="http://schemas.microsoft.com/office/drawing/2014/main" id="{AA569C35-CA87-794F-9826-A97E52DEA802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3C733BCF-847C-784C-96EB-2539B1F00F2F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Oval 743">
                  <a:extLst>
                    <a:ext uri="{FF2B5EF4-FFF2-40B4-BE49-F238E27FC236}">
                      <a16:creationId xmlns:a16="http://schemas.microsoft.com/office/drawing/2014/main" id="{9E39F2C7-EEB5-4343-9ABC-B02E3CC7AF22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E0240705-D2EC-2541-B092-B9C0D58D5036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CA06AA13-9D37-B747-BAA6-AF4673230D94}"/>
                    </a:ext>
                  </a:extLst>
                </p:cNvPr>
                <p:cNvSpPr/>
                <p:nvPr/>
              </p:nvSpPr>
              <p:spPr>
                <a:xfrm>
                  <a:off x="4985501" y="3887588"/>
                  <a:ext cx="49177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7AEACFDC-B1BB-394B-B9A8-801663EABE1E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5BC77B71-F45F-ED46-8CA1-A05C8CA075CD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37250782-560A-4F42-A350-6D37B955C2D7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Oval 749">
                  <a:extLst>
                    <a:ext uri="{FF2B5EF4-FFF2-40B4-BE49-F238E27FC236}">
                      <a16:creationId xmlns:a16="http://schemas.microsoft.com/office/drawing/2014/main" id="{E1B1CBD6-99D7-C44A-B063-816EABFF92B8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Oval 750">
                  <a:extLst>
                    <a:ext uri="{FF2B5EF4-FFF2-40B4-BE49-F238E27FC236}">
                      <a16:creationId xmlns:a16="http://schemas.microsoft.com/office/drawing/2014/main" id="{40B968CC-73C0-AB4E-A8D5-B60E6992E331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AE2D2EAC-7EDF-8D45-AC89-E0558DDEC0E5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729" name="Oval 728">
                  <a:extLst>
                    <a:ext uri="{FF2B5EF4-FFF2-40B4-BE49-F238E27FC236}">
                      <a16:creationId xmlns:a16="http://schemas.microsoft.com/office/drawing/2014/main" id="{932EC042-B7E5-DD44-AD3B-57F028588EC4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4BF8018E-F695-FB4F-ACF1-F573B2235E6D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982F19F-40B2-4148-BBB2-4EEF0C06504C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70AE7A55-48F6-D148-9942-E00B205540B5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Oval 732">
                  <a:extLst>
                    <a:ext uri="{FF2B5EF4-FFF2-40B4-BE49-F238E27FC236}">
                      <a16:creationId xmlns:a16="http://schemas.microsoft.com/office/drawing/2014/main" id="{3B5D5040-72B3-3C47-AA9C-E8AB4983E7E4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1E90C3B1-F82E-E34E-8B6F-7F29F273B8AB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Oval 734">
                  <a:extLst>
                    <a:ext uri="{FF2B5EF4-FFF2-40B4-BE49-F238E27FC236}">
                      <a16:creationId xmlns:a16="http://schemas.microsoft.com/office/drawing/2014/main" id="{F01BB7BD-953C-FF43-A6D7-1AFD34FD521D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23C47CD4-6AB3-A041-AA35-CDFBECBF4E17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861C3344-ACFF-C749-A936-9D2FC0FA2B86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5C3CAE0B-E8DA-0546-852D-1C02B5F5FD21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27A59AF7-7D4A-A646-8E1A-3E11C1664921}"/>
                </a:ext>
              </a:extLst>
            </p:cNvPr>
            <p:cNvGrpSpPr/>
            <p:nvPr/>
          </p:nvGrpSpPr>
          <p:grpSpPr>
            <a:xfrm rot="5951843">
              <a:off x="10456592" y="3311592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702" name="Group 701">
                <a:extLst>
                  <a:ext uri="{FF2B5EF4-FFF2-40B4-BE49-F238E27FC236}">
                    <a16:creationId xmlns:a16="http://schemas.microsoft.com/office/drawing/2014/main" id="{2F1E514D-CA4E-3043-A89F-F8877E4A50E2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488FFC79-0D2E-8B41-B475-36D58F67E2A4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7BE98290-6270-7D4F-8F45-48B97E09739C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C764E7B4-273B-804C-8378-FF40AC8300F4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51DB289-256D-9F4B-892A-38A90D1E270D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4D63B627-57CE-1844-8E7A-314D36ED7945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Oval 718">
                  <a:extLst>
                    <a:ext uri="{FF2B5EF4-FFF2-40B4-BE49-F238E27FC236}">
                      <a16:creationId xmlns:a16="http://schemas.microsoft.com/office/drawing/2014/main" id="{D0411217-90B2-D647-9D27-596C29CDC553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E2E40C38-F6F3-5D49-84BE-498F19F15B20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9A930368-84D6-EC4C-AF53-CBE24162D16D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1DF9531E-A4D7-2D42-88FA-96D077154E55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39DEC374-3EBD-F841-8E86-E02C01727D2B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F00845C3-4A1A-574B-964C-B01A3668E1AA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>
                  <a:extLst>
                    <a:ext uri="{FF2B5EF4-FFF2-40B4-BE49-F238E27FC236}">
                      <a16:creationId xmlns:a16="http://schemas.microsoft.com/office/drawing/2014/main" id="{0F0B1A92-FAB8-AC48-8FE6-4AABF892D7EF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77701EC7-9E18-9F48-96D4-5CC263D7AE28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3" name="Group 702">
                <a:extLst>
                  <a:ext uri="{FF2B5EF4-FFF2-40B4-BE49-F238E27FC236}">
                    <a16:creationId xmlns:a16="http://schemas.microsoft.com/office/drawing/2014/main" id="{9937316F-AF83-854D-9A2F-D6CB3FAA0ED2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2DBB10FA-17D6-C44C-A1E9-DF4831F2E788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A1F467F8-E3A0-2B42-A74F-A0B1AB0847E4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4998C29C-BEBE-9848-8729-EBF5DB44E338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98AE18DB-AB38-D74C-A638-F7A4CE49259B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0D8BE85D-A244-014A-8B69-3B44D498D417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DF3C4703-1254-AB42-853F-C6C6364F05E1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30E103E8-685A-1043-9C9A-E09620479726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Oval 710">
                  <a:extLst>
                    <a:ext uri="{FF2B5EF4-FFF2-40B4-BE49-F238E27FC236}">
                      <a16:creationId xmlns:a16="http://schemas.microsoft.com/office/drawing/2014/main" id="{2DD90D92-6B76-3548-A451-0FEADE3E1D91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35128C69-A204-E045-975D-180713367634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Oval 712">
                  <a:extLst>
                    <a:ext uri="{FF2B5EF4-FFF2-40B4-BE49-F238E27FC236}">
                      <a16:creationId xmlns:a16="http://schemas.microsoft.com/office/drawing/2014/main" id="{D2D258A0-99EC-6441-8C48-3C45C92629D5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A6F5E228-F288-0943-B337-B21B5F2695F5}"/>
                </a:ext>
              </a:extLst>
            </p:cNvPr>
            <p:cNvGrpSpPr/>
            <p:nvPr/>
          </p:nvGrpSpPr>
          <p:grpSpPr>
            <a:xfrm rot="7897960">
              <a:off x="10401783" y="3667471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27563589-DDDB-2D43-AC5E-1BA887CDF41F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4E76D42A-0219-E842-85CA-BE6613216CCE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0BF37B4B-5108-864D-B122-2182425FBCD0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65F6C2FE-E4FA-834A-B3A4-76B6AA6D1228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F90FB925-4642-D34A-A299-CDCBB58F6AE8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Oval 692">
                  <a:extLst>
                    <a:ext uri="{FF2B5EF4-FFF2-40B4-BE49-F238E27FC236}">
                      <a16:creationId xmlns:a16="http://schemas.microsoft.com/office/drawing/2014/main" id="{7E368455-6559-DA4C-A53B-D4C1929ACD95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02B3F743-C450-084D-AD8C-FC9D649F6B75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8137ABCD-D12F-5E41-ABE1-2F6873EB833A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EF69965D-98A7-FE43-A95E-61FA05DA2C2E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8E8323B7-F5E7-3942-80DE-3791E1842598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5B0ED90A-E4B5-1048-84C3-4FBA8A972E47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8015D7E3-57EE-4A4C-B201-C169936B781B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79E7587F-0843-BC4F-9885-76CED87E56FE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92BB94D3-ACB4-F744-BBCF-0FA8CC192232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F40E188E-4B07-1844-B99C-F189DD80968A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326F52FC-7016-434F-A603-04DAFC22FFD0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43DA17B6-FEDC-284C-AEEB-003B8DB8F76B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BAA6FF86-5623-924A-A1CA-40843882F7A5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42D3D466-FD43-194B-BDD1-58BBB798068C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63B3BCE3-BB8E-1641-85FE-532E1B695E28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9AE6844C-1F57-0545-B0CB-4B4995010F62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FFB6EBF0-E1AD-9E4B-BD7A-BE1C446C83EC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7AB9F149-F95F-6F48-AD9C-E49357C7D67D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F52F0E35-0419-CD4C-BEBB-EC868438FD25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4229DB25-401B-5C44-A123-477EB688B53D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5A05ABD6-1EC2-8D4B-AA7D-84B44E3BA758}"/>
                </a:ext>
              </a:extLst>
            </p:cNvPr>
            <p:cNvGrpSpPr/>
            <p:nvPr/>
          </p:nvGrpSpPr>
          <p:grpSpPr>
            <a:xfrm rot="8850112">
              <a:off x="10112804" y="3925167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1A42F4E-69F0-6E4C-9C61-1E25257E239C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664" name="Oval 663">
                  <a:extLst>
                    <a:ext uri="{FF2B5EF4-FFF2-40B4-BE49-F238E27FC236}">
                      <a16:creationId xmlns:a16="http://schemas.microsoft.com/office/drawing/2014/main" id="{02A588CD-D2C3-9747-89E5-6A456DE9FFDE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Oval 664">
                  <a:extLst>
                    <a:ext uri="{FF2B5EF4-FFF2-40B4-BE49-F238E27FC236}">
                      <a16:creationId xmlns:a16="http://schemas.microsoft.com/office/drawing/2014/main" id="{E8841AFF-3BD6-2448-B3B3-BF67A0DAA53A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65D323B1-0AEE-964B-9AC2-0E2EADD79139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B1BB77A8-3535-6D41-B93F-03872D3894EE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Oval 667">
                  <a:extLst>
                    <a:ext uri="{FF2B5EF4-FFF2-40B4-BE49-F238E27FC236}">
                      <a16:creationId xmlns:a16="http://schemas.microsoft.com/office/drawing/2014/main" id="{580ACF69-930E-404C-81AF-B848C2B43D14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Oval 668">
                  <a:extLst>
                    <a:ext uri="{FF2B5EF4-FFF2-40B4-BE49-F238E27FC236}">
                      <a16:creationId xmlns:a16="http://schemas.microsoft.com/office/drawing/2014/main" id="{F9E765D0-7269-454E-A597-53B4B3A68561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76DD1904-2C33-9541-BAB0-8FCBD1DC9F05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474EB835-FB02-144B-9D25-B202F9EC34D3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102B11A9-A6CA-4D4E-A774-4730F150570C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0CED13FD-0BFE-2C4F-92BD-B29D3FE92AC7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0AAA45D6-BB68-6247-ADA4-A7E2ED7679B9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Oval 674">
                  <a:extLst>
                    <a:ext uri="{FF2B5EF4-FFF2-40B4-BE49-F238E27FC236}">
                      <a16:creationId xmlns:a16="http://schemas.microsoft.com/office/drawing/2014/main" id="{B67BAE70-3A9A-4E40-A0DE-E06C40F7CE62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75C03F3D-5044-4E43-B758-B18574132596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EDEAB716-BA38-764B-B4C6-F789F01FFDA0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654" name="Oval 653">
                  <a:extLst>
                    <a:ext uri="{FF2B5EF4-FFF2-40B4-BE49-F238E27FC236}">
                      <a16:creationId xmlns:a16="http://schemas.microsoft.com/office/drawing/2014/main" id="{CD0AF00B-68B0-E54D-8289-77F171EA6976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A4AE7E1A-63F8-274D-A56C-3F681B31C921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ADB9F396-88FB-2E4D-8373-8B63B2071A6C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>
                  <a:extLst>
                    <a:ext uri="{FF2B5EF4-FFF2-40B4-BE49-F238E27FC236}">
                      <a16:creationId xmlns:a16="http://schemas.microsoft.com/office/drawing/2014/main" id="{A68278E5-90F3-1E40-8EE3-D079ABEED1F7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130D3EE7-34CB-8041-979E-7E56E7B762C7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9" name="Oval 658">
                  <a:extLst>
                    <a:ext uri="{FF2B5EF4-FFF2-40B4-BE49-F238E27FC236}">
                      <a16:creationId xmlns:a16="http://schemas.microsoft.com/office/drawing/2014/main" id="{B1C3F68F-A164-7348-88F2-ADCBF3EB58C8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268731A0-5EA1-EE4D-83D2-98E527709C9A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Oval 660">
                  <a:extLst>
                    <a:ext uri="{FF2B5EF4-FFF2-40B4-BE49-F238E27FC236}">
                      <a16:creationId xmlns:a16="http://schemas.microsoft.com/office/drawing/2014/main" id="{1058183F-60BB-1E40-A01D-DD16107FEAE6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Oval 661">
                  <a:extLst>
                    <a:ext uri="{FF2B5EF4-FFF2-40B4-BE49-F238E27FC236}">
                      <a16:creationId xmlns:a16="http://schemas.microsoft.com/office/drawing/2014/main" id="{C24CEDB5-46AB-B541-A444-34983B1CCC96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Oval 662">
                  <a:extLst>
                    <a:ext uri="{FF2B5EF4-FFF2-40B4-BE49-F238E27FC236}">
                      <a16:creationId xmlns:a16="http://schemas.microsoft.com/office/drawing/2014/main" id="{E4F1F5F4-C4CB-6747-A40C-72DF8D41B03F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6821AC26-593E-654B-BC15-DE60F0167EFB}"/>
                </a:ext>
              </a:extLst>
            </p:cNvPr>
            <p:cNvGrpSpPr/>
            <p:nvPr/>
          </p:nvGrpSpPr>
          <p:grpSpPr>
            <a:xfrm rot="13983657">
              <a:off x="9732784" y="3957831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8E86AE0B-ABA6-7E44-ACD2-F8C6DB9C9463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972933FF-FEE1-C64C-BD1C-34B870D1FA60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3AEF8F57-F112-F64B-AF23-06C087C76019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C0707FAE-5F06-DE4F-B22E-A6767BAF93DA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2" name="Oval 641">
                  <a:extLst>
                    <a:ext uri="{FF2B5EF4-FFF2-40B4-BE49-F238E27FC236}">
                      <a16:creationId xmlns:a16="http://schemas.microsoft.com/office/drawing/2014/main" id="{3650C25E-E805-B54C-80FC-8C23C90E8633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AC71EAA4-5814-204F-9C35-7E318A1602C6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>
                  <a:extLst>
                    <a:ext uri="{FF2B5EF4-FFF2-40B4-BE49-F238E27FC236}">
                      <a16:creationId xmlns:a16="http://schemas.microsoft.com/office/drawing/2014/main" id="{02461133-5FCD-9F46-B49A-DAE1F95A770E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Oval 644">
                  <a:extLst>
                    <a:ext uri="{FF2B5EF4-FFF2-40B4-BE49-F238E27FC236}">
                      <a16:creationId xmlns:a16="http://schemas.microsoft.com/office/drawing/2014/main" id="{276D3DD3-F51D-D54A-B9B3-3A5EEB2CA556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9265384F-6F2C-A342-BC86-BEFF49AFE760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>
                  <a:extLst>
                    <a:ext uri="{FF2B5EF4-FFF2-40B4-BE49-F238E27FC236}">
                      <a16:creationId xmlns:a16="http://schemas.microsoft.com/office/drawing/2014/main" id="{6AC709EC-EBB3-1E47-9EBF-5B4193B1CB0D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8" name="Oval 647">
                  <a:extLst>
                    <a:ext uri="{FF2B5EF4-FFF2-40B4-BE49-F238E27FC236}">
                      <a16:creationId xmlns:a16="http://schemas.microsoft.com/office/drawing/2014/main" id="{DF6B34D2-82CE-3F47-A2D0-6ADF66024D2A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A35F3975-7CCF-B645-914A-883EFC5192BB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0" name="Oval 649">
                  <a:extLst>
                    <a:ext uri="{FF2B5EF4-FFF2-40B4-BE49-F238E27FC236}">
                      <a16:creationId xmlns:a16="http://schemas.microsoft.com/office/drawing/2014/main" id="{BD02A385-A8C0-A340-8904-96E90546B3B3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5A5BA8B8-BB07-DE40-B995-E1DE28DAAC87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6C045319-96F6-4E49-9CE0-1039046D7086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B1265228-0CD8-D548-9ECD-E7AA8D4DFC4C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56EE2D10-0784-2049-A25B-068244368C6C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2B6DF092-76B9-8C48-BC28-0D28DEA72963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13F5E467-5A84-B74B-8BA7-B03EA64F80BB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E33D2E18-F958-4847-B5AA-25F6C2058E68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22F03A57-30C1-4B46-A7FD-F4DCC7E3344F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BAFD467E-6948-4A44-BCD5-CC0EEF1211E3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26DAE594-0F5F-1842-9D96-1B66576AF589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3D851C0E-05D7-FB4D-A6D0-C6C8ACFB9191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880EB027-9608-0C44-B913-DA9ECBCEDD64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A15CEDC3-001C-8843-AE77-68C52DC57464}"/>
                </a:ext>
              </a:extLst>
            </p:cNvPr>
            <p:cNvGrpSpPr/>
            <p:nvPr/>
          </p:nvGrpSpPr>
          <p:grpSpPr>
            <a:xfrm rot="15586378">
              <a:off x="9452315" y="3730080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7A2815F0-9856-ED4C-A6BF-F9583FBFF0C3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614" name="Oval 613">
                  <a:extLst>
                    <a:ext uri="{FF2B5EF4-FFF2-40B4-BE49-F238E27FC236}">
                      <a16:creationId xmlns:a16="http://schemas.microsoft.com/office/drawing/2014/main" id="{2B6F5259-E196-AD4F-A3EA-C724CC52DB49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5" name="Oval 614">
                  <a:extLst>
                    <a:ext uri="{FF2B5EF4-FFF2-40B4-BE49-F238E27FC236}">
                      <a16:creationId xmlns:a16="http://schemas.microsoft.com/office/drawing/2014/main" id="{69C6FEF5-B354-6248-975E-ADA9B635C695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049A1632-C971-4F49-A393-50EFF2EDE74B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C709D6E5-42DB-7F41-BDBE-26C5ADFA907C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809F656-4809-424D-B4A4-6DB8DC998876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6E538345-A0ED-7345-A303-1F00C532521E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DC064898-356B-7A4C-A162-D26BE7D09097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82D500F7-96D5-3A49-8935-036563E19223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865BBD8C-FFDE-7144-AF9B-CB1A8A5C0FEB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458D9187-69CA-1348-8B3C-BF8EC4F5BDB7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40E97F4C-F468-8245-B124-9DEF41C9CF35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015E4679-2CEE-5E45-8B86-FC4D71D6519C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45D86825-8A83-AC40-B8C2-6B772B3D3700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3" name="Group 602">
                <a:extLst>
                  <a:ext uri="{FF2B5EF4-FFF2-40B4-BE49-F238E27FC236}">
                    <a16:creationId xmlns:a16="http://schemas.microsoft.com/office/drawing/2014/main" id="{CDC34A11-0A32-3E4C-804A-6001C0D0CEBC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7B8A61B3-B7DD-2D41-B93D-04AB7D962B77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3F7AF04F-6573-C542-B93E-623E7EE1A2E0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05D8671B-DDA3-3244-9002-8343A71DD221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8AA40F1C-BC18-F54A-AEE5-199911AECAC9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95F00D05-972D-EE45-AF1F-664A1961896E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EDB7A8E3-EADA-254D-9A46-203BEB91D46B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1ECCB2EC-26B0-D94A-81F7-0D2D7BC1AB76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192E1CF0-BF0C-7C42-B363-E3C95ED87116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2AFB3CE1-49F2-2D4F-AAAF-0649F827FBDD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B7A85C66-1498-0C4F-9EF2-39B4965A29D0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153D8C42-EE74-3146-9F7E-BF1777ACC9F9}"/>
                </a:ext>
              </a:extLst>
            </p:cNvPr>
            <p:cNvGrpSpPr/>
            <p:nvPr/>
          </p:nvGrpSpPr>
          <p:grpSpPr>
            <a:xfrm rot="6891835">
              <a:off x="9389920" y="3372994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0B8469F0-3FBC-4E48-8BFE-78000EB7C6EC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A40A1A5B-09D3-5445-A450-AF512818517A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04130DD7-06A5-0244-B7F5-618062250153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1E67D2D0-EE60-4D44-B465-6AA7ED7A9733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ACE01AF9-B894-514D-A113-CF900D73B500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E6EA75AB-3D5E-9747-829A-03F14D4CD76E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10DAA14E-ED58-0242-9EB2-584941ED518D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2BF619D8-B566-714D-91AD-2D49DAEC1927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A234F3C5-29A5-8941-A56A-E541F0A3AD50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1B8C173E-C3D3-494C-A4CF-58E93B637C67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D8BE4121-0AEC-374D-ACA8-69C970E3AEF2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A3DA6691-EB93-0F42-BE27-9B8B0C8D1918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D1086B81-45B9-8844-BAC3-ED7E601786FC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7408CD51-CEF9-AF44-9269-16CC3957F713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E49C3248-CC72-D545-B3C1-1D3CDCDC5372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3142439D-391D-404A-A0B8-21920184B899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6F2C853C-786C-824A-A5E2-39FD5290D2C0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2AA34399-54C8-E04F-9DCE-56A2B9F1D0AC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0DBE50B9-1F45-FE4C-856D-776E15C35E9C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DD5A1752-5645-7E40-8D96-BA8DA110AB1F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BB33EF38-9D5C-6E4E-A3EE-6D1383564553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ED9FAF71-0195-C845-8A8D-34075A81FAE5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F20685CC-4163-5447-BB44-E3ED4FB1EC38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40844C8B-CDDE-784E-AA99-6CA503609757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CAF2A282-16D6-7F44-AA19-FC9017A1E768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61E83E56-2A9E-754B-A082-1C0A828A6026}"/>
                </a:ext>
              </a:extLst>
            </p:cNvPr>
            <p:cNvGrpSpPr/>
            <p:nvPr/>
          </p:nvGrpSpPr>
          <p:grpSpPr>
            <a:xfrm rot="8535041">
              <a:off x="9564178" y="3011967"/>
              <a:ext cx="245775" cy="164730"/>
              <a:chOff x="5006963" y="3821498"/>
              <a:chExt cx="245775" cy="164730"/>
            </a:xfrm>
            <a:grpFill/>
          </p:grpSpPr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E8BC241F-D5DF-1841-A4CD-7E723485F4DA}"/>
                  </a:ext>
                </a:extLst>
              </p:cNvPr>
              <p:cNvGrpSpPr/>
              <p:nvPr/>
            </p:nvGrpSpPr>
            <p:grpSpPr>
              <a:xfrm>
                <a:off x="5006963" y="3827655"/>
                <a:ext cx="143302" cy="158573"/>
                <a:chOff x="4994263" y="3814955"/>
                <a:chExt cx="299636" cy="288716"/>
              </a:xfrm>
              <a:grpFill/>
            </p:grpSpPr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2A833D01-2267-9349-9C0B-3D654EE066FB}"/>
                    </a:ext>
                  </a:extLst>
                </p:cNvPr>
                <p:cNvSpPr/>
                <p:nvPr/>
              </p:nvSpPr>
              <p:spPr>
                <a:xfrm>
                  <a:off x="5026172" y="3840316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BE5B0631-E514-7C40-95F8-B98FAAF4E195}"/>
                    </a:ext>
                  </a:extLst>
                </p:cNvPr>
                <p:cNvSpPr/>
                <p:nvPr/>
              </p:nvSpPr>
              <p:spPr>
                <a:xfrm>
                  <a:off x="5079010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E7AE05BC-D8BA-F34E-A225-063464C43775}"/>
                    </a:ext>
                  </a:extLst>
                </p:cNvPr>
                <p:cNvSpPr/>
                <p:nvPr/>
              </p:nvSpPr>
              <p:spPr>
                <a:xfrm>
                  <a:off x="5137565" y="381495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70605715-89FB-6A4C-8DA0-A281BA915268}"/>
                    </a:ext>
                  </a:extLst>
                </p:cNvPr>
                <p:cNvSpPr/>
                <p:nvPr/>
              </p:nvSpPr>
              <p:spPr>
                <a:xfrm>
                  <a:off x="5228781" y="3883219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FF0DF86A-B514-4149-B1E7-42D7EEBC30B1}"/>
                    </a:ext>
                  </a:extLst>
                </p:cNvPr>
                <p:cNvSpPr/>
                <p:nvPr/>
              </p:nvSpPr>
              <p:spPr>
                <a:xfrm>
                  <a:off x="5193212" y="383810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1D7ADCCE-BF37-664B-8620-809FB7C13867}"/>
                    </a:ext>
                  </a:extLst>
                </p:cNvPr>
                <p:cNvSpPr/>
                <p:nvPr/>
              </p:nvSpPr>
              <p:spPr>
                <a:xfrm>
                  <a:off x="5244721" y="3939092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Oval 569">
                  <a:extLst>
                    <a:ext uri="{FF2B5EF4-FFF2-40B4-BE49-F238E27FC236}">
                      <a16:creationId xmlns:a16="http://schemas.microsoft.com/office/drawing/2014/main" id="{3A1D7CBC-2530-FB44-A13D-81A7F32D6E59}"/>
                    </a:ext>
                  </a:extLst>
                </p:cNvPr>
                <p:cNvSpPr/>
                <p:nvPr/>
              </p:nvSpPr>
              <p:spPr>
                <a:xfrm>
                  <a:off x="5230081" y="39964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03EA553F-7DF7-8647-B264-DD4191060225}"/>
                    </a:ext>
                  </a:extLst>
                </p:cNvPr>
                <p:cNvSpPr/>
                <p:nvPr/>
              </p:nvSpPr>
              <p:spPr>
                <a:xfrm>
                  <a:off x="4994263" y="389117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FC3562BD-D14B-3348-8942-5F0FD5087648}"/>
                    </a:ext>
                  </a:extLst>
                </p:cNvPr>
                <p:cNvSpPr/>
                <p:nvPr/>
              </p:nvSpPr>
              <p:spPr>
                <a:xfrm>
                  <a:off x="4994263" y="3947268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F25D308E-0E80-8842-B7F4-B4F7E261219A}"/>
                    </a:ext>
                  </a:extLst>
                </p:cNvPr>
                <p:cNvSpPr/>
                <p:nvPr/>
              </p:nvSpPr>
              <p:spPr>
                <a:xfrm>
                  <a:off x="5011532" y="400446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15AD0FE2-FB97-7648-B929-16BAF1FE0EE9}"/>
                    </a:ext>
                  </a:extLst>
                </p:cNvPr>
                <p:cNvSpPr/>
                <p:nvPr/>
              </p:nvSpPr>
              <p:spPr>
                <a:xfrm>
                  <a:off x="5061741" y="4039785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A27DDAA6-0BE7-1141-8803-28F051173EE2}"/>
                    </a:ext>
                  </a:extLst>
                </p:cNvPr>
                <p:cNvSpPr/>
                <p:nvPr/>
              </p:nvSpPr>
              <p:spPr>
                <a:xfrm>
                  <a:off x="5123956" y="4057367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A060FC01-51ED-CE4F-9813-FF42C81C84E9}"/>
                    </a:ext>
                  </a:extLst>
                </p:cNvPr>
                <p:cNvSpPr/>
                <p:nvPr/>
              </p:nvSpPr>
              <p:spPr>
                <a:xfrm>
                  <a:off x="5182506" y="4030981"/>
                  <a:ext cx="49178" cy="4630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3F4330DD-3C06-FD49-8155-6E654E975EDD}"/>
                  </a:ext>
                </a:extLst>
              </p:cNvPr>
              <p:cNvGrpSpPr/>
              <p:nvPr/>
            </p:nvGrpSpPr>
            <p:grpSpPr>
              <a:xfrm rot="155684">
                <a:off x="5124697" y="3821498"/>
                <a:ext cx="128041" cy="158573"/>
                <a:chOff x="5124697" y="3821498"/>
                <a:chExt cx="128041" cy="158573"/>
              </a:xfrm>
              <a:grpFill/>
            </p:grpSpPr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7CB67CA7-A5EA-BB4E-91C6-930332BE45BB}"/>
                    </a:ext>
                  </a:extLst>
                </p:cNvPr>
                <p:cNvSpPr/>
                <p:nvPr/>
              </p:nvSpPr>
              <p:spPr>
                <a:xfrm>
                  <a:off x="5124697" y="383542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ABC8EECF-E822-3746-B8C4-F16DEBB7C4C5}"/>
                    </a:ext>
                  </a:extLst>
                </p:cNvPr>
                <p:cNvSpPr/>
                <p:nvPr/>
              </p:nvSpPr>
              <p:spPr>
                <a:xfrm>
                  <a:off x="5149967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A6AEE75A-88E6-EC4A-8D09-5C215D8D25EF}"/>
                    </a:ext>
                  </a:extLst>
                </p:cNvPr>
                <p:cNvSpPr/>
                <p:nvPr/>
              </p:nvSpPr>
              <p:spPr>
                <a:xfrm>
                  <a:off x="5177971" y="382149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7CFE51CE-2659-4744-89FA-D0FDB8C48F2B}"/>
                    </a:ext>
                  </a:extLst>
                </p:cNvPr>
                <p:cNvSpPr/>
                <p:nvPr/>
              </p:nvSpPr>
              <p:spPr>
                <a:xfrm>
                  <a:off x="5221595" y="38589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C587B5CD-0B66-8348-9F99-92EA32411FF1}"/>
                    </a:ext>
                  </a:extLst>
                </p:cNvPr>
                <p:cNvSpPr/>
                <p:nvPr/>
              </p:nvSpPr>
              <p:spPr>
                <a:xfrm>
                  <a:off x="5204584" y="3834214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4EE36195-47DC-C543-8EED-E19A1929864B}"/>
                    </a:ext>
                  </a:extLst>
                </p:cNvPr>
                <p:cNvSpPr/>
                <p:nvPr/>
              </p:nvSpPr>
              <p:spPr>
                <a:xfrm>
                  <a:off x="5229218" y="3889678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6B0513B0-A3B7-EE46-A8D3-25105E09C2B5}"/>
                    </a:ext>
                  </a:extLst>
                </p:cNvPr>
                <p:cNvSpPr/>
                <p:nvPr/>
              </p:nvSpPr>
              <p:spPr>
                <a:xfrm>
                  <a:off x="5222217" y="3921191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5545238F-DC0C-0045-9003-6E8880EE8A9C}"/>
                    </a:ext>
                  </a:extLst>
                </p:cNvPr>
                <p:cNvSpPr/>
                <p:nvPr/>
              </p:nvSpPr>
              <p:spPr>
                <a:xfrm>
                  <a:off x="5141708" y="3944983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B743C127-99FF-2349-9A81-593733549F51}"/>
                    </a:ext>
                  </a:extLst>
                </p:cNvPr>
                <p:cNvSpPr/>
                <p:nvPr/>
              </p:nvSpPr>
              <p:spPr>
                <a:xfrm>
                  <a:off x="5171462" y="3954639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DAEEC7B9-9611-5D41-9F4A-A9560BEAD948}"/>
                    </a:ext>
                  </a:extLst>
                </p:cNvPr>
                <p:cNvSpPr/>
                <p:nvPr/>
              </p:nvSpPr>
              <p:spPr>
                <a:xfrm>
                  <a:off x="5199464" y="3940147"/>
                  <a:ext cx="23520" cy="2543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77" name="Rectangle 776">
            <a:extLst>
              <a:ext uri="{FF2B5EF4-FFF2-40B4-BE49-F238E27FC236}">
                <a16:creationId xmlns:a16="http://schemas.microsoft.com/office/drawing/2014/main" id="{8E085846-A268-FE43-8163-57A779329529}"/>
              </a:ext>
            </a:extLst>
          </p:cNvPr>
          <p:cNvSpPr/>
          <p:nvPr/>
        </p:nvSpPr>
        <p:spPr>
          <a:xfrm>
            <a:off x="152400" y="1981200"/>
            <a:ext cx="23140643" cy="8686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8" name="Picture 777">
            <a:extLst>
              <a:ext uri="{FF2B5EF4-FFF2-40B4-BE49-F238E27FC236}">
                <a16:creationId xmlns:a16="http://schemas.microsoft.com/office/drawing/2014/main" id="{5B90D1C4-2E3A-614C-9E94-3BD9B554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40510" y="2972295"/>
            <a:ext cx="2503599" cy="63879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F904FD06-C53C-864B-97FA-45B0C5FD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 rot="5400000">
            <a:off x="19212901" y="6093893"/>
            <a:ext cx="6223154" cy="10249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0" name="Picture 779">
            <a:extLst>
              <a:ext uri="{FF2B5EF4-FFF2-40B4-BE49-F238E27FC236}">
                <a16:creationId xmlns:a16="http://schemas.microsoft.com/office/drawing/2014/main" id="{E9C0EF6D-0062-5C45-8E43-35E8BC962B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3329730" y="4151057"/>
            <a:ext cx="3817273" cy="49106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1" name="Picture 780">
            <a:extLst>
              <a:ext uri="{FF2B5EF4-FFF2-40B4-BE49-F238E27FC236}">
                <a16:creationId xmlns:a16="http://schemas.microsoft.com/office/drawing/2014/main" id="{F90C4338-EB9D-504C-A747-67E7022C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7248432" y="3528691"/>
            <a:ext cx="5797224" cy="55330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2" name="Picture 781">
            <a:extLst>
              <a:ext uri="{FF2B5EF4-FFF2-40B4-BE49-F238E27FC236}">
                <a16:creationId xmlns:a16="http://schemas.microsoft.com/office/drawing/2014/main" id="{A2252EC4-B447-DC4B-B487-2A04F4FE277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13367238" y="4387635"/>
            <a:ext cx="4425567" cy="36247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3" name="Picture 782">
            <a:extLst>
              <a:ext uri="{FF2B5EF4-FFF2-40B4-BE49-F238E27FC236}">
                <a16:creationId xmlns:a16="http://schemas.microsoft.com/office/drawing/2014/main" id="{2AB70119-633F-5A48-90AB-4BA8FBAC0F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17707745" y="3494811"/>
            <a:ext cx="3884256" cy="494711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84" name="Picture 783">
            <a:extLst>
              <a:ext uri="{FF2B5EF4-FFF2-40B4-BE49-F238E27FC236}">
                <a16:creationId xmlns:a16="http://schemas.microsoft.com/office/drawing/2014/main" id="{EBEFDD17-0673-CA4E-A926-B9E7D6E4905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27662726" y="3367283"/>
            <a:ext cx="4573502" cy="4947112"/>
          </a:xfrm>
          <a:prstGeom prst="rect">
            <a:avLst/>
          </a:prstGeom>
        </p:spPr>
      </p:pic>
      <p:pic>
        <p:nvPicPr>
          <p:cNvPr id="785" name="Picture 784">
            <a:extLst>
              <a:ext uri="{FF2B5EF4-FFF2-40B4-BE49-F238E27FC236}">
                <a16:creationId xmlns:a16="http://schemas.microsoft.com/office/drawing/2014/main" id="{C1A8C260-EE9F-FE47-BE6C-0BEE955FD18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32337657" y="4151057"/>
            <a:ext cx="3073400" cy="3733800"/>
          </a:xfrm>
          <a:prstGeom prst="rect">
            <a:avLst/>
          </a:prstGeom>
        </p:spPr>
      </p:pic>
      <p:pic>
        <p:nvPicPr>
          <p:cNvPr id="786" name="Picture 785">
            <a:extLst>
              <a:ext uri="{FF2B5EF4-FFF2-40B4-BE49-F238E27FC236}">
                <a16:creationId xmlns:a16="http://schemas.microsoft.com/office/drawing/2014/main" id="{5AE21EB1-6CAC-7E41-8598-AF46A2A5D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23723982" y="4827850"/>
            <a:ext cx="3507805" cy="2251755"/>
          </a:xfrm>
          <a:prstGeom prst="rect">
            <a:avLst/>
          </a:prstGeom>
        </p:spPr>
      </p:pic>
      <p:pic>
        <p:nvPicPr>
          <p:cNvPr id="787" name="Picture 786">
            <a:extLst>
              <a:ext uri="{FF2B5EF4-FFF2-40B4-BE49-F238E27FC236}">
                <a16:creationId xmlns:a16="http://schemas.microsoft.com/office/drawing/2014/main" id="{B306AE0F-14A2-D54D-B687-AE1ECAD487F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35706874" y="3367283"/>
            <a:ext cx="3863556" cy="4732393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ECF14587-99AA-FB42-B534-88FFC2534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</a:blip>
          <a:stretch>
            <a:fillRect/>
          </a:stretch>
        </p:blipFill>
        <p:spPr>
          <a:xfrm>
            <a:off x="39702014" y="4151057"/>
            <a:ext cx="2769459" cy="3312998"/>
          </a:xfrm>
          <a:prstGeom prst="rect">
            <a:avLst/>
          </a:prstGeom>
        </p:spPr>
      </p:pic>
      <p:sp>
        <p:nvSpPr>
          <p:cNvPr id="789" name="Rectangle 788">
            <a:extLst>
              <a:ext uri="{FF2B5EF4-FFF2-40B4-BE49-F238E27FC236}">
                <a16:creationId xmlns:a16="http://schemas.microsoft.com/office/drawing/2014/main" id="{5BD15142-800B-4F48-8248-9481C0D4FF59}"/>
              </a:ext>
            </a:extLst>
          </p:cNvPr>
          <p:cNvSpPr/>
          <p:nvPr/>
        </p:nvSpPr>
        <p:spPr>
          <a:xfrm>
            <a:off x="23614625" y="1981200"/>
            <a:ext cx="19150303" cy="86868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E0E3F4E-B195-2A45-9025-F0F176FC0D05}"/>
              </a:ext>
            </a:extLst>
          </p:cNvPr>
          <p:cNvSpPr/>
          <p:nvPr/>
        </p:nvSpPr>
        <p:spPr>
          <a:xfrm>
            <a:off x="28717366" y="859170"/>
            <a:ext cx="894482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/>
              <a:t>Non-Ciliated Organisms</a:t>
            </a:r>
          </a:p>
        </p:txBody>
      </p: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599244C3-A346-DF49-B5F9-6588D2BDC4C5}"/>
              </a:ext>
            </a:extLst>
          </p:cNvPr>
          <p:cNvCxnSpPr>
            <a:cxnSpLocks/>
          </p:cNvCxnSpPr>
          <p:nvPr/>
        </p:nvCxnSpPr>
        <p:spPr>
          <a:xfrm flipH="1" flipV="1">
            <a:off x="152400" y="10668001"/>
            <a:ext cx="10176933" cy="877221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B31342D7-80CB-3941-922E-AD3A8DE6ACE0}"/>
              </a:ext>
            </a:extLst>
          </p:cNvPr>
          <p:cNvCxnSpPr>
            <a:cxnSpLocks/>
          </p:cNvCxnSpPr>
          <p:nvPr/>
        </p:nvCxnSpPr>
        <p:spPr>
          <a:xfrm flipV="1">
            <a:off x="15273867" y="10668000"/>
            <a:ext cx="8019176" cy="8772216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5" name="Rectangle 804">
            <a:extLst>
              <a:ext uri="{FF2B5EF4-FFF2-40B4-BE49-F238E27FC236}">
                <a16:creationId xmlns:a16="http://schemas.microsoft.com/office/drawing/2014/main" id="{A6729C1C-3FB6-EA44-A7AA-8CDD954E259A}"/>
              </a:ext>
            </a:extLst>
          </p:cNvPr>
          <p:cNvSpPr/>
          <p:nvPr/>
        </p:nvSpPr>
        <p:spPr>
          <a:xfrm>
            <a:off x="7679359" y="12931929"/>
            <a:ext cx="1037681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/>
              <a:t>Conserved ciliary axoneme </a:t>
            </a:r>
          </a:p>
          <a:p>
            <a:pPr algn="ctr"/>
            <a:r>
              <a:rPr lang="en-US" sz="7000" b="1" dirty="0"/>
              <a:t>(microtubule doublets)</a:t>
            </a: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09236D6B-A2FA-F64A-8816-AF0A31AE97AE}"/>
              </a:ext>
            </a:extLst>
          </p:cNvPr>
          <p:cNvSpPr/>
          <p:nvPr/>
        </p:nvSpPr>
        <p:spPr>
          <a:xfrm>
            <a:off x="19579687" y="15623785"/>
            <a:ext cx="14613296" cy="7632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Rod-cone dystrophy, </a:t>
            </a:r>
          </a:p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Postaxial polydactyly, </a:t>
            </a:r>
          </a:p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Central obesity, </a:t>
            </a:r>
          </a:p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Mental retardation, </a:t>
            </a:r>
          </a:p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Hypogonadism,</a:t>
            </a:r>
          </a:p>
          <a:p>
            <a:pPr marL="857250" indent="-857250">
              <a:buFontTx/>
              <a:buChar char="-"/>
            </a:pPr>
            <a:r>
              <a:rPr lang="en-US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Renal dysfunction.</a:t>
            </a:r>
          </a:p>
          <a:p>
            <a:pPr marL="857250" indent="-857250">
              <a:buFontTx/>
              <a:buChar char="-"/>
            </a:pPr>
            <a:r>
              <a:rPr lang="tr-TR" sz="7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Loss</a:t>
            </a:r>
            <a:r>
              <a:rPr lang="tr-TR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of </a:t>
            </a:r>
            <a:r>
              <a:rPr lang="tr-TR" sz="7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the</a:t>
            </a:r>
            <a:r>
              <a:rPr lang="tr-TR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sense of </a:t>
            </a:r>
            <a:r>
              <a:rPr lang="tr-TR" sz="7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smell</a:t>
            </a:r>
            <a:r>
              <a:rPr lang="tr-TR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(</a:t>
            </a:r>
            <a:r>
              <a:rPr lang="tr-TR" sz="7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anosmia</a:t>
            </a:r>
            <a:r>
              <a:rPr lang="tr-TR" sz="7000" b="1" dirty="0">
                <a:solidFill>
                  <a:srgbClr val="002060"/>
                </a:solidFill>
                <a:cs typeface="Times New Roman" panose="02020603050405020304" pitchFamily="18" charset="0"/>
              </a:rPr>
              <a:t>)</a:t>
            </a:r>
            <a:endParaRPr lang="en-US" sz="70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0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40378</TotalTime>
  <Words>37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pir</dc:creator>
  <cp:lastModifiedBy>Microsoft Office User</cp:lastModifiedBy>
  <cp:revision>67</cp:revision>
  <cp:lastPrinted>2023-08-28T16:59:24Z</cp:lastPrinted>
  <dcterms:created xsi:type="dcterms:W3CDTF">2022-09-15T18:10:48Z</dcterms:created>
  <dcterms:modified xsi:type="dcterms:W3CDTF">2023-09-25T12:19:08Z</dcterms:modified>
</cp:coreProperties>
</file>