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2" Type="http://schemas.openxmlformats.org/officeDocument/2006/relationships/slide" Target="slides/slid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2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3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65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77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29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7544" y="1628800"/>
            <a:ext cx="4031679" cy="4537050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76625" y="1628800"/>
            <a:ext cx="4031679" cy="45370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77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7308304" y="2276475"/>
            <a:ext cx="1367954" cy="39608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68313" y="2276475"/>
            <a:ext cx="4032250" cy="39608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644008" y="2276475"/>
            <a:ext cx="4032250" cy="39608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68313" y="2276475"/>
            <a:ext cx="4032250" cy="39608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0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8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2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4192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6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8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56639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ueberschrift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ueberschrift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Bild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Bild 2</a:t>
            </a:r>
          </a:p>
        </p:txBody>
      </p:sp>
      <p:pic>
        <p:nvPicPr>
          <p:cNvPr id="5" name="Picture Placeholder 4" descr="IMG083.JPG 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37027" r="37027"/>
          <a:stretch>
            <a:fillRect/>
          </a:stretch>
        </p:blipFill>
        <p:spPr/>
      </p:pic>
      <p:pic>
        <p:nvPicPr>
          <p:cNvPr id="6" name="Picture Placeholder 5" descr="IMG084.JPG "/>
          <p:cNvPicPr>
            <a:picLocks noGrp="1" noChangeAspect="1"/>
          </p:cNvPicPr>
          <p:nvPr>
            <p:ph type="pic" idx="14" sz="quarter"/>
          </p:nvPr>
        </p:nvPicPr>
        <p:blipFill>
          <a:blip r:embed="rId3"/>
          <a:srcRect l="11760" r="11760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ueberschrift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Bild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Bild 2</a:t>
            </a:r>
          </a:p>
        </p:txBody>
      </p:sp>
      <p:pic>
        <p:nvPicPr>
          <p:cNvPr id="5" name="Picture Placeholder 4" descr="IMG083.JPG 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1760" r="11760"/>
          <a:stretch>
            <a:fillRect/>
          </a:stretch>
        </p:blipFill>
        <p:spPr/>
      </p:pic>
      <p:pic>
        <p:nvPicPr>
          <p:cNvPr id="6" name="Picture Placeholder 5" descr="IMG084.JPG "/>
          <p:cNvPicPr>
            <a:picLocks noGrp="1" noChangeAspect="1"/>
          </p:cNvPicPr>
          <p:nvPr>
            <p:ph type="pic" idx="14" sz="quarter"/>
          </p:nvPr>
        </p:nvPicPr>
        <p:blipFill>
          <a:blip r:embed="rId3"/>
          <a:srcRect l="11760" r="11760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mom</dc:creator>
  <cp:lastModifiedBy>mom</cp:lastModifiedBy>
  <cp:revision>6</cp:revision>
  <dcterms:created xsi:type="dcterms:W3CDTF">2017-09-23T10:14:25Z</dcterms:created>
  <dcterms:modified xsi:type="dcterms:W3CDTF">2017-09-23T12:10:32Z</dcterms:modified>
</cp:coreProperties>
</file>