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2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3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65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77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29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7544" y="1628800"/>
            <a:ext cx="4031679" cy="4537050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76625" y="1628800"/>
            <a:ext cx="4031679" cy="453705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77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7308304" y="2276475"/>
            <a:ext cx="1367954" cy="39608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68313" y="2276475"/>
            <a:ext cx="4032250" cy="39608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644008" y="2276475"/>
            <a:ext cx="4032250" cy="39608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68313" y="2276475"/>
            <a:ext cx="4032250" cy="39608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0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8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2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41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3E51-5811-4304-B98B-132B2DB4D02A}" type="datetimeFigureOut">
              <a:rPr lang="de-DE" smtClean="0"/>
              <a:t>23.09.2017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1F90-52B0-48F0-9469-BACD99CD5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8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5663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mom</dc:creator>
  <cp:lastModifiedBy>mom</cp:lastModifiedBy>
  <cp:revision>6</cp:revision>
  <dcterms:created xsi:type="dcterms:W3CDTF">2017-09-23T10:14:25Z</dcterms:created>
  <dcterms:modified xsi:type="dcterms:W3CDTF">2017-09-23T12:10:32Z</dcterms:modified>
</cp:coreProperties>
</file>