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4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1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88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79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87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33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E8AE-E5C9-485A-A693-E3BB3BD72DCC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A919-3DB1-407F-8F18-999ECCEDF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3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1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Quarterly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09-22-2017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account</a:t>
            </a:r>
          </a:p>
        </p:txBody>
      </p:sp>
      <p:pic>
        <p:nvPicPr>
          <p:cNvPr id="3" name="Picture Placeholder 2" descr="IMG08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" b="8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Results consistent with last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Quarterly Report</vt:lpstr>
      <vt:lpstr>Sales by account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mom</dc:creator>
  <cp:lastModifiedBy>mom</cp:lastModifiedBy>
  <cp:revision>1</cp:revision>
  <dcterms:created xsi:type="dcterms:W3CDTF">2017-09-22T20:03:54Z</dcterms:created>
  <dcterms:modified xsi:type="dcterms:W3CDTF">2017-09-22T20:13:59Z</dcterms:modified>
</cp:coreProperties>
</file>