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338" autoAdjust="0"/>
  </p:normalViewPr>
  <p:slideViewPr>
    <p:cSldViewPr snapToGrid="0">
      <p:cViewPr>
        <p:scale>
          <a:sx n="66" d="100"/>
          <a:sy n="66" d="100"/>
        </p:scale>
        <p:origin x="2309" y="6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C7BF7-D00D-49C0-86FE-20E52A133783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2E2DC4-8D7A-4B6D-A8F9-A96E1D87E06D}">
      <dgm:prSet phldrT="[Text]"/>
      <dgm:spPr/>
      <dgm:t>
        <a:bodyPr/>
        <a:lstStyle/>
        <a:p>
          <a:r>
            <a:rPr lang="en-US" dirty="0" smtClean="0"/>
            <a:t>Creational</a:t>
          </a:r>
          <a:endParaRPr lang="en-US" dirty="0"/>
        </a:p>
      </dgm:t>
    </dgm:pt>
    <dgm:pt modelId="{ED34AC6F-FCB1-457C-86BA-F64B499F2B11}" type="parTrans" cxnId="{9C9C086E-D9F0-4F58-9B13-207F1AF53770}">
      <dgm:prSet/>
      <dgm:spPr/>
      <dgm:t>
        <a:bodyPr/>
        <a:lstStyle/>
        <a:p>
          <a:endParaRPr lang="en-US"/>
        </a:p>
      </dgm:t>
    </dgm:pt>
    <dgm:pt modelId="{8B6BCAB9-6635-47A0-A253-F76E2949F84D}" type="sibTrans" cxnId="{9C9C086E-D9F0-4F58-9B13-207F1AF53770}">
      <dgm:prSet/>
      <dgm:spPr/>
      <dgm:t>
        <a:bodyPr/>
        <a:lstStyle/>
        <a:p>
          <a:endParaRPr lang="en-US"/>
        </a:p>
      </dgm:t>
    </dgm:pt>
    <dgm:pt modelId="{A9DD0C92-E37B-4447-B631-8D2719822100}">
      <dgm:prSet phldrT="[Text]"/>
      <dgm:spPr/>
      <dgm:t>
        <a:bodyPr/>
        <a:lstStyle/>
        <a:p>
          <a:r>
            <a:rPr lang="en-US" dirty="0" smtClean="0"/>
            <a:t>Structural</a:t>
          </a:r>
          <a:endParaRPr lang="en-US" dirty="0"/>
        </a:p>
      </dgm:t>
    </dgm:pt>
    <dgm:pt modelId="{B3687B28-AD13-47DA-B3C4-9267ACB096DF}" type="parTrans" cxnId="{40ED044A-50D3-41D1-9D6B-115CFE4A23D2}">
      <dgm:prSet/>
      <dgm:spPr/>
      <dgm:t>
        <a:bodyPr/>
        <a:lstStyle/>
        <a:p>
          <a:endParaRPr lang="en-US"/>
        </a:p>
      </dgm:t>
    </dgm:pt>
    <dgm:pt modelId="{CB9BC8E9-2904-4DA3-9F1A-C41B75539AFF}" type="sibTrans" cxnId="{40ED044A-50D3-41D1-9D6B-115CFE4A23D2}">
      <dgm:prSet/>
      <dgm:spPr/>
      <dgm:t>
        <a:bodyPr/>
        <a:lstStyle/>
        <a:p>
          <a:endParaRPr lang="en-US"/>
        </a:p>
      </dgm:t>
    </dgm:pt>
    <dgm:pt modelId="{6C2A2519-E8FA-4547-B9F9-06989995C451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Adapter</a:t>
          </a:r>
          <a:endParaRPr lang="en-US" sz="2400" dirty="0">
            <a:solidFill>
              <a:schemeClr val="tx1"/>
            </a:solidFill>
          </a:endParaRPr>
        </a:p>
      </dgm:t>
    </dgm:pt>
    <dgm:pt modelId="{B27B07CF-C2E5-4FCD-AF7F-3D0ED092BCA6}" type="parTrans" cxnId="{4D33E54D-F55B-4375-BD77-FB328EEF0619}">
      <dgm:prSet/>
      <dgm:spPr/>
      <dgm:t>
        <a:bodyPr/>
        <a:lstStyle/>
        <a:p>
          <a:endParaRPr lang="en-US"/>
        </a:p>
      </dgm:t>
    </dgm:pt>
    <dgm:pt modelId="{952FCCB0-D45F-4753-85A3-850A66F6C409}" type="sibTrans" cxnId="{4D33E54D-F55B-4375-BD77-FB328EEF0619}">
      <dgm:prSet/>
      <dgm:spPr/>
      <dgm:t>
        <a:bodyPr/>
        <a:lstStyle/>
        <a:p>
          <a:endParaRPr lang="en-US"/>
        </a:p>
      </dgm:t>
    </dgm:pt>
    <dgm:pt modelId="{025BC42E-91DF-4AB3-B612-24598503B065}">
      <dgm:prSet phldrT="[Text]"/>
      <dgm:spPr/>
      <dgm:t>
        <a:bodyPr/>
        <a:lstStyle/>
        <a:p>
          <a:r>
            <a:rPr lang="en-US" b="1" i="0" dirty="0" smtClean="0"/>
            <a:t>Behavioral</a:t>
          </a:r>
          <a:endParaRPr lang="en-US" dirty="0"/>
        </a:p>
      </dgm:t>
    </dgm:pt>
    <dgm:pt modelId="{B5C511D1-0CC0-4413-BEFD-F9BDD98EA4F5}" type="parTrans" cxnId="{E61B4541-890D-4A29-B94D-BC25A74160AA}">
      <dgm:prSet/>
      <dgm:spPr/>
      <dgm:t>
        <a:bodyPr/>
        <a:lstStyle/>
        <a:p>
          <a:endParaRPr lang="en-US"/>
        </a:p>
      </dgm:t>
    </dgm:pt>
    <dgm:pt modelId="{B18E9161-A1FD-45B0-8A76-ED684273A51D}" type="sibTrans" cxnId="{E61B4541-890D-4A29-B94D-BC25A74160AA}">
      <dgm:prSet/>
      <dgm:spPr/>
      <dgm:t>
        <a:bodyPr/>
        <a:lstStyle/>
        <a:p>
          <a:endParaRPr lang="en-US"/>
        </a:p>
      </dgm:t>
    </dgm:pt>
    <dgm:pt modelId="{C91746E9-E58E-49CF-B3E7-C319B54E2D3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Chain of responsibility</a:t>
          </a:r>
          <a:endParaRPr lang="en-US" dirty="0">
            <a:solidFill>
              <a:schemeClr val="tx1"/>
            </a:solidFill>
          </a:endParaRPr>
        </a:p>
      </dgm:t>
    </dgm:pt>
    <dgm:pt modelId="{2D36743C-C3EE-46C2-A110-FBC707327486}" type="parTrans" cxnId="{169D49F6-D949-4D36-A5C0-3CFC7BCF229B}">
      <dgm:prSet/>
      <dgm:spPr/>
      <dgm:t>
        <a:bodyPr/>
        <a:lstStyle/>
        <a:p>
          <a:endParaRPr lang="en-US"/>
        </a:p>
      </dgm:t>
    </dgm:pt>
    <dgm:pt modelId="{8B0DF7DF-3B1B-4D1E-A614-6261D93F6A55}" type="sibTrans" cxnId="{169D49F6-D949-4D36-A5C0-3CFC7BCF229B}">
      <dgm:prSet/>
      <dgm:spPr/>
      <dgm:t>
        <a:bodyPr/>
        <a:lstStyle/>
        <a:p>
          <a:endParaRPr lang="en-US"/>
        </a:p>
      </dgm:t>
    </dgm:pt>
    <dgm:pt modelId="{5A4D02DB-B4A6-496D-B195-1CCF2F97E186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Builder</a:t>
          </a:r>
          <a:endParaRPr lang="en-US" sz="2400" dirty="0">
            <a:solidFill>
              <a:schemeClr val="tx1"/>
            </a:solidFill>
          </a:endParaRPr>
        </a:p>
      </dgm:t>
    </dgm:pt>
    <dgm:pt modelId="{EDE577CF-B2C4-4CA3-BA5D-8FD9ED0C3E22}" type="parTrans" cxnId="{F2527659-ACED-43A6-9EF6-043F9ADDB486}">
      <dgm:prSet/>
      <dgm:spPr/>
      <dgm:t>
        <a:bodyPr/>
        <a:lstStyle/>
        <a:p>
          <a:endParaRPr lang="en-US"/>
        </a:p>
      </dgm:t>
    </dgm:pt>
    <dgm:pt modelId="{76002EE2-8589-4487-80BE-D812E5C01EC5}" type="sibTrans" cxnId="{F2527659-ACED-43A6-9EF6-043F9ADDB486}">
      <dgm:prSet/>
      <dgm:spPr/>
      <dgm:t>
        <a:bodyPr/>
        <a:lstStyle/>
        <a:p>
          <a:endParaRPr lang="en-US"/>
        </a:p>
      </dgm:t>
    </dgm:pt>
    <dgm:pt modelId="{C522D241-A4A5-4A06-A44C-FAB37613776D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Abstract factory</a:t>
          </a:r>
          <a:endParaRPr lang="en-US" sz="2400" dirty="0">
            <a:solidFill>
              <a:schemeClr val="tx1"/>
            </a:solidFill>
          </a:endParaRPr>
        </a:p>
      </dgm:t>
    </dgm:pt>
    <dgm:pt modelId="{5B76EF0E-1FDC-4652-9BB3-273CF31F69C9}" type="parTrans" cxnId="{D5E635B3-3C71-4E7A-8243-BFA333B9663D}">
      <dgm:prSet/>
      <dgm:spPr/>
      <dgm:t>
        <a:bodyPr/>
        <a:lstStyle/>
        <a:p>
          <a:endParaRPr lang="en-US"/>
        </a:p>
      </dgm:t>
    </dgm:pt>
    <dgm:pt modelId="{B8141C0D-776A-486C-A032-97FCDA31A990}" type="sibTrans" cxnId="{D5E635B3-3C71-4E7A-8243-BFA333B9663D}">
      <dgm:prSet/>
      <dgm:spPr/>
      <dgm:t>
        <a:bodyPr/>
        <a:lstStyle/>
        <a:p>
          <a:endParaRPr lang="en-US"/>
        </a:p>
      </dgm:t>
    </dgm:pt>
    <dgm:pt modelId="{60E02B2A-707B-4DEA-97A9-BE2DDFB6C0C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Factory method</a:t>
          </a:r>
          <a:endParaRPr lang="en-US" sz="2400" dirty="0">
            <a:solidFill>
              <a:schemeClr val="tx1"/>
            </a:solidFill>
          </a:endParaRPr>
        </a:p>
      </dgm:t>
    </dgm:pt>
    <dgm:pt modelId="{1D0548A6-F932-49F3-976D-6FCAB04B80F1}" type="parTrans" cxnId="{BDD2AEF3-092D-4CF2-97B4-58AD559F030F}">
      <dgm:prSet/>
      <dgm:spPr/>
      <dgm:t>
        <a:bodyPr/>
        <a:lstStyle/>
        <a:p>
          <a:endParaRPr lang="en-US"/>
        </a:p>
      </dgm:t>
    </dgm:pt>
    <dgm:pt modelId="{F4F2065C-3B65-4FB3-92A5-FD7800974605}" type="sibTrans" cxnId="{BDD2AEF3-092D-4CF2-97B4-58AD559F030F}">
      <dgm:prSet/>
      <dgm:spPr/>
      <dgm:t>
        <a:bodyPr/>
        <a:lstStyle/>
        <a:p>
          <a:endParaRPr lang="en-US"/>
        </a:p>
      </dgm:t>
    </dgm:pt>
    <dgm:pt modelId="{74B35310-0A71-4EFA-96D2-AA19A4589E61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Prototype</a:t>
          </a:r>
          <a:endParaRPr lang="en-US" sz="2400" dirty="0">
            <a:solidFill>
              <a:schemeClr val="tx1"/>
            </a:solidFill>
          </a:endParaRPr>
        </a:p>
      </dgm:t>
    </dgm:pt>
    <dgm:pt modelId="{B9B1D39F-E8A9-450D-8DD3-0D109B2ADBFF}" type="parTrans" cxnId="{617BB1D1-299C-4E80-8576-A4631C3265F3}">
      <dgm:prSet/>
      <dgm:spPr/>
      <dgm:t>
        <a:bodyPr/>
        <a:lstStyle/>
        <a:p>
          <a:endParaRPr lang="en-US"/>
        </a:p>
      </dgm:t>
    </dgm:pt>
    <dgm:pt modelId="{3699B407-D227-4D4B-B900-EE65D71B3869}" type="sibTrans" cxnId="{617BB1D1-299C-4E80-8576-A4631C3265F3}">
      <dgm:prSet/>
      <dgm:spPr/>
      <dgm:t>
        <a:bodyPr/>
        <a:lstStyle/>
        <a:p>
          <a:endParaRPr lang="en-US"/>
        </a:p>
      </dgm:t>
    </dgm:pt>
    <dgm:pt modelId="{22A460E1-493E-4AF9-B1C0-F7F8FC36B27E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Singleton</a:t>
          </a:r>
          <a:endParaRPr lang="en-US" sz="2400" dirty="0">
            <a:solidFill>
              <a:schemeClr val="tx1"/>
            </a:solidFill>
          </a:endParaRPr>
        </a:p>
      </dgm:t>
    </dgm:pt>
    <dgm:pt modelId="{A32236CA-1C5B-47BC-A979-8FD5134C47D8}" type="parTrans" cxnId="{A06B86D5-8542-409F-91FA-6781513D9220}">
      <dgm:prSet/>
      <dgm:spPr/>
      <dgm:t>
        <a:bodyPr/>
        <a:lstStyle/>
        <a:p>
          <a:endParaRPr lang="en-US"/>
        </a:p>
      </dgm:t>
    </dgm:pt>
    <dgm:pt modelId="{688641D9-0D34-4FFE-9922-40BD8317D538}" type="sibTrans" cxnId="{A06B86D5-8542-409F-91FA-6781513D9220}">
      <dgm:prSet/>
      <dgm:spPr/>
      <dgm:t>
        <a:bodyPr/>
        <a:lstStyle/>
        <a:p>
          <a:endParaRPr lang="en-US"/>
        </a:p>
      </dgm:t>
    </dgm:pt>
    <dgm:pt modelId="{D074A29B-D3EA-4BAE-B814-BEDD35C2C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Bridge</a:t>
          </a:r>
          <a:endParaRPr lang="en-US" sz="2400" dirty="0">
            <a:solidFill>
              <a:schemeClr val="tx1"/>
            </a:solidFill>
          </a:endParaRPr>
        </a:p>
      </dgm:t>
    </dgm:pt>
    <dgm:pt modelId="{FD57E48E-DD38-47CA-9F7E-0FCE9B2D7D48}" type="parTrans" cxnId="{D2E89224-5BEF-4B0B-9E6C-4AAB0B0673E2}">
      <dgm:prSet/>
      <dgm:spPr/>
      <dgm:t>
        <a:bodyPr/>
        <a:lstStyle/>
        <a:p>
          <a:endParaRPr lang="en-US"/>
        </a:p>
      </dgm:t>
    </dgm:pt>
    <dgm:pt modelId="{04C69AD2-E485-45AB-BA53-5A5BDFA42397}" type="sibTrans" cxnId="{D2E89224-5BEF-4B0B-9E6C-4AAB0B0673E2}">
      <dgm:prSet/>
      <dgm:spPr/>
      <dgm:t>
        <a:bodyPr/>
        <a:lstStyle/>
        <a:p>
          <a:endParaRPr lang="en-US"/>
        </a:p>
      </dgm:t>
    </dgm:pt>
    <dgm:pt modelId="{393985BE-F354-4477-8D5F-C1FF0C85030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Composite</a:t>
          </a:r>
          <a:endParaRPr lang="en-US" sz="2400" dirty="0">
            <a:solidFill>
              <a:schemeClr val="tx1"/>
            </a:solidFill>
          </a:endParaRPr>
        </a:p>
      </dgm:t>
    </dgm:pt>
    <dgm:pt modelId="{9DFAFFE9-C3EC-41F2-9BC1-EC449E82F10F}" type="parTrans" cxnId="{A792C75C-C171-46AE-B22C-F53FE5CA6106}">
      <dgm:prSet/>
      <dgm:spPr/>
      <dgm:t>
        <a:bodyPr/>
        <a:lstStyle/>
        <a:p>
          <a:endParaRPr lang="en-US"/>
        </a:p>
      </dgm:t>
    </dgm:pt>
    <dgm:pt modelId="{EDF48F84-DD30-4C6E-A8EE-4DA274D309CE}" type="sibTrans" cxnId="{A792C75C-C171-46AE-B22C-F53FE5CA6106}">
      <dgm:prSet/>
      <dgm:spPr/>
      <dgm:t>
        <a:bodyPr/>
        <a:lstStyle/>
        <a:p>
          <a:endParaRPr lang="en-US"/>
        </a:p>
      </dgm:t>
    </dgm:pt>
    <dgm:pt modelId="{09ADD7F6-4DC1-4152-A3B3-769562A46E41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Decorator</a:t>
          </a:r>
          <a:endParaRPr lang="en-US" sz="2400" dirty="0">
            <a:solidFill>
              <a:schemeClr val="tx1"/>
            </a:solidFill>
          </a:endParaRPr>
        </a:p>
      </dgm:t>
    </dgm:pt>
    <dgm:pt modelId="{FAB7BEAF-797E-4A54-9EEB-157B1B962E62}" type="parTrans" cxnId="{98EF9D01-5EB2-41B8-8FA0-B53DFAB6C5AD}">
      <dgm:prSet/>
      <dgm:spPr/>
      <dgm:t>
        <a:bodyPr/>
        <a:lstStyle/>
        <a:p>
          <a:endParaRPr lang="en-US"/>
        </a:p>
      </dgm:t>
    </dgm:pt>
    <dgm:pt modelId="{5B7E0D37-928E-4D51-B35B-7C49517D146F}" type="sibTrans" cxnId="{98EF9D01-5EB2-41B8-8FA0-B53DFAB6C5AD}">
      <dgm:prSet/>
      <dgm:spPr/>
      <dgm:t>
        <a:bodyPr/>
        <a:lstStyle/>
        <a:p>
          <a:endParaRPr lang="en-US"/>
        </a:p>
      </dgm:t>
    </dgm:pt>
    <dgm:pt modelId="{F5904652-E84B-4DB2-A036-A12CA15CFE79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Façade</a:t>
          </a:r>
          <a:endParaRPr lang="en-US" sz="2400" dirty="0">
            <a:solidFill>
              <a:schemeClr val="tx1"/>
            </a:solidFill>
          </a:endParaRPr>
        </a:p>
      </dgm:t>
    </dgm:pt>
    <dgm:pt modelId="{1B1A332B-7B2D-4979-88B5-16FB6B4106C6}" type="parTrans" cxnId="{C14052E4-A3AF-49C0-9691-AC6827BCBD2E}">
      <dgm:prSet/>
      <dgm:spPr/>
      <dgm:t>
        <a:bodyPr/>
        <a:lstStyle/>
        <a:p>
          <a:endParaRPr lang="en-US"/>
        </a:p>
      </dgm:t>
    </dgm:pt>
    <dgm:pt modelId="{6AED30B7-0DED-4AE6-9C12-A1D35B16FEC0}" type="sibTrans" cxnId="{C14052E4-A3AF-49C0-9691-AC6827BCBD2E}">
      <dgm:prSet/>
      <dgm:spPr/>
      <dgm:t>
        <a:bodyPr/>
        <a:lstStyle/>
        <a:p>
          <a:endParaRPr lang="en-US"/>
        </a:p>
      </dgm:t>
    </dgm:pt>
    <dgm:pt modelId="{1026F810-59BD-4BE6-AA37-81AA935D1DD1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Flyweight</a:t>
          </a:r>
          <a:endParaRPr lang="en-US" sz="2400" dirty="0">
            <a:solidFill>
              <a:schemeClr val="tx1"/>
            </a:solidFill>
          </a:endParaRPr>
        </a:p>
      </dgm:t>
    </dgm:pt>
    <dgm:pt modelId="{17D87129-58BA-430F-AA41-62DB9B6B8AD8}" type="parTrans" cxnId="{5B2729DB-8693-4226-811A-BD980FCDC4ED}">
      <dgm:prSet/>
      <dgm:spPr/>
      <dgm:t>
        <a:bodyPr/>
        <a:lstStyle/>
        <a:p>
          <a:endParaRPr lang="en-US"/>
        </a:p>
      </dgm:t>
    </dgm:pt>
    <dgm:pt modelId="{66B40539-B1FD-4B82-BCFC-73B1FAC65B3F}" type="sibTrans" cxnId="{5B2729DB-8693-4226-811A-BD980FCDC4ED}">
      <dgm:prSet/>
      <dgm:spPr/>
      <dgm:t>
        <a:bodyPr/>
        <a:lstStyle/>
        <a:p>
          <a:endParaRPr lang="en-US"/>
        </a:p>
      </dgm:t>
    </dgm:pt>
    <dgm:pt modelId="{BAC7B0A1-692E-45D6-889C-9DBB2AE5A79C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Proxy</a:t>
          </a:r>
          <a:endParaRPr lang="en-US" sz="2400" dirty="0">
            <a:solidFill>
              <a:schemeClr val="tx1"/>
            </a:solidFill>
          </a:endParaRPr>
        </a:p>
      </dgm:t>
    </dgm:pt>
    <dgm:pt modelId="{8D9D55F1-A2F2-49CC-A0FA-BAE9C3C0DB7E}" type="parTrans" cxnId="{D8CF6170-215E-4681-95EF-6B022FC08840}">
      <dgm:prSet/>
      <dgm:spPr/>
      <dgm:t>
        <a:bodyPr/>
        <a:lstStyle/>
        <a:p>
          <a:endParaRPr lang="en-US"/>
        </a:p>
      </dgm:t>
    </dgm:pt>
    <dgm:pt modelId="{C88FE4A8-A1BE-46A4-92F4-632F51C40059}" type="sibTrans" cxnId="{D8CF6170-215E-4681-95EF-6B022FC08840}">
      <dgm:prSet/>
      <dgm:spPr/>
      <dgm:t>
        <a:bodyPr/>
        <a:lstStyle/>
        <a:p>
          <a:endParaRPr lang="en-US"/>
        </a:p>
      </dgm:t>
    </dgm:pt>
    <dgm:pt modelId="{4E81D409-20FB-4E0E-B007-D8C8BD36ED8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Command</a:t>
          </a:r>
          <a:endParaRPr lang="en-US" dirty="0">
            <a:solidFill>
              <a:schemeClr val="tx1"/>
            </a:solidFill>
          </a:endParaRPr>
        </a:p>
      </dgm:t>
    </dgm:pt>
    <dgm:pt modelId="{0054F7EF-0597-4CB6-9809-B53A1BEBA913}" type="parTrans" cxnId="{4A1B56B3-3931-4E7F-AE15-A806E83F1460}">
      <dgm:prSet/>
      <dgm:spPr/>
      <dgm:t>
        <a:bodyPr/>
        <a:lstStyle/>
        <a:p>
          <a:endParaRPr lang="en-US"/>
        </a:p>
      </dgm:t>
    </dgm:pt>
    <dgm:pt modelId="{7A147A26-F3C7-48C4-84D4-3C17F36792EC}" type="sibTrans" cxnId="{4A1B56B3-3931-4E7F-AE15-A806E83F1460}">
      <dgm:prSet/>
      <dgm:spPr/>
      <dgm:t>
        <a:bodyPr/>
        <a:lstStyle/>
        <a:p>
          <a:endParaRPr lang="en-US"/>
        </a:p>
      </dgm:t>
    </dgm:pt>
    <dgm:pt modelId="{894DD28B-DA52-4723-92C3-5544B0CE0E1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Interpreter</a:t>
          </a:r>
          <a:endParaRPr lang="en-US" dirty="0">
            <a:solidFill>
              <a:schemeClr val="tx1"/>
            </a:solidFill>
          </a:endParaRPr>
        </a:p>
      </dgm:t>
    </dgm:pt>
    <dgm:pt modelId="{8FB7044E-1127-4433-B3FE-E4DCCD584BC3}" type="parTrans" cxnId="{91E80090-FCBB-4137-9F03-AB14646464D7}">
      <dgm:prSet/>
      <dgm:spPr/>
      <dgm:t>
        <a:bodyPr/>
        <a:lstStyle/>
        <a:p>
          <a:endParaRPr lang="en-US"/>
        </a:p>
      </dgm:t>
    </dgm:pt>
    <dgm:pt modelId="{102A3B1E-909F-48A0-97D3-57852D0A2F7E}" type="sibTrans" cxnId="{91E80090-FCBB-4137-9F03-AB14646464D7}">
      <dgm:prSet/>
      <dgm:spPr/>
      <dgm:t>
        <a:bodyPr/>
        <a:lstStyle/>
        <a:p>
          <a:endParaRPr lang="en-US"/>
        </a:p>
      </dgm:t>
    </dgm:pt>
    <dgm:pt modelId="{74766FEC-5EE6-412C-BEF4-67A865B835E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Mediator</a:t>
          </a:r>
          <a:endParaRPr lang="en-US" dirty="0">
            <a:solidFill>
              <a:schemeClr val="tx1"/>
            </a:solidFill>
          </a:endParaRPr>
        </a:p>
      </dgm:t>
    </dgm:pt>
    <dgm:pt modelId="{38689672-EB0F-429B-9F61-BF452937A5D9}" type="parTrans" cxnId="{44B7E7EF-AAD4-43B3-B273-E00131458061}">
      <dgm:prSet/>
      <dgm:spPr/>
      <dgm:t>
        <a:bodyPr/>
        <a:lstStyle/>
        <a:p>
          <a:endParaRPr lang="en-US"/>
        </a:p>
      </dgm:t>
    </dgm:pt>
    <dgm:pt modelId="{A6951205-93D1-4A7A-841C-5D547B63667F}" type="sibTrans" cxnId="{44B7E7EF-AAD4-43B3-B273-E00131458061}">
      <dgm:prSet/>
      <dgm:spPr/>
      <dgm:t>
        <a:bodyPr/>
        <a:lstStyle/>
        <a:p>
          <a:endParaRPr lang="en-US"/>
        </a:p>
      </dgm:t>
    </dgm:pt>
    <dgm:pt modelId="{7739F9F1-6E28-4687-8E47-ED33F6D70AD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Memento</a:t>
          </a:r>
          <a:endParaRPr lang="en-US" dirty="0">
            <a:solidFill>
              <a:schemeClr val="tx1"/>
            </a:solidFill>
          </a:endParaRPr>
        </a:p>
      </dgm:t>
    </dgm:pt>
    <dgm:pt modelId="{57466CC4-2B17-4E5F-84DF-E82A795A0A4B}" type="parTrans" cxnId="{8D3ED696-D850-4273-98D6-7D878CB39DD4}">
      <dgm:prSet/>
      <dgm:spPr/>
      <dgm:t>
        <a:bodyPr/>
        <a:lstStyle/>
        <a:p>
          <a:endParaRPr lang="en-US"/>
        </a:p>
      </dgm:t>
    </dgm:pt>
    <dgm:pt modelId="{08591EBA-0A18-4845-856B-8CC25F852EE0}" type="sibTrans" cxnId="{8D3ED696-D850-4273-98D6-7D878CB39DD4}">
      <dgm:prSet/>
      <dgm:spPr/>
      <dgm:t>
        <a:bodyPr/>
        <a:lstStyle/>
        <a:p>
          <a:endParaRPr lang="en-US"/>
        </a:p>
      </dgm:t>
    </dgm:pt>
    <dgm:pt modelId="{38CF7D58-52C7-425A-BB83-B8B6EF2E766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Observer</a:t>
          </a:r>
          <a:endParaRPr lang="en-US" dirty="0">
            <a:solidFill>
              <a:schemeClr val="tx1"/>
            </a:solidFill>
          </a:endParaRPr>
        </a:p>
      </dgm:t>
    </dgm:pt>
    <dgm:pt modelId="{C6C90218-04AD-4A97-9879-20886F9533E7}" type="parTrans" cxnId="{664A2C81-E868-4A34-A652-C7C059E66749}">
      <dgm:prSet/>
      <dgm:spPr/>
      <dgm:t>
        <a:bodyPr/>
        <a:lstStyle/>
        <a:p>
          <a:endParaRPr lang="en-US"/>
        </a:p>
      </dgm:t>
    </dgm:pt>
    <dgm:pt modelId="{A7552857-50BB-4E47-A20E-BB29C6BFD9E8}" type="sibTrans" cxnId="{664A2C81-E868-4A34-A652-C7C059E66749}">
      <dgm:prSet/>
      <dgm:spPr/>
      <dgm:t>
        <a:bodyPr/>
        <a:lstStyle/>
        <a:p>
          <a:endParaRPr lang="en-US"/>
        </a:p>
      </dgm:t>
    </dgm:pt>
    <dgm:pt modelId="{815E6CB4-C17C-4DFB-A220-4A44B5078A4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State</a:t>
          </a:r>
          <a:endParaRPr lang="en-US" dirty="0">
            <a:solidFill>
              <a:schemeClr val="tx1"/>
            </a:solidFill>
          </a:endParaRPr>
        </a:p>
      </dgm:t>
    </dgm:pt>
    <dgm:pt modelId="{818D04B1-7598-49BB-A1C7-FD7F92C39168}" type="parTrans" cxnId="{0F1D5506-1B09-4CB9-BC0C-5DE9CECE9310}">
      <dgm:prSet/>
      <dgm:spPr/>
      <dgm:t>
        <a:bodyPr/>
        <a:lstStyle/>
        <a:p>
          <a:endParaRPr lang="en-US"/>
        </a:p>
      </dgm:t>
    </dgm:pt>
    <dgm:pt modelId="{F124A6B8-59E2-4796-9C21-7F12DA2CA9B9}" type="sibTrans" cxnId="{0F1D5506-1B09-4CB9-BC0C-5DE9CECE9310}">
      <dgm:prSet/>
      <dgm:spPr/>
      <dgm:t>
        <a:bodyPr/>
        <a:lstStyle/>
        <a:p>
          <a:endParaRPr lang="en-US"/>
        </a:p>
      </dgm:t>
    </dgm:pt>
    <dgm:pt modelId="{520C221C-E49A-4D0A-8425-321B97A4F0B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Strategy</a:t>
          </a:r>
          <a:endParaRPr lang="en-US" dirty="0">
            <a:solidFill>
              <a:schemeClr val="tx1"/>
            </a:solidFill>
          </a:endParaRPr>
        </a:p>
      </dgm:t>
    </dgm:pt>
    <dgm:pt modelId="{F27DA134-5466-449B-A474-EEE2A3BE0704}" type="parTrans" cxnId="{370B8091-4CC2-4FF8-AD49-A59D48683303}">
      <dgm:prSet/>
      <dgm:spPr/>
      <dgm:t>
        <a:bodyPr/>
        <a:lstStyle/>
        <a:p>
          <a:endParaRPr lang="en-US"/>
        </a:p>
      </dgm:t>
    </dgm:pt>
    <dgm:pt modelId="{4E419FA3-367A-4673-B4E9-E64B52DF37F7}" type="sibTrans" cxnId="{370B8091-4CC2-4FF8-AD49-A59D48683303}">
      <dgm:prSet/>
      <dgm:spPr/>
      <dgm:t>
        <a:bodyPr/>
        <a:lstStyle/>
        <a:p>
          <a:endParaRPr lang="en-US"/>
        </a:p>
      </dgm:t>
    </dgm:pt>
    <dgm:pt modelId="{6D580E5C-4E69-45EA-ADBF-EE759A1D258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Template method</a:t>
          </a:r>
          <a:endParaRPr lang="en-US" dirty="0">
            <a:solidFill>
              <a:schemeClr val="tx1"/>
            </a:solidFill>
          </a:endParaRPr>
        </a:p>
      </dgm:t>
    </dgm:pt>
    <dgm:pt modelId="{74F6F656-D54C-4DC3-AD53-43498C3D0E8D}" type="parTrans" cxnId="{5760AC55-CCC6-4DFD-B3F5-A2C8AE062CAB}">
      <dgm:prSet/>
      <dgm:spPr/>
      <dgm:t>
        <a:bodyPr/>
        <a:lstStyle/>
        <a:p>
          <a:endParaRPr lang="en-US"/>
        </a:p>
      </dgm:t>
    </dgm:pt>
    <dgm:pt modelId="{386C7E8E-720C-4E12-BCD4-52E41214452F}" type="sibTrans" cxnId="{5760AC55-CCC6-4DFD-B3F5-A2C8AE062CAB}">
      <dgm:prSet/>
      <dgm:spPr/>
      <dgm:t>
        <a:bodyPr/>
        <a:lstStyle/>
        <a:p>
          <a:endParaRPr lang="en-US"/>
        </a:p>
      </dgm:t>
    </dgm:pt>
    <dgm:pt modelId="{AA051AAC-0104-4B7D-BCA3-E249399F040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Visitor</a:t>
          </a:r>
          <a:endParaRPr lang="en-US" dirty="0">
            <a:solidFill>
              <a:schemeClr val="tx1"/>
            </a:solidFill>
          </a:endParaRPr>
        </a:p>
      </dgm:t>
    </dgm:pt>
    <dgm:pt modelId="{0CF0809A-D69C-4504-B95E-E8F2D3D816F3}" type="parTrans" cxnId="{BFF49E2D-E915-4E41-B5ED-35CE00610CF0}">
      <dgm:prSet/>
      <dgm:spPr/>
      <dgm:t>
        <a:bodyPr/>
        <a:lstStyle/>
        <a:p>
          <a:endParaRPr lang="en-US"/>
        </a:p>
      </dgm:t>
    </dgm:pt>
    <dgm:pt modelId="{09CF5051-74DD-44AB-A085-4153680AE21A}" type="sibTrans" cxnId="{BFF49E2D-E915-4E41-B5ED-35CE00610CF0}">
      <dgm:prSet/>
      <dgm:spPr/>
      <dgm:t>
        <a:bodyPr/>
        <a:lstStyle/>
        <a:p>
          <a:endParaRPr lang="en-US"/>
        </a:p>
      </dgm:t>
    </dgm:pt>
    <dgm:pt modelId="{18C764D6-B1B4-4214-8B67-4598522786CC}" type="pres">
      <dgm:prSet presAssocID="{706C7BF7-D00D-49C0-86FE-20E52A133783}" presName="Name0" presStyleCnt="0">
        <dgm:presLayoutVars>
          <dgm:dir/>
          <dgm:animLvl val="lvl"/>
          <dgm:resizeHandles val="exact"/>
        </dgm:presLayoutVars>
      </dgm:prSet>
      <dgm:spPr/>
    </dgm:pt>
    <dgm:pt modelId="{32A00179-5185-4CA9-B1E9-CC4EA1A17AD1}" type="pres">
      <dgm:prSet presAssocID="{C12E2DC4-8D7A-4B6D-A8F9-A96E1D87E06D}" presName="compositeNode" presStyleCnt="0">
        <dgm:presLayoutVars>
          <dgm:bulletEnabled val="1"/>
        </dgm:presLayoutVars>
      </dgm:prSet>
      <dgm:spPr/>
    </dgm:pt>
    <dgm:pt modelId="{BBD970E2-9A32-4FB7-A366-E7D773EF92C1}" type="pres">
      <dgm:prSet presAssocID="{C12E2DC4-8D7A-4B6D-A8F9-A96E1D87E06D}" presName="bgRect" presStyleLbl="node1" presStyleIdx="0" presStyleCnt="3" custLinFactNeighborX="-241" custLinFactNeighborY="-802"/>
      <dgm:spPr/>
    </dgm:pt>
    <dgm:pt modelId="{EFE3213E-4C3D-400F-83A3-2B53B33A9031}" type="pres">
      <dgm:prSet presAssocID="{C12E2DC4-8D7A-4B6D-A8F9-A96E1D87E06D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9C5DB0E9-C634-4562-A487-79EB45458CA5}" type="pres">
      <dgm:prSet presAssocID="{C12E2DC4-8D7A-4B6D-A8F9-A96E1D87E06D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A5E49-00E0-471B-A3F7-33743307439C}" type="pres">
      <dgm:prSet presAssocID="{8B6BCAB9-6635-47A0-A253-F76E2949F84D}" presName="hSp" presStyleCnt="0"/>
      <dgm:spPr/>
    </dgm:pt>
    <dgm:pt modelId="{04E47495-F9F3-460D-93BA-6C072D842E03}" type="pres">
      <dgm:prSet presAssocID="{8B6BCAB9-6635-47A0-A253-F76E2949F84D}" presName="vProcSp" presStyleCnt="0"/>
      <dgm:spPr/>
    </dgm:pt>
    <dgm:pt modelId="{2500AF7E-A8BC-4D32-800F-1CF5ED77E94C}" type="pres">
      <dgm:prSet presAssocID="{8B6BCAB9-6635-47A0-A253-F76E2949F84D}" presName="vSp1" presStyleCnt="0"/>
      <dgm:spPr/>
    </dgm:pt>
    <dgm:pt modelId="{5DE70E01-F595-42B3-ABF8-E5D30C043C30}" type="pres">
      <dgm:prSet presAssocID="{8B6BCAB9-6635-47A0-A253-F76E2949F84D}" presName="simulatedConn" presStyleLbl="solidFgAcc1" presStyleIdx="0" presStyleCnt="2"/>
      <dgm:spPr/>
    </dgm:pt>
    <dgm:pt modelId="{EE45D338-00ED-4F42-AFA8-5645F5F56C76}" type="pres">
      <dgm:prSet presAssocID="{8B6BCAB9-6635-47A0-A253-F76E2949F84D}" presName="vSp2" presStyleCnt="0"/>
      <dgm:spPr/>
    </dgm:pt>
    <dgm:pt modelId="{1D1A635E-CC1A-477E-B05F-1D3382AC4A41}" type="pres">
      <dgm:prSet presAssocID="{8B6BCAB9-6635-47A0-A253-F76E2949F84D}" presName="sibTrans" presStyleCnt="0"/>
      <dgm:spPr/>
    </dgm:pt>
    <dgm:pt modelId="{481CF572-5BE3-445E-B7F6-DA2CEE717D3D}" type="pres">
      <dgm:prSet presAssocID="{A9DD0C92-E37B-4447-B631-8D2719822100}" presName="compositeNode" presStyleCnt="0">
        <dgm:presLayoutVars>
          <dgm:bulletEnabled val="1"/>
        </dgm:presLayoutVars>
      </dgm:prSet>
      <dgm:spPr/>
    </dgm:pt>
    <dgm:pt modelId="{FB9D8655-98B8-4323-BB48-7816557B94AB}" type="pres">
      <dgm:prSet presAssocID="{A9DD0C92-E37B-4447-B631-8D2719822100}" presName="bgRect" presStyleLbl="node1" presStyleIdx="1" presStyleCnt="3"/>
      <dgm:spPr/>
    </dgm:pt>
    <dgm:pt modelId="{8DE4D818-E746-42BD-8924-1F263CD5EF47}" type="pres">
      <dgm:prSet presAssocID="{A9DD0C92-E37B-4447-B631-8D2719822100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38F2EE43-121B-4734-8CFD-A2EF26A7BB41}" type="pres">
      <dgm:prSet presAssocID="{A9DD0C92-E37B-4447-B631-8D2719822100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BFD12-8C28-4FE0-9F05-94AA00B39108}" type="pres">
      <dgm:prSet presAssocID="{CB9BC8E9-2904-4DA3-9F1A-C41B75539AFF}" presName="hSp" presStyleCnt="0"/>
      <dgm:spPr/>
    </dgm:pt>
    <dgm:pt modelId="{548540AB-EA4A-4F80-8D02-7491AF39FB84}" type="pres">
      <dgm:prSet presAssocID="{CB9BC8E9-2904-4DA3-9F1A-C41B75539AFF}" presName="vProcSp" presStyleCnt="0"/>
      <dgm:spPr/>
    </dgm:pt>
    <dgm:pt modelId="{CFE9ADBC-4A39-427E-8B10-58D290AD502D}" type="pres">
      <dgm:prSet presAssocID="{CB9BC8E9-2904-4DA3-9F1A-C41B75539AFF}" presName="vSp1" presStyleCnt="0"/>
      <dgm:spPr/>
    </dgm:pt>
    <dgm:pt modelId="{E5B2B0BA-ECCD-4763-BFD4-8F636027E6B3}" type="pres">
      <dgm:prSet presAssocID="{CB9BC8E9-2904-4DA3-9F1A-C41B75539AFF}" presName="simulatedConn" presStyleLbl="solidFgAcc1" presStyleIdx="1" presStyleCnt="2"/>
      <dgm:spPr/>
    </dgm:pt>
    <dgm:pt modelId="{6994705E-C9E2-41D0-884A-BA2C7432379E}" type="pres">
      <dgm:prSet presAssocID="{CB9BC8E9-2904-4DA3-9F1A-C41B75539AFF}" presName="vSp2" presStyleCnt="0"/>
      <dgm:spPr/>
    </dgm:pt>
    <dgm:pt modelId="{E1CAFAAB-E112-4F74-87C7-A400C2006005}" type="pres">
      <dgm:prSet presAssocID="{CB9BC8E9-2904-4DA3-9F1A-C41B75539AFF}" presName="sibTrans" presStyleCnt="0"/>
      <dgm:spPr/>
    </dgm:pt>
    <dgm:pt modelId="{7180203D-D466-46F6-A4A4-B54E1D4FB878}" type="pres">
      <dgm:prSet presAssocID="{025BC42E-91DF-4AB3-B612-24598503B065}" presName="compositeNode" presStyleCnt="0">
        <dgm:presLayoutVars>
          <dgm:bulletEnabled val="1"/>
        </dgm:presLayoutVars>
      </dgm:prSet>
      <dgm:spPr/>
    </dgm:pt>
    <dgm:pt modelId="{0E9E6E56-1436-48C9-BDC8-A4719253B600}" type="pres">
      <dgm:prSet presAssocID="{025BC42E-91DF-4AB3-B612-24598503B065}" presName="bgRect" presStyleLbl="node1" presStyleIdx="2" presStyleCnt="3"/>
      <dgm:spPr/>
      <dgm:t>
        <a:bodyPr/>
        <a:lstStyle/>
        <a:p>
          <a:endParaRPr lang="en-US"/>
        </a:p>
      </dgm:t>
    </dgm:pt>
    <dgm:pt modelId="{0749E07B-E90D-452E-9266-BE9A40B1DD8C}" type="pres">
      <dgm:prSet presAssocID="{025BC42E-91DF-4AB3-B612-24598503B065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37DB5-1355-4BC3-B029-19E42B45C88F}" type="pres">
      <dgm:prSet presAssocID="{025BC42E-91DF-4AB3-B612-24598503B065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8FA811-7DF8-4970-AEBA-498858307CD6}" type="presOf" srcId="{38CF7D58-52C7-425A-BB83-B8B6EF2E7668}" destId="{86B37DB5-1355-4BC3-B029-19E42B45C88F}" srcOrd="0" destOrd="5" presId="urn:microsoft.com/office/officeart/2005/8/layout/hProcess7"/>
    <dgm:cxn modelId="{B2A3E60E-ED0D-4143-A01A-DE2021FA61DC}" type="presOf" srcId="{025BC42E-91DF-4AB3-B612-24598503B065}" destId="{0749E07B-E90D-452E-9266-BE9A40B1DD8C}" srcOrd="1" destOrd="0" presId="urn:microsoft.com/office/officeart/2005/8/layout/hProcess7"/>
    <dgm:cxn modelId="{D2E89224-5BEF-4B0B-9E6C-4AAB0B0673E2}" srcId="{A9DD0C92-E37B-4447-B631-8D2719822100}" destId="{D074A29B-D3EA-4BAE-B814-BEDD35C2CD58}" srcOrd="1" destOrd="0" parTransId="{FD57E48E-DD38-47CA-9F7E-0FCE9B2D7D48}" sibTransId="{04C69AD2-E485-45AB-BA53-5A5BDFA42397}"/>
    <dgm:cxn modelId="{16689988-1F32-4EDD-8191-0CE2B0FDE448}" type="presOf" srcId="{4E81D409-20FB-4E0E-B007-D8C8BD36ED83}" destId="{86B37DB5-1355-4BC3-B029-19E42B45C88F}" srcOrd="0" destOrd="1" presId="urn:microsoft.com/office/officeart/2005/8/layout/hProcess7"/>
    <dgm:cxn modelId="{40ED044A-50D3-41D1-9D6B-115CFE4A23D2}" srcId="{706C7BF7-D00D-49C0-86FE-20E52A133783}" destId="{A9DD0C92-E37B-4447-B631-8D2719822100}" srcOrd="1" destOrd="0" parTransId="{B3687B28-AD13-47DA-B3C4-9267ACB096DF}" sibTransId="{CB9BC8E9-2904-4DA3-9F1A-C41B75539AFF}"/>
    <dgm:cxn modelId="{EE4F0CBD-1180-4C7F-B07B-8B52605B2ECF}" type="presOf" srcId="{C12E2DC4-8D7A-4B6D-A8F9-A96E1D87E06D}" destId="{BBD970E2-9A32-4FB7-A366-E7D773EF92C1}" srcOrd="0" destOrd="0" presId="urn:microsoft.com/office/officeart/2005/8/layout/hProcess7"/>
    <dgm:cxn modelId="{BDD2AEF3-092D-4CF2-97B4-58AD559F030F}" srcId="{C12E2DC4-8D7A-4B6D-A8F9-A96E1D87E06D}" destId="{60E02B2A-707B-4DEA-97A9-BE2DDFB6C0C8}" srcOrd="2" destOrd="0" parTransId="{1D0548A6-F932-49F3-976D-6FCAB04B80F1}" sibTransId="{F4F2065C-3B65-4FB3-92A5-FD7800974605}"/>
    <dgm:cxn modelId="{12A0711D-D715-4645-A3F6-71B4DE95278D}" type="presOf" srcId="{7739F9F1-6E28-4687-8E47-ED33F6D70ADA}" destId="{86B37DB5-1355-4BC3-B029-19E42B45C88F}" srcOrd="0" destOrd="4" presId="urn:microsoft.com/office/officeart/2005/8/layout/hProcess7"/>
    <dgm:cxn modelId="{3CF4172E-4A30-4795-B08C-B0F04286E905}" type="presOf" srcId="{025BC42E-91DF-4AB3-B612-24598503B065}" destId="{0E9E6E56-1436-48C9-BDC8-A4719253B600}" srcOrd="0" destOrd="0" presId="urn:microsoft.com/office/officeart/2005/8/layout/hProcess7"/>
    <dgm:cxn modelId="{D8FD3666-75C5-442A-BEA9-A0691DAC7DEA}" type="presOf" srcId="{F5904652-E84B-4DB2-A036-A12CA15CFE79}" destId="{38F2EE43-121B-4734-8CFD-A2EF26A7BB41}" srcOrd="0" destOrd="4" presId="urn:microsoft.com/office/officeart/2005/8/layout/hProcess7"/>
    <dgm:cxn modelId="{A06B86D5-8542-409F-91FA-6781513D9220}" srcId="{C12E2DC4-8D7A-4B6D-A8F9-A96E1D87E06D}" destId="{22A460E1-493E-4AF9-B1C0-F7F8FC36B27E}" srcOrd="4" destOrd="0" parTransId="{A32236CA-1C5B-47BC-A979-8FD5134C47D8}" sibTransId="{688641D9-0D34-4FFE-9922-40BD8317D538}"/>
    <dgm:cxn modelId="{BD14A40F-5FC4-45F2-BAB5-0B9D869FC6F2}" type="presOf" srcId="{393985BE-F354-4477-8D5F-C1FF0C850308}" destId="{38F2EE43-121B-4734-8CFD-A2EF26A7BB41}" srcOrd="0" destOrd="2" presId="urn:microsoft.com/office/officeart/2005/8/layout/hProcess7"/>
    <dgm:cxn modelId="{0F1D5506-1B09-4CB9-BC0C-5DE9CECE9310}" srcId="{025BC42E-91DF-4AB3-B612-24598503B065}" destId="{815E6CB4-C17C-4DFB-A220-4A44B5078A43}" srcOrd="6" destOrd="0" parTransId="{818D04B1-7598-49BB-A1C7-FD7F92C39168}" sibTransId="{F124A6B8-59E2-4796-9C21-7F12DA2CA9B9}"/>
    <dgm:cxn modelId="{462132FF-9097-49AC-914A-517F5AFC9A06}" type="presOf" srcId="{6D580E5C-4E69-45EA-ADBF-EE759A1D258A}" destId="{86B37DB5-1355-4BC3-B029-19E42B45C88F}" srcOrd="0" destOrd="8" presId="urn:microsoft.com/office/officeart/2005/8/layout/hProcess7"/>
    <dgm:cxn modelId="{C14052E4-A3AF-49C0-9691-AC6827BCBD2E}" srcId="{A9DD0C92-E37B-4447-B631-8D2719822100}" destId="{F5904652-E84B-4DB2-A036-A12CA15CFE79}" srcOrd="4" destOrd="0" parTransId="{1B1A332B-7B2D-4979-88B5-16FB6B4106C6}" sibTransId="{6AED30B7-0DED-4AE6-9C12-A1D35B16FEC0}"/>
    <dgm:cxn modelId="{CD903C6E-A03B-4D70-B4F0-AD2C3E7019BC}" type="presOf" srcId="{09ADD7F6-4DC1-4152-A3B3-769562A46E41}" destId="{38F2EE43-121B-4734-8CFD-A2EF26A7BB41}" srcOrd="0" destOrd="3" presId="urn:microsoft.com/office/officeart/2005/8/layout/hProcess7"/>
    <dgm:cxn modelId="{4A1B56B3-3931-4E7F-AE15-A806E83F1460}" srcId="{025BC42E-91DF-4AB3-B612-24598503B065}" destId="{4E81D409-20FB-4E0E-B007-D8C8BD36ED83}" srcOrd="1" destOrd="0" parTransId="{0054F7EF-0597-4CB6-9809-B53A1BEBA913}" sibTransId="{7A147A26-F3C7-48C4-84D4-3C17F36792EC}"/>
    <dgm:cxn modelId="{5B2729DB-8693-4226-811A-BD980FCDC4ED}" srcId="{A9DD0C92-E37B-4447-B631-8D2719822100}" destId="{1026F810-59BD-4BE6-AA37-81AA935D1DD1}" srcOrd="5" destOrd="0" parTransId="{17D87129-58BA-430F-AA41-62DB9B6B8AD8}" sibTransId="{66B40539-B1FD-4B82-BCFC-73B1FAC65B3F}"/>
    <dgm:cxn modelId="{43E9D6B2-021A-4927-A378-C175AAA826F4}" type="presOf" srcId="{74766FEC-5EE6-412C-BEF4-67A865B835ED}" destId="{86B37DB5-1355-4BC3-B029-19E42B45C88F}" srcOrd="0" destOrd="3" presId="urn:microsoft.com/office/officeart/2005/8/layout/hProcess7"/>
    <dgm:cxn modelId="{8B79AE09-8BDE-4000-88A0-6AC99EF067F0}" type="presOf" srcId="{AA051AAC-0104-4B7D-BCA3-E249399F040A}" destId="{86B37DB5-1355-4BC3-B029-19E42B45C88F}" srcOrd="0" destOrd="9" presId="urn:microsoft.com/office/officeart/2005/8/layout/hProcess7"/>
    <dgm:cxn modelId="{8D3ED696-D850-4273-98D6-7D878CB39DD4}" srcId="{025BC42E-91DF-4AB3-B612-24598503B065}" destId="{7739F9F1-6E28-4687-8E47-ED33F6D70ADA}" srcOrd="4" destOrd="0" parTransId="{57466CC4-2B17-4E5F-84DF-E82A795A0A4B}" sibTransId="{08591EBA-0A18-4845-856B-8CC25F852EE0}"/>
    <dgm:cxn modelId="{F2527659-ACED-43A6-9EF6-043F9ADDB486}" srcId="{C12E2DC4-8D7A-4B6D-A8F9-A96E1D87E06D}" destId="{5A4D02DB-B4A6-496D-B195-1CCF2F97E186}" srcOrd="0" destOrd="0" parTransId="{EDE577CF-B2C4-4CA3-BA5D-8FD9ED0C3E22}" sibTransId="{76002EE2-8589-4487-80BE-D812E5C01EC5}"/>
    <dgm:cxn modelId="{169D49F6-D949-4D36-A5C0-3CFC7BCF229B}" srcId="{025BC42E-91DF-4AB3-B612-24598503B065}" destId="{C91746E9-E58E-49CF-B3E7-C319B54E2D3D}" srcOrd="0" destOrd="0" parTransId="{2D36743C-C3EE-46C2-A110-FBC707327486}" sibTransId="{8B0DF7DF-3B1B-4D1E-A614-6261D93F6A55}"/>
    <dgm:cxn modelId="{617BB1D1-299C-4E80-8576-A4631C3265F3}" srcId="{C12E2DC4-8D7A-4B6D-A8F9-A96E1D87E06D}" destId="{74B35310-0A71-4EFA-96D2-AA19A4589E61}" srcOrd="3" destOrd="0" parTransId="{B9B1D39F-E8A9-450D-8DD3-0D109B2ADBFF}" sibTransId="{3699B407-D227-4D4B-B900-EE65D71B3869}"/>
    <dgm:cxn modelId="{3A51E2D3-BF60-40E9-919C-7223FB22C590}" type="presOf" srcId="{74B35310-0A71-4EFA-96D2-AA19A4589E61}" destId="{9C5DB0E9-C634-4562-A487-79EB45458CA5}" srcOrd="0" destOrd="3" presId="urn:microsoft.com/office/officeart/2005/8/layout/hProcess7"/>
    <dgm:cxn modelId="{BB3D9E1E-6782-4393-9863-49D415A8069B}" type="presOf" srcId="{6C2A2519-E8FA-4547-B9F9-06989995C451}" destId="{38F2EE43-121B-4734-8CFD-A2EF26A7BB41}" srcOrd="0" destOrd="0" presId="urn:microsoft.com/office/officeart/2005/8/layout/hProcess7"/>
    <dgm:cxn modelId="{E1EA036B-C820-4304-AB7C-1D4C61282444}" type="presOf" srcId="{706C7BF7-D00D-49C0-86FE-20E52A133783}" destId="{18C764D6-B1B4-4214-8B67-4598522786CC}" srcOrd="0" destOrd="0" presId="urn:microsoft.com/office/officeart/2005/8/layout/hProcess7"/>
    <dgm:cxn modelId="{664A2C81-E868-4A34-A652-C7C059E66749}" srcId="{025BC42E-91DF-4AB3-B612-24598503B065}" destId="{38CF7D58-52C7-425A-BB83-B8B6EF2E7668}" srcOrd="5" destOrd="0" parTransId="{C6C90218-04AD-4A97-9879-20886F9533E7}" sibTransId="{A7552857-50BB-4E47-A20E-BB29C6BFD9E8}"/>
    <dgm:cxn modelId="{9955C588-448D-4C74-8653-6CA889BD14AF}" type="presOf" srcId="{815E6CB4-C17C-4DFB-A220-4A44B5078A43}" destId="{86B37DB5-1355-4BC3-B029-19E42B45C88F}" srcOrd="0" destOrd="6" presId="urn:microsoft.com/office/officeart/2005/8/layout/hProcess7"/>
    <dgm:cxn modelId="{D8CF6170-215E-4681-95EF-6B022FC08840}" srcId="{A9DD0C92-E37B-4447-B631-8D2719822100}" destId="{BAC7B0A1-692E-45D6-889C-9DBB2AE5A79C}" srcOrd="6" destOrd="0" parTransId="{8D9D55F1-A2F2-49CC-A0FA-BAE9C3C0DB7E}" sibTransId="{C88FE4A8-A1BE-46A4-92F4-632F51C40059}"/>
    <dgm:cxn modelId="{BFF49E2D-E915-4E41-B5ED-35CE00610CF0}" srcId="{025BC42E-91DF-4AB3-B612-24598503B065}" destId="{AA051AAC-0104-4B7D-BCA3-E249399F040A}" srcOrd="9" destOrd="0" parTransId="{0CF0809A-D69C-4504-B95E-E8F2D3D816F3}" sibTransId="{09CF5051-74DD-44AB-A085-4153680AE21A}"/>
    <dgm:cxn modelId="{44B7E7EF-AAD4-43B3-B273-E00131458061}" srcId="{025BC42E-91DF-4AB3-B612-24598503B065}" destId="{74766FEC-5EE6-412C-BEF4-67A865B835ED}" srcOrd="3" destOrd="0" parTransId="{38689672-EB0F-429B-9F61-BF452937A5D9}" sibTransId="{A6951205-93D1-4A7A-841C-5D547B63667F}"/>
    <dgm:cxn modelId="{91E80090-FCBB-4137-9F03-AB14646464D7}" srcId="{025BC42E-91DF-4AB3-B612-24598503B065}" destId="{894DD28B-DA52-4723-92C3-5544B0CE0E12}" srcOrd="2" destOrd="0" parTransId="{8FB7044E-1127-4433-B3FE-E4DCCD584BC3}" sibTransId="{102A3B1E-909F-48A0-97D3-57852D0A2F7E}"/>
    <dgm:cxn modelId="{98EF9D01-5EB2-41B8-8FA0-B53DFAB6C5AD}" srcId="{A9DD0C92-E37B-4447-B631-8D2719822100}" destId="{09ADD7F6-4DC1-4152-A3B3-769562A46E41}" srcOrd="3" destOrd="0" parTransId="{FAB7BEAF-797E-4A54-9EEB-157B1B962E62}" sibTransId="{5B7E0D37-928E-4D51-B35B-7C49517D146F}"/>
    <dgm:cxn modelId="{363C76B6-3CB8-42DE-ADC5-68C7761EDE87}" type="presOf" srcId="{1026F810-59BD-4BE6-AA37-81AA935D1DD1}" destId="{38F2EE43-121B-4734-8CFD-A2EF26A7BB41}" srcOrd="0" destOrd="5" presId="urn:microsoft.com/office/officeart/2005/8/layout/hProcess7"/>
    <dgm:cxn modelId="{44AC1058-1E92-4ECE-ACF4-C45F8D619239}" type="presOf" srcId="{60E02B2A-707B-4DEA-97A9-BE2DDFB6C0C8}" destId="{9C5DB0E9-C634-4562-A487-79EB45458CA5}" srcOrd="0" destOrd="2" presId="urn:microsoft.com/office/officeart/2005/8/layout/hProcess7"/>
    <dgm:cxn modelId="{4D33E54D-F55B-4375-BD77-FB328EEF0619}" srcId="{A9DD0C92-E37B-4447-B631-8D2719822100}" destId="{6C2A2519-E8FA-4547-B9F9-06989995C451}" srcOrd="0" destOrd="0" parTransId="{B27B07CF-C2E5-4FCD-AF7F-3D0ED092BCA6}" sibTransId="{952FCCB0-D45F-4753-85A3-850A66F6C409}"/>
    <dgm:cxn modelId="{3BD1ACD4-8533-4319-B241-F8312CA0E150}" type="presOf" srcId="{D074A29B-D3EA-4BAE-B814-BEDD35C2CD58}" destId="{38F2EE43-121B-4734-8CFD-A2EF26A7BB41}" srcOrd="0" destOrd="1" presId="urn:microsoft.com/office/officeart/2005/8/layout/hProcess7"/>
    <dgm:cxn modelId="{37A6C002-342D-4109-98A6-A9B39243E543}" type="presOf" srcId="{C91746E9-E58E-49CF-B3E7-C319B54E2D3D}" destId="{86B37DB5-1355-4BC3-B029-19E42B45C88F}" srcOrd="0" destOrd="0" presId="urn:microsoft.com/office/officeart/2005/8/layout/hProcess7"/>
    <dgm:cxn modelId="{9C9C086E-D9F0-4F58-9B13-207F1AF53770}" srcId="{706C7BF7-D00D-49C0-86FE-20E52A133783}" destId="{C12E2DC4-8D7A-4B6D-A8F9-A96E1D87E06D}" srcOrd="0" destOrd="0" parTransId="{ED34AC6F-FCB1-457C-86BA-F64B499F2B11}" sibTransId="{8B6BCAB9-6635-47A0-A253-F76E2949F84D}"/>
    <dgm:cxn modelId="{9AA7F1FF-2500-4AA9-8D63-8AA15DC0BDCC}" type="presOf" srcId="{A9DD0C92-E37B-4447-B631-8D2719822100}" destId="{8DE4D818-E746-42BD-8924-1F263CD5EF47}" srcOrd="1" destOrd="0" presId="urn:microsoft.com/office/officeart/2005/8/layout/hProcess7"/>
    <dgm:cxn modelId="{5BCC3B56-A3D8-4A60-B5BD-96035D77E65E}" type="presOf" srcId="{BAC7B0A1-692E-45D6-889C-9DBB2AE5A79C}" destId="{38F2EE43-121B-4734-8CFD-A2EF26A7BB41}" srcOrd="0" destOrd="6" presId="urn:microsoft.com/office/officeart/2005/8/layout/hProcess7"/>
    <dgm:cxn modelId="{EE22CBC3-0146-41D6-B311-1453AFFDC889}" type="presOf" srcId="{894DD28B-DA52-4723-92C3-5544B0CE0E12}" destId="{86B37DB5-1355-4BC3-B029-19E42B45C88F}" srcOrd="0" destOrd="2" presId="urn:microsoft.com/office/officeart/2005/8/layout/hProcess7"/>
    <dgm:cxn modelId="{E4C3B7B4-4D5B-4047-969D-A524C8230EEE}" type="presOf" srcId="{5A4D02DB-B4A6-496D-B195-1CCF2F97E186}" destId="{9C5DB0E9-C634-4562-A487-79EB45458CA5}" srcOrd="0" destOrd="0" presId="urn:microsoft.com/office/officeart/2005/8/layout/hProcess7"/>
    <dgm:cxn modelId="{42D32E25-C9B2-44DB-A934-233F7EA0526D}" type="presOf" srcId="{C522D241-A4A5-4A06-A44C-FAB37613776D}" destId="{9C5DB0E9-C634-4562-A487-79EB45458CA5}" srcOrd="0" destOrd="1" presId="urn:microsoft.com/office/officeart/2005/8/layout/hProcess7"/>
    <dgm:cxn modelId="{5760AC55-CCC6-4DFD-B3F5-A2C8AE062CAB}" srcId="{025BC42E-91DF-4AB3-B612-24598503B065}" destId="{6D580E5C-4E69-45EA-ADBF-EE759A1D258A}" srcOrd="8" destOrd="0" parTransId="{74F6F656-D54C-4DC3-AD53-43498C3D0E8D}" sibTransId="{386C7E8E-720C-4E12-BCD4-52E41214452F}"/>
    <dgm:cxn modelId="{D5E635B3-3C71-4E7A-8243-BFA333B9663D}" srcId="{C12E2DC4-8D7A-4B6D-A8F9-A96E1D87E06D}" destId="{C522D241-A4A5-4A06-A44C-FAB37613776D}" srcOrd="1" destOrd="0" parTransId="{5B76EF0E-1FDC-4652-9BB3-273CF31F69C9}" sibTransId="{B8141C0D-776A-486C-A032-97FCDA31A990}"/>
    <dgm:cxn modelId="{8C47AB93-4916-4F91-93D9-B9DF5E49BB8B}" type="presOf" srcId="{C12E2DC4-8D7A-4B6D-A8F9-A96E1D87E06D}" destId="{EFE3213E-4C3D-400F-83A3-2B53B33A9031}" srcOrd="1" destOrd="0" presId="urn:microsoft.com/office/officeart/2005/8/layout/hProcess7"/>
    <dgm:cxn modelId="{49047E99-0D73-4452-AF16-5437071B8421}" type="presOf" srcId="{A9DD0C92-E37B-4447-B631-8D2719822100}" destId="{FB9D8655-98B8-4323-BB48-7816557B94AB}" srcOrd="0" destOrd="0" presId="urn:microsoft.com/office/officeart/2005/8/layout/hProcess7"/>
    <dgm:cxn modelId="{E61B4541-890D-4A29-B94D-BC25A74160AA}" srcId="{706C7BF7-D00D-49C0-86FE-20E52A133783}" destId="{025BC42E-91DF-4AB3-B612-24598503B065}" srcOrd="2" destOrd="0" parTransId="{B5C511D1-0CC0-4413-BEFD-F9BDD98EA4F5}" sibTransId="{B18E9161-A1FD-45B0-8A76-ED684273A51D}"/>
    <dgm:cxn modelId="{B5B4B97C-9A96-48C1-8B48-E71C19959FB4}" type="presOf" srcId="{520C221C-E49A-4D0A-8425-321B97A4F0BC}" destId="{86B37DB5-1355-4BC3-B029-19E42B45C88F}" srcOrd="0" destOrd="7" presId="urn:microsoft.com/office/officeart/2005/8/layout/hProcess7"/>
    <dgm:cxn modelId="{63ABF342-C421-47EA-AA3C-3D595EB64D37}" type="presOf" srcId="{22A460E1-493E-4AF9-B1C0-F7F8FC36B27E}" destId="{9C5DB0E9-C634-4562-A487-79EB45458CA5}" srcOrd="0" destOrd="4" presId="urn:microsoft.com/office/officeart/2005/8/layout/hProcess7"/>
    <dgm:cxn modelId="{370B8091-4CC2-4FF8-AD49-A59D48683303}" srcId="{025BC42E-91DF-4AB3-B612-24598503B065}" destId="{520C221C-E49A-4D0A-8425-321B97A4F0BC}" srcOrd="7" destOrd="0" parTransId="{F27DA134-5466-449B-A474-EEE2A3BE0704}" sibTransId="{4E419FA3-367A-4673-B4E9-E64B52DF37F7}"/>
    <dgm:cxn modelId="{A792C75C-C171-46AE-B22C-F53FE5CA6106}" srcId="{A9DD0C92-E37B-4447-B631-8D2719822100}" destId="{393985BE-F354-4477-8D5F-C1FF0C850308}" srcOrd="2" destOrd="0" parTransId="{9DFAFFE9-C3EC-41F2-9BC1-EC449E82F10F}" sibTransId="{EDF48F84-DD30-4C6E-A8EE-4DA274D309CE}"/>
    <dgm:cxn modelId="{E09DD0CC-9F12-4BEF-AC44-758FD215786B}" type="presParOf" srcId="{18C764D6-B1B4-4214-8B67-4598522786CC}" destId="{32A00179-5185-4CA9-B1E9-CC4EA1A17AD1}" srcOrd="0" destOrd="0" presId="urn:microsoft.com/office/officeart/2005/8/layout/hProcess7"/>
    <dgm:cxn modelId="{2885B861-396B-42B0-9515-6CCF31809E11}" type="presParOf" srcId="{32A00179-5185-4CA9-B1E9-CC4EA1A17AD1}" destId="{BBD970E2-9A32-4FB7-A366-E7D773EF92C1}" srcOrd="0" destOrd="0" presId="urn:microsoft.com/office/officeart/2005/8/layout/hProcess7"/>
    <dgm:cxn modelId="{36F41278-9418-44AD-A514-0AE8B2617858}" type="presParOf" srcId="{32A00179-5185-4CA9-B1E9-CC4EA1A17AD1}" destId="{EFE3213E-4C3D-400F-83A3-2B53B33A9031}" srcOrd="1" destOrd="0" presId="urn:microsoft.com/office/officeart/2005/8/layout/hProcess7"/>
    <dgm:cxn modelId="{F9E1A9B7-2817-408C-8775-01D2EA377DDA}" type="presParOf" srcId="{32A00179-5185-4CA9-B1E9-CC4EA1A17AD1}" destId="{9C5DB0E9-C634-4562-A487-79EB45458CA5}" srcOrd="2" destOrd="0" presId="urn:microsoft.com/office/officeart/2005/8/layout/hProcess7"/>
    <dgm:cxn modelId="{1A8B68DA-0376-489C-8327-ED76BF6FBC9C}" type="presParOf" srcId="{18C764D6-B1B4-4214-8B67-4598522786CC}" destId="{6CCA5E49-00E0-471B-A3F7-33743307439C}" srcOrd="1" destOrd="0" presId="urn:microsoft.com/office/officeart/2005/8/layout/hProcess7"/>
    <dgm:cxn modelId="{218F2673-7C3E-4090-92CC-902C723BDFFC}" type="presParOf" srcId="{18C764D6-B1B4-4214-8B67-4598522786CC}" destId="{04E47495-F9F3-460D-93BA-6C072D842E03}" srcOrd="2" destOrd="0" presId="urn:microsoft.com/office/officeart/2005/8/layout/hProcess7"/>
    <dgm:cxn modelId="{356C9118-27A4-433C-A20D-060696A9097C}" type="presParOf" srcId="{04E47495-F9F3-460D-93BA-6C072D842E03}" destId="{2500AF7E-A8BC-4D32-800F-1CF5ED77E94C}" srcOrd="0" destOrd="0" presId="urn:microsoft.com/office/officeart/2005/8/layout/hProcess7"/>
    <dgm:cxn modelId="{AC9EC39B-2851-4FDB-8853-A80880B102F7}" type="presParOf" srcId="{04E47495-F9F3-460D-93BA-6C072D842E03}" destId="{5DE70E01-F595-42B3-ABF8-E5D30C043C30}" srcOrd="1" destOrd="0" presId="urn:microsoft.com/office/officeart/2005/8/layout/hProcess7"/>
    <dgm:cxn modelId="{B728E7D0-5F51-43CD-8E4D-8622678A0AA4}" type="presParOf" srcId="{04E47495-F9F3-460D-93BA-6C072D842E03}" destId="{EE45D338-00ED-4F42-AFA8-5645F5F56C76}" srcOrd="2" destOrd="0" presId="urn:microsoft.com/office/officeart/2005/8/layout/hProcess7"/>
    <dgm:cxn modelId="{CF01B8B2-BE4C-4BCD-AA1B-B1C7E1A12DF9}" type="presParOf" srcId="{18C764D6-B1B4-4214-8B67-4598522786CC}" destId="{1D1A635E-CC1A-477E-B05F-1D3382AC4A41}" srcOrd="3" destOrd="0" presId="urn:microsoft.com/office/officeart/2005/8/layout/hProcess7"/>
    <dgm:cxn modelId="{8CC0B2B0-A492-4F6C-90FA-CF5A5C2C3709}" type="presParOf" srcId="{18C764D6-B1B4-4214-8B67-4598522786CC}" destId="{481CF572-5BE3-445E-B7F6-DA2CEE717D3D}" srcOrd="4" destOrd="0" presId="urn:microsoft.com/office/officeart/2005/8/layout/hProcess7"/>
    <dgm:cxn modelId="{68BC516E-D2FC-4F5B-B453-BA4B75BF49D0}" type="presParOf" srcId="{481CF572-5BE3-445E-B7F6-DA2CEE717D3D}" destId="{FB9D8655-98B8-4323-BB48-7816557B94AB}" srcOrd="0" destOrd="0" presId="urn:microsoft.com/office/officeart/2005/8/layout/hProcess7"/>
    <dgm:cxn modelId="{E8ED381B-65F4-4A91-9F60-86920BA775DB}" type="presParOf" srcId="{481CF572-5BE3-445E-B7F6-DA2CEE717D3D}" destId="{8DE4D818-E746-42BD-8924-1F263CD5EF47}" srcOrd="1" destOrd="0" presId="urn:microsoft.com/office/officeart/2005/8/layout/hProcess7"/>
    <dgm:cxn modelId="{5C6C46AE-FA1A-46E8-B371-6510C122D579}" type="presParOf" srcId="{481CF572-5BE3-445E-B7F6-DA2CEE717D3D}" destId="{38F2EE43-121B-4734-8CFD-A2EF26A7BB41}" srcOrd="2" destOrd="0" presId="urn:microsoft.com/office/officeart/2005/8/layout/hProcess7"/>
    <dgm:cxn modelId="{A1298A53-1DEC-418B-A90A-803CFA996382}" type="presParOf" srcId="{18C764D6-B1B4-4214-8B67-4598522786CC}" destId="{F65BFD12-8C28-4FE0-9F05-94AA00B39108}" srcOrd="5" destOrd="0" presId="urn:microsoft.com/office/officeart/2005/8/layout/hProcess7"/>
    <dgm:cxn modelId="{046013BF-A177-4142-A438-1576C8294745}" type="presParOf" srcId="{18C764D6-B1B4-4214-8B67-4598522786CC}" destId="{548540AB-EA4A-4F80-8D02-7491AF39FB84}" srcOrd="6" destOrd="0" presId="urn:microsoft.com/office/officeart/2005/8/layout/hProcess7"/>
    <dgm:cxn modelId="{4821A711-D95A-4F25-8EF0-7C9AB7D269E9}" type="presParOf" srcId="{548540AB-EA4A-4F80-8D02-7491AF39FB84}" destId="{CFE9ADBC-4A39-427E-8B10-58D290AD502D}" srcOrd="0" destOrd="0" presId="urn:microsoft.com/office/officeart/2005/8/layout/hProcess7"/>
    <dgm:cxn modelId="{21974B2A-D31A-4D86-A2F4-0B8696E50050}" type="presParOf" srcId="{548540AB-EA4A-4F80-8D02-7491AF39FB84}" destId="{E5B2B0BA-ECCD-4763-BFD4-8F636027E6B3}" srcOrd="1" destOrd="0" presId="urn:microsoft.com/office/officeart/2005/8/layout/hProcess7"/>
    <dgm:cxn modelId="{4855C8FD-E7D9-4E87-A3EB-34F66E531B20}" type="presParOf" srcId="{548540AB-EA4A-4F80-8D02-7491AF39FB84}" destId="{6994705E-C9E2-41D0-884A-BA2C7432379E}" srcOrd="2" destOrd="0" presId="urn:microsoft.com/office/officeart/2005/8/layout/hProcess7"/>
    <dgm:cxn modelId="{D199B41C-1A05-4CB7-88DF-7AEC966C3F6F}" type="presParOf" srcId="{18C764D6-B1B4-4214-8B67-4598522786CC}" destId="{E1CAFAAB-E112-4F74-87C7-A400C2006005}" srcOrd="7" destOrd="0" presId="urn:microsoft.com/office/officeart/2005/8/layout/hProcess7"/>
    <dgm:cxn modelId="{45F697FC-1896-44A0-853B-7869863B48AF}" type="presParOf" srcId="{18C764D6-B1B4-4214-8B67-4598522786CC}" destId="{7180203D-D466-46F6-A4A4-B54E1D4FB878}" srcOrd="8" destOrd="0" presId="urn:microsoft.com/office/officeart/2005/8/layout/hProcess7"/>
    <dgm:cxn modelId="{5B335393-5675-4981-9D3A-BDBA3D480121}" type="presParOf" srcId="{7180203D-D466-46F6-A4A4-B54E1D4FB878}" destId="{0E9E6E56-1436-48C9-BDC8-A4719253B600}" srcOrd="0" destOrd="0" presId="urn:microsoft.com/office/officeart/2005/8/layout/hProcess7"/>
    <dgm:cxn modelId="{2E9A57BF-381B-428A-8D90-B5996630CC35}" type="presParOf" srcId="{7180203D-D466-46F6-A4A4-B54E1D4FB878}" destId="{0749E07B-E90D-452E-9266-BE9A40B1DD8C}" srcOrd="1" destOrd="0" presId="urn:microsoft.com/office/officeart/2005/8/layout/hProcess7"/>
    <dgm:cxn modelId="{3507F5DB-E246-48DD-9A99-E4DA7EA79200}" type="presParOf" srcId="{7180203D-D466-46F6-A4A4-B54E1D4FB878}" destId="{86B37DB5-1355-4BC3-B029-19E42B45C88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970E2-9A32-4FB7-A366-E7D773EF92C1}">
      <dsp:nvSpPr>
        <dsp:cNvPr id="0" name=""/>
        <dsp:cNvSpPr/>
      </dsp:nvSpPr>
      <dsp:spPr>
        <a:xfrm>
          <a:off x="0" y="258365"/>
          <a:ext cx="3466344" cy="415961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Creational</a:t>
          </a:r>
          <a:endParaRPr lang="en-US" sz="3900" kern="1200" dirty="0"/>
        </a:p>
      </dsp:txBody>
      <dsp:txXfrm rot="16200000">
        <a:off x="-1358806" y="1617172"/>
        <a:ext cx="3410882" cy="693268"/>
      </dsp:txXfrm>
    </dsp:sp>
    <dsp:sp modelId="{9C5DB0E9-C634-4562-A487-79EB45458CA5}">
      <dsp:nvSpPr>
        <dsp:cNvPr id="0" name=""/>
        <dsp:cNvSpPr/>
      </dsp:nvSpPr>
      <dsp:spPr>
        <a:xfrm>
          <a:off x="693268" y="258365"/>
          <a:ext cx="2582426" cy="41596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Builder</a:t>
          </a:r>
          <a:endParaRPr lang="en-US" sz="2400" kern="1200" dirty="0">
            <a:solidFill>
              <a:schemeClr val="tx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Abstract factory</a:t>
          </a:r>
          <a:endParaRPr lang="en-US" sz="2400" kern="1200" dirty="0">
            <a:solidFill>
              <a:schemeClr val="tx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Factory method</a:t>
          </a:r>
          <a:endParaRPr lang="en-US" sz="2400" kern="1200" dirty="0">
            <a:solidFill>
              <a:schemeClr val="tx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Prototype</a:t>
          </a:r>
          <a:endParaRPr lang="en-US" sz="2400" kern="1200" dirty="0">
            <a:solidFill>
              <a:schemeClr val="tx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Singleton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693268" y="258365"/>
        <a:ext cx="2582426" cy="4159613"/>
      </dsp:txXfrm>
    </dsp:sp>
    <dsp:sp modelId="{FB9D8655-98B8-4323-BB48-7816557B94AB}">
      <dsp:nvSpPr>
        <dsp:cNvPr id="0" name=""/>
        <dsp:cNvSpPr/>
      </dsp:nvSpPr>
      <dsp:spPr>
        <a:xfrm>
          <a:off x="3588471" y="291725"/>
          <a:ext cx="3466344" cy="415961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Structural</a:t>
          </a:r>
          <a:endParaRPr lang="en-US" sz="3900" kern="1200" dirty="0"/>
        </a:p>
      </dsp:txBody>
      <dsp:txXfrm rot="16200000">
        <a:off x="2229664" y="1650532"/>
        <a:ext cx="3410882" cy="693268"/>
      </dsp:txXfrm>
    </dsp:sp>
    <dsp:sp modelId="{5DE70E01-F595-42B3-ABF8-E5D30C043C30}">
      <dsp:nvSpPr>
        <dsp:cNvPr id="0" name=""/>
        <dsp:cNvSpPr/>
      </dsp:nvSpPr>
      <dsp:spPr>
        <a:xfrm rot="5400000">
          <a:off x="3300226" y="3596817"/>
          <a:ext cx="611154" cy="51995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2EE43-121B-4734-8CFD-A2EF26A7BB41}">
      <dsp:nvSpPr>
        <dsp:cNvPr id="0" name=""/>
        <dsp:cNvSpPr/>
      </dsp:nvSpPr>
      <dsp:spPr>
        <a:xfrm>
          <a:off x="4281740" y="291725"/>
          <a:ext cx="2582426" cy="41596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Adapter</a:t>
          </a:r>
          <a:endParaRPr lang="en-US" sz="2400" kern="1200" dirty="0">
            <a:solidFill>
              <a:schemeClr val="tx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Bridge</a:t>
          </a:r>
          <a:endParaRPr lang="en-US" sz="2400" kern="1200" dirty="0">
            <a:solidFill>
              <a:schemeClr val="tx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Composite</a:t>
          </a:r>
          <a:endParaRPr lang="en-US" sz="2400" kern="1200" dirty="0">
            <a:solidFill>
              <a:schemeClr val="tx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Decorator</a:t>
          </a:r>
          <a:endParaRPr lang="en-US" sz="2400" kern="1200" dirty="0">
            <a:solidFill>
              <a:schemeClr val="tx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Façade</a:t>
          </a:r>
          <a:endParaRPr lang="en-US" sz="2400" kern="1200" dirty="0">
            <a:solidFill>
              <a:schemeClr val="tx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Flyweight</a:t>
          </a:r>
          <a:endParaRPr lang="en-US" sz="2400" kern="1200" dirty="0">
            <a:solidFill>
              <a:schemeClr val="tx1"/>
            </a:solidFill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Proxy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281740" y="291725"/>
        <a:ext cx="2582426" cy="4159613"/>
      </dsp:txXfrm>
    </dsp:sp>
    <dsp:sp modelId="{0E9E6E56-1436-48C9-BDC8-A4719253B600}">
      <dsp:nvSpPr>
        <dsp:cNvPr id="0" name=""/>
        <dsp:cNvSpPr/>
      </dsp:nvSpPr>
      <dsp:spPr>
        <a:xfrm>
          <a:off x="7176138" y="291725"/>
          <a:ext cx="3466344" cy="4159613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1" i="0" kern="1200" dirty="0" smtClean="0"/>
            <a:t>Behavioral</a:t>
          </a:r>
          <a:endParaRPr lang="en-US" sz="3900" kern="1200" dirty="0"/>
        </a:p>
      </dsp:txBody>
      <dsp:txXfrm rot="16200000">
        <a:off x="5817331" y="1650532"/>
        <a:ext cx="3410882" cy="693268"/>
      </dsp:txXfrm>
    </dsp:sp>
    <dsp:sp modelId="{E5B2B0BA-ECCD-4763-BFD4-8F636027E6B3}">
      <dsp:nvSpPr>
        <dsp:cNvPr id="0" name=""/>
        <dsp:cNvSpPr/>
      </dsp:nvSpPr>
      <dsp:spPr>
        <a:xfrm rot="5400000">
          <a:off x="6887892" y="3596817"/>
          <a:ext cx="611154" cy="51995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37DB5-1355-4BC3-B029-19E42B45C88F}">
      <dsp:nvSpPr>
        <dsp:cNvPr id="0" name=""/>
        <dsp:cNvSpPr/>
      </dsp:nvSpPr>
      <dsp:spPr>
        <a:xfrm>
          <a:off x="7869407" y="291725"/>
          <a:ext cx="2582426" cy="41596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2009" rIns="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Chain of responsibility</a:t>
          </a:r>
          <a:endParaRPr lang="en-US" sz="2100" kern="1200" dirty="0">
            <a:solidFill>
              <a:schemeClr val="tx1"/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Command</a:t>
          </a:r>
          <a:endParaRPr lang="en-US" sz="2100" kern="1200" dirty="0">
            <a:solidFill>
              <a:schemeClr val="tx1"/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Interpreter</a:t>
          </a:r>
          <a:endParaRPr lang="en-US" sz="2100" kern="1200" dirty="0">
            <a:solidFill>
              <a:schemeClr val="tx1"/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Mediator</a:t>
          </a:r>
          <a:endParaRPr lang="en-US" sz="2100" kern="1200" dirty="0">
            <a:solidFill>
              <a:schemeClr val="tx1"/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Memento</a:t>
          </a:r>
          <a:endParaRPr lang="en-US" sz="2100" kern="1200" dirty="0">
            <a:solidFill>
              <a:schemeClr val="tx1"/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Observer</a:t>
          </a:r>
          <a:endParaRPr lang="en-US" sz="2100" kern="1200" dirty="0">
            <a:solidFill>
              <a:schemeClr val="tx1"/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State</a:t>
          </a:r>
          <a:endParaRPr lang="en-US" sz="2100" kern="1200" dirty="0">
            <a:solidFill>
              <a:schemeClr val="tx1"/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Strategy</a:t>
          </a:r>
          <a:endParaRPr lang="en-US" sz="2100" kern="1200" dirty="0">
            <a:solidFill>
              <a:schemeClr val="tx1"/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Template method</a:t>
          </a:r>
          <a:endParaRPr lang="en-US" sz="2100" kern="1200" dirty="0">
            <a:solidFill>
              <a:schemeClr val="tx1"/>
            </a:solidFill>
          </a:endParaRP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Visitor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7869407" y="291725"/>
        <a:ext cx="2582426" cy="4159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7762F-A8C9-435F-9F45-740B1E19FCE9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0AEAA-00CD-48AA-9BBA-55E9DEA4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8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AEAA-00CD-48AA-9BBA-55E9DEA4ED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39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AEAA-00CD-48AA-9BBA-55E9DEA4ED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5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AEAA-00CD-48AA-9BBA-55E9DEA4ED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0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AEAA-00CD-48AA-9BBA-55E9DEA4ED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2575-C292-4107-93CC-9FAA43AE3D1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02-6836-4B24-A3C2-8DFD64A1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2575-C292-4107-93CC-9FAA43AE3D1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02-6836-4B24-A3C2-8DFD64A1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2575-C292-4107-93CC-9FAA43AE3D1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02-6836-4B24-A3C2-8DFD64A1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2575-C292-4107-93CC-9FAA43AE3D1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02-6836-4B24-A3C2-8DFD64A1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2575-C292-4107-93CC-9FAA43AE3D1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02-6836-4B24-A3C2-8DFD64A1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2575-C292-4107-93CC-9FAA43AE3D1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02-6836-4B24-A3C2-8DFD64A1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2575-C292-4107-93CC-9FAA43AE3D1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02-6836-4B24-A3C2-8DFD64A1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2575-C292-4107-93CC-9FAA43AE3D1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02-6836-4B24-A3C2-8DFD64A1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2575-C292-4107-93CC-9FAA43AE3D1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02-6836-4B24-A3C2-8DFD64A1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2575-C292-4107-93CC-9FAA43AE3D1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02-6836-4B24-A3C2-8DFD64A1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2575-C292-4107-93CC-9FAA43AE3D1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02-6836-4B24-A3C2-8DFD64A1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02575-C292-4107-93CC-9FAA43AE3D1B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1302-6836-4B24-A3C2-8DFD64A1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a </a:t>
            </a:r>
            <a:r>
              <a:rPr lang="en-US" b="1" dirty="0" smtClean="0"/>
              <a:t>software </a:t>
            </a:r>
            <a:r>
              <a:rPr lang="en-US" b="1" dirty="0" smtClean="0"/>
              <a:t>design pattern?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software engineering, a software design pattern is a general reusable solution to a commonly occurring problem within a given context in software design.</a:t>
            </a:r>
          </a:p>
          <a:p>
            <a:r>
              <a:rPr lang="en-US" dirty="0" smtClean="0"/>
              <a:t> It is not a finished design that can be transformed directly into source or machine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Fundamental Software Dev. Principles - “SOLID”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</a:t>
            </a:r>
            <a:r>
              <a:rPr lang="en-US" sz="2400" dirty="0" smtClean="0"/>
              <a:t>RP</a:t>
            </a:r>
            <a:r>
              <a:rPr lang="en-US" sz="2400" b="1" dirty="0" smtClean="0"/>
              <a:t>:</a:t>
            </a:r>
            <a:r>
              <a:rPr lang="en-US" sz="2400" dirty="0" smtClean="0"/>
              <a:t> Single Responsibility Principle</a:t>
            </a:r>
          </a:p>
          <a:p>
            <a:r>
              <a:rPr lang="en-US" sz="2400" b="1" dirty="0" smtClean="0"/>
              <a:t>O</a:t>
            </a:r>
            <a:r>
              <a:rPr lang="en-US" sz="2400" dirty="0" smtClean="0"/>
              <a:t>CP: Open Close Principle</a:t>
            </a:r>
          </a:p>
          <a:p>
            <a:r>
              <a:rPr lang="en-US" sz="2400" b="1" dirty="0" smtClean="0"/>
              <a:t>L</a:t>
            </a:r>
            <a:r>
              <a:rPr lang="en-US" sz="2400" dirty="0" smtClean="0"/>
              <a:t>SP: </a:t>
            </a:r>
            <a:r>
              <a:rPr lang="en-US" sz="2400" dirty="0" err="1" smtClean="0"/>
              <a:t>Liskov</a:t>
            </a:r>
            <a:r>
              <a:rPr lang="en-US" sz="2400" dirty="0" smtClean="0"/>
              <a:t> Substitution Principle. </a:t>
            </a:r>
            <a:r>
              <a:rPr lang="en-US" sz="2000" dirty="0" smtClean="0"/>
              <a:t>(Derived classes must be substitutable for their base classes).</a:t>
            </a:r>
          </a:p>
          <a:p>
            <a:r>
              <a:rPr lang="en-US" sz="2400" b="1" dirty="0" smtClean="0"/>
              <a:t>I</a:t>
            </a:r>
            <a:r>
              <a:rPr lang="en-US" sz="2400" dirty="0" smtClean="0"/>
              <a:t>SP: Interface Segregation Principle</a:t>
            </a:r>
            <a:r>
              <a:rPr lang="en-US" sz="2000" dirty="0" smtClean="0"/>
              <a:t>. (Client should not be forced to depend upon interfaces they do not use).</a:t>
            </a:r>
          </a:p>
          <a:p>
            <a:r>
              <a:rPr lang="en-US" sz="2400" b="1" dirty="0"/>
              <a:t>D</a:t>
            </a:r>
            <a:r>
              <a:rPr lang="en-US" sz="2400" dirty="0"/>
              <a:t>IP: </a:t>
            </a:r>
            <a:r>
              <a:rPr lang="en-US" sz="2400" dirty="0" err="1"/>
              <a:t>Dependancy</a:t>
            </a:r>
            <a:r>
              <a:rPr lang="en-US" sz="2400" dirty="0"/>
              <a:t> Inversion Principle.</a:t>
            </a:r>
          </a:p>
          <a:p>
            <a:pPr lvl="1"/>
            <a:r>
              <a:rPr lang="en-US" sz="2000" dirty="0" smtClean="0"/>
              <a:t>High-level modules should not depend on low-level modules. Both should depend on abstractions (e.g. interfaces).</a:t>
            </a:r>
          </a:p>
          <a:p>
            <a:pPr lvl="1"/>
            <a:r>
              <a:rPr lang="en-US" sz="2000" dirty="0" smtClean="0"/>
              <a:t>Abstractions should not depend on details. Details (concrete implementations) should depend on abstractions.</a:t>
            </a:r>
          </a:p>
        </p:txBody>
      </p:sp>
    </p:spTree>
    <p:extLst>
      <p:ext uri="{BB962C8B-B14F-4D97-AF65-F5344CB8AC3E}">
        <p14:creationId xmlns:p14="http://schemas.microsoft.com/office/powerpoint/2010/main" val="42440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461768"/>
              </p:ext>
            </p:extLst>
          </p:nvPr>
        </p:nvGraphicFramePr>
        <p:xfrm>
          <a:off x="774356" y="1534169"/>
          <a:ext cx="10643288" cy="4743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Catalogue of patterns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59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Builder design pattern solves problems </a:t>
            </a:r>
            <a:r>
              <a:rPr lang="en-US" sz="2400" dirty="0" smtClean="0"/>
              <a:t>like: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How </a:t>
            </a:r>
            <a:r>
              <a:rPr lang="en-US" sz="2000" dirty="0"/>
              <a:t>can a class (the same construction process) create different representations of a complex </a:t>
            </a:r>
            <a:r>
              <a:rPr lang="en-US" sz="2000" dirty="0" smtClean="0"/>
              <a:t>object?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How </a:t>
            </a:r>
            <a:r>
              <a:rPr lang="en-US" sz="2000" dirty="0"/>
              <a:t>can a class that includes creating a complex object be </a:t>
            </a:r>
            <a:r>
              <a:rPr lang="en-US" sz="2000" dirty="0" smtClean="0"/>
              <a:t>simplified?</a:t>
            </a:r>
          </a:p>
          <a:p>
            <a:endParaRPr lang="en-US" sz="2000" dirty="0"/>
          </a:p>
          <a:p>
            <a:r>
              <a:rPr lang="en-US" sz="2400" dirty="0" smtClean="0"/>
              <a:t>This is </a:t>
            </a:r>
            <a:r>
              <a:rPr lang="en-US" sz="2400" dirty="0"/>
              <a:t>done</a:t>
            </a:r>
            <a:r>
              <a:rPr lang="en-US" sz="2400" dirty="0" smtClean="0"/>
              <a:t> by: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Encapsulating creation and assembling of the parts, of a complex object, in a separate Builder object.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Delegating object creation to a Builder object instead of creating the objects directly.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02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builder is a separate component for building an object</a:t>
            </a:r>
          </a:p>
          <a:p>
            <a:r>
              <a:rPr lang="en-US" sz="2400" dirty="0" smtClean="0"/>
              <a:t>To make builder fluent, return </a:t>
            </a:r>
            <a:r>
              <a:rPr lang="en-US" sz="2400" b="1" i="1" dirty="0" smtClean="0"/>
              <a:t>this</a:t>
            </a:r>
          </a:p>
          <a:p>
            <a:r>
              <a:rPr lang="en-US" sz="2400" dirty="0" smtClean="0"/>
              <a:t>Different facets of an object can be built with different builders working in a tandem via a base class.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4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Widescreen</PresentationFormat>
  <Paragraphs>55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Software design patterns</vt:lpstr>
      <vt:lpstr>What is a software design pattern?</vt:lpstr>
      <vt:lpstr>Fundamental Software Dev. Principles - “SOLID”</vt:lpstr>
      <vt:lpstr>Catalogue of patterns</vt:lpstr>
      <vt:lpstr>Builder pattern</vt:lpstr>
      <vt:lpstr>Demo..</vt:lpstr>
      <vt:lpstr>Summary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Gigovic Gordan (RBSM/PJ-DSC3.1)</dc:creator>
  <cp:lastModifiedBy>Gigovic Gordan (RBSM/PJ-DSC3.1)</cp:lastModifiedBy>
  <cp:revision>14</cp:revision>
  <dcterms:created xsi:type="dcterms:W3CDTF">2019-09-12T09:42:25Z</dcterms:created>
  <dcterms:modified xsi:type="dcterms:W3CDTF">2019-09-12T13:54:25Z</dcterms:modified>
</cp:coreProperties>
</file>