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Montserrat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4586C0-BA34-4247-9864-4B311AF34366}">
  <a:tblStyle styleId="{8A4586C0-BA34-4247-9864-4B311AF343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b075b73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0b075b73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1325" y="185375"/>
            <a:ext cx="8576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TEMPLATE THIẾT KẾ TEAM CHARTER</a:t>
            </a:r>
            <a:endParaRPr sz="3200" b="1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207825" y="990225"/>
            <a:ext cx="7252200" cy="81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6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/>
          <p:nvPr/>
        </p:nvSpPr>
        <p:spPr>
          <a:xfrm rot="-7952815">
            <a:off x="957397" y="1079143"/>
            <a:ext cx="550138" cy="550138"/>
          </a:xfrm>
          <a:prstGeom prst="teardrop">
            <a:avLst>
              <a:gd name="adj" fmla="val 100000"/>
            </a:avLst>
          </a:prstGeom>
          <a:solidFill>
            <a:srgbClr val="BF9000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975" y="1113375"/>
            <a:ext cx="30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24100" y="1088975"/>
            <a:ext cx="6797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Các thành viên tùy ý điều chỉnh thiết kế hình dáng, màu sắc để phù hợp với phong cách của team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207825" y="1980825"/>
            <a:ext cx="7252200" cy="81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6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/>
          <p:nvPr/>
        </p:nvSpPr>
        <p:spPr>
          <a:xfrm rot="-7952815">
            <a:off x="957397" y="2069743"/>
            <a:ext cx="550138" cy="550138"/>
          </a:xfrm>
          <a:prstGeom prst="teardrop">
            <a:avLst>
              <a:gd name="adj" fmla="val 100000"/>
            </a:avLst>
          </a:prstGeom>
          <a:solidFill>
            <a:srgbClr val="BF9000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43975" y="2103975"/>
            <a:ext cx="30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524100" y="2155775"/>
            <a:ext cx="679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Nội dung viết càng ngắn gọn, dễ hiểu càng tốt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207825" y="2971425"/>
            <a:ext cx="7252200" cy="81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F6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3"/>
          <p:cNvSpPr/>
          <p:nvPr/>
        </p:nvSpPr>
        <p:spPr>
          <a:xfrm rot="-7952815">
            <a:off x="957397" y="3060343"/>
            <a:ext cx="550138" cy="550138"/>
          </a:xfrm>
          <a:prstGeom prst="teardrop">
            <a:avLst>
              <a:gd name="adj" fmla="val 100000"/>
            </a:avLst>
          </a:prstGeom>
          <a:solidFill>
            <a:srgbClr val="BF9000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043975" y="3094575"/>
            <a:ext cx="30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524100" y="3070175"/>
            <a:ext cx="6797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Các hoạt động team thống nhất nên dễ thực hiện để phù hợp với mọi thành viên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015998" y="4276150"/>
            <a:ext cx="7252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C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Đảm bảo đủ các nội dung trong template</a:t>
            </a:r>
            <a:endParaRPr sz="1900">
              <a:solidFill>
                <a:srgbClr val="CC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114750"/>
            <a:ext cx="563500" cy="5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1098852315"/>
              </p:ext>
            </p:extLst>
          </p:nvPr>
        </p:nvGraphicFramePr>
        <p:xfrm>
          <a:off x="77750" y="80100"/>
          <a:ext cx="9066250" cy="4983300"/>
        </p:xfrm>
        <a:graphic>
          <a:graphicData uri="http://schemas.openxmlformats.org/drawingml/2006/table">
            <a:tbl>
              <a:tblPr>
                <a:noFill/>
                <a:tableStyleId>{8A4586C0-BA34-4247-9864-4B311AF34366}</a:tableStyleId>
              </a:tblPr>
              <a:tblGrid>
                <a:gridCol w="45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B45F0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THÀNH VIÊN CỦA NHÓM</a:t>
                      </a:r>
                      <a:endParaRPr sz="1200" b="1" dirty="0">
                        <a:solidFill>
                          <a:srgbClr val="B45F0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Ngô Văn Hiếu</a:t>
                      </a:r>
                      <a:endParaRPr sz="1200" dirty="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C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Nguyễn Thái Bảo</a:t>
                      </a:r>
                      <a:endParaRPr sz="1200" dirty="0">
                        <a:solidFill>
                          <a:srgbClr val="FFC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Ngô Thế Cường</a:t>
                      </a:r>
                      <a:endParaRPr sz="1200" dirty="0">
                        <a:solidFill>
                          <a:srgbClr val="FFFF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70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Đặng Minh Quang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B0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Mai Văn Khải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206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Phạm Thị Hòa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7030A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Lữ Văn Định</a:t>
                      </a:r>
                      <a:endParaRPr sz="1200" dirty="0">
                        <a:solidFill>
                          <a:srgbClr val="7030A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B45F0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SLOGAN CỦA NHÓM</a:t>
                      </a:r>
                      <a:r>
                        <a:rPr lang="en" sz="1200" dirty="0">
                          <a:solidFill>
                            <a:srgbClr val="B45F0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200" dirty="0">
                        <a:solidFill>
                          <a:srgbClr val="B45F0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(Điểm chung mà nhóm tâm đắc, muốn hướng tới/ muốn đạt được)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Pain No Gain – “Sau </a:t>
                      </a:r>
                      <a:r>
                        <a:rPr lang="en-US" sz="1200" i="1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cơn</a:t>
                      </a:r>
                      <a:r>
                        <a:rPr lang="en-US" sz="1200" i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i="1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mưa</a:t>
                      </a:r>
                      <a:r>
                        <a:rPr lang="en-US" sz="1200" i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i="1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sẽ</a:t>
                      </a:r>
                      <a:r>
                        <a:rPr lang="en-US" sz="1200" i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i="1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có</a:t>
                      </a:r>
                      <a:r>
                        <a:rPr lang="en-US" sz="1200" i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i="1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cầu</a:t>
                      </a:r>
                      <a:r>
                        <a:rPr lang="en-US" sz="1200" i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i="1" dirty="0" err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vồng</a:t>
                      </a:r>
                      <a:r>
                        <a:rPr lang="en-US" sz="1200" i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Google Shape;74;p14"/>
          <p:cNvSpPr/>
          <p:nvPr/>
        </p:nvSpPr>
        <p:spPr>
          <a:xfrm>
            <a:off x="3363825" y="1347725"/>
            <a:ext cx="2419500" cy="2426700"/>
          </a:xfrm>
          <a:prstGeom prst="heart">
            <a:avLst/>
          </a:prstGeom>
          <a:solidFill>
            <a:srgbClr val="F4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Montserrat"/>
                <a:ea typeface="Montserrat"/>
                <a:cs typeface="Montserrat"/>
                <a:sym typeface="Montserrat"/>
              </a:rPr>
              <a:t>Rainbow</a:t>
            </a:r>
            <a:endParaRPr sz="12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771700" y="2657424"/>
            <a:ext cx="3684727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NGUYÊN TẮC CỦA NHÓM:</a:t>
            </a:r>
            <a:r>
              <a:rPr lang="vi-VN" sz="12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sz="1200" b="1" dirty="0">
              <a:latin typeface="Montserrat Medium"/>
              <a:ea typeface="Montserrat"/>
              <a:cs typeface="Montserrat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Bất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cứ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khi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nào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có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Member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nào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gặp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khó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khăn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thì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team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sẽ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hỗ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trợ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.</a:t>
            </a:r>
            <a:b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</a:b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Hằng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tuần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sẽ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phân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công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cho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1 member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bất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kỳ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thuyết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trình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và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chia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sẽ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kinh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nghiệm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học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đã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học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trong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tuần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qua.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Bất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kỳ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có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Member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nào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mắc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lỗi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, VD: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trễ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Deadline,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Quên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Report, Meeting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trễ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, ….,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sẽ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được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phạt</a:t>
            </a:r>
            <a:r>
              <a:rPr lang="en-US" sz="1200" dirty="0">
                <a:latin typeface="Montserrat Medium"/>
                <a:ea typeface="Montserrat"/>
                <a:cs typeface="Montserrat"/>
                <a:sym typeface="Montserrat Medium"/>
              </a:rPr>
              <a:t> 10k / </a:t>
            </a:r>
            <a:r>
              <a:rPr lang="en-US" sz="1200" dirty="0" err="1">
                <a:latin typeface="Montserrat Medium"/>
                <a:ea typeface="Montserrat"/>
                <a:cs typeface="Montserrat"/>
                <a:sym typeface="Montserrat Medium"/>
              </a:rPr>
              <a:t>lần</a:t>
            </a:r>
            <a:endParaRPr lang="vi-VN"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26827" y="2657424"/>
            <a:ext cx="4084477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NHIỆM VỤ &amp; VAI TRÒ CỦA TỪNG THÀNH VIÊN:</a:t>
            </a:r>
            <a:endParaRPr sz="1200" b="1" dirty="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Leader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cùng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tổng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hợp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các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khó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khăn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của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các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Member,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nối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giữa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nhóm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các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Mentor):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Ngô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Văn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Hiếu</a:t>
            </a: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Vice Leader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hỗ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trợ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Leader,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quản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lý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deadline):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Nguyễn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Thái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Bảo</a:t>
            </a:r>
            <a:endParaRPr lang="en-US" sz="1200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Thư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ký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thủ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quỹ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đô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trưởng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đặt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lịch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):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Phạm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Thị</a:t>
            </a:r>
            <a:r>
              <a:rPr lang="en-US" sz="1200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sym typeface="Montserrat Medium"/>
              </a:rPr>
              <a:t>Hòa</a:t>
            </a:r>
            <a:endParaRPr lang="en-US" sz="1200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200" dirty="0"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275</Words>
  <Application>Microsoft Office PowerPoint</Application>
  <PresentationFormat>On-screen Show (16:9)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Montserrat</vt:lpstr>
      <vt:lpstr>Montserrat Medium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ACER</cp:lastModifiedBy>
  <cp:revision>5</cp:revision>
  <dcterms:modified xsi:type="dcterms:W3CDTF">2022-04-04T04:21:25Z</dcterms:modified>
</cp:coreProperties>
</file>