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99" r:id="rId3"/>
    <p:sldId id="300" r:id="rId4"/>
    <p:sldId id="301" r:id="rId5"/>
    <p:sldId id="302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0067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예시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 err="1">
                <a:solidFill>
                  <a:schemeClr val="bg1"/>
                </a:solidFill>
              </a:rPr>
              <a:t>쿠팡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예시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배송 및 물류시스템 개선 온라인 쇼핑몰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5167618" y="5859736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err="1">
                <a:solidFill>
                  <a:srgbClr val="0090D0"/>
                </a:solidFill>
              </a:rPr>
              <a:t>팀명</a:t>
            </a:r>
            <a:r>
              <a:rPr lang="ko-KR" altLang="en-US" b="1" dirty="0">
                <a:solidFill>
                  <a:srgbClr val="0090D0"/>
                </a:solidFill>
              </a:rPr>
              <a:t>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/>
              <a:t>홍길동과 아이들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rgbClr val="0090D0"/>
                </a:solidFill>
              </a:rPr>
              <a:t>팀원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/>
              <a:t>홍길동 </a:t>
            </a:r>
            <a:r>
              <a:rPr lang="en-US" altLang="ko-KR" dirty="0"/>
              <a:t>/ </a:t>
            </a:r>
            <a:r>
              <a:rPr lang="ko-KR" altLang="en-US" dirty="0"/>
              <a:t>홍길동 </a:t>
            </a:r>
            <a:r>
              <a:rPr lang="en-US" altLang="ko-KR" dirty="0"/>
              <a:t>/ </a:t>
            </a:r>
            <a:r>
              <a:rPr lang="ko-KR" altLang="en-US" dirty="0"/>
              <a:t>홍길동 </a:t>
            </a:r>
            <a:r>
              <a:rPr lang="en-US" altLang="ko-KR" dirty="0"/>
              <a:t>/ </a:t>
            </a:r>
            <a:r>
              <a:rPr lang="ko-KR" altLang="en-US" dirty="0"/>
              <a:t>홍길동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>
                <a:solidFill>
                  <a:srgbClr val="0090D0"/>
                </a:solidFill>
              </a:rPr>
              <a:t>2023. </a:t>
            </a:r>
            <a:r>
              <a:rPr lang="en-US" altLang="ko-KR" b="1" dirty="0">
                <a:solidFill>
                  <a:srgbClr val="0090D0"/>
                </a:solidFill>
              </a:rPr>
              <a:t>01. 01</a:t>
            </a:r>
            <a:endParaRPr lang="ko-KR" altLang="en-US" dirty="0">
              <a:solidFill>
                <a:srgbClr val="0090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화살표 연결선 50"/>
          <p:cNvCxnSpPr>
            <a:stCxn id="22" idx="2"/>
            <a:endCxn id="25" idx="0"/>
          </p:cNvCxnSpPr>
          <p:nvPr/>
        </p:nvCxnSpPr>
        <p:spPr>
          <a:xfrm>
            <a:off x="7949121" y="3405362"/>
            <a:ext cx="0" cy="137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9" idx="2"/>
            <a:endCxn id="21" idx="0"/>
          </p:cNvCxnSpPr>
          <p:nvPr/>
        </p:nvCxnSpPr>
        <p:spPr>
          <a:xfrm>
            <a:off x="6590598" y="3405362"/>
            <a:ext cx="0" cy="137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22" idx="1"/>
          </p:cNvCxnSpPr>
          <p:nvPr/>
        </p:nvCxnSpPr>
        <p:spPr>
          <a:xfrm flipV="1">
            <a:off x="5867402" y="3259111"/>
            <a:ext cx="1534552" cy="3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" idx="2"/>
            <a:endCxn id="17" idx="0"/>
          </p:cNvCxnSpPr>
          <p:nvPr/>
        </p:nvCxnSpPr>
        <p:spPr>
          <a:xfrm>
            <a:off x="4477343" y="3554420"/>
            <a:ext cx="0" cy="1223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2"/>
            <a:endCxn id="27" idx="0"/>
          </p:cNvCxnSpPr>
          <p:nvPr/>
        </p:nvCxnSpPr>
        <p:spPr>
          <a:xfrm>
            <a:off x="2710706" y="1804960"/>
            <a:ext cx="0" cy="384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63538" y="151246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Hello </a:t>
            </a:r>
            <a:r>
              <a:rPr lang="en-US" altLang="ko-KR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Ziny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오픈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63538" y="188124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언어선택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63538" y="229261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현재위치는 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000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63538" y="267064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동시통역 자동실행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3800302" y="2990876"/>
            <a:ext cx="1354086" cy="56354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Sake Hand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30176" y="380047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주변추천명소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30176" y="426039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정보제공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30176" y="4777803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쿠폰수령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63538" y="373292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의사소통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43431" y="311285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SNS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43431" y="354250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지니어스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/SNS</a:t>
            </a:r>
          </a:p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검색결과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43431" y="4777803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관련 쿠폰수령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401954" y="3112858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쿠폰이벤트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01954" y="354250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쿠폰검색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01954" y="400242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쿠폰결과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401954" y="4777803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쿠폰수령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63538" y="5651955"/>
            <a:ext cx="1094339" cy="2925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완료</a:t>
            </a:r>
          </a:p>
        </p:txBody>
      </p:sp>
      <p:cxnSp>
        <p:nvCxnSpPr>
          <p:cNvPr id="29" name="직선 연결선 28"/>
          <p:cNvCxnSpPr>
            <a:stCxn id="55" idx="3"/>
            <a:endCxn id="3" idx="1"/>
          </p:cNvCxnSpPr>
          <p:nvPr/>
        </p:nvCxnSpPr>
        <p:spPr>
          <a:xfrm>
            <a:off x="2412861" y="3266122"/>
            <a:ext cx="1387442" cy="6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48125" y="3518867"/>
            <a:ext cx="377026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42" name="꺾인 연결선 41"/>
          <p:cNvCxnSpPr>
            <a:stCxn id="3" idx="3"/>
            <a:endCxn id="15" idx="3"/>
          </p:cNvCxnSpPr>
          <p:nvPr/>
        </p:nvCxnSpPr>
        <p:spPr>
          <a:xfrm flipH="1">
            <a:off x="5024515" y="3272652"/>
            <a:ext cx="129874" cy="674072"/>
          </a:xfrm>
          <a:prstGeom prst="bentConnector3">
            <a:avLst>
              <a:gd name="adj1" fmla="val -28602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77534" y="2990880"/>
            <a:ext cx="356188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295900" y="2961353"/>
            <a:ext cx="561975" cy="608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>
                <a:solidFill>
                  <a:prstClr val="white"/>
                </a:solidFill>
                <a:latin typeface="가는둥근제목체" pitchFamily="18" charset="-127"/>
                <a:ea typeface="가는둥근제목체" pitchFamily="18" charset="-127"/>
              </a:rPr>
              <a:t>메뉴선택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085630" y="5286369"/>
            <a:ext cx="982518" cy="2925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My SNS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올리기</a:t>
            </a:r>
          </a:p>
        </p:txBody>
      </p:sp>
      <p:cxnSp>
        <p:nvCxnSpPr>
          <p:cNvPr id="56" name="꺾인 연결선 55"/>
          <p:cNvCxnSpPr>
            <a:stCxn id="17" idx="2"/>
            <a:endCxn id="27" idx="3"/>
          </p:cNvCxnSpPr>
          <p:nvPr/>
        </p:nvCxnSpPr>
        <p:spPr>
          <a:xfrm rot="5400000">
            <a:off x="3503661" y="4824519"/>
            <a:ext cx="727902" cy="12194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1" idx="2"/>
          </p:cNvCxnSpPr>
          <p:nvPr/>
        </p:nvCxnSpPr>
        <p:spPr>
          <a:xfrm rot="5400000">
            <a:off x="4560289" y="3767897"/>
            <a:ext cx="727902" cy="33327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25" idx="2"/>
            <a:endCxn id="27" idx="3"/>
          </p:cNvCxnSpPr>
          <p:nvPr/>
        </p:nvCxnSpPr>
        <p:spPr>
          <a:xfrm rot="5400000">
            <a:off x="5239550" y="3088630"/>
            <a:ext cx="727902" cy="46912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4" idx="2"/>
            <a:endCxn id="27" idx="3"/>
          </p:cNvCxnSpPr>
          <p:nvPr/>
        </p:nvCxnSpPr>
        <p:spPr>
          <a:xfrm rot="5400000">
            <a:off x="4307717" y="4529031"/>
            <a:ext cx="219335" cy="23190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endCxn id="54" idx="1"/>
          </p:cNvCxnSpPr>
          <p:nvPr/>
        </p:nvCxnSpPr>
        <p:spPr>
          <a:xfrm rot="16200000" flipH="1">
            <a:off x="4753791" y="5100786"/>
            <a:ext cx="362317" cy="301357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54" idx="3"/>
          </p:cNvCxnSpPr>
          <p:nvPr/>
        </p:nvCxnSpPr>
        <p:spPr>
          <a:xfrm rot="5400000">
            <a:off x="6051371" y="5087079"/>
            <a:ext cx="362317" cy="32876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54" idx="3"/>
          </p:cNvCxnSpPr>
          <p:nvPr/>
        </p:nvCxnSpPr>
        <p:spPr>
          <a:xfrm rot="10800000" flipV="1">
            <a:off x="6068149" y="5070304"/>
            <a:ext cx="1662571" cy="362315"/>
          </a:xfrm>
          <a:prstGeom prst="bentConnector3">
            <a:avLst>
              <a:gd name="adj1" fmla="val 157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16" idx="3"/>
          </p:cNvCxnSpPr>
          <p:nvPr/>
        </p:nvCxnSpPr>
        <p:spPr>
          <a:xfrm>
            <a:off x="5024514" y="4406645"/>
            <a:ext cx="480942" cy="844820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8" idx="3"/>
            <a:endCxn id="16" idx="1"/>
          </p:cNvCxnSpPr>
          <p:nvPr/>
        </p:nvCxnSpPr>
        <p:spPr>
          <a:xfrm>
            <a:off x="3257875" y="3879179"/>
            <a:ext cx="672298" cy="5274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1318521" y="31198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채팅</a:t>
            </a:r>
          </a:p>
        </p:txBody>
      </p:sp>
      <p:cxnSp>
        <p:nvCxnSpPr>
          <p:cNvPr id="74" name="꺾인 연결선 73"/>
          <p:cNvCxnSpPr>
            <a:stCxn id="55" idx="2"/>
            <a:endCxn id="18" idx="1"/>
          </p:cNvCxnSpPr>
          <p:nvPr/>
        </p:nvCxnSpPr>
        <p:spPr>
          <a:xfrm rot="16200000" flipH="1">
            <a:off x="1781208" y="3496856"/>
            <a:ext cx="466807" cy="29784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서비스 흐름도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3792136" y="4289637"/>
            <a:ext cx="392757" cy="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706338" y="1583220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Hello </a:t>
            </a:r>
            <a:r>
              <a:rPr lang="en-US" altLang="ko-KR" sz="1138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Ziny</a:t>
            </a:r>
            <a:endParaRPr lang="ko-KR" altLang="en-US" sz="1138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97799" y="206691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97799" y="2501957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동시통역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97799" y="4119713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주변추천 명소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97799" y="4882314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SNS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98979" y="5307405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환경설정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63467" y="252964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음성입력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63467" y="291042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텍스트입력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84895" y="414338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관광명소</a:t>
            </a:r>
            <a:endParaRPr lang="en-US" altLang="ko-KR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(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고궁 등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)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84895" y="450454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음식점 등</a:t>
            </a:r>
            <a:endParaRPr lang="en-US" altLang="ko-KR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(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 업종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)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72282" y="414570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숙박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72282" y="450686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쇼핑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766190" y="414732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문화공연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766190" y="4503179"/>
            <a:ext cx="1094339" cy="2925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쿠폰이벤트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182256" y="533389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언어선택</a:t>
            </a:r>
            <a:endParaRPr lang="en-US" altLang="ko-KR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(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영어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/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일어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)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182256" y="569505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서비스이용방법</a:t>
            </a:r>
          </a:p>
        </p:txBody>
      </p:sp>
      <p:cxnSp>
        <p:nvCxnSpPr>
          <p:cNvPr id="9" name="꺾인 연결선 8"/>
          <p:cNvCxnSpPr>
            <a:stCxn id="3" idx="2"/>
            <a:endCxn id="14" idx="1"/>
          </p:cNvCxnSpPr>
          <p:nvPr/>
        </p:nvCxnSpPr>
        <p:spPr>
          <a:xfrm rot="16200000" flipH="1">
            <a:off x="701124" y="3483491"/>
            <a:ext cx="3550241" cy="4454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3"/>
            <a:endCxn id="16" idx="1"/>
          </p:cNvCxnSpPr>
          <p:nvPr/>
        </p:nvCxnSpPr>
        <p:spPr>
          <a:xfrm>
            <a:off x="3792137" y="2675902"/>
            <a:ext cx="371330" cy="3807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3792137" y="2675901"/>
            <a:ext cx="3713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4" idx="3"/>
            <a:endCxn id="28" idx="1"/>
          </p:cNvCxnSpPr>
          <p:nvPr/>
        </p:nvCxnSpPr>
        <p:spPr>
          <a:xfrm>
            <a:off x="3793319" y="5481349"/>
            <a:ext cx="388936" cy="3599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4" idx="3"/>
            <a:endCxn id="27" idx="1"/>
          </p:cNvCxnSpPr>
          <p:nvPr/>
        </p:nvCxnSpPr>
        <p:spPr>
          <a:xfrm flipV="1">
            <a:off x="3793319" y="5480148"/>
            <a:ext cx="388936" cy="1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2257036" y="2240855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258217" y="2676473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257035" y="4283338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257035" y="5054136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686913" y="3327234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채팅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258217" y="3501178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4184895" y="335492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대화상대 선택</a:t>
            </a:r>
          </a:p>
        </p:txBody>
      </p:sp>
      <p:cxnSp>
        <p:nvCxnSpPr>
          <p:cNvPr id="55" name="꺾인 연결선 54"/>
          <p:cNvCxnSpPr>
            <a:stCxn id="38" idx="3"/>
            <a:endCxn id="54" idx="1"/>
          </p:cNvCxnSpPr>
          <p:nvPr/>
        </p:nvCxnSpPr>
        <p:spPr>
          <a:xfrm flipV="1">
            <a:off x="3781250" y="3501174"/>
            <a:ext cx="403643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5647924" y="335509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음성입력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647924" y="373586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텍스트입력</a:t>
            </a:r>
          </a:p>
        </p:txBody>
      </p:sp>
      <p:cxnSp>
        <p:nvCxnSpPr>
          <p:cNvPr id="64" name="꺾인 연결선 63"/>
          <p:cNvCxnSpPr>
            <a:endCxn id="63" idx="1"/>
          </p:cNvCxnSpPr>
          <p:nvPr/>
        </p:nvCxnSpPr>
        <p:spPr>
          <a:xfrm>
            <a:off x="5276594" y="3501346"/>
            <a:ext cx="371330" cy="3807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62" idx="1"/>
          </p:cNvCxnSpPr>
          <p:nvPr/>
        </p:nvCxnSpPr>
        <p:spPr>
          <a:xfrm>
            <a:off x="5279234" y="3501175"/>
            <a:ext cx="368691" cy="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메뉴 구성</a:t>
            </a:r>
            <a:endParaRPr lang="ko-KR" altLang="en-US" sz="32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과제명을 입력해주세요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두줄까지 가능합니다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792743"/>
            <a:chOff x="276836" y="1474033"/>
            <a:chExt cx="2171089" cy="792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설문조사화면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선택화면 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3308120" y="744322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3308120" y="1196100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0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과제명을 입력해주세요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두줄까지 가능합니다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792743"/>
            <a:chOff x="276836" y="1474033"/>
            <a:chExt cx="2171089" cy="792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설문조사화면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선택화면 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7F257-B88D-4DB6-943E-94BF0796927A}"/>
              </a:ext>
            </a:extLst>
          </p:cNvPr>
          <p:cNvSpPr txBox="1"/>
          <p:nvPr/>
        </p:nvSpPr>
        <p:spPr>
          <a:xfrm>
            <a:off x="4253220" y="1957054"/>
            <a:ext cx="42627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공간에 설계한 화면을 넣어주세요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왼쪽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하단에 기입하는 화면설명 관련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텍스트는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줄수와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영역을 꼭 지켜주세요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보셨다면 본 메시지는 지워주세요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487</Words>
  <Application>Microsoft Office PowerPoint</Application>
  <PresentationFormat>A4 용지(210x297mm)</PresentationFormat>
  <Paragraphs>138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가는둥근제목체</vt:lpstr>
      <vt:lpstr>Arial</vt:lpstr>
      <vt:lpstr>Calibri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smhrd</cp:lastModifiedBy>
  <cp:revision>3</cp:revision>
  <dcterms:created xsi:type="dcterms:W3CDTF">2021-07-16T05:18:45Z</dcterms:created>
  <dcterms:modified xsi:type="dcterms:W3CDTF">2023-07-10T01:04:52Z</dcterms:modified>
</cp:coreProperties>
</file>