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2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dimkiniabaev@outlook.com" userId="74c86aedb24fe6c9" providerId="LiveId" clId="{17BA848A-00AC-459C-9A2E-2D19B6BC83C8}"/>
    <pc:docChg chg="undo custSel addSld modSld sldOrd">
      <pc:chgData name="vadimkiniabaev@outlook.com" userId="74c86aedb24fe6c9" providerId="LiveId" clId="{17BA848A-00AC-459C-9A2E-2D19B6BC83C8}" dt="2022-06-22T23:12:21.576" v="5817"/>
      <pc:docMkLst>
        <pc:docMk/>
      </pc:docMkLst>
      <pc:sldChg chg="modSp new mod">
        <pc:chgData name="vadimkiniabaev@outlook.com" userId="74c86aedb24fe6c9" providerId="LiveId" clId="{17BA848A-00AC-459C-9A2E-2D19B6BC83C8}" dt="2022-06-22T20:16:29.263" v="47"/>
        <pc:sldMkLst>
          <pc:docMk/>
          <pc:sldMk cId="321217525" sldId="256"/>
        </pc:sldMkLst>
        <pc:spChg chg="mod">
          <ac:chgData name="vadimkiniabaev@outlook.com" userId="74c86aedb24fe6c9" providerId="LiveId" clId="{17BA848A-00AC-459C-9A2E-2D19B6BC83C8}" dt="2022-06-22T20:16:29.263" v="47"/>
          <ac:spMkLst>
            <pc:docMk/>
            <pc:sldMk cId="321217525" sldId="256"/>
            <ac:spMk id="2" creationId="{8682CED6-BA29-FED7-02B7-652DB2904AF8}"/>
          </ac:spMkLst>
        </pc:spChg>
        <pc:spChg chg="mod">
          <ac:chgData name="vadimkiniabaev@outlook.com" userId="74c86aedb24fe6c9" providerId="LiveId" clId="{17BA848A-00AC-459C-9A2E-2D19B6BC83C8}" dt="2022-06-22T20:16:29.263" v="47"/>
          <ac:spMkLst>
            <pc:docMk/>
            <pc:sldMk cId="321217525" sldId="256"/>
            <ac:spMk id="3" creationId="{0DCD7D25-A2BC-5C92-3750-9DE52D9C2D35}"/>
          </ac:spMkLst>
        </pc:spChg>
      </pc:sldChg>
      <pc:sldChg chg="modSp new mod">
        <pc:chgData name="vadimkiniabaev@outlook.com" userId="74c86aedb24fe6c9" providerId="LiveId" clId="{17BA848A-00AC-459C-9A2E-2D19B6BC83C8}" dt="2022-06-22T20:19:24.641" v="462" actId="20577"/>
        <pc:sldMkLst>
          <pc:docMk/>
          <pc:sldMk cId="1186417248" sldId="257"/>
        </pc:sldMkLst>
        <pc:spChg chg="mod">
          <ac:chgData name="vadimkiniabaev@outlook.com" userId="74c86aedb24fe6c9" providerId="LiveId" clId="{17BA848A-00AC-459C-9A2E-2D19B6BC83C8}" dt="2022-06-22T20:16:43.901" v="62" actId="20577"/>
          <ac:spMkLst>
            <pc:docMk/>
            <pc:sldMk cId="1186417248" sldId="257"/>
            <ac:spMk id="2" creationId="{0A188AB8-5611-943D-0A1A-0946642C0362}"/>
          </ac:spMkLst>
        </pc:spChg>
        <pc:spChg chg="mod">
          <ac:chgData name="vadimkiniabaev@outlook.com" userId="74c86aedb24fe6c9" providerId="LiveId" clId="{17BA848A-00AC-459C-9A2E-2D19B6BC83C8}" dt="2022-06-22T20:19:24.641" v="462" actId="20577"/>
          <ac:spMkLst>
            <pc:docMk/>
            <pc:sldMk cId="1186417248" sldId="257"/>
            <ac:spMk id="3" creationId="{4F3968FA-54F5-C71E-DFE9-74CD243BC2BB}"/>
          </ac:spMkLst>
        </pc:spChg>
      </pc:sldChg>
      <pc:sldChg chg="addSp delSp modSp new mod">
        <pc:chgData name="vadimkiniabaev@outlook.com" userId="74c86aedb24fe6c9" providerId="LiveId" clId="{17BA848A-00AC-459C-9A2E-2D19B6BC83C8}" dt="2022-06-22T20:27:42.739" v="937" actId="20577"/>
        <pc:sldMkLst>
          <pc:docMk/>
          <pc:sldMk cId="1564552615" sldId="258"/>
        </pc:sldMkLst>
        <pc:spChg chg="mod">
          <ac:chgData name="vadimkiniabaev@outlook.com" userId="74c86aedb24fe6c9" providerId="LiveId" clId="{17BA848A-00AC-459C-9A2E-2D19B6BC83C8}" dt="2022-06-22T20:20:20.882" v="506" actId="20577"/>
          <ac:spMkLst>
            <pc:docMk/>
            <pc:sldMk cId="1564552615" sldId="258"/>
            <ac:spMk id="2" creationId="{05794BB9-D1E8-E50B-B7E3-B4FE84DB8D75}"/>
          </ac:spMkLst>
        </pc:spChg>
        <pc:spChg chg="del">
          <ac:chgData name="vadimkiniabaev@outlook.com" userId="74c86aedb24fe6c9" providerId="LiveId" clId="{17BA848A-00AC-459C-9A2E-2D19B6BC83C8}" dt="2022-06-22T20:21:46.225" v="511" actId="22"/>
          <ac:spMkLst>
            <pc:docMk/>
            <pc:sldMk cId="1564552615" sldId="258"/>
            <ac:spMk id="3" creationId="{390C811B-1349-57CF-7F65-52606D9C8BC6}"/>
          </ac:spMkLst>
        </pc:spChg>
        <pc:spChg chg="add del mod">
          <ac:chgData name="vadimkiniabaev@outlook.com" userId="74c86aedb24fe6c9" providerId="LiveId" clId="{17BA848A-00AC-459C-9A2E-2D19B6BC83C8}" dt="2022-06-22T20:20:53.471" v="510"/>
          <ac:spMkLst>
            <pc:docMk/>
            <pc:sldMk cId="1564552615" sldId="258"/>
            <ac:spMk id="4" creationId="{8AD69460-BEFA-3004-6312-79E620049A56}"/>
          </ac:spMkLst>
        </pc:spChg>
        <pc:spChg chg="add del mod">
          <ac:chgData name="vadimkiniabaev@outlook.com" userId="74c86aedb24fe6c9" providerId="LiveId" clId="{17BA848A-00AC-459C-9A2E-2D19B6BC83C8}" dt="2022-06-22T20:25:34.587" v="683"/>
          <ac:spMkLst>
            <pc:docMk/>
            <pc:sldMk cId="1564552615" sldId="258"/>
            <ac:spMk id="10" creationId="{8DA512A1-96D6-07E4-1E9F-C6AE81C9BAF0}"/>
          </ac:spMkLst>
        </pc:spChg>
        <pc:spChg chg="add mod">
          <ac:chgData name="vadimkiniabaev@outlook.com" userId="74c86aedb24fe6c9" providerId="LiveId" clId="{17BA848A-00AC-459C-9A2E-2D19B6BC83C8}" dt="2022-06-22T20:27:42.739" v="937" actId="20577"/>
          <ac:spMkLst>
            <pc:docMk/>
            <pc:sldMk cId="1564552615" sldId="258"/>
            <ac:spMk id="11" creationId="{4BAC731B-38BB-5BED-CBAC-75A9977AD788}"/>
          </ac:spMkLst>
        </pc:spChg>
        <pc:graphicFrameChg chg="add del mod">
          <ac:chgData name="vadimkiniabaev@outlook.com" userId="74c86aedb24fe6c9" providerId="LiveId" clId="{17BA848A-00AC-459C-9A2E-2D19B6BC83C8}" dt="2022-06-22T20:20:53.471" v="510"/>
          <ac:graphicFrameMkLst>
            <pc:docMk/>
            <pc:sldMk cId="1564552615" sldId="258"/>
            <ac:graphicFrameMk id="5" creationId="{85D6B7E8-1693-E4F1-C522-35B69786DC32}"/>
          </ac:graphicFrameMkLst>
        </pc:graphicFrameChg>
        <pc:graphicFrameChg chg="add del mod">
          <ac:chgData name="vadimkiniabaev@outlook.com" userId="74c86aedb24fe6c9" providerId="LiveId" clId="{17BA848A-00AC-459C-9A2E-2D19B6BC83C8}" dt="2022-06-22T20:20:53.471" v="510"/>
          <ac:graphicFrameMkLst>
            <pc:docMk/>
            <pc:sldMk cId="1564552615" sldId="258"/>
            <ac:graphicFrameMk id="6" creationId="{131BAC40-86D1-DC69-0C80-8C6B4BE7E791}"/>
          </ac:graphicFrameMkLst>
        </pc:graphicFrameChg>
        <pc:picChg chg="add mod ord">
          <ac:chgData name="vadimkiniabaev@outlook.com" userId="74c86aedb24fe6c9" providerId="LiveId" clId="{17BA848A-00AC-459C-9A2E-2D19B6BC83C8}" dt="2022-06-22T20:26:33.126" v="709" actId="1076"/>
          <ac:picMkLst>
            <pc:docMk/>
            <pc:sldMk cId="1564552615" sldId="258"/>
            <ac:picMk id="8" creationId="{30BBD8C4-BBC1-F141-E552-DEC1A8A926CF}"/>
          </ac:picMkLst>
        </pc:picChg>
        <pc:picChg chg="add del mod">
          <ac:chgData name="vadimkiniabaev@outlook.com" userId="74c86aedb24fe6c9" providerId="LiveId" clId="{17BA848A-00AC-459C-9A2E-2D19B6BC83C8}" dt="2022-06-22T20:20:53.471" v="510"/>
          <ac:picMkLst>
            <pc:docMk/>
            <pc:sldMk cId="1564552615" sldId="258"/>
            <ac:picMk id="1025" creationId="{77ED1FE0-94A0-18D7-2C7B-64B91CE38104}"/>
          </ac:picMkLst>
        </pc:picChg>
      </pc:sldChg>
      <pc:sldChg chg="addSp delSp modSp new mod">
        <pc:chgData name="vadimkiniabaev@outlook.com" userId="74c86aedb24fe6c9" providerId="LiveId" clId="{17BA848A-00AC-459C-9A2E-2D19B6BC83C8}" dt="2022-06-22T20:30:37.028" v="1167" actId="20577"/>
        <pc:sldMkLst>
          <pc:docMk/>
          <pc:sldMk cId="1288526746" sldId="259"/>
        </pc:sldMkLst>
        <pc:spChg chg="mod">
          <ac:chgData name="vadimkiniabaev@outlook.com" userId="74c86aedb24fe6c9" providerId="LiveId" clId="{17BA848A-00AC-459C-9A2E-2D19B6BC83C8}" dt="2022-06-22T20:22:00.058" v="535" actId="20577"/>
          <ac:spMkLst>
            <pc:docMk/>
            <pc:sldMk cId="1288526746" sldId="259"/>
            <ac:spMk id="2" creationId="{D8012B3E-8FA5-57B9-2BE0-41C347531903}"/>
          </ac:spMkLst>
        </pc:spChg>
        <pc:spChg chg="del mod">
          <ac:chgData name="vadimkiniabaev@outlook.com" userId="74c86aedb24fe6c9" providerId="LiveId" clId="{17BA848A-00AC-459C-9A2E-2D19B6BC83C8}" dt="2022-06-22T20:26:19.764" v="707" actId="22"/>
          <ac:spMkLst>
            <pc:docMk/>
            <pc:sldMk cId="1288526746" sldId="259"/>
            <ac:spMk id="3" creationId="{74AE0483-CBB0-2B59-64B2-714FBDEBFCE4}"/>
          </ac:spMkLst>
        </pc:spChg>
        <pc:spChg chg="add mod">
          <ac:chgData name="vadimkiniabaev@outlook.com" userId="74c86aedb24fe6c9" providerId="LiveId" clId="{17BA848A-00AC-459C-9A2E-2D19B6BC83C8}" dt="2022-06-22T20:30:37.028" v="1167" actId="20577"/>
          <ac:spMkLst>
            <pc:docMk/>
            <pc:sldMk cId="1288526746" sldId="259"/>
            <ac:spMk id="8" creationId="{59D2873B-705F-147C-F888-6F1F78DB133B}"/>
          </ac:spMkLst>
        </pc:spChg>
        <pc:picChg chg="add del mod">
          <ac:chgData name="vadimkiniabaev@outlook.com" userId="74c86aedb24fe6c9" providerId="LiveId" clId="{17BA848A-00AC-459C-9A2E-2D19B6BC83C8}" dt="2022-06-22T20:25:33.354" v="680" actId="22"/>
          <ac:picMkLst>
            <pc:docMk/>
            <pc:sldMk cId="1288526746" sldId="259"/>
            <ac:picMk id="5" creationId="{F2D281E6-9B56-7990-D0B9-70232635D7F7}"/>
          </ac:picMkLst>
        </pc:picChg>
        <pc:picChg chg="add mod ord">
          <ac:chgData name="vadimkiniabaev@outlook.com" userId="74c86aedb24fe6c9" providerId="LiveId" clId="{17BA848A-00AC-459C-9A2E-2D19B6BC83C8}" dt="2022-06-22T20:27:59.811" v="938" actId="14100"/>
          <ac:picMkLst>
            <pc:docMk/>
            <pc:sldMk cId="1288526746" sldId="259"/>
            <ac:picMk id="7" creationId="{1CDED496-5C21-9A86-6750-A19D9B232139}"/>
          </ac:picMkLst>
        </pc:picChg>
      </pc:sldChg>
      <pc:sldChg chg="addSp delSp modSp new mod">
        <pc:chgData name="vadimkiniabaev@outlook.com" userId="74c86aedb24fe6c9" providerId="LiveId" clId="{17BA848A-00AC-459C-9A2E-2D19B6BC83C8}" dt="2022-06-22T20:31:53.189" v="1212" actId="20577"/>
        <pc:sldMkLst>
          <pc:docMk/>
          <pc:sldMk cId="2626099127" sldId="260"/>
        </pc:sldMkLst>
        <pc:spChg chg="mod">
          <ac:chgData name="vadimkiniabaev@outlook.com" userId="74c86aedb24fe6c9" providerId="LiveId" clId="{17BA848A-00AC-459C-9A2E-2D19B6BC83C8}" dt="2022-06-22T20:31:53.189" v="1212" actId="20577"/>
          <ac:spMkLst>
            <pc:docMk/>
            <pc:sldMk cId="2626099127" sldId="260"/>
            <ac:spMk id="2" creationId="{4294284E-8CA4-0FDC-452F-F00C3227BCEE}"/>
          </ac:spMkLst>
        </pc:spChg>
        <pc:spChg chg="del mod">
          <ac:chgData name="vadimkiniabaev@outlook.com" userId="74c86aedb24fe6c9" providerId="LiveId" clId="{17BA848A-00AC-459C-9A2E-2D19B6BC83C8}" dt="2022-06-22T20:31:39.463" v="1177" actId="22"/>
          <ac:spMkLst>
            <pc:docMk/>
            <pc:sldMk cId="2626099127" sldId="260"/>
            <ac:spMk id="3" creationId="{234504AE-C8A1-2814-DF5E-495615990690}"/>
          </ac:spMkLst>
        </pc:spChg>
        <pc:picChg chg="add mod ord">
          <ac:chgData name="vadimkiniabaev@outlook.com" userId="74c86aedb24fe6c9" providerId="LiveId" clId="{17BA848A-00AC-459C-9A2E-2D19B6BC83C8}" dt="2022-06-22T20:31:39.463" v="1177" actId="22"/>
          <ac:picMkLst>
            <pc:docMk/>
            <pc:sldMk cId="2626099127" sldId="260"/>
            <ac:picMk id="5" creationId="{291C07FC-94DA-2E40-CD39-6D188B0CB7F7}"/>
          </ac:picMkLst>
        </pc:picChg>
      </pc:sldChg>
      <pc:sldChg chg="addSp delSp modSp new mod">
        <pc:chgData name="vadimkiniabaev@outlook.com" userId="74c86aedb24fe6c9" providerId="LiveId" clId="{17BA848A-00AC-459C-9A2E-2D19B6BC83C8}" dt="2022-06-22T21:14:56.252" v="2126" actId="20577"/>
        <pc:sldMkLst>
          <pc:docMk/>
          <pc:sldMk cId="1763985898" sldId="261"/>
        </pc:sldMkLst>
        <pc:spChg chg="mod">
          <ac:chgData name="vadimkiniabaev@outlook.com" userId="74c86aedb24fe6c9" providerId="LiveId" clId="{17BA848A-00AC-459C-9A2E-2D19B6BC83C8}" dt="2022-06-22T21:13:22.325" v="1851" actId="20577"/>
          <ac:spMkLst>
            <pc:docMk/>
            <pc:sldMk cId="1763985898" sldId="261"/>
            <ac:spMk id="2" creationId="{0B3F875C-31AB-616D-794C-519F5D5725BA}"/>
          </ac:spMkLst>
        </pc:spChg>
        <pc:spChg chg="del mod">
          <ac:chgData name="vadimkiniabaev@outlook.com" userId="74c86aedb24fe6c9" providerId="LiveId" clId="{17BA848A-00AC-459C-9A2E-2D19B6BC83C8}" dt="2022-06-22T20:49:04.497" v="1791" actId="22"/>
          <ac:spMkLst>
            <pc:docMk/>
            <pc:sldMk cId="1763985898" sldId="261"/>
            <ac:spMk id="3" creationId="{7F5A91CF-90E6-257C-2E88-C66912B04A80}"/>
          </ac:spMkLst>
        </pc:spChg>
        <pc:spChg chg="add mod">
          <ac:chgData name="vadimkiniabaev@outlook.com" userId="74c86aedb24fe6c9" providerId="LiveId" clId="{17BA848A-00AC-459C-9A2E-2D19B6BC83C8}" dt="2022-06-22T21:14:56.252" v="2126" actId="20577"/>
          <ac:spMkLst>
            <pc:docMk/>
            <pc:sldMk cId="1763985898" sldId="261"/>
            <ac:spMk id="6" creationId="{891412CB-8D3C-BAF8-D0F2-769D50DA2961}"/>
          </ac:spMkLst>
        </pc:spChg>
        <pc:picChg chg="add mod ord">
          <ac:chgData name="vadimkiniabaev@outlook.com" userId="74c86aedb24fe6c9" providerId="LiveId" clId="{17BA848A-00AC-459C-9A2E-2D19B6BC83C8}" dt="2022-06-22T20:49:09.724" v="1792" actId="1076"/>
          <ac:picMkLst>
            <pc:docMk/>
            <pc:sldMk cId="1763985898" sldId="261"/>
            <ac:picMk id="5" creationId="{418A42F6-A35D-8C66-0382-ED38ED5A8CB5}"/>
          </ac:picMkLst>
        </pc:picChg>
      </pc:sldChg>
      <pc:sldChg chg="addSp delSp modSp new mod">
        <pc:chgData name="vadimkiniabaev@outlook.com" userId="74c86aedb24fe6c9" providerId="LiveId" clId="{17BA848A-00AC-459C-9A2E-2D19B6BC83C8}" dt="2022-06-22T20:42:03.016" v="1760" actId="20577"/>
        <pc:sldMkLst>
          <pc:docMk/>
          <pc:sldMk cId="2142176495" sldId="262"/>
        </pc:sldMkLst>
        <pc:spChg chg="mod">
          <ac:chgData name="vadimkiniabaev@outlook.com" userId="74c86aedb24fe6c9" providerId="LiveId" clId="{17BA848A-00AC-459C-9A2E-2D19B6BC83C8}" dt="2022-06-22T20:33:36.882" v="1273" actId="20577"/>
          <ac:spMkLst>
            <pc:docMk/>
            <pc:sldMk cId="2142176495" sldId="262"/>
            <ac:spMk id="2" creationId="{19A5E8A6-5686-9514-844E-BD52F9364220}"/>
          </ac:spMkLst>
        </pc:spChg>
        <pc:spChg chg="del">
          <ac:chgData name="vadimkiniabaev@outlook.com" userId="74c86aedb24fe6c9" providerId="LiveId" clId="{17BA848A-00AC-459C-9A2E-2D19B6BC83C8}" dt="2022-06-22T20:33:39.985" v="1274" actId="22"/>
          <ac:spMkLst>
            <pc:docMk/>
            <pc:sldMk cId="2142176495" sldId="262"/>
            <ac:spMk id="3" creationId="{93AE567D-4784-BC63-C4E0-6A5D28D16F73}"/>
          </ac:spMkLst>
        </pc:spChg>
        <pc:spChg chg="add mod">
          <ac:chgData name="vadimkiniabaev@outlook.com" userId="74c86aedb24fe6c9" providerId="LiveId" clId="{17BA848A-00AC-459C-9A2E-2D19B6BC83C8}" dt="2022-06-22T20:42:03.016" v="1760" actId="20577"/>
          <ac:spMkLst>
            <pc:docMk/>
            <pc:sldMk cId="2142176495" sldId="262"/>
            <ac:spMk id="6" creationId="{1F283202-0F28-4A40-04E5-50F911328E41}"/>
          </ac:spMkLst>
        </pc:spChg>
        <pc:picChg chg="add mod ord">
          <ac:chgData name="vadimkiniabaev@outlook.com" userId="74c86aedb24fe6c9" providerId="LiveId" clId="{17BA848A-00AC-459C-9A2E-2D19B6BC83C8}" dt="2022-06-22T20:33:45.142" v="1275" actId="1076"/>
          <ac:picMkLst>
            <pc:docMk/>
            <pc:sldMk cId="2142176495" sldId="262"/>
            <ac:picMk id="5" creationId="{F1F41BF5-1A48-459C-363A-8C47329E8E52}"/>
          </ac:picMkLst>
        </pc:picChg>
      </pc:sldChg>
      <pc:sldChg chg="addSp delSp modSp new mod">
        <pc:chgData name="vadimkiniabaev@outlook.com" userId="74c86aedb24fe6c9" providerId="LiveId" clId="{17BA848A-00AC-459C-9A2E-2D19B6BC83C8}" dt="2022-06-22T21:22:31.474" v="2899" actId="20577"/>
        <pc:sldMkLst>
          <pc:docMk/>
          <pc:sldMk cId="2693687263" sldId="263"/>
        </pc:sldMkLst>
        <pc:spChg chg="mod">
          <ac:chgData name="vadimkiniabaev@outlook.com" userId="74c86aedb24fe6c9" providerId="LiveId" clId="{17BA848A-00AC-459C-9A2E-2D19B6BC83C8}" dt="2022-06-22T21:17:05.578" v="2187" actId="20577"/>
          <ac:spMkLst>
            <pc:docMk/>
            <pc:sldMk cId="2693687263" sldId="263"/>
            <ac:spMk id="2" creationId="{57BA4A27-34BC-5A52-0D90-6F408257437D}"/>
          </ac:spMkLst>
        </pc:spChg>
        <pc:spChg chg="add del">
          <ac:chgData name="vadimkiniabaev@outlook.com" userId="74c86aedb24fe6c9" providerId="LiveId" clId="{17BA848A-00AC-459C-9A2E-2D19B6BC83C8}" dt="2022-06-22T21:16:45.953" v="2146" actId="22"/>
          <ac:spMkLst>
            <pc:docMk/>
            <pc:sldMk cId="2693687263" sldId="263"/>
            <ac:spMk id="3" creationId="{7BF9755C-FC2D-778C-6647-72C75397EB56}"/>
          </ac:spMkLst>
        </pc:spChg>
        <pc:spChg chg="add mod">
          <ac:chgData name="vadimkiniabaev@outlook.com" userId="74c86aedb24fe6c9" providerId="LiveId" clId="{17BA848A-00AC-459C-9A2E-2D19B6BC83C8}" dt="2022-06-22T21:22:31.474" v="2899" actId="20577"/>
          <ac:spMkLst>
            <pc:docMk/>
            <pc:sldMk cId="2693687263" sldId="263"/>
            <ac:spMk id="8" creationId="{389271CB-0565-2715-C332-FDB1E4371D52}"/>
          </ac:spMkLst>
        </pc:spChg>
        <pc:picChg chg="add del mod ord">
          <ac:chgData name="vadimkiniabaev@outlook.com" userId="74c86aedb24fe6c9" providerId="LiveId" clId="{17BA848A-00AC-459C-9A2E-2D19B6BC83C8}" dt="2022-06-22T21:16:23.691" v="2145" actId="22"/>
          <ac:picMkLst>
            <pc:docMk/>
            <pc:sldMk cId="2693687263" sldId="263"/>
            <ac:picMk id="5" creationId="{F13F7F5B-A353-E81E-D21B-8B5ECC99AD71}"/>
          </ac:picMkLst>
        </pc:picChg>
        <pc:picChg chg="add mod ord">
          <ac:chgData name="vadimkiniabaev@outlook.com" userId="74c86aedb24fe6c9" providerId="LiveId" clId="{17BA848A-00AC-459C-9A2E-2D19B6BC83C8}" dt="2022-06-22T21:16:50.465" v="2147" actId="1076"/>
          <ac:picMkLst>
            <pc:docMk/>
            <pc:sldMk cId="2693687263" sldId="263"/>
            <ac:picMk id="7" creationId="{97156B25-ACC0-D3F6-1317-52B937073C38}"/>
          </ac:picMkLst>
        </pc:picChg>
      </pc:sldChg>
      <pc:sldChg chg="addSp delSp modSp new mod">
        <pc:chgData name="vadimkiniabaev@outlook.com" userId="74c86aedb24fe6c9" providerId="LiveId" clId="{17BA848A-00AC-459C-9A2E-2D19B6BC83C8}" dt="2022-06-22T22:51:21.764" v="4656" actId="20577"/>
        <pc:sldMkLst>
          <pc:docMk/>
          <pc:sldMk cId="690943497" sldId="264"/>
        </pc:sldMkLst>
        <pc:spChg chg="mod">
          <ac:chgData name="vadimkiniabaev@outlook.com" userId="74c86aedb24fe6c9" providerId="LiveId" clId="{17BA848A-00AC-459C-9A2E-2D19B6BC83C8}" dt="2022-06-22T22:35:09.452" v="3980" actId="1076"/>
          <ac:spMkLst>
            <pc:docMk/>
            <pc:sldMk cId="690943497" sldId="264"/>
            <ac:spMk id="2" creationId="{6A0F9023-1B8B-CC5A-8E63-27E39515A8FC}"/>
          </ac:spMkLst>
        </pc:spChg>
        <pc:spChg chg="del">
          <ac:chgData name="vadimkiniabaev@outlook.com" userId="74c86aedb24fe6c9" providerId="LiveId" clId="{17BA848A-00AC-459C-9A2E-2D19B6BC83C8}" dt="2022-06-22T21:25:17.497" v="2919" actId="22"/>
          <ac:spMkLst>
            <pc:docMk/>
            <pc:sldMk cId="690943497" sldId="264"/>
            <ac:spMk id="3" creationId="{4930841A-6D26-476B-C039-E3766F269D92}"/>
          </ac:spMkLst>
        </pc:spChg>
        <pc:spChg chg="add mod">
          <ac:chgData name="vadimkiniabaev@outlook.com" userId="74c86aedb24fe6c9" providerId="LiveId" clId="{17BA848A-00AC-459C-9A2E-2D19B6BC83C8}" dt="2022-06-22T22:51:21.764" v="4656" actId="20577"/>
          <ac:spMkLst>
            <pc:docMk/>
            <pc:sldMk cId="690943497" sldId="264"/>
            <ac:spMk id="6" creationId="{944D5081-3C6E-A5D8-70C7-8F175A605674}"/>
          </ac:spMkLst>
        </pc:spChg>
        <pc:picChg chg="add mod ord">
          <ac:chgData name="vadimkiniabaev@outlook.com" userId="74c86aedb24fe6c9" providerId="LiveId" clId="{17BA848A-00AC-459C-9A2E-2D19B6BC83C8}" dt="2022-06-22T21:25:21.496" v="2920" actId="1076"/>
          <ac:picMkLst>
            <pc:docMk/>
            <pc:sldMk cId="690943497" sldId="264"/>
            <ac:picMk id="5" creationId="{5EE7E996-77D9-3FCD-F6B4-D05F2E8C188E}"/>
          </ac:picMkLst>
        </pc:picChg>
      </pc:sldChg>
      <pc:sldChg chg="addSp delSp modSp new mod">
        <pc:chgData name="vadimkiniabaev@outlook.com" userId="74c86aedb24fe6c9" providerId="LiveId" clId="{17BA848A-00AC-459C-9A2E-2D19B6BC83C8}" dt="2022-06-22T22:38:58.774" v="4203"/>
        <pc:sldMkLst>
          <pc:docMk/>
          <pc:sldMk cId="3185099471" sldId="265"/>
        </pc:sldMkLst>
        <pc:spChg chg="mod">
          <ac:chgData name="vadimkiniabaev@outlook.com" userId="74c86aedb24fe6c9" providerId="LiveId" clId="{17BA848A-00AC-459C-9A2E-2D19B6BC83C8}" dt="2022-06-22T22:38:58.017" v="4201" actId="14100"/>
          <ac:spMkLst>
            <pc:docMk/>
            <pc:sldMk cId="3185099471" sldId="265"/>
            <ac:spMk id="2" creationId="{3E6E85AA-798F-A423-8254-7BE8315BB4D5}"/>
          </ac:spMkLst>
        </pc:spChg>
        <pc:spChg chg="add del">
          <ac:chgData name="vadimkiniabaev@outlook.com" userId="74c86aedb24fe6c9" providerId="LiveId" clId="{17BA848A-00AC-459C-9A2E-2D19B6BC83C8}" dt="2022-06-22T22:04:15.072" v="3121" actId="22"/>
          <ac:spMkLst>
            <pc:docMk/>
            <pc:sldMk cId="3185099471" sldId="265"/>
            <ac:spMk id="3" creationId="{CAEF43E0-CCB7-67B5-BE5F-583A346FF9F0}"/>
          </ac:spMkLst>
        </pc:spChg>
        <pc:spChg chg="add mod">
          <ac:chgData name="vadimkiniabaev@outlook.com" userId="74c86aedb24fe6c9" providerId="LiveId" clId="{17BA848A-00AC-459C-9A2E-2D19B6BC83C8}" dt="2022-06-22T22:38:37.610" v="4197" actId="20577"/>
          <ac:spMkLst>
            <pc:docMk/>
            <pc:sldMk cId="3185099471" sldId="265"/>
            <ac:spMk id="14" creationId="{07D8E369-364E-27D4-CA34-EABC4E38ED0B}"/>
          </ac:spMkLst>
        </pc:spChg>
        <pc:spChg chg="add del mod">
          <ac:chgData name="vadimkiniabaev@outlook.com" userId="74c86aedb24fe6c9" providerId="LiveId" clId="{17BA848A-00AC-459C-9A2E-2D19B6BC83C8}" dt="2022-06-22T22:35:08.613" v="3978"/>
          <ac:spMkLst>
            <pc:docMk/>
            <pc:sldMk cId="3185099471" sldId="265"/>
            <ac:spMk id="15" creationId="{59C43741-F827-2E90-1B72-01242B4D7B09}"/>
          </ac:spMkLst>
        </pc:spChg>
        <pc:spChg chg="add del mod">
          <ac:chgData name="vadimkiniabaev@outlook.com" userId="74c86aedb24fe6c9" providerId="LiveId" clId="{17BA848A-00AC-459C-9A2E-2D19B6BC83C8}" dt="2022-06-22T22:35:03.744" v="3975"/>
          <ac:spMkLst>
            <pc:docMk/>
            <pc:sldMk cId="3185099471" sldId="265"/>
            <ac:spMk id="16" creationId="{4549DE18-E19C-872E-C3A0-D1EA51990A68}"/>
          </ac:spMkLst>
        </pc:spChg>
        <pc:spChg chg="add mod">
          <ac:chgData name="vadimkiniabaev@outlook.com" userId="74c86aedb24fe6c9" providerId="LiveId" clId="{17BA848A-00AC-459C-9A2E-2D19B6BC83C8}" dt="2022-06-22T22:35:46.500" v="4038" actId="5793"/>
          <ac:spMkLst>
            <pc:docMk/>
            <pc:sldMk cId="3185099471" sldId="265"/>
            <ac:spMk id="17" creationId="{6529175B-6914-A37D-CFF6-368001B2CF2A}"/>
          </ac:spMkLst>
        </pc:spChg>
        <pc:picChg chg="add del">
          <ac:chgData name="vadimkiniabaev@outlook.com" userId="74c86aedb24fe6c9" providerId="LiveId" clId="{17BA848A-00AC-459C-9A2E-2D19B6BC83C8}" dt="2022-06-22T21:39:49.415" v="3116" actId="22"/>
          <ac:picMkLst>
            <pc:docMk/>
            <pc:sldMk cId="3185099471" sldId="265"/>
            <ac:picMk id="5" creationId="{A7AB6C25-A5B5-4556-C40D-82A2A191529A}"/>
          </ac:picMkLst>
        </pc:picChg>
        <pc:picChg chg="add del mod ord">
          <ac:chgData name="vadimkiniabaev@outlook.com" userId="74c86aedb24fe6c9" providerId="LiveId" clId="{17BA848A-00AC-459C-9A2E-2D19B6BC83C8}" dt="2022-06-22T21:40:16.998" v="3120" actId="22"/>
          <ac:picMkLst>
            <pc:docMk/>
            <pc:sldMk cId="3185099471" sldId="265"/>
            <ac:picMk id="7" creationId="{2DBFED3F-5046-D4A6-22D0-4FA9DF017FBB}"/>
          </ac:picMkLst>
        </pc:picChg>
        <pc:picChg chg="add mod ord">
          <ac:chgData name="vadimkiniabaev@outlook.com" userId="74c86aedb24fe6c9" providerId="LiveId" clId="{17BA848A-00AC-459C-9A2E-2D19B6BC83C8}" dt="2022-06-22T22:38:58.402" v="4202" actId="1076"/>
          <ac:picMkLst>
            <pc:docMk/>
            <pc:sldMk cId="3185099471" sldId="265"/>
            <ac:picMk id="9" creationId="{AC4BE0B1-FB57-D569-70B9-C230B8527F8D}"/>
          </ac:picMkLst>
        </pc:picChg>
        <pc:picChg chg="add del mod">
          <ac:chgData name="vadimkiniabaev@outlook.com" userId="74c86aedb24fe6c9" providerId="LiveId" clId="{17BA848A-00AC-459C-9A2E-2D19B6BC83C8}" dt="2022-06-22T22:08:43.243" v="3145" actId="478"/>
          <ac:picMkLst>
            <pc:docMk/>
            <pc:sldMk cId="3185099471" sldId="265"/>
            <ac:picMk id="11" creationId="{EA66151C-962E-42CD-BBC0-0ABF7EF26C0F}"/>
          </ac:picMkLst>
        </pc:picChg>
        <pc:picChg chg="add del mod">
          <ac:chgData name="vadimkiniabaev@outlook.com" userId="74c86aedb24fe6c9" providerId="LiveId" clId="{17BA848A-00AC-459C-9A2E-2D19B6BC83C8}" dt="2022-06-22T22:29:52.395" v="3906" actId="478"/>
          <ac:picMkLst>
            <pc:docMk/>
            <pc:sldMk cId="3185099471" sldId="265"/>
            <ac:picMk id="13" creationId="{EC81F23C-5BE0-9DA5-4735-2932FC7750D8}"/>
          </ac:picMkLst>
        </pc:picChg>
        <pc:picChg chg="add del mod">
          <ac:chgData name="vadimkiniabaev@outlook.com" userId="74c86aedb24fe6c9" providerId="LiveId" clId="{17BA848A-00AC-459C-9A2E-2D19B6BC83C8}" dt="2022-06-22T22:38:58.774" v="4203"/>
          <ac:picMkLst>
            <pc:docMk/>
            <pc:sldMk cId="3185099471" sldId="265"/>
            <ac:picMk id="18" creationId="{B6440F33-74DB-5D6D-8279-1FD088E4526F}"/>
          </ac:picMkLst>
        </pc:picChg>
      </pc:sldChg>
      <pc:sldChg chg="addSp delSp modSp new mod ord modNotesTx">
        <pc:chgData name="vadimkiniabaev@outlook.com" userId="74c86aedb24fe6c9" providerId="LiveId" clId="{17BA848A-00AC-459C-9A2E-2D19B6BC83C8}" dt="2022-06-22T22:48:51.790" v="4547" actId="20577"/>
        <pc:sldMkLst>
          <pc:docMk/>
          <pc:sldMk cId="2943320343" sldId="266"/>
        </pc:sldMkLst>
        <pc:spChg chg="mod">
          <ac:chgData name="vadimkiniabaev@outlook.com" userId="74c86aedb24fe6c9" providerId="LiveId" clId="{17BA848A-00AC-459C-9A2E-2D19B6BC83C8}" dt="2022-06-22T22:07:58.923" v="3144" actId="20577"/>
          <ac:spMkLst>
            <pc:docMk/>
            <pc:sldMk cId="2943320343" sldId="266"/>
            <ac:spMk id="2" creationId="{A47591EF-DC3D-95A5-18DC-31A075903F80}"/>
          </ac:spMkLst>
        </pc:spChg>
        <pc:spChg chg="del">
          <ac:chgData name="vadimkiniabaev@outlook.com" userId="74c86aedb24fe6c9" providerId="LiveId" clId="{17BA848A-00AC-459C-9A2E-2D19B6BC83C8}" dt="2022-06-22T22:09:29.829" v="3151" actId="22"/>
          <ac:spMkLst>
            <pc:docMk/>
            <pc:sldMk cId="2943320343" sldId="266"/>
            <ac:spMk id="3" creationId="{10965B3C-C545-B725-BA38-34AD870AA23C}"/>
          </ac:spMkLst>
        </pc:spChg>
        <pc:spChg chg="add mod">
          <ac:chgData name="vadimkiniabaev@outlook.com" userId="74c86aedb24fe6c9" providerId="LiveId" clId="{17BA848A-00AC-459C-9A2E-2D19B6BC83C8}" dt="2022-06-22T22:48:51.790" v="4547" actId="20577"/>
          <ac:spMkLst>
            <pc:docMk/>
            <pc:sldMk cId="2943320343" sldId="266"/>
            <ac:spMk id="6" creationId="{A6BA70E7-5AF2-AACB-3EBF-590EA867FA4D}"/>
          </ac:spMkLst>
        </pc:spChg>
        <pc:picChg chg="add mod ord">
          <ac:chgData name="vadimkiniabaev@outlook.com" userId="74c86aedb24fe6c9" providerId="LiveId" clId="{17BA848A-00AC-459C-9A2E-2D19B6BC83C8}" dt="2022-06-22T22:23:43.529" v="3303" actId="1076"/>
          <ac:picMkLst>
            <pc:docMk/>
            <pc:sldMk cId="2943320343" sldId="266"/>
            <ac:picMk id="5" creationId="{A90AFC78-BDC4-0BD7-DF32-202178D1749B}"/>
          </ac:picMkLst>
        </pc:picChg>
        <pc:picChg chg="add del mod">
          <ac:chgData name="vadimkiniabaev@outlook.com" userId="74c86aedb24fe6c9" providerId="LiveId" clId="{17BA848A-00AC-459C-9A2E-2D19B6BC83C8}" dt="2022-06-22T22:39:21.421" v="4207" actId="21"/>
          <ac:picMkLst>
            <pc:docMk/>
            <pc:sldMk cId="2943320343" sldId="266"/>
            <ac:picMk id="8" creationId="{296CE0BE-2D90-AB2C-C178-2512551C1777}"/>
          </ac:picMkLst>
        </pc:picChg>
        <pc:picChg chg="add mod">
          <ac:chgData name="vadimkiniabaev@outlook.com" userId="74c86aedb24fe6c9" providerId="LiveId" clId="{17BA848A-00AC-459C-9A2E-2D19B6BC83C8}" dt="2022-06-22T22:48:18.605" v="4455" actId="1076"/>
          <ac:picMkLst>
            <pc:docMk/>
            <pc:sldMk cId="2943320343" sldId="266"/>
            <ac:picMk id="10" creationId="{14D51C4E-1758-F05A-FD5D-B3C81EFE7041}"/>
          </ac:picMkLst>
        </pc:picChg>
      </pc:sldChg>
      <pc:sldChg chg="addSp delSp modSp new mod">
        <pc:chgData name="vadimkiniabaev@outlook.com" userId="74c86aedb24fe6c9" providerId="LiveId" clId="{17BA848A-00AC-459C-9A2E-2D19B6BC83C8}" dt="2022-06-22T22:40:18.701" v="4262" actId="20577"/>
        <pc:sldMkLst>
          <pc:docMk/>
          <pc:sldMk cId="4082406400" sldId="267"/>
        </pc:sldMkLst>
        <pc:spChg chg="mod">
          <ac:chgData name="vadimkiniabaev@outlook.com" userId="74c86aedb24fe6c9" providerId="LiveId" clId="{17BA848A-00AC-459C-9A2E-2D19B6BC83C8}" dt="2022-06-22T22:39:11.968" v="4205" actId="1076"/>
          <ac:spMkLst>
            <pc:docMk/>
            <pc:sldMk cId="4082406400" sldId="267"/>
            <ac:spMk id="2" creationId="{17CC9946-349B-F399-55B4-6A31230D2FCF}"/>
          </ac:spMkLst>
        </pc:spChg>
        <pc:spChg chg="del">
          <ac:chgData name="vadimkiniabaev@outlook.com" userId="74c86aedb24fe6c9" providerId="LiveId" clId="{17BA848A-00AC-459C-9A2E-2D19B6BC83C8}" dt="2022-06-22T22:28:48.679" v="3887"/>
          <ac:spMkLst>
            <pc:docMk/>
            <pc:sldMk cId="4082406400" sldId="267"/>
            <ac:spMk id="3" creationId="{4D02AB45-F6F6-A704-8170-FCBA11063D0F}"/>
          </ac:spMkLst>
        </pc:spChg>
        <pc:spChg chg="add mod">
          <ac:chgData name="vadimkiniabaev@outlook.com" userId="74c86aedb24fe6c9" providerId="LiveId" clId="{17BA848A-00AC-459C-9A2E-2D19B6BC83C8}" dt="2022-06-22T22:40:18.701" v="4262" actId="20577"/>
          <ac:spMkLst>
            <pc:docMk/>
            <pc:sldMk cId="4082406400" sldId="267"/>
            <ac:spMk id="5" creationId="{FBA7049B-4D27-F850-B3C6-17C72EA5D602}"/>
          </ac:spMkLst>
        </pc:spChg>
        <pc:picChg chg="add mod">
          <ac:chgData name="vadimkiniabaev@outlook.com" userId="74c86aedb24fe6c9" providerId="LiveId" clId="{17BA848A-00AC-459C-9A2E-2D19B6BC83C8}" dt="2022-06-22T22:39:18.498" v="4206" actId="1076"/>
          <ac:picMkLst>
            <pc:docMk/>
            <pc:sldMk cId="4082406400" sldId="267"/>
            <ac:picMk id="4" creationId="{57A855DE-3B51-2411-BA15-1C9B17F8D8AE}"/>
          </ac:picMkLst>
        </pc:picChg>
        <pc:picChg chg="add mod">
          <ac:chgData name="vadimkiniabaev@outlook.com" userId="74c86aedb24fe6c9" providerId="LiveId" clId="{17BA848A-00AC-459C-9A2E-2D19B6BC83C8}" dt="2022-06-22T22:39:25.172" v="4209" actId="1076"/>
          <ac:picMkLst>
            <pc:docMk/>
            <pc:sldMk cId="4082406400" sldId="267"/>
            <ac:picMk id="6" creationId="{F3732868-BB8B-ED93-C331-34A01550898E}"/>
          </ac:picMkLst>
        </pc:picChg>
      </pc:sldChg>
      <pc:sldChg chg="addSp delSp modSp new mod">
        <pc:chgData name="vadimkiniabaev@outlook.com" userId="74c86aedb24fe6c9" providerId="LiveId" clId="{17BA848A-00AC-459C-9A2E-2D19B6BC83C8}" dt="2022-06-22T22:53:58.543" v="4711" actId="1076"/>
        <pc:sldMkLst>
          <pc:docMk/>
          <pc:sldMk cId="4259684393" sldId="268"/>
        </pc:sldMkLst>
        <pc:spChg chg="mod">
          <ac:chgData name="vadimkiniabaev@outlook.com" userId="74c86aedb24fe6c9" providerId="LiveId" clId="{17BA848A-00AC-459C-9A2E-2D19B6BC83C8}" dt="2022-06-22T22:53:27" v="4678" actId="20577"/>
          <ac:spMkLst>
            <pc:docMk/>
            <pc:sldMk cId="4259684393" sldId="268"/>
            <ac:spMk id="2" creationId="{0AD1B1B7-5E7D-9E84-24FB-30C3272A0D1A}"/>
          </ac:spMkLst>
        </pc:spChg>
        <pc:spChg chg="del">
          <ac:chgData name="vadimkiniabaev@outlook.com" userId="74c86aedb24fe6c9" providerId="LiveId" clId="{17BA848A-00AC-459C-9A2E-2D19B6BC83C8}" dt="2022-06-22T22:53:19.233" v="4657" actId="22"/>
          <ac:spMkLst>
            <pc:docMk/>
            <pc:sldMk cId="4259684393" sldId="268"/>
            <ac:spMk id="3" creationId="{35DAA0BD-72E9-325E-EF13-926929A881B9}"/>
          </ac:spMkLst>
        </pc:spChg>
        <pc:picChg chg="add mod ord">
          <ac:chgData name="vadimkiniabaev@outlook.com" userId="74c86aedb24fe6c9" providerId="LiveId" clId="{17BA848A-00AC-459C-9A2E-2D19B6BC83C8}" dt="2022-06-22T22:53:58.543" v="4711" actId="1076"/>
          <ac:picMkLst>
            <pc:docMk/>
            <pc:sldMk cId="4259684393" sldId="268"/>
            <ac:picMk id="5" creationId="{A80D9C88-E6CB-4C88-0795-8B8F491584B7}"/>
          </ac:picMkLst>
        </pc:picChg>
      </pc:sldChg>
      <pc:sldChg chg="addSp delSp modSp new mod">
        <pc:chgData name="vadimkiniabaev@outlook.com" userId="74c86aedb24fe6c9" providerId="LiveId" clId="{17BA848A-00AC-459C-9A2E-2D19B6BC83C8}" dt="2022-06-22T22:58:51.108" v="5042" actId="20577"/>
        <pc:sldMkLst>
          <pc:docMk/>
          <pc:sldMk cId="430943476" sldId="269"/>
        </pc:sldMkLst>
        <pc:spChg chg="mod">
          <ac:chgData name="vadimkiniabaev@outlook.com" userId="74c86aedb24fe6c9" providerId="LiveId" clId="{17BA848A-00AC-459C-9A2E-2D19B6BC83C8}" dt="2022-06-22T22:53:44.421" v="4710" actId="20577"/>
          <ac:spMkLst>
            <pc:docMk/>
            <pc:sldMk cId="430943476" sldId="269"/>
            <ac:spMk id="2" creationId="{38C82D63-90EE-E600-326A-90C39A3926AF}"/>
          </ac:spMkLst>
        </pc:spChg>
        <pc:spChg chg="del">
          <ac:chgData name="vadimkiniabaev@outlook.com" userId="74c86aedb24fe6c9" providerId="LiveId" clId="{17BA848A-00AC-459C-9A2E-2D19B6BC83C8}" dt="2022-06-22T22:54:36.185" v="4712" actId="22"/>
          <ac:spMkLst>
            <pc:docMk/>
            <pc:sldMk cId="430943476" sldId="269"/>
            <ac:spMk id="3" creationId="{F225D80C-731C-6548-687D-935CFA83D58C}"/>
          </ac:spMkLst>
        </pc:spChg>
        <pc:spChg chg="add mod">
          <ac:chgData name="vadimkiniabaev@outlook.com" userId="74c86aedb24fe6c9" providerId="LiveId" clId="{17BA848A-00AC-459C-9A2E-2D19B6BC83C8}" dt="2022-06-22T22:58:51.108" v="5042" actId="20577"/>
          <ac:spMkLst>
            <pc:docMk/>
            <pc:sldMk cId="430943476" sldId="269"/>
            <ac:spMk id="8" creationId="{95D56CA5-AB9A-4DF2-18FD-185D961E5FA7}"/>
          </ac:spMkLst>
        </pc:spChg>
        <pc:picChg chg="add mod ord">
          <ac:chgData name="vadimkiniabaev@outlook.com" userId="74c86aedb24fe6c9" providerId="LiveId" clId="{17BA848A-00AC-459C-9A2E-2D19B6BC83C8}" dt="2022-06-22T22:55:23.812" v="4717" actId="1076"/>
          <ac:picMkLst>
            <pc:docMk/>
            <pc:sldMk cId="430943476" sldId="269"/>
            <ac:picMk id="5" creationId="{801C794F-7B60-C2E1-27B7-C1A85308D5CD}"/>
          </ac:picMkLst>
        </pc:picChg>
        <pc:picChg chg="add mod">
          <ac:chgData name="vadimkiniabaev@outlook.com" userId="74c86aedb24fe6c9" providerId="LiveId" clId="{17BA848A-00AC-459C-9A2E-2D19B6BC83C8}" dt="2022-06-22T22:55:17.755" v="4716" actId="1076"/>
          <ac:picMkLst>
            <pc:docMk/>
            <pc:sldMk cId="430943476" sldId="269"/>
            <ac:picMk id="7" creationId="{BEA47382-9C1D-36DA-A845-901C1650105A}"/>
          </ac:picMkLst>
        </pc:picChg>
      </pc:sldChg>
      <pc:sldChg chg="addSp delSp modSp new mod">
        <pc:chgData name="vadimkiniabaev@outlook.com" userId="74c86aedb24fe6c9" providerId="LiveId" clId="{17BA848A-00AC-459C-9A2E-2D19B6BC83C8}" dt="2022-06-22T23:00:03.322" v="5075" actId="20577"/>
        <pc:sldMkLst>
          <pc:docMk/>
          <pc:sldMk cId="1293018238" sldId="270"/>
        </pc:sldMkLst>
        <pc:spChg chg="mod">
          <ac:chgData name="vadimkiniabaev@outlook.com" userId="74c86aedb24fe6c9" providerId="LiveId" clId="{17BA848A-00AC-459C-9A2E-2D19B6BC83C8}" dt="2022-06-22T23:00:03.322" v="5075" actId="20577"/>
          <ac:spMkLst>
            <pc:docMk/>
            <pc:sldMk cId="1293018238" sldId="270"/>
            <ac:spMk id="2" creationId="{7A2536FC-0E45-1E0F-CBF7-662CE43C0DB4}"/>
          </ac:spMkLst>
        </pc:spChg>
        <pc:spChg chg="del">
          <ac:chgData name="vadimkiniabaev@outlook.com" userId="74c86aedb24fe6c9" providerId="LiveId" clId="{17BA848A-00AC-459C-9A2E-2D19B6BC83C8}" dt="2022-06-22T22:59:53.528" v="5044" actId="22"/>
          <ac:spMkLst>
            <pc:docMk/>
            <pc:sldMk cId="1293018238" sldId="270"/>
            <ac:spMk id="3" creationId="{7446BB4C-07F2-B354-B96A-D7BE01C340AB}"/>
          </ac:spMkLst>
        </pc:spChg>
        <pc:picChg chg="add mod ord">
          <ac:chgData name="vadimkiniabaev@outlook.com" userId="74c86aedb24fe6c9" providerId="LiveId" clId="{17BA848A-00AC-459C-9A2E-2D19B6BC83C8}" dt="2022-06-22T22:59:53.528" v="5044" actId="22"/>
          <ac:picMkLst>
            <pc:docMk/>
            <pc:sldMk cId="1293018238" sldId="270"/>
            <ac:picMk id="5" creationId="{7D4C5CE6-E740-F0A1-F1B1-9272112FF366}"/>
          </ac:picMkLst>
        </pc:picChg>
      </pc:sldChg>
      <pc:sldChg chg="addSp delSp modSp new mod">
        <pc:chgData name="vadimkiniabaev@outlook.com" userId="74c86aedb24fe6c9" providerId="LiveId" clId="{17BA848A-00AC-459C-9A2E-2D19B6BC83C8}" dt="2022-06-22T23:05:33.524" v="5433" actId="1076"/>
        <pc:sldMkLst>
          <pc:docMk/>
          <pc:sldMk cId="4190964079" sldId="271"/>
        </pc:sldMkLst>
        <pc:spChg chg="mod">
          <ac:chgData name="vadimkiniabaev@outlook.com" userId="74c86aedb24fe6c9" providerId="LiveId" clId="{17BA848A-00AC-459C-9A2E-2D19B6BC83C8}" dt="2022-06-22T23:00:18.180" v="5099" actId="20577"/>
          <ac:spMkLst>
            <pc:docMk/>
            <pc:sldMk cId="4190964079" sldId="271"/>
            <ac:spMk id="2" creationId="{A83C3F1F-A46F-5C28-FC89-10AD4A78864E}"/>
          </ac:spMkLst>
        </pc:spChg>
        <pc:spChg chg="del">
          <ac:chgData name="vadimkiniabaev@outlook.com" userId="74c86aedb24fe6c9" providerId="LiveId" clId="{17BA848A-00AC-459C-9A2E-2D19B6BC83C8}" dt="2022-06-22T23:01:29.270" v="5120" actId="22"/>
          <ac:spMkLst>
            <pc:docMk/>
            <pc:sldMk cId="4190964079" sldId="271"/>
            <ac:spMk id="3" creationId="{98821599-13DD-1341-F241-4F1500EDCD04}"/>
          </ac:spMkLst>
        </pc:spChg>
        <pc:spChg chg="add mod">
          <ac:chgData name="vadimkiniabaev@outlook.com" userId="74c86aedb24fe6c9" providerId="LiveId" clId="{17BA848A-00AC-459C-9A2E-2D19B6BC83C8}" dt="2022-06-22T23:05:33.524" v="5433" actId="1076"/>
          <ac:spMkLst>
            <pc:docMk/>
            <pc:sldMk cId="4190964079" sldId="271"/>
            <ac:spMk id="6" creationId="{A4C6DFFB-38D5-836A-A524-217356CEDF26}"/>
          </ac:spMkLst>
        </pc:spChg>
        <pc:picChg chg="add mod ord">
          <ac:chgData name="vadimkiniabaev@outlook.com" userId="74c86aedb24fe6c9" providerId="LiveId" clId="{17BA848A-00AC-459C-9A2E-2D19B6BC83C8}" dt="2022-06-22T23:01:39.574" v="5121" actId="1076"/>
          <ac:picMkLst>
            <pc:docMk/>
            <pc:sldMk cId="4190964079" sldId="271"/>
            <ac:picMk id="5" creationId="{955AE439-9D25-1671-B747-BCC453AFD054}"/>
          </ac:picMkLst>
        </pc:picChg>
      </pc:sldChg>
      <pc:sldChg chg="modSp new mod">
        <pc:chgData name="vadimkiniabaev@outlook.com" userId="74c86aedb24fe6c9" providerId="LiveId" clId="{17BA848A-00AC-459C-9A2E-2D19B6BC83C8}" dt="2022-06-22T23:00:28.470" v="5119" actId="20577"/>
        <pc:sldMkLst>
          <pc:docMk/>
          <pc:sldMk cId="2681880842" sldId="272"/>
        </pc:sldMkLst>
        <pc:spChg chg="mod">
          <ac:chgData name="vadimkiniabaev@outlook.com" userId="74c86aedb24fe6c9" providerId="LiveId" clId="{17BA848A-00AC-459C-9A2E-2D19B6BC83C8}" dt="2022-06-22T23:00:28.470" v="5119" actId="20577"/>
          <ac:spMkLst>
            <pc:docMk/>
            <pc:sldMk cId="2681880842" sldId="272"/>
            <ac:spMk id="2" creationId="{1B6F5C78-E34E-79CD-7AB8-369123AA5161}"/>
          </ac:spMkLst>
        </pc:spChg>
      </pc:sldChg>
      <pc:sldChg chg="addSp delSp modSp new mod">
        <pc:chgData name="vadimkiniabaev@outlook.com" userId="74c86aedb24fe6c9" providerId="LiveId" clId="{17BA848A-00AC-459C-9A2E-2D19B6BC83C8}" dt="2022-06-22T23:12:21.576" v="5817"/>
        <pc:sldMkLst>
          <pc:docMk/>
          <pc:sldMk cId="3304733133" sldId="273"/>
        </pc:sldMkLst>
        <pc:spChg chg="mod">
          <ac:chgData name="vadimkiniabaev@outlook.com" userId="74c86aedb24fe6c9" providerId="LiveId" clId="{17BA848A-00AC-459C-9A2E-2D19B6BC83C8}" dt="2022-06-22T23:03:18.026" v="5430" actId="20577"/>
          <ac:spMkLst>
            <pc:docMk/>
            <pc:sldMk cId="3304733133" sldId="273"/>
            <ac:spMk id="2" creationId="{DD2B000A-4521-CFFF-1CF5-67F8CF0B9FC7}"/>
          </ac:spMkLst>
        </pc:spChg>
        <pc:spChg chg="del">
          <ac:chgData name="vadimkiniabaev@outlook.com" userId="74c86aedb24fe6c9" providerId="LiveId" clId="{17BA848A-00AC-459C-9A2E-2D19B6BC83C8}" dt="2022-06-22T23:03:56.334" v="5431" actId="22"/>
          <ac:spMkLst>
            <pc:docMk/>
            <pc:sldMk cId="3304733133" sldId="273"/>
            <ac:spMk id="3" creationId="{0F81005F-97CA-BD1A-184F-DF6074D43600}"/>
          </ac:spMkLst>
        </pc:spChg>
        <pc:spChg chg="add mod">
          <ac:chgData name="vadimkiniabaev@outlook.com" userId="74c86aedb24fe6c9" providerId="LiveId" clId="{17BA848A-00AC-459C-9A2E-2D19B6BC83C8}" dt="2022-06-22T23:12:21.576" v="5817"/>
          <ac:spMkLst>
            <pc:docMk/>
            <pc:sldMk cId="3304733133" sldId="273"/>
            <ac:spMk id="6" creationId="{CDA49C17-6F70-A2D4-E6B3-45A3174AB411}"/>
          </ac:spMkLst>
        </pc:spChg>
        <pc:picChg chg="add mod ord">
          <ac:chgData name="vadimkiniabaev@outlook.com" userId="74c86aedb24fe6c9" providerId="LiveId" clId="{17BA848A-00AC-459C-9A2E-2D19B6BC83C8}" dt="2022-06-22T23:04:01.957" v="5432" actId="1076"/>
          <ac:picMkLst>
            <pc:docMk/>
            <pc:sldMk cId="3304733133" sldId="273"/>
            <ac:picMk id="5" creationId="{04F3C63A-602D-71B0-755E-7FEF14331609}"/>
          </ac:picMkLst>
        </pc:picChg>
      </pc:sldChg>
      <pc:sldChg chg="modSp new mod">
        <pc:chgData name="vadimkiniabaev@outlook.com" userId="74c86aedb24fe6c9" providerId="LiveId" clId="{17BA848A-00AC-459C-9A2E-2D19B6BC83C8}" dt="2022-06-22T23:09:53.615" v="5704" actId="20577"/>
        <pc:sldMkLst>
          <pc:docMk/>
          <pc:sldMk cId="666293950" sldId="274"/>
        </pc:sldMkLst>
        <pc:spChg chg="mod">
          <ac:chgData name="vadimkiniabaev@outlook.com" userId="74c86aedb24fe6c9" providerId="LiveId" clId="{17BA848A-00AC-459C-9A2E-2D19B6BC83C8}" dt="2022-06-22T23:09:53.615" v="5704" actId="20577"/>
          <ac:spMkLst>
            <pc:docMk/>
            <pc:sldMk cId="666293950" sldId="274"/>
            <ac:spMk id="2" creationId="{17CDFFDD-32AF-8BC5-6579-60A9F5B88C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928C-51B5-47CF-84C7-11DC2D8305FC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D5C57-F55C-4CE9-8958-29B6306704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27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D5C57-F55C-4CE9-8958-29B63067041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246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BB495C5-9C0E-47A9-B5C9-C7280527AF8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32EBD11-9448-4436-B5A3-4687730194A4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1083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95C5-9C0E-47A9-B5C9-C7280527AF8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BD11-9448-4436-B5A3-4687730194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93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95C5-9C0E-47A9-B5C9-C7280527AF8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BD11-9448-4436-B5A3-4687730194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889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95C5-9C0E-47A9-B5C9-C7280527AF8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BD11-9448-4436-B5A3-4687730194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106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95C5-9C0E-47A9-B5C9-C7280527AF8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BD11-9448-4436-B5A3-4687730194A4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137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95C5-9C0E-47A9-B5C9-C7280527AF8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BD11-9448-4436-B5A3-4687730194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772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95C5-9C0E-47A9-B5C9-C7280527AF8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BD11-9448-4436-B5A3-4687730194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677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95C5-9C0E-47A9-B5C9-C7280527AF8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BD11-9448-4436-B5A3-4687730194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510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95C5-9C0E-47A9-B5C9-C7280527AF8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BD11-9448-4436-B5A3-4687730194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728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95C5-9C0E-47A9-B5C9-C7280527AF8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BD11-9448-4436-B5A3-4687730194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85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95C5-9C0E-47A9-B5C9-C7280527AF8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BD11-9448-4436-B5A3-4687730194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387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BB495C5-9C0E-47A9-B5C9-C7280527AF8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EBD11-9448-4436-B5A3-4687730194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778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2CED6-BA29-FED7-02B7-652DB2904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HALI SAHA UYGULAMASI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DCD7D25-A2BC-5C92-3750-9DE52D9C2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VADİM KİNİABAEV</a:t>
            </a:r>
          </a:p>
          <a:p>
            <a:r>
              <a:rPr lang="tr-TR" dirty="0"/>
              <a:t>1191602603</a:t>
            </a:r>
          </a:p>
        </p:txBody>
      </p:sp>
    </p:spTree>
    <p:extLst>
      <p:ext uri="{BB962C8B-B14F-4D97-AF65-F5344CB8AC3E}">
        <p14:creationId xmlns:p14="http://schemas.microsoft.com/office/powerpoint/2010/main" val="32121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6E85AA-798F-A423-8254-7BE8315B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ABONELİK SAYFASI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AC4BE0B1-FB57-D569-70B9-C230B8527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025" y="2097682"/>
            <a:ext cx="5087060" cy="3724795"/>
          </a:xfrm>
        </p:spPr>
      </p:pic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07D8E369-364E-27D4-CA34-EABC4E38ED0B}"/>
              </a:ext>
            </a:extLst>
          </p:cNvPr>
          <p:cNvSpPr txBox="1">
            <a:spLocks/>
          </p:cNvSpPr>
          <p:nvPr/>
        </p:nvSpPr>
        <p:spPr>
          <a:xfrm>
            <a:off x="6809173" y="1864311"/>
            <a:ext cx="3829294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Abonelik sayfasında ilk önce </a:t>
            </a:r>
            <a:r>
              <a:rPr lang="tr-TR" dirty="0" err="1"/>
              <a:t>statelerimizi</a:t>
            </a:r>
            <a:r>
              <a:rPr lang="tr-TR" dirty="0"/>
              <a:t> tanımlıyoruz. Bu </a:t>
            </a:r>
            <a:r>
              <a:rPr lang="tr-TR" dirty="0" err="1"/>
              <a:t>stateler</a:t>
            </a:r>
            <a:r>
              <a:rPr lang="tr-TR" dirty="0"/>
              <a:t> aynı zamanda ileride kullanıcıdan alacağımız değerleri içerecek.</a:t>
            </a:r>
          </a:p>
        </p:txBody>
      </p:sp>
      <p:sp>
        <p:nvSpPr>
          <p:cNvPr id="17" name="İçerik Yer Tutucusu 2">
            <a:extLst>
              <a:ext uri="{FF2B5EF4-FFF2-40B4-BE49-F238E27FC236}">
                <a16:creationId xmlns:a16="http://schemas.microsoft.com/office/drawing/2014/main" id="{6529175B-6914-A37D-CFF6-368001B2CF2A}"/>
              </a:ext>
            </a:extLst>
          </p:cNvPr>
          <p:cNvSpPr txBox="1">
            <a:spLocks/>
          </p:cNvSpPr>
          <p:nvPr/>
        </p:nvSpPr>
        <p:spPr>
          <a:xfrm>
            <a:off x="6961573" y="2016711"/>
            <a:ext cx="3829294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509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CC9946-349B-F399-55B4-6A31230D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53891"/>
            <a:ext cx="9692640" cy="776922"/>
          </a:xfrm>
        </p:spPr>
        <p:txBody>
          <a:bodyPr/>
          <a:lstStyle/>
          <a:p>
            <a:r>
              <a:rPr lang="tr-TR" dirty="0"/>
              <a:t>ABONELİK SAYFASI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57A855DE-3B51-2411-BA15-1C9B17F8D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97" y="1340840"/>
            <a:ext cx="6106377" cy="3553321"/>
          </a:xfrm>
          <a:prstGeom prst="rect">
            <a:avLst/>
          </a:prstGeom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FBA7049B-4D27-F850-B3C6-17C72EA5D602}"/>
              </a:ext>
            </a:extLst>
          </p:cNvPr>
          <p:cNvSpPr txBox="1">
            <a:spLocks/>
          </p:cNvSpPr>
          <p:nvPr/>
        </p:nvSpPr>
        <p:spPr>
          <a:xfrm>
            <a:off x="6809173" y="1864311"/>
            <a:ext cx="3829294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Daha sonrasında  </a:t>
            </a:r>
            <a:r>
              <a:rPr lang="tr-TR" dirty="0" err="1"/>
              <a:t>handleChange</a:t>
            </a:r>
            <a:r>
              <a:rPr lang="tr-TR" dirty="0"/>
              <a:t> kullanarak </a:t>
            </a:r>
            <a:r>
              <a:rPr lang="tr-TR" dirty="0" err="1"/>
              <a:t>statelerimizi</a:t>
            </a:r>
            <a:r>
              <a:rPr lang="tr-TR" dirty="0"/>
              <a:t> kullanıcıdan aldığımız verilerle güncelliyoruz. </a:t>
            </a:r>
          </a:p>
          <a:p>
            <a:r>
              <a:rPr lang="tr-TR" dirty="0"/>
              <a:t>Bu güncelleme sırasında </a:t>
            </a:r>
            <a:r>
              <a:rPr lang="tr-TR" dirty="0" err="1"/>
              <a:t>inputların</a:t>
            </a:r>
            <a:r>
              <a:rPr lang="tr-TR" dirty="0"/>
              <a:t> name özelliğini kullanıyoruz. Eğer name yanlış verilirse </a:t>
            </a:r>
            <a:r>
              <a:rPr lang="tr-TR" dirty="0" err="1"/>
              <a:t>stateler</a:t>
            </a:r>
            <a:r>
              <a:rPr lang="tr-TR" dirty="0"/>
              <a:t> güncellenmez ve veri alınmaz.</a:t>
            </a:r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3732868-BB8B-ED93-C331-34A01550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985" y="4894161"/>
            <a:ext cx="216247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6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7591EF-DC3D-95A5-18DC-31A07590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ABONELİK SAYFASI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90AFC78-BDC4-0BD7-DF32-202178D17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386" y="1838102"/>
            <a:ext cx="4477375" cy="3181794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A6BA70E7-5AF2-AACB-3EBF-590EA867FA4D}"/>
              </a:ext>
            </a:extLst>
          </p:cNvPr>
          <p:cNvSpPr txBox="1">
            <a:spLocks/>
          </p:cNvSpPr>
          <p:nvPr/>
        </p:nvSpPr>
        <p:spPr>
          <a:xfrm>
            <a:off x="6027938" y="1828800"/>
            <a:ext cx="3829294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Stateler</a:t>
            </a:r>
            <a:r>
              <a:rPr lang="tr-TR" dirty="0"/>
              <a:t> güncellendikten sonra listem adlı bir </a:t>
            </a:r>
            <a:r>
              <a:rPr lang="tr-TR" dirty="0" err="1"/>
              <a:t>array’e</a:t>
            </a:r>
            <a:r>
              <a:rPr lang="tr-TR" dirty="0"/>
              <a:t> kaydediliyor ve o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localstorage’ye</a:t>
            </a:r>
            <a:r>
              <a:rPr lang="tr-TR" dirty="0"/>
              <a:t> kaydediyoruz.</a:t>
            </a:r>
          </a:p>
          <a:p>
            <a:r>
              <a:rPr lang="tr-TR" dirty="0"/>
              <a:t>Bu sayede sayfayı yenilediğimizde bile verilerimiz korunmuş oluyor.</a:t>
            </a:r>
          </a:p>
          <a:p>
            <a:r>
              <a:rPr lang="tr-TR" dirty="0" err="1"/>
              <a:t>Save</a:t>
            </a:r>
            <a:r>
              <a:rPr lang="tr-TR" dirty="0"/>
              <a:t> butonuna tıklandığında </a:t>
            </a:r>
            <a:r>
              <a:rPr lang="tr-TR" dirty="0" err="1"/>
              <a:t>onSahalara</a:t>
            </a:r>
            <a:r>
              <a:rPr lang="tr-TR" dirty="0"/>
              <a:t> fonksiyonu çalışıyor. Bu sayede </a:t>
            </a:r>
            <a:r>
              <a:rPr lang="tr-TR" dirty="0" err="1"/>
              <a:t>useNavigate</a:t>
            </a:r>
            <a:r>
              <a:rPr lang="tr-TR" dirty="0"/>
              <a:t> kullanarak bir sonraki sayfaya geçiyoruz.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4D51C4E-1758-F05A-FD5D-B3C81EFE7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86" y="5166676"/>
            <a:ext cx="4553585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2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D1B1B7-5E7D-9E84-24FB-30C3272A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SAHALAR SAYFASI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80D9C88-E6CB-4C88-0795-8B8F49158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403" y="1919086"/>
            <a:ext cx="8594725" cy="4295053"/>
          </a:xfrm>
        </p:spPr>
      </p:pic>
    </p:spTree>
    <p:extLst>
      <p:ext uri="{BB962C8B-B14F-4D97-AF65-F5344CB8AC3E}">
        <p14:creationId xmlns:p14="http://schemas.microsoft.com/office/powerpoint/2010/main" val="425968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C82D63-90EE-E600-326A-90C39A39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SAHALAR SAYFASI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01C794F-7B60-C2E1-27B7-C1A85308D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805" y="2356495"/>
            <a:ext cx="2943636" cy="1238423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EA47382-9C1D-36DA-A845-901C16501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05" y="4260092"/>
            <a:ext cx="4134427" cy="1143160"/>
          </a:xfrm>
          <a:prstGeom prst="rect">
            <a:avLst/>
          </a:prstGeom>
        </p:spPr>
      </p:pic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95D56CA5-AB9A-4DF2-18FD-185D961E5FA7}"/>
              </a:ext>
            </a:extLst>
          </p:cNvPr>
          <p:cNvSpPr txBox="1">
            <a:spLocks/>
          </p:cNvSpPr>
          <p:nvPr/>
        </p:nvSpPr>
        <p:spPr>
          <a:xfrm>
            <a:off x="6027938" y="1828800"/>
            <a:ext cx="3829294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Sahalar sayfasında gösterdiğimiz </a:t>
            </a:r>
            <a:r>
              <a:rPr lang="tr-TR" dirty="0" err="1"/>
              <a:t>halısahaların</a:t>
            </a:r>
            <a:r>
              <a:rPr lang="tr-TR" dirty="0"/>
              <a:t> resimlerine tıkladığımız zaman </a:t>
            </a:r>
            <a:r>
              <a:rPr lang="tr-TR" dirty="0" err="1"/>
              <a:t>useNavigate</a:t>
            </a:r>
            <a:r>
              <a:rPr lang="tr-TR" dirty="0"/>
              <a:t> yardımıyla ilgili </a:t>
            </a:r>
            <a:r>
              <a:rPr lang="tr-TR" dirty="0" err="1"/>
              <a:t>halısahanın</a:t>
            </a:r>
            <a:r>
              <a:rPr lang="tr-TR" dirty="0"/>
              <a:t> durumunu gösteren </a:t>
            </a:r>
            <a:r>
              <a:rPr lang="tr-TR" dirty="0" err="1"/>
              <a:t>information</a:t>
            </a:r>
            <a:r>
              <a:rPr lang="tr-TR" dirty="0"/>
              <a:t> sayfasına yönlendiririz.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0943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6F5C78-E34E-79CD-7AB8-369123AA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İNFORMATİON SAYFASI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36C451-9D45-1879-677D-F7648F15A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1880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2536FC-0E45-1E0F-CBF7-662CE43C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REZERVASYON SAYFASI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D4C5CE6-E740-F0A1-F1B1-9272112FF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79426"/>
            <a:ext cx="8594725" cy="4250086"/>
          </a:xfrm>
        </p:spPr>
      </p:pic>
    </p:spTree>
    <p:extLst>
      <p:ext uri="{BB962C8B-B14F-4D97-AF65-F5344CB8AC3E}">
        <p14:creationId xmlns:p14="http://schemas.microsoft.com/office/powerpoint/2010/main" val="1293018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3C3F1F-A46F-5C28-FC89-10AD4A78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REZERVASYON SAYFASI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55AE439-9D25-1671-B747-BCC453AFD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651" y="2011520"/>
            <a:ext cx="4953691" cy="4039164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A4C6DFFB-38D5-836A-A524-217356CEDF26}"/>
              </a:ext>
            </a:extLst>
          </p:cNvPr>
          <p:cNvSpPr txBox="1">
            <a:spLocks/>
          </p:cNvSpPr>
          <p:nvPr/>
        </p:nvSpPr>
        <p:spPr>
          <a:xfrm>
            <a:off x="6027938" y="1856232"/>
            <a:ext cx="3829294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Rezervasyon sayfamızda ilk önce kullanıcıdan gelen verileri tutacağımız </a:t>
            </a:r>
            <a:r>
              <a:rPr lang="tr-TR" dirty="0" err="1"/>
              <a:t>stateleri</a:t>
            </a:r>
            <a:r>
              <a:rPr lang="tr-TR" dirty="0"/>
              <a:t> tanımlarız</a:t>
            </a:r>
          </a:p>
          <a:p>
            <a:r>
              <a:rPr lang="tr-TR" dirty="0"/>
              <a:t>Bu sayede kullanıcıdan aldığımız verileri yönetebiliriz.</a:t>
            </a:r>
          </a:p>
          <a:p>
            <a:r>
              <a:rPr lang="tr-TR" dirty="0" err="1"/>
              <a:t>Alert</a:t>
            </a:r>
            <a:r>
              <a:rPr lang="tr-TR" dirty="0"/>
              <a:t> fonksiyonuyla rezerve edildikten sonra kullanıcıya bildirim göndeririz.</a:t>
            </a:r>
          </a:p>
        </p:txBody>
      </p:sp>
    </p:spTree>
    <p:extLst>
      <p:ext uri="{BB962C8B-B14F-4D97-AF65-F5344CB8AC3E}">
        <p14:creationId xmlns:p14="http://schemas.microsoft.com/office/powerpoint/2010/main" val="4190964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2B000A-4521-CFFF-1CF5-67F8CF0B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REZERVASYON SAYFASI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4F3C63A-602D-71B0-755E-7FEF14331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617" y="2036899"/>
            <a:ext cx="5249008" cy="3953427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CDA49C17-6F70-A2D4-E6B3-45A3174AB411}"/>
              </a:ext>
            </a:extLst>
          </p:cNvPr>
          <p:cNvSpPr txBox="1">
            <a:spLocks/>
          </p:cNvSpPr>
          <p:nvPr/>
        </p:nvSpPr>
        <p:spPr>
          <a:xfrm>
            <a:off x="6027938" y="1856232"/>
            <a:ext cx="3829294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handleChange</a:t>
            </a:r>
            <a:r>
              <a:rPr lang="tr-TR" dirty="0"/>
              <a:t> fonksiyonuyla kullanıcıdan aldığımız verileri </a:t>
            </a:r>
            <a:r>
              <a:rPr lang="tr-TR" dirty="0" err="1"/>
              <a:t>statelerimize</a:t>
            </a:r>
            <a:r>
              <a:rPr lang="tr-TR" dirty="0"/>
              <a:t> aktarırız.</a:t>
            </a:r>
          </a:p>
          <a:p>
            <a:r>
              <a:rPr lang="tr-TR" dirty="0" err="1"/>
              <a:t>Stateler</a:t>
            </a:r>
            <a:r>
              <a:rPr lang="tr-TR" dirty="0"/>
              <a:t> güncellendikten sonra </a:t>
            </a:r>
            <a:r>
              <a:rPr lang="tr-TR" dirty="0" err="1"/>
              <a:t>RezervasyonList</a:t>
            </a:r>
            <a:r>
              <a:rPr lang="tr-TR" dirty="0"/>
              <a:t> adlı bir </a:t>
            </a:r>
            <a:r>
              <a:rPr lang="tr-TR" dirty="0" err="1"/>
              <a:t>array’e</a:t>
            </a:r>
            <a:r>
              <a:rPr lang="tr-TR" dirty="0"/>
              <a:t> kaydediliyor ve o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localstorage’ye</a:t>
            </a:r>
            <a:r>
              <a:rPr lang="tr-TR" dirty="0"/>
              <a:t> kaydediyoruz.</a:t>
            </a:r>
          </a:p>
          <a:p>
            <a:r>
              <a:rPr lang="tr-TR"/>
              <a:t>Bu sayede sayfayı yenilediğimizde bile verilerimiz korunmuş oluyor.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473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CDFFDD-32AF-8BC5-6579-60A9F5B8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REZERVASYON SAYFASI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8D9A43-1314-D5A7-CDA4-B423D70BA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629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188AB8-5611-943D-0A1A-0946642C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PROJENİN AMACI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3968FA-54F5-C71E-DFE9-74CD243B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Halı saha kiralamak isteyen kişilerin uygulamamızı kullanarak kendilerine hem konum hem de tarih açısından uygun olan halı sahalara ulaşmasını amaçlar.</a:t>
            </a:r>
          </a:p>
          <a:p>
            <a:r>
              <a:rPr lang="tr-TR" dirty="0"/>
              <a:t>Dileyen kullanıcılar sitemizde oturum açarak istedikleri halı sahalara abone olup ayrıcalıklı fırsatlardan yararlanabilirler.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641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794BB9-D1E8-E50B-B7E3-B4FE84DB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GİRİŞ SAYFASI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30BBD8C4-BBC1-F141-E552-DEC1A8A92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302" y="1855433"/>
            <a:ext cx="4914146" cy="4351338"/>
          </a:xfrm>
        </p:spPr>
      </p:pic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4BAC731B-38BB-5BED-CBAC-75A9977AD788}"/>
              </a:ext>
            </a:extLst>
          </p:cNvPr>
          <p:cNvSpPr txBox="1">
            <a:spLocks/>
          </p:cNvSpPr>
          <p:nvPr/>
        </p:nvSpPr>
        <p:spPr>
          <a:xfrm>
            <a:off x="6027938" y="1828800"/>
            <a:ext cx="3829294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Giriş yapmak isteyen kullanıcılar, </a:t>
            </a:r>
            <a:r>
              <a:rPr lang="tr-TR" dirty="0" err="1"/>
              <a:t>Username</a:t>
            </a:r>
            <a:r>
              <a:rPr lang="tr-TR" dirty="0"/>
              <a:t> ve </a:t>
            </a:r>
            <a:r>
              <a:rPr lang="tr-TR" dirty="0" err="1"/>
              <a:t>Password</a:t>
            </a:r>
            <a:r>
              <a:rPr lang="tr-TR" dirty="0"/>
              <a:t> bilgilerini girip </a:t>
            </a:r>
            <a:r>
              <a:rPr lang="tr-TR" dirty="0" err="1"/>
              <a:t>Submit</a:t>
            </a:r>
            <a:r>
              <a:rPr lang="tr-TR" dirty="0"/>
              <a:t> ettikten sonra siteye erişim sağlayabilirler.</a:t>
            </a:r>
          </a:p>
        </p:txBody>
      </p:sp>
    </p:spTree>
    <p:extLst>
      <p:ext uri="{BB962C8B-B14F-4D97-AF65-F5344CB8AC3E}">
        <p14:creationId xmlns:p14="http://schemas.microsoft.com/office/powerpoint/2010/main" val="156455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012B3E-8FA5-57B9-2BE0-41C34753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GİRİŞ SAYFASI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1CDED496-5C21-9A86-6750-A19D9B232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926454"/>
            <a:ext cx="3754011" cy="4351338"/>
          </a:xfrm>
        </p:spPr>
      </p:pic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59D2873B-705F-147C-F888-6F1F78DB133B}"/>
              </a:ext>
            </a:extLst>
          </p:cNvPr>
          <p:cNvSpPr txBox="1">
            <a:spLocks/>
          </p:cNvSpPr>
          <p:nvPr/>
        </p:nvSpPr>
        <p:spPr>
          <a:xfrm>
            <a:off x="6027938" y="1828800"/>
            <a:ext cx="3829294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Giriş yapmak isteyen kullanıcılar, eğer </a:t>
            </a:r>
            <a:r>
              <a:rPr lang="tr-TR" dirty="0" err="1"/>
              <a:t>Username</a:t>
            </a:r>
            <a:r>
              <a:rPr lang="tr-TR" dirty="0"/>
              <a:t> ve </a:t>
            </a:r>
            <a:r>
              <a:rPr lang="tr-TR" dirty="0" err="1"/>
              <a:t>Password</a:t>
            </a:r>
            <a:r>
              <a:rPr lang="tr-TR" dirty="0"/>
              <a:t>  bilgilerini yanlış girerlerse `` </a:t>
            </a:r>
            <a:r>
              <a:rPr lang="tr-TR" dirty="0" err="1"/>
              <a:t>Kullanici</a:t>
            </a:r>
            <a:r>
              <a:rPr lang="tr-TR" dirty="0"/>
              <a:t> Adi veya Şifre </a:t>
            </a:r>
            <a:r>
              <a:rPr lang="tr-TR" dirty="0" err="1"/>
              <a:t>Yanliş</a:t>
            </a:r>
            <a:r>
              <a:rPr lang="tr-TR" dirty="0"/>
              <a:t> `` hatasıyla karşılaşırlar.</a:t>
            </a:r>
          </a:p>
        </p:txBody>
      </p:sp>
    </p:spTree>
    <p:extLst>
      <p:ext uri="{BB962C8B-B14F-4D97-AF65-F5344CB8AC3E}">
        <p14:creationId xmlns:p14="http://schemas.microsoft.com/office/powerpoint/2010/main" val="128852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A5E8A6-5686-9514-844E-BD52F936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GİRİŞ SAYFASI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1F41BF5-1A48-459C-363A-8C47329E8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223" y="1873188"/>
            <a:ext cx="3509877" cy="4351338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1F283202-0F28-4A40-04E5-50F911328E41}"/>
              </a:ext>
            </a:extLst>
          </p:cNvPr>
          <p:cNvSpPr txBox="1">
            <a:spLocks/>
          </p:cNvSpPr>
          <p:nvPr/>
        </p:nvSpPr>
        <p:spPr>
          <a:xfrm>
            <a:off x="6027938" y="1828800"/>
            <a:ext cx="3829294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useState</a:t>
            </a:r>
            <a:r>
              <a:rPr lang="tr-TR" dirty="0"/>
              <a:t> </a:t>
            </a:r>
            <a:r>
              <a:rPr lang="tr-TR" dirty="0" err="1"/>
              <a:t>Hook’unu</a:t>
            </a:r>
            <a:r>
              <a:rPr lang="tr-TR" dirty="0"/>
              <a:t> kullanarak kullanıcının girdiği </a:t>
            </a:r>
            <a:r>
              <a:rPr lang="tr-TR" dirty="0" err="1"/>
              <a:t>Username</a:t>
            </a:r>
            <a:r>
              <a:rPr lang="tr-TR" dirty="0"/>
              <a:t> ve </a:t>
            </a:r>
            <a:r>
              <a:rPr lang="tr-TR" dirty="0" err="1"/>
              <a:t>password</a:t>
            </a:r>
            <a:r>
              <a:rPr lang="tr-TR" dirty="0"/>
              <a:t> bilgilerini aldık.</a:t>
            </a:r>
          </a:p>
          <a:p>
            <a:r>
              <a:rPr lang="tr-TR" dirty="0"/>
              <a:t>Sonrasında bu bilgilerin datamızda bulunup bulunmadığını kontrol ettik.</a:t>
            </a:r>
          </a:p>
          <a:p>
            <a:r>
              <a:rPr lang="tr-TR" dirty="0"/>
              <a:t>Eğer kullanıcı doğru bilgileri girdiyse </a:t>
            </a:r>
            <a:r>
              <a:rPr lang="tr-TR" dirty="0" err="1"/>
              <a:t>home</a:t>
            </a:r>
            <a:r>
              <a:rPr lang="tr-TR" dirty="0"/>
              <a:t> sayfamıza yönlendirdik.</a:t>
            </a:r>
          </a:p>
          <a:p>
            <a:r>
              <a:rPr lang="tr-TR" dirty="0"/>
              <a:t>Yanlış bilgileri girdiyse bilgilerin yanlış olduğunu gösteren bir </a:t>
            </a:r>
            <a:r>
              <a:rPr lang="tr-TR" dirty="0" err="1"/>
              <a:t>alertle</a:t>
            </a:r>
            <a:r>
              <a:rPr lang="tr-TR" dirty="0"/>
              <a:t> karşılaşır</a:t>
            </a:r>
          </a:p>
        </p:txBody>
      </p:sp>
    </p:spTree>
    <p:extLst>
      <p:ext uri="{BB962C8B-B14F-4D97-AF65-F5344CB8AC3E}">
        <p14:creationId xmlns:p14="http://schemas.microsoft.com/office/powerpoint/2010/main" val="214217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94284E-8CA4-0FDC-452F-F00C3227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ANASAYFA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91C07FC-94DA-2E40-CD39-6D188B0CB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495" y="1828800"/>
            <a:ext cx="8335861" cy="4351338"/>
          </a:xfrm>
        </p:spPr>
      </p:pic>
    </p:spTree>
    <p:extLst>
      <p:ext uri="{BB962C8B-B14F-4D97-AF65-F5344CB8AC3E}">
        <p14:creationId xmlns:p14="http://schemas.microsoft.com/office/powerpoint/2010/main" val="262609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3F875C-31AB-616D-794C-519F5D57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ANASAYFA - NAVBAR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18A42F6-A35D-8C66-0382-ED38ED5A8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953" y="1802167"/>
            <a:ext cx="2583841" cy="4351338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891412CB-8D3C-BAF8-D0F2-769D50DA2961}"/>
              </a:ext>
            </a:extLst>
          </p:cNvPr>
          <p:cNvSpPr txBox="1">
            <a:spLocks/>
          </p:cNvSpPr>
          <p:nvPr/>
        </p:nvSpPr>
        <p:spPr>
          <a:xfrm>
            <a:off x="6027938" y="1828800"/>
            <a:ext cx="3829294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Anasayfamızın</a:t>
            </a:r>
            <a:r>
              <a:rPr lang="tr-TR" dirty="0"/>
              <a:t>, aslında bütün sayfalarımızın üst tarafında yer alan </a:t>
            </a:r>
            <a:r>
              <a:rPr lang="tr-TR" dirty="0" err="1"/>
              <a:t>navbarda</a:t>
            </a:r>
            <a:r>
              <a:rPr lang="tr-TR" dirty="0"/>
              <a:t> bulunan Butonlarımız sayesinde sayfalar arasında gezinebiliriz.</a:t>
            </a:r>
          </a:p>
          <a:p>
            <a:r>
              <a:rPr lang="tr-TR" dirty="0" err="1"/>
              <a:t>useNavigate</a:t>
            </a:r>
            <a:r>
              <a:rPr lang="tr-TR" dirty="0"/>
              <a:t> </a:t>
            </a:r>
            <a:r>
              <a:rPr lang="tr-TR" dirty="0" err="1"/>
              <a:t>Hookunu</a:t>
            </a:r>
            <a:r>
              <a:rPr lang="tr-TR" dirty="0"/>
              <a:t> kullanarak butonlarımıza tıklandığı anda ilgili sayfaya yönlendirebiliyoruz.</a:t>
            </a:r>
          </a:p>
        </p:txBody>
      </p:sp>
    </p:spTree>
    <p:extLst>
      <p:ext uri="{BB962C8B-B14F-4D97-AF65-F5344CB8AC3E}">
        <p14:creationId xmlns:p14="http://schemas.microsoft.com/office/powerpoint/2010/main" val="176398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BA4A27-34BC-5A52-0D90-6F408257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ANASAYFA - BİLEŞENLERİ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97156B25-ACC0-D3F6-1317-52B937073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922" y="2557116"/>
            <a:ext cx="3029373" cy="2876951"/>
          </a:xfrm>
        </p:spPr>
      </p:pic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389271CB-0565-2715-C332-FDB1E4371D52}"/>
              </a:ext>
            </a:extLst>
          </p:cNvPr>
          <p:cNvSpPr txBox="1">
            <a:spLocks/>
          </p:cNvSpPr>
          <p:nvPr/>
        </p:nvSpPr>
        <p:spPr>
          <a:xfrm>
            <a:off x="6027938" y="1828800"/>
            <a:ext cx="3829294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useNavigate</a:t>
            </a:r>
            <a:r>
              <a:rPr lang="tr-TR" dirty="0"/>
              <a:t> sayesinde kullanıcının istediği seçeneğe göre </a:t>
            </a:r>
            <a:r>
              <a:rPr lang="tr-TR" dirty="0" err="1"/>
              <a:t>halısaha</a:t>
            </a:r>
            <a:r>
              <a:rPr lang="tr-TR" dirty="0"/>
              <a:t> kiralama sayfasına yönlendiriyoruz</a:t>
            </a:r>
          </a:p>
        </p:txBody>
      </p:sp>
    </p:spTree>
    <p:extLst>
      <p:ext uri="{BB962C8B-B14F-4D97-AF65-F5344CB8AC3E}">
        <p14:creationId xmlns:p14="http://schemas.microsoft.com/office/powerpoint/2010/main" val="269368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0F9023-1B8B-CC5A-8E63-27E39515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ABONELİK SAYFASI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EE7E996-77D9-3FCD-F6B4-D05F2E8C1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775" y="1864310"/>
            <a:ext cx="6258104" cy="4351338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944D5081-3C6E-A5D8-70C7-8F175A605674}"/>
              </a:ext>
            </a:extLst>
          </p:cNvPr>
          <p:cNvSpPr txBox="1">
            <a:spLocks/>
          </p:cNvSpPr>
          <p:nvPr/>
        </p:nvSpPr>
        <p:spPr>
          <a:xfrm>
            <a:off x="6809173" y="1864311"/>
            <a:ext cx="3829294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Abonelik sayfamızda, Kullanıcıdan bilgilerini alıp kaydederiz.</a:t>
            </a:r>
          </a:p>
          <a:p>
            <a:r>
              <a:rPr lang="tr-TR" dirty="0"/>
              <a:t>O kullanıcı </a:t>
            </a:r>
            <a:r>
              <a:rPr lang="tr-TR" dirty="0" err="1"/>
              <a:t>halısahamızda</a:t>
            </a:r>
            <a:r>
              <a:rPr lang="tr-TR" dirty="0"/>
              <a:t> belirttiğimiz avantajlardan yararlanma imkanına sahip olur.</a:t>
            </a:r>
          </a:p>
        </p:txBody>
      </p:sp>
    </p:spTree>
    <p:extLst>
      <p:ext uri="{BB962C8B-B14F-4D97-AF65-F5344CB8AC3E}">
        <p14:creationId xmlns:p14="http://schemas.microsoft.com/office/powerpoint/2010/main" val="690943497"/>
      </p:ext>
    </p:extLst>
  </p:cSld>
  <p:clrMapOvr>
    <a:masterClrMapping/>
  </p:clrMapOvr>
</p:sld>
</file>

<file path=ppt/theme/theme1.xml><?xml version="1.0" encoding="utf-8"?>
<a:theme xmlns:a="http://schemas.openxmlformats.org/drawingml/2006/main" name="Manzara">
  <a:themeElements>
    <a:clrScheme name="Manzar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Manzar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nzar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TM03457515[[fn=Manzara]]</Template>
  <TotalTime>176</TotalTime>
  <Words>370</Words>
  <Application>Microsoft Office PowerPoint</Application>
  <PresentationFormat>Geniş ekran</PresentationFormat>
  <Paragraphs>48</Paragraphs>
  <Slides>19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Schoolbook</vt:lpstr>
      <vt:lpstr>Wingdings 2</vt:lpstr>
      <vt:lpstr>Manzara</vt:lpstr>
      <vt:lpstr>HALI SAHA UYGULAMASI</vt:lpstr>
      <vt:lpstr>PROJENİN AMACI</vt:lpstr>
      <vt:lpstr>GİRİŞ SAYFASI</vt:lpstr>
      <vt:lpstr>GİRİŞ SAYFASI</vt:lpstr>
      <vt:lpstr>GİRİŞ SAYFASI</vt:lpstr>
      <vt:lpstr>ANASAYFA </vt:lpstr>
      <vt:lpstr>ANASAYFA - NAVBAR</vt:lpstr>
      <vt:lpstr>ANASAYFA - BİLEŞENLERİ</vt:lpstr>
      <vt:lpstr>ABONELİK SAYFASI</vt:lpstr>
      <vt:lpstr>ABONELİK SAYFASI</vt:lpstr>
      <vt:lpstr>ABONELİK SAYFASI</vt:lpstr>
      <vt:lpstr>ABONELİK SAYFASI</vt:lpstr>
      <vt:lpstr>SAHALAR SAYFASI</vt:lpstr>
      <vt:lpstr>SAHALAR SAYFASI</vt:lpstr>
      <vt:lpstr>İNFORMATİON SAYFASI</vt:lpstr>
      <vt:lpstr>REZERVASYON SAYFASI</vt:lpstr>
      <vt:lpstr>REZERVASYON SAYFASI</vt:lpstr>
      <vt:lpstr>REZERVASYON SAYFASI</vt:lpstr>
      <vt:lpstr>REZERVASYON SAYFASI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HALI SAHA UYGULAMASI</dc:title>
  <dc:creator>vadimkiniabaev@outlook.com</dc:creator>
  <cp:lastModifiedBy>vadimkiniabaev@outlook.com</cp:lastModifiedBy>
  <cp:revision>10</cp:revision>
  <dcterms:created xsi:type="dcterms:W3CDTF">2022-06-22T20:15:36Z</dcterms:created>
  <dcterms:modified xsi:type="dcterms:W3CDTF">2022-06-22T23:12:22Z</dcterms:modified>
</cp:coreProperties>
</file>