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J.KISHORE</a:t>
            </a:r>
          </a:p>
          <a:p>
            <a:r>
              <a:rPr lang="en-US" sz="2400" dirty="0"/>
              <a:t>REGISTER NO AND NMID: 24CA107 AND NMID:</a:t>
            </a:r>
          </a:p>
          <a:p>
            <a:r>
              <a:rPr lang="en-US" sz="2400" dirty="0"/>
              <a:t>DEPARTMENT: BCA</a:t>
            </a:r>
          </a:p>
          <a:p>
            <a:r>
              <a:rPr lang="en-US" sz="2400" dirty="0"/>
              <a:t>COLLEGE: 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6F98564-7BD1-A946-1C35-E6B333167D9B}"/>
              </a:ext>
            </a:extLst>
          </p:cNvPr>
          <p:cNvPicPr>
            <a:picLocks noChangeAspect="1"/>
          </p:cNvPicPr>
          <p:nvPr/>
        </p:nvPicPr>
        <p:blipFill>
          <a:blip r:embed="rId3"/>
          <a:stretch>
            <a:fillRect/>
          </a:stretch>
        </p:blipFill>
        <p:spPr>
          <a:xfrm>
            <a:off x="2867024" y="1715128"/>
            <a:ext cx="7115175" cy="44688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86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7B45031F-A5F2-01F8-1441-2003BE8BA1C0}"/>
              </a:ext>
            </a:extLst>
          </p:cNvPr>
          <p:cNvSpPr txBox="1"/>
          <p:nvPr/>
        </p:nvSpPr>
        <p:spPr>
          <a:xfrm>
            <a:off x="733425" y="1370351"/>
            <a:ext cx="6100762" cy="3477875"/>
          </a:xfrm>
          <a:prstGeom prst="rect">
            <a:avLst/>
          </a:prstGeom>
          <a:noFill/>
        </p:spPr>
        <p:txBody>
          <a:bodyPr wrap="square">
            <a:spAutoFit/>
          </a:bodyPr>
          <a:lstStyle/>
          <a:p>
            <a:r>
              <a:rPr lang="en-US" sz="2000" dirty="0"/>
              <a:t>This project demonstrates how data analysis and visualization can transform raw datasets into meaningful business insights. By leveraging tools such as SQL, Python, Excel, and Power BI, the project showcases skills in data cleaning, reporting, and automation. The implemented dashboards and reports not only provide clarity in decision-making but also highlight efficiency gains, such as saving time in manual processes. Overall, this portfolio reflects a strong foundation in data analytics and a readiness to apply these skills in real-world scenarios.</a:t>
            </a:r>
            <a:endParaRPr lang="en-IN" sz="2000" dirty="0"/>
          </a:p>
        </p:txBody>
      </p:sp>
      <p:sp>
        <p:nvSpPr>
          <p:cNvPr id="8" name="TextBox 7">
            <a:extLst>
              <a:ext uri="{FF2B5EF4-FFF2-40B4-BE49-F238E27FC236}">
                <a16:creationId xmlns:a16="http://schemas.microsoft.com/office/drawing/2014/main" id="{33CA1F30-29BF-D4DE-1F83-F205479956F6}"/>
              </a:ext>
            </a:extLst>
          </p:cNvPr>
          <p:cNvSpPr txBox="1"/>
          <p:nvPr/>
        </p:nvSpPr>
        <p:spPr>
          <a:xfrm>
            <a:off x="730305" y="5221843"/>
            <a:ext cx="6101254" cy="369332"/>
          </a:xfrm>
          <a:prstGeom prst="rect">
            <a:avLst/>
          </a:prstGeom>
          <a:noFill/>
        </p:spPr>
        <p:txBody>
          <a:bodyPr wrap="square">
            <a:spAutoFit/>
          </a:bodyPr>
          <a:lstStyle/>
          <a:p>
            <a:r>
              <a:rPr lang="en-IN" dirty="0"/>
              <a:t>https://github.com/thekishorej07-bot/TNSDC-FWD-Dk.git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086600" y="1676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US" dirty="0"/>
              <a:t>G</a:t>
            </a:r>
            <a:r>
              <a:rPr lang="en-IN" dirty="0"/>
              <a:t>ITHUB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33CA1F30-29BF-D4DE-1F83-F205479956F6}"/>
              </a:ext>
            </a:extLst>
          </p:cNvPr>
          <p:cNvSpPr txBox="1"/>
          <p:nvPr/>
        </p:nvSpPr>
        <p:spPr>
          <a:xfrm>
            <a:off x="975821" y="1468993"/>
            <a:ext cx="6101254" cy="369332"/>
          </a:xfrm>
          <a:prstGeom prst="rect">
            <a:avLst/>
          </a:prstGeom>
          <a:noFill/>
        </p:spPr>
        <p:txBody>
          <a:bodyPr wrap="square">
            <a:spAutoFit/>
          </a:bodyPr>
          <a:lstStyle/>
          <a:p>
            <a:r>
              <a:rPr lang="en-IN" dirty="0"/>
              <a:t>https://github.com/thekishorej07-bot/TNSDC-FWD-Dk.git</a:t>
            </a:r>
          </a:p>
        </p:txBody>
      </p:sp>
    </p:spTree>
    <p:extLst>
      <p:ext uri="{BB962C8B-B14F-4D97-AF65-F5344CB8AC3E}">
        <p14:creationId xmlns:p14="http://schemas.microsoft.com/office/powerpoint/2010/main" val="2390475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62000" y="838200"/>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object 17">
            <a:extLst>
              <a:ext uri="{FF2B5EF4-FFF2-40B4-BE49-F238E27FC236}">
                <a16:creationId xmlns:a16="http://schemas.microsoft.com/office/drawing/2014/main" id="{524C2574-01CE-8D4B-8225-CC5C53263DC0}"/>
              </a:ext>
            </a:extLst>
          </p:cNvPr>
          <p:cNvSpPr txBox="1">
            <a:spLocks/>
          </p:cNvSpPr>
          <p:nvPr/>
        </p:nvSpPr>
        <p:spPr>
          <a:xfrm>
            <a:off x="762000" y="2015490"/>
            <a:ext cx="3257551" cy="38600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pPr>
            <a:r>
              <a:rPr lang="en-US" sz="2400" kern="0" dirty="0"/>
              <a:t>DIGITAL PORTFOLIO</a:t>
            </a:r>
            <a:endParaRPr lang="en-IN" sz="2400" kern="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B47B7BBF-3453-D773-A74A-5F6EC568BBBC}"/>
              </a:ext>
            </a:extLst>
          </p:cNvPr>
          <p:cNvSpPr txBox="1"/>
          <p:nvPr/>
        </p:nvSpPr>
        <p:spPr>
          <a:xfrm>
            <a:off x="909638" y="1921363"/>
            <a:ext cx="6100762" cy="1938992"/>
          </a:xfrm>
          <a:prstGeom prst="rect">
            <a:avLst/>
          </a:prstGeom>
          <a:noFill/>
        </p:spPr>
        <p:txBody>
          <a:bodyPr wrap="square">
            <a:spAutoFit/>
          </a:bodyPr>
          <a:lstStyle/>
          <a:p>
            <a:r>
              <a:rPr lang="en-IN" sz="2000" b="0" i="0" dirty="0">
                <a:effectLst/>
                <a:latin typeface="Poppins" panose="020B0502040204020203" pitchFamily="2" charset="0"/>
              </a:rPr>
              <a:t>Hi, I’m Kishore, a passionate Data Analyst skilled in uncovering insights from complex datasets. I specialize in data visualization, statistical analysis, and business intelligence to help organizations make data-driven decisions.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3B3053A-FA5A-8BCB-0D80-6480746AA08E}"/>
              </a:ext>
            </a:extLst>
          </p:cNvPr>
          <p:cNvSpPr txBox="1"/>
          <p:nvPr/>
        </p:nvSpPr>
        <p:spPr>
          <a:xfrm>
            <a:off x="1143000" y="2324784"/>
            <a:ext cx="6100762" cy="1015663"/>
          </a:xfrm>
          <a:prstGeom prst="rect">
            <a:avLst/>
          </a:prstGeom>
          <a:noFill/>
        </p:spPr>
        <p:txBody>
          <a:bodyPr wrap="square">
            <a:spAutoFit/>
          </a:bodyPr>
          <a:lstStyle/>
          <a:p>
            <a:pPr marL="12700">
              <a:spcBef>
                <a:spcPts val="105"/>
              </a:spcBef>
            </a:pPr>
            <a:r>
              <a:rPr lang="en-US" sz="2000" b="0" i="0" dirty="0">
                <a:effectLst/>
                <a:latin typeface="Poppins" panose="00000500000000000000" pitchFamily="2" charset="0"/>
              </a:rPr>
              <a:t>I specialize in data visualization, statistical analysis, and business intelligence to help organizations make data-driven decisions.</a:t>
            </a:r>
            <a:endParaRPr lang="en-IN" sz="2000" kern="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B0F2F07-38A1-B4B1-5B0C-FDB9F61B024B}"/>
              </a:ext>
            </a:extLst>
          </p:cNvPr>
          <p:cNvSpPr txBox="1"/>
          <p:nvPr/>
        </p:nvSpPr>
        <p:spPr>
          <a:xfrm>
            <a:off x="1371600" y="2286000"/>
            <a:ext cx="6100762" cy="830997"/>
          </a:xfrm>
          <a:prstGeom prst="rect">
            <a:avLst/>
          </a:prstGeom>
          <a:noFill/>
        </p:spPr>
        <p:txBody>
          <a:bodyPr wrap="square">
            <a:spAutoFit/>
          </a:bodyPr>
          <a:lstStyle/>
          <a:p>
            <a:pPr marL="12700">
              <a:spcBef>
                <a:spcPts val="105"/>
              </a:spcBef>
            </a:pPr>
            <a:r>
              <a:rPr lang="en-US" sz="2400" kern="0" dirty="0"/>
              <a:t>T</a:t>
            </a:r>
            <a:r>
              <a:rPr lang="en-IN" sz="2400" kern="0" dirty="0"/>
              <a:t>he employers, </a:t>
            </a:r>
            <a:r>
              <a:rPr lang="en-IN" sz="2400" kern="0" dirty="0" err="1"/>
              <a:t>employes</a:t>
            </a:r>
            <a:r>
              <a:rPr lang="en-IN" sz="2400" kern="0" dirty="0"/>
              <a:t> and the </a:t>
            </a:r>
            <a:r>
              <a:rPr lang="en-IN" sz="2400" kern="0" dirty="0" err="1"/>
              <a:t>manager,analysists</a:t>
            </a:r>
            <a:r>
              <a:rPr lang="en-IN" sz="2400" kern="0" dirty="0"/>
              <a:t> etc</a:t>
            </a:r>
            <a:endParaRPr lang="en-US" sz="2400" kern="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E765F15-1127-6E3C-1BC4-BDA552BD2216}"/>
              </a:ext>
            </a:extLst>
          </p:cNvPr>
          <p:cNvSpPr txBox="1"/>
          <p:nvPr/>
        </p:nvSpPr>
        <p:spPr>
          <a:xfrm>
            <a:off x="3050381" y="2972097"/>
            <a:ext cx="6100762" cy="1090042"/>
          </a:xfrm>
          <a:prstGeom prst="rect">
            <a:avLst/>
          </a:prstGeom>
          <a:noFill/>
        </p:spPr>
        <p:txBody>
          <a:bodyPr wrap="square">
            <a:spAutoFit/>
          </a:bodyPr>
          <a:lstStyle/>
          <a:p>
            <a:pPr marL="12700">
              <a:spcBef>
                <a:spcPts val="105"/>
              </a:spcBef>
            </a:pPr>
            <a:r>
              <a:rPr lang="en-US" sz="3200" kern="0" dirty="0"/>
              <a:t>CSS, Java script and Html</a:t>
            </a:r>
          </a:p>
          <a:p>
            <a:pPr marL="12700">
              <a:spcBef>
                <a:spcPts val="105"/>
              </a:spcBef>
            </a:pPr>
            <a:r>
              <a:rPr lang="en-US" sz="3200" kern="0" dirty="0"/>
              <a:t>And most important is </a:t>
            </a:r>
            <a:r>
              <a:rPr lang="en-US" sz="3200" kern="0" dirty="0" err="1"/>
              <a:t>PowerBi</a:t>
            </a:r>
            <a:endParaRPr lang="en-IN" sz="3200" kern="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id="{81C72D67-85F1-1495-62BC-1A211EAD9EFB}"/>
              </a:ext>
            </a:extLst>
          </p:cNvPr>
          <p:cNvSpPr txBox="1"/>
          <p:nvPr/>
        </p:nvSpPr>
        <p:spPr>
          <a:xfrm>
            <a:off x="1066800" y="1295400"/>
            <a:ext cx="6100762" cy="2862322"/>
          </a:xfrm>
          <a:prstGeom prst="rect">
            <a:avLst/>
          </a:prstGeom>
          <a:noFill/>
        </p:spPr>
        <p:txBody>
          <a:bodyPr wrap="square">
            <a:spAutoFit/>
          </a:bodyPr>
          <a:lstStyle/>
          <a:p>
            <a:pPr>
              <a:buFont typeface="+mj-lt"/>
              <a:buAutoNum type="arabicPeriod"/>
            </a:pPr>
            <a:r>
              <a:rPr lang="en-US" b="1" dirty="0"/>
              <a:t>Dark Theme</a:t>
            </a:r>
            <a:r>
              <a:rPr lang="en-US" dirty="0"/>
              <a:t> – Clean, modern, and professional look. Good contrast with accent blue.</a:t>
            </a:r>
          </a:p>
          <a:p>
            <a:pPr>
              <a:buFont typeface="+mj-lt"/>
              <a:buAutoNum type="arabicPeriod"/>
            </a:pPr>
            <a:r>
              <a:rPr lang="en-US" b="1" dirty="0"/>
              <a:t>Clear Sections</a:t>
            </a:r>
            <a:r>
              <a:rPr lang="en-US" dirty="0"/>
              <a:t> – About Me, Skills, Projects, Contact – neat and easy to navigate.</a:t>
            </a:r>
          </a:p>
          <a:p>
            <a:pPr>
              <a:buFont typeface="+mj-lt"/>
              <a:buAutoNum type="arabicPeriod"/>
            </a:pPr>
            <a:r>
              <a:rPr lang="en-US" b="1" dirty="0"/>
              <a:t>Skill Cards</a:t>
            </a:r>
            <a:r>
              <a:rPr lang="en-US" dirty="0"/>
              <a:t> – Minimal and well-structured; recruiters can quickly scan your expertise.</a:t>
            </a:r>
          </a:p>
          <a:p>
            <a:pPr>
              <a:buFont typeface="+mj-lt"/>
              <a:buAutoNum type="arabicPeriod"/>
            </a:pPr>
            <a:r>
              <a:rPr lang="en-US" b="1" dirty="0"/>
              <a:t>Projects Showcase</a:t>
            </a:r>
            <a:r>
              <a:rPr lang="en-US" dirty="0"/>
              <a:t> – Short descriptions make it easy to understand impact.</a:t>
            </a:r>
          </a:p>
          <a:p>
            <a:pPr>
              <a:buFont typeface="+mj-lt"/>
              <a:buAutoNum type="arabicPeriod"/>
            </a:pPr>
            <a:r>
              <a:rPr lang="en-US" b="1" dirty="0"/>
              <a:t>Contact Info</a:t>
            </a:r>
            <a:r>
              <a:rPr lang="en-US" dirty="0"/>
              <a:t> – Straightforward with email, LinkedIn, and GitHub (great touch).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5" name="TextBox 4">
            <a:extLst>
              <a:ext uri="{FF2B5EF4-FFF2-40B4-BE49-F238E27FC236}">
                <a16:creationId xmlns:a16="http://schemas.microsoft.com/office/drawing/2014/main" id="{E9E971A3-B21B-B1DE-9EFE-DD9EE29169BF}"/>
              </a:ext>
            </a:extLst>
          </p:cNvPr>
          <p:cNvSpPr txBox="1"/>
          <p:nvPr/>
        </p:nvSpPr>
        <p:spPr>
          <a:xfrm>
            <a:off x="914400" y="1524000"/>
            <a:ext cx="6100762" cy="1754326"/>
          </a:xfrm>
          <a:prstGeom prst="rect">
            <a:avLst/>
          </a:prstGeom>
          <a:noFill/>
        </p:spPr>
        <p:txBody>
          <a:bodyPr wrap="square">
            <a:spAutoFit/>
          </a:bodyPr>
          <a:lstStyle/>
          <a:p>
            <a:r>
              <a:rPr lang="en-IN" b="1" dirty="0"/>
              <a:t>Skills Section</a:t>
            </a:r>
            <a:endParaRPr lang="en-IN" dirty="0"/>
          </a:p>
          <a:p>
            <a:pPr>
              <a:buFont typeface="Arial" panose="020B0604020202020204" pitchFamily="34" charset="0"/>
              <a:buChar char="•"/>
            </a:pPr>
            <a:r>
              <a:rPr lang="en-IN" dirty="0"/>
              <a:t>Instead of only listing tools, group into categories:</a:t>
            </a:r>
          </a:p>
          <a:p>
            <a:pPr marL="742950" lvl="1" indent="-285750">
              <a:buFont typeface="Arial" panose="020B0604020202020204" pitchFamily="34" charset="0"/>
              <a:buChar char="•"/>
            </a:pPr>
            <a:r>
              <a:rPr lang="en-IN" b="1" dirty="0"/>
              <a:t>Data Analysis</a:t>
            </a:r>
            <a:r>
              <a:rPr lang="en-IN" dirty="0"/>
              <a:t> → SQL, Excel, Python (Pandas, NumPy)</a:t>
            </a:r>
          </a:p>
          <a:p>
            <a:pPr marL="742950" lvl="1" indent="-285750">
              <a:buFont typeface="Arial" panose="020B0604020202020204" pitchFamily="34" charset="0"/>
              <a:buChar char="•"/>
            </a:pPr>
            <a:r>
              <a:rPr lang="en-IN" b="1" dirty="0"/>
              <a:t>Visualization</a:t>
            </a:r>
            <a:r>
              <a:rPr lang="en-IN" dirty="0"/>
              <a:t> → Power BI, Tableau, Matplotlib</a:t>
            </a:r>
          </a:p>
          <a:p>
            <a:pPr marL="742950" lvl="1" indent="-285750">
              <a:buFont typeface="Arial" panose="020B0604020202020204" pitchFamily="34" charset="0"/>
              <a:buChar char="•"/>
            </a:pPr>
            <a:r>
              <a:rPr lang="en-IN" b="1" dirty="0"/>
              <a:t>Machine Learning Basics</a:t>
            </a:r>
            <a:r>
              <a:rPr lang="en-IN" dirty="0"/>
              <a:t> → Statistics, Clustering, Regression</a:t>
            </a:r>
          </a:p>
        </p:txBody>
      </p:sp>
      <p:sp>
        <p:nvSpPr>
          <p:cNvPr id="7" name="TextBox 6">
            <a:extLst>
              <a:ext uri="{FF2B5EF4-FFF2-40B4-BE49-F238E27FC236}">
                <a16:creationId xmlns:a16="http://schemas.microsoft.com/office/drawing/2014/main" id="{474E2B00-724E-D7DB-CABE-9A8823DCD166}"/>
              </a:ext>
            </a:extLst>
          </p:cNvPr>
          <p:cNvSpPr txBox="1"/>
          <p:nvPr/>
        </p:nvSpPr>
        <p:spPr>
          <a:xfrm>
            <a:off x="1524000" y="3810000"/>
            <a:ext cx="6100762" cy="2308324"/>
          </a:xfrm>
          <a:prstGeom prst="rect">
            <a:avLst/>
          </a:prstGeom>
          <a:noFill/>
        </p:spPr>
        <p:txBody>
          <a:bodyPr wrap="square">
            <a:spAutoFit/>
          </a:bodyPr>
          <a:lstStyle/>
          <a:p>
            <a:r>
              <a:rPr lang="en-US" b="1" dirty="0"/>
              <a:t>Design Layout</a:t>
            </a:r>
            <a:endParaRPr lang="en-US" dirty="0"/>
          </a:p>
          <a:p>
            <a:pPr>
              <a:buFont typeface="Arial" panose="020B0604020202020204" pitchFamily="34" charset="0"/>
              <a:buChar char="•"/>
            </a:pPr>
            <a:r>
              <a:rPr lang="en-US" dirty="0"/>
              <a:t>Added </a:t>
            </a:r>
            <a:r>
              <a:rPr lang="en-US" b="1" dirty="0"/>
              <a:t>subtle animations</a:t>
            </a:r>
            <a:r>
              <a:rPr lang="en-US" dirty="0"/>
              <a:t> (hover effects on project cards, smooth scroll, fade-in).</a:t>
            </a:r>
          </a:p>
          <a:p>
            <a:pPr>
              <a:buFont typeface="Arial" panose="020B0604020202020204" pitchFamily="34" charset="0"/>
              <a:buChar char="•"/>
            </a:pPr>
            <a:r>
              <a:rPr lang="en-US" dirty="0"/>
              <a:t>Improve spacing: More white space between sections to avoid compactness.</a:t>
            </a:r>
          </a:p>
          <a:p>
            <a:pPr>
              <a:buFont typeface="Arial" panose="020B0604020202020204" pitchFamily="34" charset="0"/>
              <a:buChar char="•"/>
            </a:pPr>
            <a:r>
              <a:rPr lang="en-US" dirty="0"/>
              <a:t>The “Projects” filter buttons (All, Dashboards, Analysis, Automation) look great → but add </a:t>
            </a:r>
            <a:r>
              <a:rPr lang="en-US" b="1" dirty="0"/>
              <a:t>active highlight animation</a:t>
            </a:r>
            <a:r>
              <a:rPr lang="en-US" dirty="0"/>
              <a:t> for better UX.</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363</TotalTime>
  <Words>465</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Poppins</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Mitthun Sekar</cp:lastModifiedBy>
  <cp:revision>28</cp:revision>
  <dcterms:created xsi:type="dcterms:W3CDTF">2024-03-29T15:07:22Z</dcterms:created>
  <dcterms:modified xsi:type="dcterms:W3CDTF">2025-09-10T13:31:09Z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