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94" r:id="rId3"/>
    <p:sldId id="295" r:id="rId4"/>
    <p:sldId id="284" r:id="rId5"/>
    <p:sldId id="285" r:id="rId6"/>
    <p:sldId id="286" r:id="rId7"/>
    <p:sldId id="291" r:id="rId8"/>
    <p:sldId id="289" r:id="rId9"/>
    <p:sldId id="288" r:id="rId10"/>
    <p:sldId id="292" r:id="rId11"/>
    <p:sldId id="293" r:id="rId12"/>
    <p:sldId id="279" r:id="rId13"/>
    <p:sldId id="280" r:id="rId14"/>
    <p:sldId id="281" r:id="rId15"/>
    <p:sldId id="282" r:id="rId16"/>
    <p:sldId id="283" r:id="rId17"/>
    <p:sldId id="296" r:id="rId18"/>
    <p:sldId id="29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CC2320-73ED-41C3-A09E-29B52124D8D9}" v="262" dt="2022-11-09T07:36:56.321"/>
    <p1510:client id="{38C4BD16-C619-4421-868C-9E66AEF02163}" v="17" dt="2022-11-10T03:01:50.329"/>
    <p1510:client id="{4B85DBAB-7AD0-8147-8162-23B926B16F03}" v="3364" dt="2022-11-10T03:16:30"/>
    <p1510:client id="{5AF4480F-C39D-491D-B698-DEF331B7D6C6}" v="921" dt="2022-11-09T22:25:34.708"/>
    <p1510:client id="{5EC4CAD2-0B07-7E43-AB11-021EA4CA902E}" v="1380" dt="2022-11-09T22:14:06.027"/>
    <p1510:client id="{67322C3C-7FCB-4462-A126-F2B40C926364}" v="177" dt="2022-11-09T04:55:27.954"/>
    <p1510:client id="{70C9E5F4-2460-4A5C-AE46-BB48CF0D6108}" v="4438" dt="2022-11-10T03:27:28.085"/>
    <p1510:client id="{C7B4D51D-BC86-46E1-A4CD-FD6C4E45DB07}" v="1206" dt="2022-11-10T02:12:44.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ttula, Hemantab Reddy" userId="S::hxb210025@utdallas.edu::78c36fe0-4289-475c-a6b5-6f4456fd9475" providerId="AD" clId="Web-{23CC2320-73ED-41C3-A09E-29B52124D8D9}"/>
    <pc:docChg chg="modSld">
      <pc:chgData name="Battula, Hemantab Reddy" userId="S::hxb210025@utdallas.edu::78c36fe0-4289-475c-a6b5-6f4456fd9475" providerId="AD" clId="Web-{23CC2320-73ED-41C3-A09E-29B52124D8D9}" dt="2022-11-09T07:36:56.321" v="162" actId="1076"/>
      <pc:docMkLst>
        <pc:docMk/>
      </pc:docMkLst>
      <pc:sldChg chg="modSp">
        <pc:chgData name="Battula, Hemantab Reddy" userId="S::hxb210025@utdallas.edu::78c36fe0-4289-475c-a6b5-6f4456fd9475" providerId="AD" clId="Web-{23CC2320-73ED-41C3-A09E-29B52124D8D9}" dt="2022-11-09T07:36:56.321" v="162" actId="1076"/>
        <pc:sldMkLst>
          <pc:docMk/>
          <pc:sldMk cId="928928535" sldId="280"/>
        </pc:sldMkLst>
        <pc:spChg chg="mod">
          <ac:chgData name="Battula, Hemantab Reddy" userId="S::hxb210025@utdallas.edu::78c36fe0-4289-475c-a6b5-6f4456fd9475" providerId="AD" clId="Web-{23CC2320-73ED-41C3-A09E-29B52124D8D9}" dt="2022-11-09T07:36:56.321" v="162" actId="1076"/>
          <ac:spMkLst>
            <pc:docMk/>
            <pc:sldMk cId="928928535" sldId="280"/>
            <ac:spMk id="20" creationId="{AC512FAE-2DF6-9F8D-7731-8B3E46F76C57}"/>
          </ac:spMkLst>
        </pc:spChg>
      </pc:sldChg>
      <pc:sldChg chg="addSp modSp">
        <pc:chgData name="Battula, Hemantab Reddy" userId="S::hxb210025@utdallas.edu::78c36fe0-4289-475c-a6b5-6f4456fd9475" providerId="AD" clId="Web-{23CC2320-73ED-41C3-A09E-29B52124D8D9}" dt="2022-11-09T07:36:42.039" v="159" actId="20577"/>
        <pc:sldMkLst>
          <pc:docMk/>
          <pc:sldMk cId="1539079611" sldId="281"/>
        </pc:sldMkLst>
        <pc:spChg chg="add mod">
          <ac:chgData name="Battula, Hemantab Reddy" userId="S::hxb210025@utdallas.edu::78c36fe0-4289-475c-a6b5-6f4456fd9475" providerId="AD" clId="Web-{23CC2320-73ED-41C3-A09E-29B52124D8D9}" dt="2022-11-09T07:36:42.039" v="159" actId="20577"/>
          <ac:spMkLst>
            <pc:docMk/>
            <pc:sldMk cId="1539079611" sldId="281"/>
            <ac:spMk id="2" creationId="{B78EB314-E018-D622-40E5-6E0FEA4747B3}"/>
          </ac:spMkLst>
        </pc:spChg>
        <pc:spChg chg="mod">
          <ac:chgData name="Battula, Hemantab Reddy" userId="S::hxb210025@utdallas.edu::78c36fe0-4289-475c-a6b5-6f4456fd9475" providerId="AD" clId="Web-{23CC2320-73ED-41C3-A09E-29B52124D8D9}" dt="2022-11-09T07:35:29.334" v="138"/>
          <ac:spMkLst>
            <pc:docMk/>
            <pc:sldMk cId="1539079611" sldId="281"/>
            <ac:spMk id="5" creationId="{70CAE1B6-44F0-CDE8-D833-9C354E2BDC52}"/>
          </ac:spMkLst>
        </pc:spChg>
      </pc:sldChg>
    </pc:docChg>
  </pc:docChgLst>
  <pc:docChgLst>
    <pc:chgData name="Golla, Sudeeksha" userId="S::sxg210150@utdallas.edu::98409615-8a49-4298-8eae-5f49d22d27ca" providerId="AD" clId="Web-{67322C3C-7FCB-4462-A126-F2B40C926364}"/>
    <pc:docChg chg="addSld delSld modSld">
      <pc:chgData name="Golla, Sudeeksha" userId="S::sxg210150@utdallas.edu::98409615-8a49-4298-8eae-5f49d22d27ca" providerId="AD" clId="Web-{67322C3C-7FCB-4462-A126-F2B40C926364}" dt="2022-11-09T04:55:27.954" v="176"/>
      <pc:docMkLst>
        <pc:docMk/>
      </pc:docMkLst>
      <pc:sldChg chg="modSp">
        <pc:chgData name="Golla, Sudeeksha" userId="S::sxg210150@utdallas.edu::98409615-8a49-4298-8eae-5f49d22d27ca" providerId="AD" clId="Web-{67322C3C-7FCB-4462-A126-F2B40C926364}" dt="2022-11-09T04:54:39.420" v="174" actId="20577"/>
        <pc:sldMkLst>
          <pc:docMk/>
          <pc:sldMk cId="90028430" sldId="257"/>
        </pc:sldMkLst>
        <pc:spChg chg="mod">
          <ac:chgData name="Golla, Sudeeksha" userId="S::sxg210150@utdallas.edu::98409615-8a49-4298-8eae-5f49d22d27ca" providerId="AD" clId="Web-{67322C3C-7FCB-4462-A126-F2B40C926364}" dt="2022-11-09T04:54:39.420" v="174" actId="20577"/>
          <ac:spMkLst>
            <pc:docMk/>
            <pc:sldMk cId="90028430" sldId="257"/>
            <ac:spMk id="3" creationId="{022444BC-AF6D-635F-5ED2-FEDD55E59223}"/>
          </ac:spMkLst>
        </pc:spChg>
      </pc:sldChg>
      <pc:sldChg chg="modSp">
        <pc:chgData name="Golla, Sudeeksha" userId="S::sxg210150@utdallas.edu::98409615-8a49-4298-8eae-5f49d22d27ca" providerId="AD" clId="Web-{67322C3C-7FCB-4462-A126-F2B40C926364}" dt="2022-11-09T03:46:31.876" v="3" actId="20577"/>
        <pc:sldMkLst>
          <pc:docMk/>
          <pc:sldMk cId="208480497" sldId="259"/>
        </pc:sldMkLst>
        <pc:spChg chg="mod">
          <ac:chgData name="Golla, Sudeeksha" userId="S::sxg210150@utdallas.edu::98409615-8a49-4298-8eae-5f49d22d27ca" providerId="AD" clId="Web-{67322C3C-7FCB-4462-A126-F2B40C926364}" dt="2022-11-09T03:46:31.876" v="3" actId="20577"/>
          <ac:spMkLst>
            <pc:docMk/>
            <pc:sldMk cId="208480497" sldId="259"/>
            <ac:spMk id="3" creationId="{20359EDC-D005-51F8-4B7F-922CC7E696CC}"/>
          </ac:spMkLst>
        </pc:spChg>
      </pc:sldChg>
      <pc:sldChg chg="new del">
        <pc:chgData name="Golla, Sudeeksha" userId="S::sxg210150@utdallas.edu::98409615-8a49-4298-8eae-5f49d22d27ca" providerId="AD" clId="Web-{67322C3C-7FCB-4462-A126-F2B40C926364}" dt="2022-11-09T04:55:27.954" v="176"/>
        <pc:sldMkLst>
          <pc:docMk/>
          <pc:sldMk cId="2470871318" sldId="281"/>
        </pc:sldMkLst>
      </pc:sldChg>
    </pc:docChg>
  </pc:docChgLst>
  <pc:docChgLst>
    <pc:chgData name="Golla, Sudeeksha" userId="98409615-8a49-4298-8eae-5f49d22d27ca" providerId="ADAL" clId="{5EC4CAD2-0B07-7E43-AB11-021EA4CA902E}"/>
    <pc:docChg chg="undo redo custSel addSld delSld modSld">
      <pc:chgData name="Golla, Sudeeksha" userId="98409615-8a49-4298-8eae-5f49d22d27ca" providerId="ADAL" clId="{5EC4CAD2-0B07-7E43-AB11-021EA4CA902E}" dt="2022-11-09T22:14:06.028" v="1381" actId="20577"/>
      <pc:docMkLst>
        <pc:docMk/>
      </pc:docMkLst>
      <pc:sldChg chg="del">
        <pc:chgData name="Golla, Sudeeksha" userId="98409615-8a49-4298-8eae-5f49d22d27ca" providerId="ADAL" clId="{5EC4CAD2-0B07-7E43-AB11-021EA4CA902E}" dt="2022-11-09T20:48:39.403" v="0" actId="2696"/>
        <pc:sldMkLst>
          <pc:docMk/>
          <pc:sldMk cId="90028430" sldId="257"/>
        </pc:sldMkLst>
      </pc:sldChg>
      <pc:sldChg chg="delSp modSp mod modNotesTx">
        <pc:chgData name="Golla, Sudeeksha" userId="98409615-8a49-4298-8eae-5f49d22d27ca" providerId="ADAL" clId="{5EC4CAD2-0B07-7E43-AB11-021EA4CA902E}" dt="2022-11-09T21:09:08.571" v="654" actId="1076"/>
        <pc:sldMkLst>
          <pc:docMk/>
          <pc:sldMk cId="3661120485" sldId="285"/>
        </pc:sldMkLst>
        <pc:spChg chg="mod">
          <ac:chgData name="Golla, Sudeeksha" userId="98409615-8a49-4298-8eae-5f49d22d27ca" providerId="ADAL" clId="{5EC4CAD2-0B07-7E43-AB11-021EA4CA902E}" dt="2022-11-09T20:55:21.904" v="345" actId="20577"/>
          <ac:spMkLst>
            <pc:docMk/>
            <pc:sldMk cId="3661120485" sldId="285"/>
            <ac:spMk id="7" creationId="{5D6B7206-506C-47F8-13EF-C14F8AB666A4}"/>
          </ac:spMkLst>
        </pc:spChg>
        <pc:spChg chg="mod">
          <ac:chgData name="Golla, Sudeeksha" userId="98409615-8a49-4298-8eae-5f49d22d27ca" providerId="ADAL" clId="{5EC4CAD2-0B07-7E43-AB11-021EA4CA902E}" dt="2022-11-09T21:08:22.492" v="639" actId="20577"/>
          <ac:spMkLst>
            <pc:docMk/>
            <pc:sldMk cId="3661120485" sldId="285"/>
            <ac:spMk id="8" creationId="{CD658040-18CB-C291-6168-BF21F7758C1D}"/>
          </ac:spMkLst>
        </pc:spChg>
        <pc:spChg chg="del mod">
          <ac:chgData name="Golla, Sudeeksha" userId="98409615-8a49-4298-8eae-5f49d22d27ca" providerId="ADAL" clId="{5EC4CAD2-0B07-7E43-AB11-021EA4CA902E}" dt="2022-11-09T21:04:14.906" v="447"/>
          <ac:spMkLst>
            <pc:docMk/>
            <pc:sldMk cId="3661120485" sldId="285"/>
            <ac:spMk id="9" creationId="{AD074EFC-C1FF-F1BC-43CA-0668D0007A42}"/>
          </ac:spMkLst>
        </pc:spChg>
        <pc:spChg chg="mod">
          <ac:chgData name="Golla, Sudeeksha" userId="98409615-8a49-4298-8eae-5f49d22d27ca" providerId="ADAL" clId="{5EC4CAD2-0B07-7E43-AB11-021EA4CA902E}" dt="2022-11-09T20:52:51.286" v="220" actId="1076"/>
          <ac:spMkLst>
            <pc:docMk/>
            <pc:sldMk cId="3661120485" sldId="285"/>
            <ac:spMk id="22" creationId="{34BD46FD-7A4C-7029-15C2-3F232D566554}"/>
          </ac:spMkLst>
        </pc:spChg>
        <pc:spChg chg="mod">
          <ac:chgData name="Golla, Sudeeksha" userId="98409615-8a49-4298-8eae-5f49d22d27ca" providerId="ADAL" clId="{5EC4CAD2-0B07-7E43-AB11-021EA4CA902E}" dt="2022-11-09T21:09:08.571" v="654" actId="1076"/>
          <ac:spMkLst>
            <pc:docMk/>
            <pc:sldMk cId="3661120485" sldId="285"/>
            <ac:spMk id="27" creationId="{0B442CB2-1D03-4C7B-8BDC-F307519C07A3}"/>
          </ac:spMkLst>
        </pc:spChg>
      </pc:sldChg>
      <pc:sldChg chg="addSp delSp modSp mod">
        <pc:chgData name="Golla, Sudeeksha" userId="98409615-8a49-4298-8eae-5f49d22d27ca" providerId="ADAL" clId="{5EC4CAD2-0B07-7E43-AB11-021EA4CA902E}" dt="2022-11-09T21:29:01.441" v="956" actId="22"/>
        <pc:sldMkLst>
          <pc:docMk/>
          <pc:sldMk cId="1935823211" sldId="286"/>
        </pc:sldMkLst>
        <pc:spChg chg="mod">
          <ac:chgData name="Golla, Sudeeksha" userId="98409615-8a49-4298-8eae-5f49d22d27ca" providerId="ADAL" clId="{5EC4CAD2-0B07-7E43-AB11-021EA4CA902E}" dt="2022-11-09T21:20:07.931" v="877" actId="20577"/>
          <ac:spMkLst>
            <pc:docMk/>
            <pc:sldMk cId="1935823211" sldId="286"/>
            <ac:spMk id="5" creationId="{0483E8D8-F86B-C041-6D41-6F442A1402B5}"/>
          </ac:spMkLst>
        </pc:spChg>
        <pc:spChg chg="add del mod">
          <ac:chgData name="Golla, Sudeeksha" userId="98409615-8a49-4298-8eae-5f49d22d27ca" providerId="ADAL" clId="{5EC4CAD2-0B07-7E43-AB11-021EA4CA902E}" dt="2022-11-09T21:24:35.340" v="954" actId="20577"/>
          <ac:spMkLst>
            <pc:docMk/>
            <pc:sldMk cId="1935823211" sldId="286"/>
            <ac:spMk id="6" creationId="{CFAF126A-E224-1409-60B2-2F9326BCB948}"/>
          </ac:spMkLst>
        </pc:spChg>
        <pc:spChg chg="add del">
          <ac:chgData name="Golla, Sudeeksha" userId="98409615-8a49-4298-8eae-5f49d22d27ca" providerId="ADAL" clId="{5EC4CAD2-0B07-7E43-AB11-021EA4CA902E}" dt="2022-11-09T21:29:01.441" v="956" actId="22"/>
          <ac:spMkLst>
            <pc:docMk/>
            <pc:sldMk cId="1935823211" sldId="286"/>
            <ac:spMk id="7" creationId="{4FF214D3-D62F-E714-84CE-D0039E7ECF5A}"/>
          </ac:spMkLst>
        </pc:spChg>
        <pc:spChg chg="mod">
          <ac:chgData name="Golla, Sudeeksha" userId="98409615-8a49-4298-8eae-5f49d22d27ca" providerId="ADAL" clId="{5EC4CAD2-0B07-7E43-AB11-021EA4CA902E}" dt="2022-11-09T21:16:37.130" v="678" actId="20577"/>
          <ac:spMkLst>
            <pc:docMk/>
            <pc:sldMk cId="1935823211" sldId="286"/>
            <ac:spMk id="10" creationId="{2D5A4D29-1BD5-C340-2AF5-85AE9004A87E}"/>
          </ac:spMkLst>
        </pc:spChg>
      </pc:sldChg>
      <pc:sldChg chg="addSp delSp mod">
        <pc:chgData name="Golla, Sudeeksha" userId="98409615-8a49-4298-8eae-5f49d22d27ca" providerId="ADAL" clId="{5EC4CAD2-0B07-7E43-AB11-021EA4CA902E}" dt="2022-11-09T21:29:34.036" v="959" actId="22"/>
        <pc:sldMkLst>
          <pc:docMk/>
          <pc:sldMk cId="2189291631" sldId="287"/>
        </pc:sldMkLst>
        <pc:spChg chg="add del">
          <ac:chgData name="Golla, Sudeeksha" userId="98409615-8a49-4298-8eae-5f49d22d27ca" providerId="ADAL" clId="{5EC4CAD2-0B07-7E43-AB11-021EA4CA902E}" dt="2022-11-09T21:29:34.036" v="959" actId="22"/>
          <ac:spMkLst>
            <pc:docMk/>
            <pc:sldMk cId="2189291631" sldId="287"/>
            <ac:spMk id="5" creationId="{A1A66F4E-28D3-A344-7295-57F60030A300}"/>
          </ac:spMkLst>
        </pc:spChg>
      </pc:sldChg>
      <pc:sldChg chg="modSp">
        <pc:chgData name="Golla, Sudeeksha" userId="98409615-8a49-4298-8eae-5f49d22d27ca" providerId="ADAL" clId="{5EC4CAD2-0B07-7E43-AB11-021EA4CA902E}" dt="2022-11-09T21:31:32.978" v="1006"/>
        <pc:sldMkLst>
          <pc:docMk/>
          <pc:sldMk cId="3684169322" sldId="289"/>
        </pc:sldMkLst>
        <pc:spChg chg="mod">
          <ac:chgData name="Golla, Sudeeksha" userId="98409615-8a49-4298-8eae-5f49d22d27ca" providerId="ADAL" clId="{5EC4CAD2-0B07-7E43-AB11-021EA4CA902E}" dt="2022-11-09T21:31:32.978" v="1006"/>
          <ac:spMkLst>
            <pc:docMk/>
            <pc:sldMk cId="3684169322" sldId="289"/>
            <ac:spMk id="16" creationId="{D5894B5F-A43B-FB46-5F5E-C186803506C5}"/>
          </ac:spMkLst>
        </pc:spChg>
      </pc:sldChg>
      <pc:sldChg chg="new del">
        <pc:chgData name="Golla, Sudeeksha" userId="98409615-8a49-4298-8eae-5f49d22d27ca" providerId="ADAL" clId="{5EC4CAD2-0B07-7E43-AB11-021EA4CA902E}" dt="2022-11-09T21:29:39.011" v="960" actId="2696"/>
        <pc:sldMkLst>
          <pc:docMk/>
          <pc:sldMk cId="1067348369" sldId="290"/>
        </pc:sldMkLst>
      </pc:sldChg>
      <pc:sldChg chg="addSp delSp modSp new mod">
        <pc:chgData name="Golla, Sudeeksha" userId="98409615-8a49-4298-8eae-5f49d22d27ca" providerId="ADAL" clId="{5EC4CAD2-0B07-7E43-AB11-021EA4CA902E}" dt="2022-11-09T21:38:35.352" v="1376" actId="1076"/>
        <pc:sldMkLst>
          <pc:docMk/>
          <pc:sldMk cId="4151474005" sldId="290"/>
        </pc:sldMkLst>
        <pc:spChg chg="del mod">
          <ac:chgData name="Golla, Sudeeksha" userId="98409615-8a49-4298-8eae-5f49d22d27ca" providerId="ADAL" clId="{5EC4CAD2-0B07-7E43-AB11-021EA4CA902E}" dt="2022-11-09T21:38:09.310" v="1372" actId="478"/>
          <ac:spMkLst>
            <pc:docMk/>
            <pc:sldMk cId="4151474005" sldId="290"/>
            <ac:spMk id="2" creationId="{1ADFDE83-D1E4-EA18-6345-A45378234CC6}"/>
          </ac:spMkLst>
        </pc:spChg>
        <pc:spChg chg="del">
          <ac:chgData name="Golla, Sudeeksha" userId="98409615-8a49-4298-8eae-5f49d22d27ca" providerId="ADAL" clId="{5EC4CAD2-0B07-7E43-AB11-021EA4CA902E}" dt="2022-11-09T21:31:06.103" v="1004" actId="1032"/>
          <ac:spMkLst>
            <pc:docMk/>
            <pc:sldMk cId="4151474005" sldId="290"/>
            <ac:spMk id="3" creationId="{1E822B44-C122-30FD-6D2E-F69175A1B371}"/>
          </ac:spMkLst>
        </pc:spChg>
        <pc:spChg chg="add del mod">
          <ac:chgData name="Golla, Sudeeksha" userId="98409615-8a49-4298-8eae-5f49d22d27ca" providerId="ADAL" clId="{5EC4CAD2-0B07-7E43-AB11-021EA4CA902E}" dt="2022-11-09T21:33:09.241" v="1008" actId="1032"/>
          <ac:spMkLst>
            <pc:docMk/>
            <pc:sldMk cId="4151474005" sldId="290"/>
            <ac:spMk id="6" creationId="{3370D317-8050-F3BA-C027-403700F5AD07}"/>
          </ac:spMkLst>
        </pc:spChg>
        <pc:graphicFrameChg chg="add del mod modGraphic">
          <ac:chgData name="Golla, Sudeeksha" userId="98409615-8a49-4298-8eae-5f49d22d27ca" providerId="ADAL" clId="{5EC4CAD2-0B07-7E43-AB11-021EA4CA902E}" dt="2022-11-09T21:32:20.859" v="1007" actId="478"/>
          <ac:graphicFrameMkLst>
            <pc:docMk/>
            <pc:sldMk cId="4151474005" sldId="290"/>
            <ac:graphicFrameMk id="4" creationId="{56F50684-FAA6-C8C8-B6F7-969AE762A212}"/>
          </ac:graphicFrameMkLst>
        </pc:graphicFrameChg>
        <pc:graphicFrameChg chg="add mod modGraphic">
          <ac:chgData name="Golla, Sudeeksha" userId="98409615-8a49-4298-8eae-5f49d22d27ca" providerId="ADAL" clId="{5EC4CAD2-0B07-7E43-AB11-021EA4CA902E}" dt="2022-11-09T21:38:35.352" v="1376" actId="1076"/>
          <ac:graphicFrameMkLst>
            <pc:docMk/>
            <pc:sldMk cId="4151474005" sldId="290"/>
            <ac:graphicFrameMk id="7" creationId="{0C1ED1DA-917E-1623-60B6-A75B5714CD45}"/>
          </ac:graphicFrameMkLst>
        </pc:graphicFrameChg>
      </pc:sldChg>
      <pc:sldChg chg="modSp mod">
        <pc:chgData name="Golla, Sudeeksha" userId="98409615-8a49-4298-8eae-5f49d22d27ca" providerId="ADAL" clId="{5EC4CAD2-0B07-7E43-AB11-021EA4CA902E}" dt="2022-11-09T22:14:06.028" v="1381" actId="20577"/>
        <pc:sldMkLst>
          <pc:docMk/>
          <pc:sldMk cId="983760361" sldId="291"/>
        </pc:sldMkLst>
        <pc:spChg chg="mod">
          <ac:chgData name="Golla, Sudeeksha" userId="98409615-8a49-4298-8eae-5f49d22d27ca" providerId="ADAL" clId="{5EC4CAD2-0B07-7E43-AB11-021EA4CA902E}" dt="2022-11-09T22:14:06.028" v="1381" actId="20577"/>
          <ac:spMkLst>
            <pc:docMk/>
            <pc:sldMk cId="983760361" sldId="291"/>
            <ac:spMk id="13" creationId="{78A6CA8D-F2CC-A9B8-4AD0-D8BBB556898F}"/>
          </ac:spMkLst>
        </pc:spChg>
      </pc:sldChg>
    </pc:docChg>
  </pc:docChgLst>
  <pc:docChgLst>
    <pc:chgData name="Parth Kulkarni" userId="aff63352-430e-4657-a43d-77baba29dd36" providerId="ADAL" clId="{4B85DBAB-7AD0-8147-8162-23B926B16F03}"/>
    <pc:docChg chg="undo custSel addSld delSld modSld sldOrd">
      <pc:chgData name="Parth Kulkarni" userId="aff63352-430e-4657-a43d-77baba29dd36" providerId="ADAL" clId="{4B85DBAB-7AD0-8147-8162-23B926B16F03}" dt="2022-11-10T03:16:30" v="5032"/>
      <pc:docMkLst>
        <pc:docMk/>
      </pc:docMkLst>
      <pc:sldChg chg="modNotesTx">
        <pc:chgData name="Parth Kulkarni" userId="aff63352-430e-4657-a43d-77baba29dd36" providerId="ADAL" clId="{4B85DBAB-7AD0-8147-8162-23B926B16F03}" dt="2022-11-10T03:14:41.803" v="5023"/>
        <pc:sldMkLst>
          <pc:docMk/>
          <pc:sldMk cId="4179708129" sldId="256"/>
        </pc:sldMkLst>
      </pc:sldChg>
      <pc:sldChg chg="modSp mod">
        <pc:chgData name="Parth Kulkarni" userId="aff63352-430e-4657-a43d-77baba29dd36" providerId="ADAL" clId="{4B85DBAB-7AD0-8147-8162-23B926B16F03}" dt="2022-11-09T04:18:14.377" v="2726" actId="20577"/>
        <pc:sldMkLst>
          <pc:docMk/>
          <pc:sldMk cId="90028430" sldId="257"/>
        </pc:sldMkLst>
        <pc:spChg chg="mod">
          <ac:chgData name="Parth Kulkarni" userId="aff63352-430e-4657-a43d-77baba29dd36" providerId="ADAL" clId="{4B85DBAB-7AD0-8147-8162-23B926B16F03}" dt="2022-11-09T04:18:14.377" v="2726" actId="20577"/>
          <ac:spMkLst>
            <pc:docMk/>
            <pc:sldMk cId="90028430" sldId="257"/>
            <ac:spMk id="2" creationId="{38DB296F-B91A-4221-53CE-F7B977264805}"/>
          </ac:spMkLst>
        </pc:spChg>
        <pc:spChg chg="mod">
          <ac:chgData name="Parth Kulkarni" userId="aff63352-430e-4657-a43d-77baba29dd36" providerId="ADAL" clId="{4B85DBAB-7AD0-8147-8162-23B926B16F03}" dt="2022-11-09T03:45:57.390" v="2718" actId="14100"/>
          <ac:spMkLst>
            <pc:docMk/>
            <pc:sldMk cId="90028430" sldId="257"/>
            <ac:spMk id="3" creationId="{022444BC-AF6D-635F-5ED2-FEDD55E59223}"/>
          </ac:spMkLst>
        </pc:spChg>
      </pc:sldChg>
      <pc:sldChg chg="del">
        <pc:chgData name="Parth Kulkarni" userId="aff63352-430e-4657-a43d-77baba29dd36" providerId="ADAL" clId="{4B85DBAB-7AD0-8147-8162-23B926B16F03}" dt="2022-11-09T04:18:19.945" v="2727" actId="2696"/>
        <pc:sldMkLst>
          <pc:docMk/>
          <pc:sldMk cId="2392562032" sldId="258"/>
        </pc:sldMkLst>
      </pc:sldChg>
      <pc:sldChg chg="del ord">
        <pc:chgData name="Parth Kulkarni" userId="aff63352-430e-4657-a43d-77baba29dd36" providerId="ADAL" clId="{4B85DBAB-7AD0-8147-8162-23B926B16F03}" dt="2022-11-09T23:31:13.170" v="4501" actId="2696"/>
        <pc:sldMkLst>
          <pc:docMk/>
          <pc:sldMk cId="208480497" sldId="259"/>
        </pc:sldMkLst>
      </pc:sldChg>
      <pc:sldChg chg="modSp del mod">
        <pc:chgData name="Parth Kulkarni" userId="aff63352-430e-4657-a43d-77baba29dd36" providerId="ADAL" clId="{4B85DBAB-7AD0-8147-8162-23B926B16F03}" dt="2022-11-09T23:31:11.310" v="4499" actId="2696"/>
        <pc:sldMkLst>
          <pc:docMk/>
          <pc:sldMk cId="1526498167" sldId="260"/>
        </pc:sldMkLst>
        <pc:spChg chg="mod">
          <ac:chgData name="Parth Kulkarni" userId="aff63352-430e-4657-a43d-77baba29dd36" providerId="ADAL" clId="{4B85DBAB-7AD0-8147-8162-23B926B16F03}" dt="2022-11-09T05:29:30.156" v="2892" actId="20577"/>
          <ac:spMkLst>
            <pc:docMk/>
            <pc:sldMk cId="1526498167" sldId="260"/>
            <ac:spMk id="3" creationId="{0008DFCD-374F-475E-2857-99591D85DD72}"/>
          </ac:spMkLst>
        </pc:spChg>
      </pc:sldChg>
      <pc:sldChg chg="modSp del mod">
        <pc:chgData name="Parth Kulkarni" userId="aff63352-430e-4657-a43d-77baba29dd36" providerId="ADAL" clId="{4B85DBAB-7AD0-8147-8162-23B926B16F03}" dt="2022-11-09T23:31:12.244" v="4500" actId="2696"/>
        <pc:sldMkLst>
          <pc:docMk/>
          <pc:sldMk cId="2611416502" sldId="261"/>
        </pc:sldMkLst>
        <pc:spChg chg="mod">
          <ac:chgData name="Parth Kulkarni" userId="aff63352-430e-4657-a43d-77baba29dd36" providerId="ADAL" clId="{4B85DBAB-7AD0-8147-8162-23B926B16F03}" dt="2022-11-09T05:30:30.176" v="3005" actId="20577"/>
          <ac:spMkLst>
            <pc:docMk/>
            <pc:sldMk cId="2611416502" sldId="261"/>
            <ac:spMk id="3" creationId="{1FDE6F86-C42A-C971-F781-4FF946ED6949}"/>
          </ac:spMkLst>
        </pc:spChg>
      </pc:sldChg>
      <pc:sldChg chg="modSp del mod">
        <pc:chgData name="Parth Kulkarni" userId="aff63352-430e-4657-a43d-77baba29dd36" providerId="ADAL" clId="{4B85DBAB-7AD0-8147-8162-23B926B16F03}" dt="2022-11-09T05:30:43.989" v="3006" actId="2696"/>
        <pc:sldMkLst>
          <pc:docMk/>
          <pc:sldMk cId="3167424434" sldId="262"/>
        </pc:sldMkLst>
        <pc:spChg chg="mod">
          <ac:chgData name="Parth Kulkarni" userId="aff63352-430e-4657-a43d-77baba29dd36" providerId="ADAL" clId="{4B85DBAB-7AD0-8147-8162-23B926B16F03}" dt="2022-11-08T17:53:40.603" v="1658" actId="20577"/>
          <ac:spMkLst>
            <pc:docMk/>
            <pc:sldMk cId="3167424434" sldId="262"/>
            <ac:spMk id="3" creationId="{1FDE6F86-C42A-C971-F781-4FF946ED6949}"/>
          </ac:spMkLst>
        </pc:spChg>
      </pc:sldChg>
      <pc:sldChg chg="modSp del mod">
        <pc:chgData name="Parth Kulkarni" userId="aff63352-430e-4657-a43d-77baba29dd36" providerId="ADAL" clId="{4B85DBAB-7AD0-8147-8162-23B926B16F03}" dt="2022-11-09T23:31:24.683" v="4502" actId="2696"/>
        <pc:sldMkLst>
          <pc:docMk/>
          <pc:sldMk cId="1219060231" sldId="263"/>
        </pc:sldMkLst>
        <pc:spChg chg="mod">
          <ac:chgData name="Parth Kulkarni" userId="aff63352-430e-4657-a43d-77baba29dd36" providerId="ADAL" clId="{4B85DBAB-7AD0-8147-8162-23B926B16F03}" dt="2022-11-08T19:51:48.555" v="1830" actId="20577"/>
          <ac:spMkLst>
            <pc:docMk/>
            <pc:sldMk cId="1219060231" sldId="263"/>
            <ac:spMk id="3" creationId="{8AC8644F-B157-6CF3-13C9-5B7FEA5FE589}"/>
          </ac:spMkLst>
        </pc:spChg>
      </pc:sldChg>
      <pc:sldChg chg="modSp del mod">
        <pc:chgData name="Parth Kulkarni" userId="aff63352-430e-4657-a43d-77baba29dd36" providerId="ADAL" clId="{4B85DBAB-7AD0-8147-8162-23B926B16F03}" dt="2022-11-09T23:31:25.520" v="4503" actId="2696"/>
        <pc:sldMkLst>
          <pc:docMk/>
          <pc:sldMk cId="2044648142" sldId="264"/>
        </pc:sldMkLst>
        <pc:spChg chg="mod">
          <ac:chgData name="Parth Kulkarni" userId="aff63352-430e-4657-a43d-77baba29dd36" providerId="ADAL" clId="{4B85DBAB-7AD0-8147-8162-23B926B16F03}" dt="2022-11-08T19:54:14.128" v="2054" actId="20577"/>
          <ac:spMkLst>
            <pc:docMk/>
            <pc:sldMk cId="2044648142" sldId="264"/>
            <ac:spMk id="3" creationId="{8AC8644F-B157-6CF3-13C9-5B7FEA5FE589}"/>
          </ac:spMkLst>
        </pc:spChg>
      </pc:sldChg>
      <pc:sldChg chg="modSp del mod">
        <pc:chgData name="Parth Kulkarni" userId="aff63352-430e-4657-a43d-77baba29dd36" providerId="ADAL" clId="{4B85DBAB-7AD0-8147-8162-23B926B16F03}" dt="2022-11-09T23:31:26.090" v="4504" actId="2696"/>
        <pc:sldMkLst>
          <pc:docMk/>
          <pc:sldMk cId="1328312285" sldId="265"/>
        </pc:sldMkLst>
        <pc:spChg chg="mod">
          <ac:chgData name="Parth Kulkarni" userId="aff63352-430e-4657-a43d-77baba29dd36" providerId="ADAL" clId="{4B85DBAB-7AD0-8147-8162-23B926B16F03}" dt="2022-11-08T19:55:44.587" v="2262" actId="20577"/>
          <ac:spMkLst>
            <pc:docMk/>
            <pc:sldMk cId="1328312285" sldId="265"/>
            <ac:spMk id="3" creationId="{8AC8644F-B157-6CF3-13C9-5B7FEA5FE589}"/>
          </ac:spMkLst>
        </pc:spChg>
      </pc:sldChg>
      <pc:sldChg chg="modSp del mod">
        <pc:chgData name="Parth Kulkarni" userId="aff63352-430e-4657-a43d-77baba29dd36" providerId="ADAL" clId="{4B85DBAB-7AD0-8147-8162-23B926B16F03}" dt="2022-11-09T23:31:28.104" v="4505" actId="2696"/>
        <pc:sldMkLst>
          <pc:docMk/>
          <pc:sldMk cId="720403703" sldId="266"/>
        </pc:sldMkLst>
        <pc:spChg chg="mod">
          <ac:chgData name="Parth Kulkarni" userId="aff63352-430e-4657-a43d-77baba29dd36" providerId="ADAL" clId="{4B85DBAB-7AD0-8147-8162-23B926B16F03}" dt="2022-11-08T19:57:38.082" v="2524" actId="20577"/>
          <ac:spMkLst>
            <pc:docMk/>
            <pc:sldMk cId="720403703" sldId="266"/>
            <ac:spMk id="3" creationId="{8AC8644F-B157-6CF3-13C9-5B7FEA5FE589}"/>
          </ac:spMkLst>
        </pc:spChg>
      </pc:sldChg>
      <pc:sldChg chg="addSp delSp modSp del mod">
        <pc:chgData name="Parth Kulkarni" userId="aff63352-430e-4657-a43d-77baba29dd36" providerId="ADAL" clId="{4B85DBAB-7AD0-8147-8162-23B926B16F03}" dt="2022-11-09T23:31:35.374" v="4506" actId="2696"/>
        <pc:sldMkLst>
          <pc:docMk/>
          <pc:sldMk cId="1165670214" sldId="267"/>
        </pc:sldMkLst>
        <pc:spChg chg="mod">
          <ac:chgData name="Parth Kulkarni" userId="aff63352-430e-4657-a43d-77baba29dd36" providerId="ADAL" clId="{4B85DBAB-7AD0-8147-8162-23B926B16F03}" dt="2022-11-09T22:21:59.851" v="3260" actId="20577"/>
          <ac:spMkLst>
            <pc:docMk/>
            <pc:sldMk cId="1165670214" sldId="267"/>
            <ac:spMk id="2" creationId="{95E10752-463E-613F-8BC6-2E1ECA231491}"/>
          </ac:spMkLst>
        </pc:spChg>
        <pc:spChg chg="del">
          <ac:chgData name="Parth Kulkarni" userId="aff63352-430e-4657-a43d-77baba29dd36" providerId="ADAL" clId="{4B85DBAB-7AD0-8147-8162-23B926B16F03}" dt="2022-11-09T22:21:40.267" v="3208" actId="3680"/>
          <ac:spMkLst>
            <pc:docMk/>
            <pc:sldMk cId="1165670214" sldId="267"/>
            <ac:spMk id="3" creationId="{8AC8644F-B157-6CF3-13C9-5B7FEA5FE589}"/>
          </ac:spMkLst>
        </pc:spChg>
        <pc:spChg chg="add mod">
          <ac:chgData name="Parth Kulkarni" userId="aff63352-430e-4657-a43d-77baba29dd36" providerId="ADAL" clId="{4B85DBAB-7AD0-8147-8162-23B926B16F03}" dt="2022-11-09T22:26:56.117" v="3667" actId="14"/>
          <ac:spMkLst>
            <pc:docMk/>
            <pc:sldMk cId="1165670214" sldId="267"/>
            <ac:spMk id="6" creationId="{1144D105-59EB-B932-0C28-8F4BA1E4B349}"/>
          </ac:spMkLst>
        </pc:spChg>
        <pc:graphicFrameChg chg="add del mod ord modGraphic">
          <ac:chgData name="Parth Kulkarni" userId="aff63352-430e-4657-a43d-77baba29dd36" providerId="ADAL" clId="{4B85DBAB-7AD0-8147-8162-23B926B16F03}" dt="2022-11-09T22:24:33.066" v="3428" actId="478"/>
          <ac:graphicFrameMkLst>
            <pc:docMk/>
            <pc:sldMk cId="1165670214" sldId="267"/>
            <ac:graphicFrameMk id="4" creationId="{CF127584-1041-2B74-82D5-CD719A6BAB6D}"/>
          </ac:graphicFrameMkLst>
        </pc:graphicFrameChg>
      </pc:sldChg>
      <pc:sldChg chg="del">
        <pc:chgData name="Parth Kulkarni" userId="aff63352-430e-4657-a43d-77baba29dd36" providerId="ADAL" clId="{4B85DBAB-7AD0-8147-8162-23B926B16F03}" dt="2022-11-09T23:31:35.971" v="4507" actId="2696"/>
        <pc:sldMkLst>
          <pc:docMk/>
          <pc:sldMk cId="155821782" sldId="268"/>
        </pc:sldMkLst>
      </pc:sldChg>
      <pc:sldChg chg="del">
        <pc:chgData name="Parth Kulkarni" userId="aff63352-430e-4657-a43d-77baba29dd36" providerId="ADAL" clId="{4B85DBAB-7AD0-8147-8162-23B926B16F03}" dt="2022-11-09T23:31:36.448" v="4508" actId="2696"/>
        <pc:sldMkLst>
          <pc:docMk/>
          <pc:sldMk cId="2281074289" sldId="269"/>
        </pc:sldMkLst>
      </pc:sldChg>
      <pc:sldChg chg="del">
        <pc:chgData name="Parth Kulkarni" userId="aff63352-430e-4657-a43d-77baba29dd36" providerId="ADAL" clId="{4B85DBAB-7AD0-8147-8162-23B926B16F03}" dt="2022-11-09T23:31:36.774" v="4509" actId="2696"/>
        <pc:sldMkLst>
          <pc:docMk/>
          <pc:sldMk cId="201663917" sldId="270"/>
        </pc:sldMkLst>
      </pc:sldChg>
      <pc:sldChg chg="del">
        <pc:chgData name="Parth Kulkarni" userId="aff63352-430e-4657-a43d-77baba29dd36" providerId="ADAL" clId="{4B85DBAB-7AD0-8147-8162-23B926B16F03}" dt="2022-11-09T23:31:37.058" v="4510" actId="2696"/>
        <pc:sldMkLst>
          <pc:docMk/>
          <pc:sldMk cId="2824586504" sldId="271"/>
        </pc:sldMkLst>
      </pc:sldChg>
      <pc:sldChg chg="del">
        <pc:chgData name="Parth Kulkarni" userId="aff63352-430e-4657-a43d-77baba29dd36" providerId="ADAL" clId="{4B85DBAB-7AD0-8147-8162-23B926B16F03}" dt="2022-11-09T23:31:37.221" v="4511" actId="2696"/>
        <pc:sldMkLst>
          <pc:docMk/>
          <pc:sldMk cId="22107031" sldId="272"/>
        </pc:sldMkLst>
      </pc:sldChg>
      <pc:sldChg chg="del">
        <pc:chgData name="Parth Kulkarni" userId="aff63352-430e-4657-a43d-77baba29dd36" providerId="ADAL" clId="{4B85DBAB-7AD0-8147-8162-23B926B16F03}" dt="2022-11-08T19:58:22.428" v="2525" actId="2696"/>
        <pc:sldMkLst>
          <pc:docMk/>
          <pc:sldMk cId="3190588374" sldId="273"/>
        </pc:sldMkLst>
      </pc:sldChg>
      <pc:sldChg chg="add del">
        <pc:chgData name="Parth Kulkarni" userId="aff63352-430e-4657-a43d-77baba29dd36" providerId="ADAL" clId="{4B85DBAB-7AD0-8147-8162-23B926B16F03}" dt="2022-11-09T23:31:40.059" v="4513" actId="2696"/>
        <pc:sldMkLst>
          <pc:docMk/>
          <pc:sldMk cId="2511908031" sldId="274"/>
        </pc:sldMkLst>
      </pc:sldChg>
      <pc:sldChg chg="modSp new mod">
        <pc:chgData name="Parth Kulkarni" userId="aff63352-430e-4657-a43d-77baba29dd36" providerId="ADAL" clId="{4B85DBAB-7AD0-8147-8162-23B926B16F03}" dt="2022-11-08T19:32:57.720" v="1666" actId="20577"/>
        <pc:sldMkLst>
          <pc:docMk/>
          <pc:sldMk cId="1108821858" sldId="275"/>
        </pc:sldMkLst>
        <pc:spChg chg="mod">
          <ac:chgData name="Parth Kulkarni" userId="aff63352-430e-4657-a43d-77baba29dd36" providerId="ADAL" clId="{4B85DBAB-7AD0-8147-8162-23B926B16F03}" dt="2022-11-08T19:32:57.720" v="1666" actId="20577"/>
          <ac:spMkLst>
            <pc:docMk/>
            <pc:sldMk cId="1108821858" sldId="275"/>
            <ac:spMk id="2" creationId="{8C447546-CD20-8F4C-6028-1BCCE9742E8E}"/>
          </ac:spMkLst>
        </pc:spChg>
      </pc:sldChg>
      <pc:sldChg chg="modSp new del mod">
        <pc:chgData name="Parth Kulkarni" userId="aff63352-430e-4657-a43d-77baba29dd36" providerId="ADAL" clId="{4B85DBAB-7AD0-8147-8162-23B926B16F03}" dt="2022-11-09T23:31:43" v="4514" actId="2696"/>
        <pc:sldMkLst>
          <pc:docMk/>
          <pc:sldMk cId="4117422993" sldId="276"/>
        </pc:sldMkLst>
        <pc:spChg chg="mod">
          <ac:chgData name="Parth Kulkarni" userId="aff63352-430e-4657-a43d-77baba29dd36" providerId="ADAL" clId="{4B85DBAB-7AD0-8147-8162-23B926B16F03}" dt="2022-11-08T21:00:46.482" v="2715" actId="33524"/>
          <ac:spMkLst>
            <pc:docMk/>
            <pc:sldMk cId="4117422993" sldId="276"/>
            <ac:spMk id="3" creationId="{3CBD6992-1D9D-23BA-D254-544854CA58EA}"/>
          </ac:spMkLst>
        </pc:spChg>
      </pc:sldChg>
      <pc:sldChg chg="modSp mod modNotesTx">
        <pc:chgData name="Parth Kulkarni" userId="aff63352-430e-4657-a43d-77baba29dd36" providerId="ADAL" clId="{4B85DBAB-7AD0-8147-8162-23B926B16F03}" dt="2022-11-10T03:15:41.337" v="5027"/>
        <pc:sldMkLst>
          <pc:docMk/>
          <pc:sldMk cId="1268780284" sldId="279"/>
        </pc:sldMkLst>
        <pc:spChg chg="mod">
          <ac:chgData name="Parth Kulkarni" userId="aff63352-430e-4657-a43d-77baba29dd36" providerId="ADAL" clId="{4B85DBAB-7AD0-8147-8162-23B926B16F03}" dt="2022-11-09T21:38:42.282" v="3199" actId="1076"/>
          <ac:spMkLst>
            <pc:docMk/>
            <pc:sldMk cId="1268780284" sldId="279"/>
            <ac:spMk id="3" creationId="{2E9D4F4F-D429-5E25-1608-7312D2297D6E}"/>
          </ac:spMkLst>
        </pc:spChg>
      </pc:sldChg>
      <pc:sldChg chg="addSp modSp mod modNotesTx">
        <pc:chgData name="Parth Kulkarni" userId="aff63352-430e-4657-a43d-77baba29dd36" providerId="ADAL" clId="{4B85DBAB-7AD0-8147-8162-23B926B16F03}" dt="2022-11-10T03:15:52.688" v="5028"/>
        <pc:sldMkLst>
          <pc:docMk/>
          <pc:sldMk cId="928928535" sldId="280"/>
        </pc:sldMkLst>
        <pc:spChg chg="add mod">
          <ac:chgData name="Parth Kulkarni" userId="aff63352-430e-4657-a43d-77baba29dd36" providerId="ADAL" clId="{4B85DBAB-7AD0-8147-8162-23B926B16F03}" dt="2022-11-09T22:56:00.480" v="3965" actId="1076"/>
          <ac:spMkLst>
            <pc:docMk/>
            <pc:sldMk cId="928928535" sldId="280"/>
            <ac:spMk id="8" creationId="{9D990FA1-E2D9-9FD7-09C4-C646A2B66EB5}"/>
          </ac:spMkLst>
        </pc:spChg>
        <pc:spChg chg="mod">
          <ac:chgData name="Parth Kulkarni" userId="aff63352-430e-4657-a43d-77baba29dd36" providerId="ADAL" clId="{4B85DBAB-7AD0-8147-8162-23B926B16F03}" dt="2022-11-09T22:51:33.243" v="3864" actId="20577"/>
          <ac:spMkLst>
            <pc:docMk/>
            <pc:sldMk cId="928928535" sldId="280"/>
            <ac:spMk id="20" creationId="{AC512FAE-2DF6-9F8D-7731-8B3E46F76C57}"/>
          </ac:spMkLst>
        </pc:spChg>
        <pc:cxnChg chg="add mod">
          <ac:chgData name="Parth Kulkarni" userId="aff63352-430e-4657-a43d-77baba29dd36" providerId="ADAL" clId="{4B85DBAB-7AD0-8147-8162-23B926B16F03}" dt="2022-11-09T22:56:21.015" v="3968" actId="14100"/>
          <ac:cxnSpMkLst>
            <pc:docMk/>
            <pc:sldMk cId="928928535" sldId="280"/>
            <ac:cxnSpMk id="3" creationId="{C185F4C9-746F-9C4D-9771-090E1A7F5B7A}"/>
          </ac:cxnSpMkLst>
        </pc:cxnChg>
      </pc:sldChg>
      <pc:sldChg chg="addSp modSp mod modNotesTx">
        <pc:chgData name="Parth Kulkarni" userId="aff63352-430e-4657-a43d-77baba29dd36" providerId="ADAL" clId="{4B85DBAB-7AD0-8147-8162-23B926B16F03}" dt="2022-11-10T03:16:01.548" v="5029"/>
        <pc:sldMkLst>
          <pc:docMk/>
          <pc:sldMk cId="1539079611" sldId="281"/>
        </pc:sldMkLst>
        <pc:spChg chg="mod">
          <ac:chgData name="Parth Kulkarni" userId="aff63352-430e-4657-a43d-77baba29dd36" providerId="ADAL" clId="{4B85DBAB-7AD0-8147-8162-23B926B16F03}" dt="2022-11-09T23:02:20.822" v="4159" actId="20577"/>
          <ac:spMkLst>
            <pc:docMk/>
            <pc:sldMk cId="1539079611" sldId="281"/>
            <ac:spMk id="2" creationId="{B78EB314-E018-D622-40E5-6E0FEA4747B3}"/>
          </ac:spMkLst>
        </pc:spChg>
        <pc:spChg chg="add mod">
          <ac:chgData name="Parth Kulkarni" userId="aff63352-430e-4657-a43d-77baba29dd36" providerId="ADAL" clId="{4B85DBAB-7AD0-8147-8162-23B926B16F03}" dt="2022-11-09T23:09:29.258" v="4254" actId="20577"/>
          <ac:spMkLst>
            <pc:docMk/>
            <pc:sldMk cId="1539079611" sldId="281"/>
            <ac:spMk id="8" creationId="{60353ED3-5FCA-5D63-2C0D-27FB7AFBAACF}"/>
          </ac:spMkLst>
        </pc:spChg>
        <pc:cxnChg chg="add mod">
          <ac:chgData name="Parth Kulkarni" userId="aff63352-430e-4657-a43d-77baba29dd36" providerId="ADAL" clId="{4B85DBAB-7AD0-8147-8162-23B926B16F03}" dt="2022-11-09T22:59:29.197" v="3994"/>
          <ac:cxnSpMkLst>
            <pc:docMk/>
            <pc:sldMk cId="1539079611" sldId="281"/>
            <ac:cxnSpMk id="3" creationId="{282FCFD3-E2CB-C97E-544B-75CC81D4A54D}"/>
          </ac:cxnSpMkLst>
        </pc:cxnChg>
      </pc:sldChg>
      <pc:sldChg chg="addSp modSp mod modNotesTx">
        <pc:chgData name="Parth Kulkarni" userId="aff63352-430e-4657-a43d-77baba29dd36" providerId="ADAL" clId="{4B85DBAB-7AD0-8147-8162-23B926B16F03}" dt="2022-11-10T03:16:11.521" v="5030"/>
        <pc:sldMkLst>
          <pc:docMk/>
          <pc:sldMk cId="3303837860" sldId="282"/>
        </pc:sldMkLst>
        <pc:spChg chg="mod">
          <ac:chgData name="Parth Kulkarni" userId="aff63352-430e-4657-a43d-77baba29dd36" providerId="ADAL" clId="{4B85DBAB-7AD0-8147-8162-23B926B16F03}" dt="2022-11-09T23:14:53.389" v="4349" actId="20577"/>
          <ac:spMkLst>
            <pc:docMk/>
            <pc:sldMk cId="3303837860" sldId="282"/>
            <ac:spMk id="2" creationId="{EEC0C0AE-2F00-DB8B-4C32-13A4702EF57B}"/>
          </ac:spMkLst>
        </pc:spChg>
        <pc:spChg chg="add mod">
          <ac:chgData name="Parth Kulkarni" userId="aff63352-430e-4657-a43d-77baba29dd36" providerId="ADAL" clId="{4B85DBAB-7AD0-8147-8162-23B926B16F03}" dt="2022-11-09T23:19:33.770" v="4416" actId="20577"/>
          <ac:spMkLst>
            <pc:docMk/>
            <pc:sldMk cId="3303837860" sldId="282"/>
            <ac:spMk id="8" creationId="{03E10E37-0F3A-1E0E-854C-702180842D41}"/>
          </ac:spMkLst>
        </pc:spChg>
        <pc:cxnChg chg="add mod">
          <ac:chgData name="Parth Kulkarni" userId="aff63352-430e-4657-a43d-77baba29dd36" providerId="ADAL" clId="{4B85DBAB-7AD0-8147-8162-23B926B16F03}" dt="2022-11-09T23:19:48.948" v="4417" actId="14100"/>
          <ac:cxnSpMkLst>
            <pc:docMk/>
            <pc:sldMk cId="3303837860" sldId="282"/>
            <ac:cxnSpMk id="3" creationId="{2126FBA0-571B-15DC-AAA3-0AC90EF74D4E}"/>
          </ac:cxnSpMkLst>
        </pc:cxnChg>
      </pc:sldChg>
      <pc:sldChg chg="addSp delSp modSp mod modNotesTx">
        <pc:chgData name="Parth Kulkarni" userId="aff63352-430e-4657-a43d-77baba29dd36" providerId="ADAL" clId="{4B85DBAB-7AD0-8147-8162-23B926B16F03}" dt="2022-11-10T03:16:20.219" v="5031"/>
        <pc:sldMkLst>
          <pc:docMk/>
          <pc:sldMk cId="1274969198" sldId="283"/>
        </pc:sldMkLst>
        <pc:spChg chg="del">
          <ac:chgData name="Parth Kulkarni" userId="aff63352-430e-4657-a43d-77baba29dd36" providerId="ADAL" clId="{4B85DBAB-7AD0-8147-8162-23B926B16F03}" dt="2022-11-09T23:28:22.069" v="4418" actId="478"/>
          <ac:spMkLst>
            <pc:docMk/>
            <pc:sldMk cId="1274969198" sldId="283"/>
            <ac:spMk id="2" creationId="{1FDABE65-01DB-70A8-6AD2-3B2C0D8E5A00}"/>
          </ac:spMkLst>
        </pc:spChg>
        <pc:spChg chg="add del mod">
          <ac:chgData name="Parth Kulkarni" userId="aff63352-430e-4657-a43d-77baba29dd36" providerId="ADAL" clId="{4B85DBAB-7AD0-8147-8162-23B926B16F03}" dt="2022-11-09T23:28:30.036" v="4421" actId="478"/>
          <ac:spMkLst>
            <pc:docMk/>
            <pc:sldMk cId="1274969198" sldId="283"/>
            <ac:spMk id="8" creationId="{0E4F2868-CA73-3CFF-E3BD-2372C8CE37C1}"/>
          </ac:spMkLst>
        </pc:spChg>
        <pc:spChg chg="add mod">
          <ac:chgData name="Parth Kulkarni" userId="aff63352-430e-4657-a43d-77baba29dd36" providerId="ADAL" clId="{4B85DBAB-7AD0-8147-8162-23B926B16F03}" dt="2022-11-09T23:29:39.718" v="4462" actId="20577"/>
          <ac:spMkLst>
            <pc:docMk/>
            <pc:sldMk cId="1274969198" sldId="283"/>
            <ac:spMk id="13" creationId="{09C41011-E172-7C4F-FB99-695262A3111A}"/>
          </ac:spMkLst>
        </pc:spChg>
        <pc:spChg chg="add mod">
          <ac:chgData name="Parth Kulkarni" userId="aff63352-430e-4657-a43d-77baba29dd36" providerId="ADAL" clId="{4B85DBAB-7AD0-8147-8162-23B926B16F03}" dt="2022-11-09T23:30:01.733" v="4498" actId="20577"/>
          <ac:spMkLst>
            <pc:docMk/>
            <pc:sldMk cId="1274969198" sldId="283"/>
            <ac:spMk id="15" creationId="{C12781AB-6022-1FB9-1039-E6CE0F6CF9F5}"/>
          </ac:spMkLst>
        </pc:spChg>
        <pc:cxnChg chg="add mod">
          <ac:chgData name="Parth Kulkarni" userId="aff63352-430e-4657-a43d-77baba29dd36" providerId="ADAL" clId="{4B85DBAB-7AD0-8147-8162-23B926B16F03}" dt="2022-11-09T23:32:35.997" v="4541" actId="14100"/>
          <ac:cxnSpMkLst>
            <pc:docMk/>
            <pc:sldMk cId="1274969198" sldId="283"/>
            <ac:cxnSpMk id="14" creationId="{C26C3225-3B18-D1EB-FC39-34F9EE3FBD0A}"/>
          </ac:cxnSpMkLst>
        </pc:cxnChg>
      </pc:sldChg>
      <pc:sldChg chg="modSp mod modNotesTx">
        <pc:chgData name="Parth Kulkarni" userId="aff63352-430e-4657-a43d-77baba29dd36" providerId="ADAL" clId="{4B85DBAB-7AD0-8147-8162-23B926B16F03}" dt="2022-11-10T03:15:12.580" v="5026"/>
        <pc:sldMkLst>
          <pc:docMk/>
          <pc:sldMk cId="3436344533" sldId="284"/>
        </pc:sldMkLst>
        <pc:spChg chg="mod">
          <ac:chgData name="Parth Kulkarni" userId="aff63352-430e-4657-a43d-77baba29dd36" providerId="ADAL" clId="{4B85DBAB-7AD0-8147-8162-23B926B16F03}" dt="2022-11-09T21:40:08.740" v="3206" actId="1076"/>
          <ac:spMkLst>
            <pc:docMk/>
            <pc:sldMk cId="3436344533" sldId="284"/>
            <ac:spMk id="5" creationId="{2F6FB478-2EEE-E0D4-A2F8-A657C7BF49FB}"/>
          </ac:spMkLst>
        </pc:spChg>
        <pc:spChg chg="mod">
          <ac:chgData name="Parth Kulkarni" userId="aff63352-430e-4657-a43d-77baba29dd36" providerId="ADAL" clId="{4B85DBAB-7AD0-8147-8162-23B926B16F03}" dt="2022-11-09T21:39:55.963" v="3205" actId="20577"/>
          <ac:spMkLst>
            <pc:docMk/>
            <pc:sldMk cId="3436344533" sldId="284"/>
            <ac:spMk id="10" creationId="{2D5A4D29-1BD5-C340-2AF5-85AE9004A87E}"/>
          </ac:spMkLst>
        </pc:spChg>
        <pc:spChg chg="mod">
          <ac:chgData name="Parth Kulkarni" userId="aff63352-430e-4657-a43d-77baba29dd36" providerId="ADAL" clId="{4B85DBAB-7AD0-8147-8162-23B926B16F03}" dt="2022-11-09T21:30:06.881" v="3159" actId="1076"/>
          <ac:spMkLst>
            <pc:docMk/>
            <pc:sldMk cId="3436344533" sldId="284"/>
            <ac:spMk id="38" creationId="{379A43CE-6F71-408B-6AF3-BCD5A9A4C53E}"/>
          </ac:spMkLst>
        </pc:spChg>
        <pc:spChg chg="mod">
          <ac:chgData name="Parth Kulkarni" userId="aff63352-430e-4657-a43d-77baba29dd36" providerId="ADAL" clId="{4B85DBAB-7AD0-8147-8162-23B926B16F03}" dt="2022-11-09T21:31:47.683" v="3195" actId="1076"/>
          <ac:spMkLst>
            <pc:docMk/>
            <pc:sldMk cId="3436344533" sldId="284"/>
            <ac:spMk id="39" creationId="{EDE98A4B-0A6C-6540-135B-4E6168E55177}"/>
          </ac:spMkLst>
        </pc:spChg>
        <pc:spChg chg="mod">
          <ac:chgData name="Parth Kulkarni" userId="aff63352-430e-4657-a43d-77baba29dd36" providerId="ADAL" clId="{4B85DBAB-7AD0-8147-8162-23B926B16F03}" dt="2022-11-10T00:43:37.832" v="4597" actId="20577"/>
          <ac:spMkLst>
            <pc:docMk/>
            <pc:sldMk cId="3436344533" sldId="284"/>
            <ac:spMk id="40" creationId="{7FFFB6D4-2699-689E-C1FB-A358AEBAFFE0}"/>
          </ac:spMkLst>
        </pc:spChg>
        <pc:spChg chg="mod">
          <ac:chgData name="Parth Kulkarni" userId="aff63352-430e-4657-a43d-77baba29dd36" providerId="ADAL" clId="{4B85DBAB-7AD0-8147-8162-23B926B16F03}" dt="2022-11-09T21:30:00.465" v="3157" actId="1076"/>
          <ac:spMkLst>
            <pc:docMk/>
            <pc:sldMk cId="3436344533" sldId="284"/>
            <ac:spMk id="41" creationId="{7A20AB29-EBE1-16F5-4760-4C8A031B13FE}"/>
          </ac:spMkLst>
        </pc:spChg>
        <pc:spChg chg="mod">
          <ac:chgData name="Parth Kulkarni" userId="aff63352-430e-4657-a43d-77baba29dd36" providerId="ADAL" clId="{4B85DBAB-7AD0-8147-8162-23B926B16F03}" dt="2022-11-09T21:30:34.715" v="3176" actId="20577"/>
          <ac:spMkLst>
            <pc:docMk/>
            <pc:sldMk cId="3436344533" sldId="284"/>
            <ac:spMk id="43" creationId="{B74DADB5-F2B1-ED4F-0F90-87B38C22768A}"/>
          </ac:spMkLst>
        </pc:spChg>
      </pc:sldChg>
      <pc:sldChg chg="modSp mod">
        <pc:chgData name="Parth Kulkarni" userId="aff63352-430e-4657-a43d-77baba29dd36" providerId="ADAL" clId="{4B85DBAB-7AD0-8147-8162-23B926B16F03}" dt="2022-11-09T21:28:10.327" v="3105" actId="20577"/>
        <pc:sldMkLst>
          <pc:docMk/>
          <pc:sldMk cId="3661120485" sldId="285"/>
        </pc:sldMkLst>
        <pc:spChg chg="mod">
          <ac:chgData name="Parth Kulkarni" userId="aff63352-430e-4657-a43d-77baba29dd36" providerId="ADAL" clId="{4B85DBAB-7AD0-8147-8162-23B926B16F03}" dt="2022-11-09T21:28:10.327" v="3105" actId="20577"/>
          <ac:spMkLst>
            <pc:docMk/>
            <pc:sldMk cId="3661120485" sldId="285"/>
            <ac:spMk id="10" creationId="{2D5A4D29-1BD5-C340-2AF5-85AE9004A87E}"/>
          </ac:spMkLst>
        </pc:spChg>
      </pc:sldChg>
      <pc:sldChg chg="del">
        <pc:chgData name="Parth Kulkarni" userId="aff63352-430e-4657-a43d-77baba29dd36" providerId="ADAL" clId="{4B85DBAB-7AD0-8147-8162-23B926B16F03}" dt="2022-11-09T22:03:46.519" v="3207" actId="2696"/>
        <pc:sldMkLst>
          <pc:docMk/>
          <pc:sldMk cId="2189291631" sldId="287"/>
        </pc:sldMkLst>
      </pc:sldChg>
      <pc:sldChg chg="modSp mod modNotesTx">
        <pc:chgData name="Parth Kulkarni" userId="aff63352-430e-4657-a43d-77baba29dd36" providerId="ADAL" clId="{4B85DBAB-7AD0-8147-8162-23B926B16F03}" dt="2022-11-09T19:33:32.290" v="3093" actId="20577"/>
        <pc:sldMkLst>
          <pc:docMk/>
          <pc:sldMk cId="135488219" sldId="288"/>
        </pc:sldMkLst>
        <pc:spChg chg="mod">
          <ac:chgData name="Parth Kulkarni" userId="aff63352-430e-4657-a43d-77baba29dd36" providerId="ADAL" clId="{4B85DBAB-7AD0-8147-8162-23B926B16F03}" dt="2022-11-09T19:32:43.899" v="3020" actId="20577"/>
          <ac:spMkLst>
            <pc:docMk/>
            <pc:sldMk cId="135488219" sldId="288"/>
            <ac:spMk id="21" creationId="{699A8B2D-EEBC-4DA5-7E18-EBBFF4DF6448}"/>
          </ac:spMkLst>
        </pc:spChg>
      </pc:sldChg>
      <pc:sldChg chg="addSp delSp modSp mod">
        <pc:chgData name="Parth Kulkarni" userId="aff63352-430e-4657-a43d-77baba29dd36" providerId="ADAL" clId="{4B85DBAB-7AD0-8147-8162-23B926B16F03}" dt="2022-11-10T01:35:58.342" v="4921"/>
        <pc:sldMkLst>
          <pc:docMk/>
          <pc:sldMk cId="1610217267" sldId="292"/>
        </pc:sldMkLst>
        <pc:spChg chg="mod">
          <ac:chgData name="Parth Kulkarni" userId="aff63352-430e-4657-a43d-77baba29dd36" providerId="ADAL" clId="{4B85DBAB-7AD0-8147-8162-23B926B16F03}" dt="2022-11-10T01:33:50.062" v="4899" actId="1076"/>
          <ac:spMkLst>
            <pc:docMk/>
            <pc:sldMk cId="1610217267" sldId="292"/>
            <ac:spMk id="4" creationId="{2FD17AB9-ACED-7419-EF3C-A2174B3AE9FE}"/>
          </ac:spMkLst>
        </pc:spChg>
        <pc:spChg chg="add mod">
          <ac:chgData name="Parth Kulkarni" userId="aff63352-430e-4657-a43d-77baba29dd36" providerId="ADAL" clId="{4B85DBAB-7AD0-8147-8162-23B926B16F03}" dt="2022-11-10T01:33:32.187" v="4893" actId="20577"/>
          <ac:spMkLst>
            <pc:docMk/>
            <pc:sldMk cId="1610217267" sldId="292"/>
            <ac:spMk id="5" creationId="{4B6138F7-E8E6-F3C4-83D8-DBDCCE62AE31}"/>
          </ac:spMkLst>
        </pc:spChg>
        <pc:spChg chg="add mod">
          <ac:chgData name="Parth Kulkarni" userId="aff63352-430e-4657-a43d-77baba29dd36" providerId="ADAL" clId="{4B85DBAB-7AD0-8147-8162-23B926B16F03}" dt="2022-11-10T01:33:46.395" v="4897" actId="20577"/>
          <ac:spMkLst>
            <pc:docMk/>
            <pc:sldMk cId="1610217267" sldId="292"/>
            <ac:spMk id="13" creationId="{57C05CCA-87C4-079B-DB08-805CDAC2C63F}"/>
          </ac:spMkLst>
        </pc:spChg>
        <pc:spChg chg="add del mod">
          <ac:chgData name="Parth Kulkarni" userId="aff63352-430e-4657-a43d-77baba29dd36" providerId="ADAL" clId="{4B85DBAB-7AD0-8147-8162-23B926B16F03}" dt="2022-11-10T01:35:58.342" v="4921"/>
          <ac:spMkLst>
            <pc:docMk/>
            <pc:sldMk cId="1610217267" sldId="292"/>
            <ac:spMk id="14" creationId="{CF9BB318-C435-E83D-1CB5-14E17DD4234C}"/>
          </ac:spMkLst>
        </pc:spChg>
      </pc:sldChg>
      <pc:sldChg chg="addSp modSp mod">
        <pc:chgData name="Parth Kulkarni" userId="aff63352-430e-4657-a43d-77baba29dd36" providerId="ADAL" clId="{4B85DBAB-7AD0-8147-8162-23B926B16F03}" dt="2022-11-10T02:16:44.265" v="5022" actId="1076"/>
        <pc:sldMkLst>
          <pc:docMk/>
          <pc:sldMk cId="3734540333" sldId="293"/>
        </pc:sldMkLst>
        <pc:spChg chg="add mod">
          <ac:chgData name="Parth Kulkarni" userId="aff63352-430e-4657-a43d-77baba29dd36" providerId="ADAL" clId="{4B85DBAB-7AD0-8147-8162-23B926B16F03}" dt="2022-11-10T01:38:26.656" v="5019" actId="20577"/>
          <ac:spMkLst>
            <pc:docMk/>
            <pc:sldMk cId="3734540333" sldId="293"/>
            <ac:spMk id="3" creationId="{E5A74EE1-50CD-3461-2409-E8610D6A7956}"/>
          </ac:spMkLst>
        </pc:spChg>
        <pc:spChg chg="add mod">
          <ac:chgData name="Parth Kulkarni" userId="aff63352-430e-4657-a43d-77baba29dd36" providerId="ADAL" clId="{4B85DBAB-7AD0-8147-8162-23B926B16F03}" dt="2022-11-10T01:38:33.306" v="5021" actId="1076"/>
          <ac:spMkLst>
            <pc:docMk/>
            <pc:sldMk cId="3734540333" sldId="293"/>
            <ac:spMk id="5" creationId="{DC03621A-C17F-F227-ACB8-A8EC5F014B0A}"/>
          </ac:spMkLst>
        </pc:spChg>
        <pc:spChg chg="mod">
          <ac:chgData name="Parth Kulkarni" userId="aff63352-430e-4657-a43d-77baba29dd36" providerId="ADAL" clId="{4B85DBAB-7AD0-8147-8162-23B926B16F03}" dt="2022-11-10T02:16:44.265" v="5022" actId="1076"/>
          <ac:spMkLst>
            <pc:docMk/>
            <pc:sldMk cId="3734540333" sldId="293"/>
            <ac:spMk id="22" creationId="{1E180317-ADFF-0FBB-0652-55BBC3497404}"/>
          </ac:spMkLst>
        </pc:spChg>
      </pc:sldChg>
      <pc:sldChg chg="modNotesTx">
        <pc:chgData name="Parth Kulkarni" userId="aff63352-430e-4657-a43d-77baba29dd36" providerId="ADAL" clId="{4B85DBAB-7AD0-8147-8162-23B926B16F03}" dt="2022-11-10T03:14:50.224" v="5024"/>
        <pc:sldMkLst>
          <pc:docMk/>
          <pc:sldMk cId="2818157069" sldId="294"/>
        </pc:sldMkLst>
      </pc:sldChg>
      <pc:sldChg chg="modNotesTx">
        <pc:chgData name="Parth Kulkarni" userId="aff63352-430e-4657-a43d-77baba29dd36" providerId="ADAL" clId="{4B85DBAB-7AD0-8147-8162-23B926B16F03}" dt="2022-11-10T03:14:59.990" v="5025"/>
        <pc:sldMkLst>
          <pc:docMk/>
          <pc:sldMk cId="2879698511" sldId="295"/>
        </pc:sldMkLst>
      </pc:sldChg>
      <pc:sldChg chg="modNotesTx">
        <pc:chgData name="Parth Kulkarni" userId="aff63352-430e-4657-a43d-77baba29dd36" providerId="ADAL" clId="{4B85DBAB-7AD0-8147-8162-23B926B16F03}" dt="2022-11-10T03:16:30" v="5032"/>
        <pc:sldMkLst>
          <pc:docMk/>
          <pc:sldMk cId="489409113" sldId="296"/>
        </pc:sldMkLst>
      </pc:sldChg>
    </pc:docChg>
  </pc:docChgLst>
  <pc:docChgLst>
    <pc:chgData name="Gondkar, Ishwari Milind" userId="bea9521e-0ef8-4bca-bd32-48423ecf40a8" providerId="ADAL" clId="{C7B4D51D-BC86-46E1-A4CD-FD6C4E45DB07}"/>
    <pc:docChg chg="undo custSel addSld delSld modSld">
      <pc:chgData name="Gondkar, Ishwari Milind" userId="bea9521e-0ef8-4bca-bd32-48423ecf40a8" providerId="ADAL" clId="{C7B4D51D-BC86-46E1-A4CD-FD6C4E45DB07}" dt="2022-11-10T02:12:44.213" v="1204" actId="6549"/>
      <pc:docMkLst>
        <pc:docMk/>
      </pc:docMkLst>
      <pc:sldChg chg="modSp mod">
        <pc:chgData name="Gondkar, Ishwari Milind" userId="bea9521e-0ef8-4bca-bd32-48423ecf40a8" providerId="ADAL" clId="{C7B4D51D-BC86-46E1-A4CD-FD6C4E45DB07}" dt="2022-11-09T07:13:04.931" v="198" actId="20577"/>
        <pc:sldMkLst>
          <pc:docMk/>
          <pc:sldMk cId="90028430" sldId="257"/>
        </pc:sldMkLst>
        <pc:spChg chg="mod">
          <ac:chgData name="Gondkar, Ishwari Milind" userId="bea9521e-0ef8-4bca-bd32-48423ecf40a8" providerId="ADAL" clId="{C7B4D51D-BC86-46E1-A4CD-FD6C4E45DB07}" dt="2022-11-09T07:13:04.931" v="198" actId="20577"/>
          <ac:spMkLst>
            <pc:docMk/>
            <pc:sldMk cId="90028430" sldId="257"/>
            <ac:spMk id="3" creationId="{022444BC-AF6D-635F-5ED2-FEDD55E59223}"/>
          </ac:spMkLst>
        </pc:spChg>
      </pc:sldChg>
      <pc:sldChg chg="modSp mod">
        <pc:chgData name="Gondkar, Ishwari Milind" userId="bea9521e-0ef8-4bca-bd32-48423ecf40a8" providerId="ADAL" clId="{C7B4D51D-BC86-46E1-A4CD-FD6C4E45DB07}" dt="2022-11-09T03:11:58.275" v="5" actId="20577"/>
        <pc:sldMkLst>
          <pc:docMk/>
          <pc:sldMk cId="720403703" sldId="266"/>
        </pc:sldMkLst>
        <pc:spChg chg="mod">
          <ac:chgData name="Gondkar, Ishwari Milind" userId="bea9521e-0ef8-4bca-bd32-48423ecf40a8" providerId="ADAL" clId="{C7B4D51D-BC86-46E1-A4CD-FD6C4E45DB07}" dt="2022-11-09T03:11:58.275" v="5" actId="20577"/>
          <ac:spMkLst>
            <pc:docMk/>
            <pc:sldMk cId="720403703" sldId="266"/>
            <ac:spMk id="2" creationId="{95E10752-463E-613F-8BC6-2E1ECA231491}"/>
          </ac:spMkLst>
        </pc:spChg>
      </pc:sldChg>
      <pc:sldChg chg="modSp mod">
        <pc:chgData name="Gondkar, Ishwari Milind" userId="bea9521e-0ef8-4bca-bd32-48423ecf40a8" providerId="ADAL" clId="{C7B4D51D-BC86-46E1-A4CD-FD6C4E45DB07}" dt="2022-11-09T07:20:30.336" v="206" actId="20577"/>
        <pc:sldMkLst>
          <pc:docMk/>
          <pc:sldMk cId="1165670214" sldId="267"/>
        </pc:sldMkLst>
        <pc:spChg chg="mod">
          <ac:chgData name="Gondkar, Ishwari Milind" userId="bea9521e-0ef8-4bca-bd32-48423ecf40a8" providerId="ADAL" clId="{C7B4D51D-BC86-46E1-A4CD-FD6C4E45DB07}" dt="2022-11-09T07:20:30.336" v="206" actId="20577"/>
          <ac:spMkLst>
            <pc:docMk/>
            <pc:sldMk cId="1165670214" sldId="267"/>
            <ac:spMk id="2" creationId="{95E10752-463E-613F-8BC6-2E1ECA231491}"/>
          </ac:spMkLst>
        </pc:spChg>
      </pc:sldChg>
      <pc:sldChg chg="modSp mod">
        <pc:chgData name="Gondkar, Ishwari Milind" userId="bea9521e-0ef8-4bca-bd32-48423ecf40a8" providerId="ADAL" clId="{C7B4D51D-BC86-46E1-A4CD-FD6C4E45DB07}" dt="2022-11-09T01:22:09.792" v="0" actId="20577"/>
        <pc:sldMkLst>
          <pc:docMk/>
          <pc:sldMk cId="201663917" sldId="270"/>
        </pc:sldMkLst>
        <pc:spChg chg="mod">
          <ac:chgData name="Gondkar, Ishwari Milind" userId="bea9521e-0ef8-4bca-bd32-48423ecf40a8" providerId="ADAL" clId="{C7B4D51D-BC86-46E1-A4CD-FD6C4E45DB07}" dt="2022-11-09T01:22:09.792" v="0" actId="20577"/>
          <ac:spMkLst>
            <pc:docMk/>
            <pc:sldMk cId="201663917" sldId="270"/>
            <ac:spMk id="2" creationId="{60B212C5-6313-4F8D-CFFF-A0BE3B3E9B6D}"/>
          </ac:spMkLst>
        </pc:spChg>
      </pc:sldChg>
      <pc:sldChg chg="modSp mod">
        <pc:chgData name="Gondkar, Ishwari Milind" userId="bea9521e-0ef8-4bca-bd32-48423ecf40a8" providerId="ADAL" clId="{C7B4D51D-BC86-46E1-A4CD-FD6C4E45DB07}" dt="2022-11-09T01:22:13.326" v="1" actId="20577"/>
        <pc:sldMkLst>
          <pc:docMk/>
          <pc:sldMk cId="2824586504" sldId="271"/>
        </pc:sldMkLst>
        <pc:spChg chg="mod">
          <ac:chgData name="Gondkar, Ishwari Milind" userId="bea9521e-0ef8-4bca-bd32-48423ecf40a8" providerId="ADAL" clId="{C7B4D51D-BC86-46E1-A4CD-FD6C4E45DB07}" dt="2022-11-09T01:22:13.326" v="1" actId="20577"/>
          <ac:spMkLst>
            <pc:docMk/>
            <pc:sldMk cId="2824586504" sldId="271"/>
            <ac:spMk id="2" creationId="{60B212C5-6313-4F8D-CFFF-A0BE3B3E9B6D}"/>
          </ac:spMkLst>
        </pc:spChg>
      </pc:sldChg>
      <pc:sldChg chg="delSp mod">
        <pc:chgData name="Gondkar, Ishwari Milind" userId="bea9521e-0ef8-4bca-bd32-48423ecf40a8" providerId="ADAL" clId="{C7B4D51D-BC86-46E1-A4CD-FD6C4E45DB07}" dt="2022-11-10T02:10:14.724" v="1064" actId="478"/>
        <pc:sldMkLst>
          <pc:docMk/>
          <pc:sldMk cId="2511908031" sldId="274"/>
        </pc:sldMkLst>
        <pc:spChg chg="del">
          <ac:chgData name="Gondkar, Ishwari Milind" userId="bea9521e-0ef8-4bca-bd32-48423ecf40a8" providerId="ADAL" clId="{C7B4D51D-BC86-46E1-A4CD-FD6C4E45DB07}" dt="2022-11-10T02:10:14.724" v="1064" actId="478"/>
          <ac:spMkLst>
            <pc:docMk/>
            <pc:sldMk cId="2511908031" sldId="274"/>
            <ac:spMk id="3" creationId="{DF34D7F5-764C-37BA-5186-E9944D131B8A}"/>
          </ac:spMkLst>
        </pc:spChg>
      </pc:sldChg>
      <pc:sldChg chg="del">
        <pc:chgData name="Gondkar, Ishwari Milind" userId="bea9521e-0ef8-4bca-bd32-48423ecf40a8" providerId="ADAL" clId="{C7B4D51D-BC86-46E1-A4CD-FD6C4E45DB07}" dt="2022-11-09T22:18:26.386" v="1063" actId="47"/>
        <pc:sldMkLst>
          <pc:docMk/>
          <pc:sldMk cId="1108821858" sldId="275"/>
        </pc:sldMkLst>
      </pc:sldChg>
      <pc:sldChg chg="modNotesTx">
        <pc:chgData name="Gondkar, Ishwari Milind" userId="bea9521e-0ef8-4bca-bd32-48423ecf40a8" providerId="ADAL" clId="{C7B4D51D-BC86-46E1-A4CD-FD6C4E45DB07}" dt="2022-11-09T20:29:28.713" v="274" actId="20577"/>
        <pc:sldMkLst>
          <pc:docMk/>
          <pc:sldMk cId="3436344533" sldId="284"/>
        </pc:sldMkLst>
      </pc:sldChg>
      <pc:sldChg chg="modSp mod modNotesTx">
        <pc:chgData name="Gondkar, Ishwari Milind" userId="bea9521e-0ef8-4bca-bd32-48423ecf40a8" providerId="ADAL" clId="{C7B4D51D-BC86-46E1-A4CD-FD6C4E45DB07}" dt="2022-11-09T20:36:13.713" v="628" actId="20577"/>
        <pc:sldMkLst>
          <pc:docMk/>
          <pc:sldMk cId="3661120485" sldId="285"/>
        </pc:sldMkLst>
        <pc:spChg chg="mod">
          <ac:chgData name="Gondkar, Ishwari Milind" userId="bea9521e-0ef8-4bca-bd32-48423ecf40a8" providerId="ADAL" clId="{C7B4D51D-BC86-46E1-A4CD-FD6C4E45DB07}" dt="2022-11-09T20:35:28.747" v="551" actId="20577"/>
          <ac:spMkLst>
            <pc:docMk/>
            <pc:sldMk cId="3661120485" sldId="285"/>
            <ac:spMk id="7" creationId="{5D6B7206-506C-47F8-13EF-C14F8AB666A4}"/>
          </ac:spMkLst>
        </pc:spChg>
        <pc:spChg chg="mod">
          <ac:chgData name="Gondkar, Ishwari Milind" userId="bea9521e-0ef8-4bca-bd32-48423ecf40a8" providerId="ADAL" clId="{C7B4D51D-BC86-46E1-A4CD-FD6C4E45DB07}" dt="2022-11-09T20:35:16.297" v="530" actId="20577"/>
          <ac:spMkLst>
            <pc:docMk/>
            <pc:sldMk cId="3661120485" sldId="285"/>
            <ac:spMk id="8" creationId="{CD658040-18CB-C291-6168-BF21F7758C1D}"/>
          </ac:spMkLst>
        </pc:spChg>
        <pc:spChg chg="mod">
          <ac:chgData name="Gondkar, Ishwari Milind" userId="bea9521e-0ef8-4bca-bd32-48423ecf40a8" providerId="ADAL" clId="{C7B4D51D-BC86-46E1-A4CD-FD6C4E45DB07}" dt="2022-11-09T20:36:13.713" v="628" actId="20577"/>
          <ac:spMkLst>
            <pc:docMk/>
            <pc:sldMk cId="3661120485" sldId="285"/>
            <ac:spMk id="9" creationId="{AD074EFC-C1FF-F1BC-43CA-0668D0007A42}"/>
          </ac:spMkLst>
        </pc:spChg>
      </pc:sldChg>
      <pc:sldChg chg="addSp delSp modSp mod modNotesTx">
        <pc:chgData name="Gondkar, Ishwari Milind" userId="bea9521e-0ef8-4bca-bd32-48423ecf40a8" providerId="ADAL" clId="{C7B4D51D-BC86-46E1-A4CD-FD6C4E45DB07}" dt="2022-11-09T21:24:41.033" v="926" actId="1032"/>
        <pc:sldMkLst>
          <pc:docMk/>
          <pc:sldMk cId="2189291631" sldId="287"/>
        </pc:sldMkLst>
        <pc:spChg chg="add del mod">
          <ac:chgData name="Gondkar, Ishwari Milind" userId="bea9521e-0ef8-4bca-bd32-48423ecf40a8" providerId="ADAL" clId="{C7B4D51D-BC86-46E1-A4CD-FD6C4E45DB07}" dt="2022-11-09T21:20:32.537" v="891" actId="14100"/>
          <ac:spMkLst>
            <pc:docMk/>
            <pc:sldMk cId="2189291631" sldId="287"/>
            <ac:spMk id="2" creationId="{96BD61E9-386F-FABC-0DE2-6464A0F62482}"/>
          </ac:spMkLst>
        </pc:spChg>
        <pc:spChg chg="mod">
          <ac:chgData name="Gondkar, Ishwari Milind" userId="bea9521e-0ef8-4bca-bd32-48423ecf40a8" providerId="ADAL" clId="{C7B4D51D-BC86-46E1-A4CD-FD6C4E45DB07}" dt="2022-11-09T21:13:33.521" v="800" actId="21"/>
          <ac:spMkLst>
            <pc:docMk/>
            <pc:sldMk cId="2189291631" sldId="287"/>
            <ac:spMk id="7" creationId="{5800EE25-6FFF-3BF3-9237-2CAE40E84812}"/>
          </ac:spMkLst>
        </pc:spChg>
        <pc:spChg chg="mod">
          <ac:chgData name="Gondkar, Ishwari Milind" userId="bea9521e-0ef8-4bca-bd32-48423ecf40a8" providerId="ADAL" clId="{C7B4D51D-BC86-46E1-A4CD-FD6C4E45DB07}" dt="2022-11-09T20:39:23.172" v="662" actId="20577"/>
          <ac:spMkLst>
            <pc:docMk/>
            <pc:sldMk cId="2189291631" sldId="287"/>
            <ac:spMk id="10" creationId="{2D5A4D29-1BD5-C340-2AF5-85AE9004A87E}"/>
          </ac:spMkLst>
        </pc:spChg>
        <pc:spChg chg="add del">
          <ac:chgData name="Gondkar, Ishwari Milind" userId="bea9521e-0ef8-4bca-bd32-48423ecf40a8" providerId="ADAL" clId="{C7B4D51D-BC86-46E1-A4CD-FD6C4E45DB07}" dt="2022-11-09T21:13:41.319" v="804" actId="478"/>
          <ac:spMkLst>
            <pc:docMk/>
            <pc:sldMk cId="2189291631" sldId="287"/>
            <ac:spMk id="44" creationId="{9F1C4603-CF0B-8714-D82A-C482A28EFEE5}"/>
          </ac:spMkLst>
        </pc:spChg>
        <pc:spChg chg="add del mod">
          <ac:chgData name="Gondkar, Ishwari Milind" userId="bea9521e-0ef8-4bca-bd32-48423ecf40a8" providerId="ADAL" clId="{C7B4D51D-BC86-46E1-A4CD-FD6C4E45DB07}" dt="2022-11-09T21:21:36.665" v="907" actId="1076"/>
          <ac:spMkLst>
            <pc:docMk/>
            <pc:sldMk cId="2189291631" sldId="287"/>
            <ac:spMk id="45" creationId="{A2A6F925-0F22-6A9E-BA8B-CDA8A4CF216B}"/>
          </ac:spMkLst>
        </pc:spChg>
        <pc:spChg chg="add del mod">
          <ac:chgData name="Gondkar, Ishwari Milind" userId="bea9521e-0ef8-4bca-bd32-48423ecf40a8" providerId="ADAL" clId="{C7B4D51D-BC86-46E1-A4CD-FD6C4E45DB07}" dt="2022-11-09T21:15:27.838" v="821" actId="478"/>
          <ac:spMkLst>
            <pc:docMk/>
            <pc:sldMk cId="2189291631" sldId="287"/>
            <ac:spMk id="46" creationId="{E1871E3C-609F-DB4A-EE9F-2F26A636BAB6}"/>
          </ac:spMkLst>
        </pc:spChg>
        <pc:spChg chg="add del mod">
          <ac:chgData name="Gondkar, Ishwari Milind" userId="bea9521e-0ef8-4bca-bd32-48423ecf40a8" providerId="ADAL" clId="{C7B4D51D-BC86-46E1-A4CD-FD6C4E45DB07}" dt="2022-11-09T21:21:33.271" v="906" actId="478"/>
          <ac:spMkLst>
            <pc:docMk/>
            <pc:sldMk cId="2189291631" sldId="287"/>
            <ac:spMk id="47" creationId="{9FE93800-12A7-3667-B7E0-9FE0D388FD58}"/>
          </ac:spMkLst>
        </pc:spChg>
        <pc:spChg chg="add del mod">
          <ac:chgData name="Gondkar, Ishwari Milind" userId="bea9521e-0ef8-4bca-bd32-48423ecf40a8" providerId="ADAL" clId="{C7B4D51D-BC86-46E1-A4CD-FD6C4E45DB07}" dt="2022-11-09T21:18:21.306" v="885" actId="478"/>
          <ac:spMkLst>
            <pc:docMk/>
            <pc:sldMk cId="2189291631" sldId="287"/>
            <ac:spMk id="48" creationId="{AF160048-E160-7EAA-4F5B-ED3780586668}"/>
          </ac:spMkLst>
        </pc:spChg>
        <pc:spChg chg="add mod">
          <ac:chgData name="Gondkar, Ishwari Milind" userId="bea9521e-0ef8-4bca-bd32-48423ecf40a8" providerId="ADAL" clId="{C7B4D51D-BC86-46E1-A4CD-FD6C4E45DB07}" dt="2022-11-09T21:21:46.890" v="909" actId="1076"/>
          <ac:spMkLst>
            <pc:docMk/>
            <pc:sldMk cId="2189291631" sldId="287"/>
            <ac:spMk id="49" creationId="{E154E2C6-625A-2F4B-6C1E-049D92FD4FB6}"/>
          </ac:spMkLst>
        </pc:spChg>
        <pc:graphicFrameChg chg="add del modGraphic">
          <ac:chgData name="Gondkar, Ishwari Milind" userId="bea9521e-0ef8-4bca-bd32-48423ecf40a8" providerId="ADAL" clId="{C7B4D51D-BC86-46E1-A4CD-FD6C4E45DB07}" dt="2022-11-09T21:23:21.290" v="911" actId="478"/>
          <ac:graphicFrameMkLst>
            <pc:docMk/>
            <pc:sldMk cId="2189291631" sldId="287"/>
            <ac:graphicFrameMk id="50" creationId="{30CD9DB9-68BE-C3CC-61D4-375FA44ACF4A}"/>
          </ac:graphicFrameMkLst>
        </pc:graphicFrameChg>
        <pc:graphicFrameChg chg="add mod modGraphic">
          <ac:chgData name="Gondkar, Ishwari Milind" userId="bea9521e-0ef8-4bca-bd32-48423ecf40a8" providerId="ADAL" clId="{C7B4D51D-BC86-46E1-A4CD-FD6C4E45DB07}" dt="2022-11-09T21:24:21.635" v="925" actId="478"/>
          <ac:graphicFrameMkLst>
            <pc:docMk/>
            <pc:sldMk cId="2189291631" sldId="287"/>
            <ac:graphicFrameMk id="53" creationId="{ABF5FEFC-0FC5-6C49-0D5D-F107120D70C8}"/>
          </ac:graphicFrameMkLst>
        </pc:graphicFrameChg>
        <pc:graphicFrameChg chg="add modGraphic">
          <ac:chgData name="Gondkar, Ishwari Milind" userId="bea9521e-0ef8-4bca-bd32-48423ecf40a8" providerId="ADAL" clId="{C7B4D51D-BC86-46E1-A4CD-FD6C4E45DB07}" dt="2022-11-09T21:24:41.033" v="926" actId="1032"/>
          <ac:graphicFrameMkLst>
            <pc:docMk/>
            <pc:sldMk cId="2189291631" sldId="287"/>
            <ac:graphicFrameMk id="54" creationId="{3F99D892-9CB3-DD9C-5913-6B52786D1715}"/>
          </ac:graphicFrameMkLst>
        </pc:graphicFrameChg>
        <pc:picChg chg="add del mod">
          <ac:chgData name="Gondkar, Ishwari Milind" userId="bea9521e-0ef8-4bca-bd32-48423ecf40a8" providerId="ADAL" clId="{C7B4D51D-BC86-46E1-A4CD-FD6C4E45DB07}" dt="2022-11-09T20:50:49.579" v="673" actId="478"/>
          <ac:picMkLst>
            <pc:docMk/>
            <pc:sldMk cId="2189291631" sldId="287"/>
            <ac:picMk id="4" creationId="{FC097714-FECC-8E75-ECA5-ADFB29969B97}"/>
          </ac:picMkLst>
        </pc:picChg>
        <pc:picChg chg="add del mod modCrop">
          <ac:chgData name="Gondkar, Ishwari Milind" userId="bea9521e-0ef8-4bca-bd32-48423ecf40a8" providerId="ADAL" clId="{C7B4D51D-BC86-46E1-A4CD-FD6C4E45DB07}" dt="2022-11-09T21:00:00.874" v="727" actId="478"/>
          <ac:picMkLst>
            <pc:docMk/>
            <pc:sldMk cId="2189291631" sldId="287"/>
            <ac:picMk id="6" creationId="{755FBD5B-4982-1545-9ECC-9DE37C84240A}"/>
          </ac:picMkLst>
        </pc:picChg>
        <pc:picChg chg="add del mod modCrop">
          <ac:chgData name="Gondkar, Ishwari Milind" userId="bea9521e-0ef8-4bca-bd32-48423ecf40a8" providerId="ADAL" clId="{C7B4D51D-BC86-46E1-A4CD-FD6C4E45DB07}" dt="2022-11-09T21:05:38.577" v="755" actId="478"/>
          <ac:picMkLst>
            <pc:docMk/>
            <pc:sldMk cId="2189291631" sldId="287"/>
            <ac:picMk id="9" creationId="{37666A92-2EAF-F44F-AA92-164C460A24BC}"/>
          </ac:picMkLst>
        </pc:picChg>
        <pc:picChg chg="add del mod modCrop">
          <ac:chgData name="Gondkar, Ishwari Milind" userId="bea9521e-0ef8-4bca-bd32-48423ecf40a8" providerId="ADAL" clId="{C7B4D51D-BC86-46E1-A4CD-FD6C4E45DB07}" dt="2022-11-09T21:05:39.709" v="756" actId="478"/>
          <ac:picMkLst>
            <pc:docMk/>
            <pc:sldMk cId="2189291631" sldId="287"/>
            <ac:picMk id="13" creationId="{B73DB724-5AA6-B85C-2523-DB7AB57AC9C9}"/>
          </ac:picMkLst>
        </pc:picChg>
        <pc:picChg chg="add del mod modCrop">
          <ac:chgData name="Gondkar, Ishwari Milind" userId="bea9521e-0ef8-4bca-bd32-48423ecf40a8" providerId="ADAL" clId="{C7B4D51D-BC86-46E1-A4CD-FD6C4E45DB07}" dt="2022-11-09T21:05:42.418" v="757" actId="478"/>
          <ac:picMkLst>
            <pc:docMk/>
            <pc:sldMk cId="2189291631" sldId="287"/>
            <ac:picMk id="16" creationId="{277C5F52-99CB-F485-C8D4-7989E9D84EAF}"/>
          </ac:picMkLst>
        </pc:picChg>
        <pc:picChg chg="mod">
          <ac:chgData name="Gondkar, Ishwari Milind" userId="bea9521e-0ef8-4bca-bd32-48423ecf40a8" providerId="ADAL" clId="{C7B4D51D-BC86-46E1-A4CD-FD6C4E45DB07}" dt="2022-11-09T21:20:38.384" v="892" actId="1076"/>
          <ac:picMkLst>
            <pc:docMk/>
            <pc:sldMk cId="2189291631" sldId="287"/>
            <ac:picMk id="17" creationId="{3DDB0CBA-7247-3FA6-29DB-858A34D905DD}"/>
          </ac:picMkLst>
        </pc:picChg>
        <pc:picChg chg="add mod">
          <ac:chgData name="Gondkar, Ishwari Milind" userId="bea9521e-0ef8-4bca-bd32-48423ecf40a8" providerId="ADAL" clId="{C7B4D51D-BC86-46E1-A4CD-FD6C4E45DB07}" dt="2022-11-09T21:23:51.843" v="914" actId="1076"/>
          <ac:picMkLst>
            <pc:docMk/>
            <pc:sldMk cId="2189291631" sldId="287"/>
            <ac:picMk id="24" creationId="{4148D9FA-4563-75D4-D4B5-723E267101D9}"/>
          </ac:picMkLst>
        </pc:picChg>
        <pc:picChg chg="add del mod">
          <ac:chgData name="Gondkar, Ishwari Milind" userId="bea9521e-0ef8-4bca-bd32-48423ecf40a8" providerId="ADAL" clId="{C7B4D51D-BC86-46E1-A4CD-FD6C4E45DB07}" dt="2022-11-09T21:02:09.501" v="735" actId="478"/>
          <ac:picMkLst>
            <pc:docMk/>
            <pc:sldMk cId="2189291631" sldId="287"/>
            <ac:picMk id="26" creationId="{DF2EAC15-9809-5659-461F-3D174AC1D767}"/>
          </ac:picMkLst>
        </pc:picChg>
        <pc:picChg chg="add del mod">
          <ac:chgData name="Gondkar, Ishwari Milind" userId="bea9521e-0ef8-4bca-bd32-48423ecf40a8" providerId="ADAL" clId="{C7B4D51D-BC86-46E1-A4CD-FD6C4E45DB07}" dt="2022-11-09T21:02:08.242" v="734" actId="478"/>
          <ac:picMkLst>
            <pc:docMk/>
            <pc:sldMk cId="2189291631" sldId="287"/>
            <ac:picMk id="28" creationId="{8275864A-6124-B294-BEAC-3BE82750818F}"/>
          </ac:picMkLst>
        </pc:picChg>
        <pc:picChg chg="add del mod">
          <ac:chgData name="Gondkar, Ishwari Milind" userId="bea9521e-0ef8-4bca-bd32-48423ecf40a8" providerId="ADAL" clId="{C7B4D51D-BC86-46E1-A4CD-FD6C4E45DB07}" dt="2022-11-09T21:02:06.607" v="733" actId="478"/>
          <ac:picMkLst>
            <pc:docMk/>
            <pc:sldMk cId="2189291631" sldId="287"/>
            <ac:picMk id="30" creationId="{9D0E9F08-8D03-372E-76F1-CCE3BD9C1AF0}"/>
          </ac:picMkLst>
        </pc:picChg>
        <pc:picChg chg="add mod modCrop">
          <ac:chgData name="Gondkar, Ishwari Milind" userId="bea9521e-0ef8-4bca-bd32-48423ecf40a8" providerId="ADAL" clId="{C7B4D51D-BC86-46E1-A4CD-FD6C4E45DB07}" dt="2022-11-09T21:18:34.928" v="887" actId="1076"/>
          <ac:picMkLst>
            <pc:docMk/>
            <pc:sldMk cId="2189291631" sldId="287"/>
            <ac:picMk id="32" creationId="{7790B8D0-469D-DD9A-ADF1-3FD1DFA0FBD2}"/>
          </ac:picMkLst>
        </pc:picChg>
        <pc:picChg chg="add mod modCrop">
          <ac:chgData name="Gondkar, Ishwari Milind" userId="bea9521e-0ef8-4bca-bd32-48423ecf40a8" providerId="ADAL" clId="{C7B4D51D-BC86-46E1-A4CD-FD6C4E45DB07}" dt="2022-11-09T21:18:40.764" v="890" actId="1076"/>
          <ac:picMkLst>
            <pc:docMk/>
            <pc:sldMk cId="2189291631" sldId="287"/>
            <ac:picMk id="34" creationId="{F1ED0F4D-B531-4EEE-CF5B-69A0C04A2A3E}"/>
          </ac:picMkLst>
        </pc:picChg>
        <pc:picChg chg="add del mod">
          <ac:chgData name="Gondkar, Ishwari Milind" userId="bea9521e-0ef8-4bca-bd32-48423ecf40a8" providerId="ADAL" clId="{C7B4D51D-BC86-46E1-A4CD-FD6C4E45DB07}" dt="2022-11-09T21:04:09.479" v="741" actId="478"/>
          <ac:picMkLst>
            <pc:docMk/>
            <pc:sldMk cId="2189291631" sldId="287"/>
            <ac:picMk id="36" creationId="{8D3B58CC-7DC5-D970-674D-0DC7883985FE}"/>
          </ac:picMkLst>
        </pc:picChg>
        <pc:picChg chg="add del mod modCrop">
          <ac:chgData name="Gondkar, Ishwari Milind" userId="bea9521e-0ef8-4bca-bd32-48423ecf40a8" providerId="ADAL" clId="{C7B4D51D-BC86-46E1-A4CD-FD6C4E45DB07}" dt="2022-11-09T21:18:33.029" v="886" actId="1076"/>
          <ac:picMkLst>
            <pc:docMk/>
            <pc:sldMk cId="2189291631" sldId="287"/>
            <ac:picMk id="38" creationId="{4E026282-4293-8F7C-78E0-755BA4D7B4F7}"/>
          </ac:picMkLst>
        </pc:picChg>
        <pc:picChg chg="add mod modCrop">
          <ac:chgData name="Gondkar, Ishwari Milind" userId="bea9521e-0ef8-4bca-bd32-48423ecf40a8" providerId="ADAL" clId="{C7B4D51D-BC86-46E1-A4CD-FD6C4E45DB07}" dt="2022-11-09T21:16:33.266" v="841" actId="1076"/>
          <ac:picMkLst>
            <pc:docMk/>
            <pc:sldMk cId="2189291631" sldId="287"/>
            <ac:picMk id="40" creationId="{4C5FB566-6882-34F1-508B-7B63C8BE51C0}"/>
          </ac:picMkLst>
        </pc:picChg>
        <pc:cxnChg chg="add del mod">
          <ac:chgData name="Gondkar, Ishwari Milind" userId="bea9521e-0ef8-4bca-bd32-48423ecf40a8" providerId="ADAL" clId="{C7B4D51D-BC86-46E1-A4CD-FD6C4E45DB07}" dt="2022-11-09T21:11:46.649" v="796" actId="478"/>
          <ac:cxnSpMkLst>
            <pc:docMk/>
            <pc:sldMk cId="2189291631" sldId="287"/>
            <ac:cxnSpMk id="42" creationId="{48A2D283-027D-34D8-BF6D-D60A6C54DE0A}"/>
          </ac:cxnSpMkLst>
        </pc:cxnChg>
      </pc:sldChg>
      <pc:sldChg chg="addSp delSp modSp add mod">
        <pc:chgData name="Gondkar, Ishwari Milind" userId="bea9521e-0ef8-4bca-bd32-48423ecf40a8" providerId="ADAL" clId="{C7B4D51D-BC86-46E1-A4CD-FD6C4E45DB07}" dt="2022-11-09T21:33:29.996" v="1061" actId="1076"/>
        <pc:sldMkLst>
          <pc:docMk/>
          <pc:sldMk cId="3684169322" sldId="289"/>
        </pc:sldMkLst>
        <pc:spChg chg="mod">
          <ac:chgData name="Gondkar, Ishwari Milind" userId="bea9521e-0ef8-4bca-bd32-48423ecf40a8" providerId="ADAL" clId="{C7B4D51D-BC86-46E1-A4CD-FD6C4E45DB07}" dt="2022-11-09T21:28:25.554" v="963" actId="1076"/>
          <ac:spMkLst>
            <pc:docMk/>
            <pc:sldMk cId="3684169322" sldId="289"/>
            <ac:spMk id="2" creationId="{96BD61E9-386F-FABC-0DE2-6464A0F62482}"/>
          </ac:spMkLst>
        </pc:spChg>
        <pc:spChg chg="mod topLvl">
          <ac:chgData name="Gondkar, Ishwari Milind" userId="bea9521e-0ef8-4bca-bd32-48423ecf40a8" providerId="ADAL" clId="{C7B4D51D-BC86-46E1-A4CD-FD6C4E45DB07}" dt="2022-11-09T21:28:40.773" v="964" actId="1076"/>
          <ac:spMkLst>
            <pc:docMk/>
            <pc:sldMk cId="3684169322" sldId="289"/>
            <ac:spMk id="4" creationId="{2DDAAE28-A8D9-CD5B-672C-AA4F9ED16399}"/>
          </ac:spMkLst>
        </pc:spChg>
        <pc:spChg chg="mod topLvl">
          <ac:chgData name="Gondkar, Ishwari Milind" userId="bea9521e-0ef8-4bca-bd32-48423ecf40a8" providerId="ADAL" clId="{C7B4D51D-BC86-46E1-A4CD-FD6C4E45DB07}" dt="2022-11-09T21:29:27.824" v="970" actId="207"/>
          <ac:spMkLst>
            <pc:docMk/>
            <pc:sldMk cId="3684169322" sldId="289"/>
            <ac:spMk id="5" creationId="{4A5FC736-D532-CE61-E403-3BA184DB9782}"/>
          </ac:spMkLst>
        </pc:spChg>
        <pc:spChg chg="mod topLvl">
          <ac:chgData name="Gondkar, Ishwari Milind" userId="bea9521e-0ef8-4bca-bd32-48423ecf40a8" providerId="ADAL" clId="{C7B4D51D-BC86-46E1-A4CD-FD6C4E45DB07}" dt="2022-11-09T21:31:00.854" v="992" actId="207"/>
          <ac:spMkLst>
            <pc:docMk/>
            <pc:sldMk cId="3684169322" sldId="289"/>
            <ac:spMk id="6" creationId="{F9DB918A-3A62-588F-D0F4-5A45360E101F}"/>
          </ac:spMkLst>
        </pc:spChg>
        <pc:spChg chg="mod topLvl">
          <ac:chgData name="Gondkar, Ishwari Milind" userId="bea9521e-0ef8-4bca-bd32-48423ecf40a8" providerId="ADAL" clId="{C7B4D51D-BC86-46E1-A4CD-FD6C4E45DB07}" dt="2022-11-09T21:28:40.773" v="964" actId="1076"/>
          <ac:spMkLst>
            <pc:docMk/>
            <pc:sldMk cId="3684169322" sldId="289"/>
            <ac:spMk id="8" creationId="{55B33945-AEC2-4E7F-FF18-1E4A59B3004D}"/>
          </ac:spMkLst>
        </pc:spChg>
        <pc:spChg chg="mod topLvl">
          <ac:chgData name="Gondkar, Ishwari Milind" userId="bea9521e-0ef8-4bca-bd32-48423ecf40a8" providerId="ADAL" clId="{C7B4D51D-BC86-46E1-A4CD-FD6C4E45DB07}" dt="2022-11-09T21:29:33.636" v="971" actId="207"/>
          <ac:spMkLst>
            <pc:docMk/>
            <pc:sldMk cId="3684169322" sldId="289"/>
            <ac:spMk id="9" creationId="{696A038B-262F-0E9B-62B3-AF56B2A1CAEE}"/>
          </ac:spMkLst>
        </pc:spChg>
        <pc:spChg chg="mod topLvl">
          <ac:chgData name="Gondkar, Ishwari Milind" userId="bea9521e-0ef8-4bca-bd32-48423ecf40a8" providerId="ADAL" clId="{C7B4D51D-BC86-46E1-A4CD-FD6C4E45DB07}" dt="2022-11-09T21:30:53.274" v="991" actId="207"/>
          <ac:spMkLst>
            <pc:docMk/>
            <pc:sldMk cId="3684169322" sldId="289"/>
            <ac:spMk id="11" creationId="{47ADD7F2-8C63-F974-C141-9E11AFA1566F}"/>
          </ac:spMkLst>
        </pc:spChg>
        <pc:spChg chg="mod">
          <ac:chgData name="Gondkar, Ishwari Milind" userId="bea9521e-0ef8-4bca-bd32-48423ecf40a8" providerId="ADAL" clId="{C7B4D51D-BC86-46E1-A4CD-FD6C4E45DB07}" dt="2022-11-09T21:28:40.773" v="964" actId="1076"/>
          <ac:spMkLst>
            <pc:docMk/>
            <pc:sldMk cId="3684169322" sldId="289"/>
            <ac:spMk id="12" creationId="{089C56BE-72CA-5658-072E-BF903710F9CB}"/>
          </ac:spMkLst>
        </pc:spChg>
        <pc:spChg chg="mod topLvl">
          <ac:chgData name="Gondkar, Ishwari Milind" userId="bea9521e-0ef8-4bca-bd32-48423ecf40a8" providerId="ADAL" clId="{C7B4D51D-BC86-46E1-A4CD-FD6C4E45DB07}" dt="2022-11-09T21:28:40.773" v="964" actId="1076"/>
          <ac:spMkLst>
            <pc:docMk/>
            <pc:sldMk cId="3684169322" sldId="289"/>
            <ac:spMk id="13" creationId="{924F25DD-EA07-8F32-FCC6-8060BA52DEED}"/>
          </ac:spMkLst>
        </pc:spChg>
        <pc:spChg chg="mod">
          <ac:chgData name="Gondkar, Ishwari Milind" userId="bea9521e-0ef8-4bca-bd32-48423ecf40a8" providerId="ADAL" clId="{C7B4D51D-BC86-46E1-A4CD-FD6C4E45DB07}" dt="2022-11-09T21:28:40.773" v="964" actId="1076"/>
          <ac:spMkLst>
            <pc:docMk/>
            <pc:sldMk cId="3684169322" sldId="289"/>
            <ac:spMk id="14" creationId="{7DDE07A3-1A36-8EC5-4BF4-CD099481415E}"/>
          </ac:spMkLst>
        </pc:spChg>
        <pc:spChg chg="mod topLvl">
          <ac:chgData name="Gondkar, Ishwari Milind" userId="bea9521e-0ef8-4bca-bd32-48423ecf40a8" providerId="ADAL" clId="{C7B4D51D-BC86-46E1-A4CD-FD6C4E45DB07}" dt="2022-11-09T21:31:00.854" v="992" actId="207"/>
          <ac:spMkLst>
            <pc:docMk/>
            <pc:sldMk cId="3684169322" sldId="289"/>
            <ac:spMk id="15" creationId="{0549B2D0-2C00-8D51-1E9A-8AC12D7964CE}"/>
          </ac:spMkLst>
        </pc:spChg>
        <pc:spChg chg="add mod">
          <ac:chgData name="Gondkar, Ishwari Milind" userId="bea9521e-0ef8-4bca-bd32-48423ecf40a8" providerId="ADAL" clId="{C7B4D51D-BC86-46E1-A4CD-FD6C4E45DB07}" dt="2022-11-09T21:32:27.162" v="1013" actId="207"/>
          <ac:spMkLst>
            <pc:docMk/>
            <pc:sldMk cId="3684169322" sldId="289"/>
            <ac:spMk id="16" creationId="{D5894B5F-A43B-FB46-5F5E-C186803506C5}"/>
          </ac:spMkLst>
        </pc:spChg>
        <pc:spChg chg="add mod">
          <ac:chgData name="Gondkar, Ishwari Milind" userId="bea9521e-0ef8-4bca-bd32-48423ecf40a8" providerId="ADAL" clId="{C7B4D51D-BC86-46E1-A4CD-FD6C4E45DB07}" dt="2022-11-09T21:32:56.164" v="1035" actId="1076"/>
          <ac:spMkLst>
            <pc:docMk/>
            <pc:sldMk cId="3684169322" sldId="289"/>
            <ac:spMk id="22" creationId="{C1DFF2F8-D739-0150-4D20-6072C09B97DB}"/>
          </ac:spMkLst>
        </pc:spChg>
        <pc:spChg chg="add mod">
          <ac:chgData name="Gondkar, Ishwari Milind" userId="bea9521e-0ef8-4bca-bd32-48423ecf40a8" providerId="ADAL" clId="{C7B4D51D-BC86-46E1-A4CD-FD6C4E45DB07}" dt="2022-11-09T21:33:17.880" v="1058" actId="1076"/>
          <ac:spMkLst>
            <pc:docMk/>
            <pc:sldMk cId="3684169322" sldId="289"/>
            <ac:spMk id="25" creationId="{B2A76D53-4674-B82A-265E-CB40FBB6488F}"/>
          </ac:spMkLst>
        </pc:spChg>
        <pc:spChg chg="del">
          <ac:chgData name="Gondkar, Ishwari Milind" userId="bea9521e-0ef8-4bca-bd32-48423ecf40a8" providerId="ADAL" clId="{C7B4D51D-BC86-46E1-A4CD-FD6C4E45DB07}" dt="2022-11-09T21:27:18.555" v="953" actId="478"/>
          <ac:spMkLst>
            <pc:docMk/>
            <pc:sldMk cId="3684169322" sldId="289"/>
            <ac:spMk id="45" creationId="{A2A6F925-0F22-6A9E-BA8B-CDA8A4CF216B}"/>
          </ac:spMkLst>
        </pc:spChg>
        <pc:spChg chg="del">
          <ac:chgData name="Gondkar, Ishwari Milind" userId="bea9521e-0ef8-4bca-bd32-48423ecf40a8" providerId="ADAL" clId="{C7B4D51D-BC86-46E1-A4CD-FD6C4E45DB07}" dt="2022-11-09T21:27:16.311" v="952" actId="478"/>
          <ac:spMkLst>
            <pc:docMk/>
            <pc:sldMk cId="3684169322" sldId="289"/>
            <ac:spMk id="49" creationId="{E154E2C6-625A-2F4B-6C1E-049D92FD4FB6}"/>
          </ac:spMkLst>
        </pc:spChg>
        <pc:grpChg chg="del mod">
          <ac:chgData name="Gondkar, Ishwari Milind" userId="bea9521e-0ef8-4bca-bd32-48423ecf40a8" providerId="ADAL" clId="{C7B4D51D-BC86-46E1-A4CD-FD6C4E45DB07}" dt="2022-11-09T21:27:01.923" v="949" actId="165"/>
          <ac:grpSpMkLst>
            <pc:docMk/>
            <pc:sldMk cId="3684169322" sldId="289"/>
            <ac:grpSpMk id="3" creationId="{D538D11C-A70E-EB4E-8E5C-7DC23831D210}"/>
          </ac:grpSpMkLst>
        </pc:grpChg>
        <pc:graphicFrameChg chg="del mod">
          <ac:chgData name="Gondkar, Ishwari Milind" userId="bea9521e-0ef8-4bca-bd32-48423ecf40a8" providerId="ADAL" clId="{C7B4D51D-BC86-46E1-A4CD-FD6C4E45DB07}" dt="2022-11-09T21:27:13.748" v="951" actId="478"/>
          <ac:graphicFrameMkLst>
            <pc:docMk/>
            <pc:sldMk cId="3684169322" sldId="289"/>
            <ac:graphicFrameMk id="53" creationId="{ABF5FEFC-0FC5-6C49-0D5D-F107120D70C8}"/>
          </ac:graphicFrameMkLst>
        </pc:graphicFrameChg>
        <pc:graphicFrameChg chg="del mod">
          <ac:chgData name="Gondkar, Ishwari Milind" userId="bea9521e-0ef8-4bca-bd32-48423ecf40a8" providerId="ADAL" clId="{C7B4D51D-BC86-46E1-A4CD-FD6C4E45DB07}" dt="2022-11-09T21:26:33.321" v="944" actId="18245"/>
          <ac:graphicFrameMkLst>
            <pc:docMk/>
            <pc:sldMk cId="3684169322" sldId="289"/>
            <ac:graphicFrameMk id="54" creationId="{3F99D892-9CB3-DD9C-5913-6B52786D1715}"/>
          </ac:graphicFrameMkLst>
        </pc:graphicFrameChg>
        <pc:picChg chg="mod">
          <ac:chgData name="Gondkar, Ishwari Milind" userId="bea9521e-0ef8-4bca-bd32-48423ecf40a8" providerId="ADAL" clId="{C7B4D51D-BC86-46E1-A4CD-FD6C4E45DB07}" dt="2022-11-09T21:33:29.996" v="1061" actId="1076"/>
          <ac:picMkLst>
            <pc:docMk/>
            <pc:sldMk cId="3684169322" sldId="289"/>
            <ac:picMk id="17" creationId="{3DDB0CBA-7247-3FA6-29DB-858A34D905DD}"/>
          </ac:picMkLst>
        </pc:picChg>
        <pc:picChg chg="mod ord">
          <ac:chgData name="Gondkar, Ishwari Milind" userId="bea9521e-0ef8-4bca-bd32-48423ecf40a8" providerId="ADAL" clId="{C7B4D51D-BC86-46E1-A4CD-FD6C4E45DB07}" dt="2022-11-09T21:30:09.800" v="980" actId="1076"/>
          <ac:picMkLst>
            <pc:docMk/>
            <pc:sldMk cId="3684169322" sldId="289"/>
            <ac:picMk id="24" creationId="{4148D9FA-4563-75D4-D4B5-723E267101D9}"/>
          </ac:picMkLst>
        </pc:picChg>
        <pc:picChg chg="mod ord">
          <ac:chgData name="Gondkar, Ishwari Milind" userId="bea9521e-0ef8-4bca-bd32-48423ecf40a8" providerId="ADAL" clId="{C7B4D51D-BC86-46E1-A4CD-FD6C4E45DB07}" dt="2022-11-09T21:30:33.456" v="988" actId="14100"/>
          <ac:picMkLst>
            <pc:docMk/>
            <pc:sldMk cId="3684169322" sldId="289"/>
            <ac:picMk id="32" creationId="{7790B8D0-469D-DD9A-ADF1-3FD1DFA0FBD2}"/>
          </ac:picMkLst>
        </pc:picChg>
        <pc:picChg chg="mod ord">
          <ac:chgData name="Gondkar, Ishwari Milind" userId="bea9521e-0ef8-4bca-bd32-48423ecf40a8" providerId="ADAL" clId="{C7B4D51D-BC86-46E1-A4CD-FD6C4E45DB07}" dt="2022-11-09T21:30:29.458" v="987" actId="1076"/>
          <ac:picMkLst>
            <pc:docMk/>
            <pc:sldMk cId="3684169322" sldId="289"/>
            <ac:picMk id="34" creationId="{F1ED0F4D-B531-4EEE-CF5B-69A0C04A2A3E}"/>
          </ac:picMkLst>
        </pc:picChg>
        <pc:picChg chg="mod ord">
          <ac:chgData name="Gondkar, Ishwari Milind" userId="bea9521e-0ef8-4bca-bd32-48423ecf40a8" providerId="ADAL" clId="{C7B4D51D-BC86-46E1-A4CD-FD6C4E45DB07}" dt="2022-11-09T21:30:26.186" v="986" actId="1076"/>
          <ac:picMkLst>
            <pc:docMk/>
            <pc:sldMk cId="3684169322" sldId="289"/>
            <ac:picMk id="38" creationId="{4E026282-4293-8F7C-78E0-755BA4D7B4F7}"/>
          </ac:picMkLst>
        </pc:picChg>
        <pc:picChg chg="mod ord">
          <ac:chgData name="Gondkar, Ishwari Milind" userId="bea9521e-0ef8-4bca-bd32-48423ecf40a8" providerId="ADAL" clId="{C7B4D51D-BC86-46E1-A4CD-FD6C4E45DB07}" dt="2022-11-09T21:29:51.622" v="976" actId="1076"/>
          <ac:picMkLst>
            <pc:docMk/>
            <pc:sldMk cId="3684169322" sldId="289"/>
            <ac:picMk id="40" creationId="{4C5FB566-6882-34F1-508B-7B63C8BE51C0}"/>
          </ac:picMkLst>
        </pc:picChg>
      </pc:sldChg>
      <pc:sldChg chg="modSp">
        <pc:chgData name="Gondkar, Ishwari Milind" userId="bea9521e-0ef8-4bca-bd32-48423ecf40a8" providerId="ADAL" clId="{C7B4D51D-BC86-46E1-A4CD-FD6C4E45DB07}" dt="2022-11-09T22:01:12.402" v="1062"/>
        <pc:sldMkLst>
          <pc:docMk/>
          <pc:sldMk cId="4151474005" sldId="290"/>
        </pc:sldMkLst>
        <pc:graphicFrameChg chg="mod">
          <ac:chgData name="Gondkar, Ishwari Milind" userId="bea9521e-0ef8-4bca-bd32-48423ecf40a8" providerId="ADAL" clId="{C7B4D51D-BC86-46E1-A4CD-FD6C4E45DB07}" dt="2022-11-09T22:01:12.402" v="1062"/>
          <ac:graphicFrameMkLst>
            <pc:docMk/>
            <pc:sldMk cId="4151474005" sldId="290"/>
            <ac:graphicFrameMk id="7" creationId="{0C1ED1DA-917E-1623-60B6-A75B5714CD45}"/>
          </ac:graphicFrameMkLst>
        </pc:graphicFrameChg>
      </pc:sldChg>
      <pc:sldChg chg="modNotesTx">
        <pc:chgData name="Gondkar, Ishwari Milind" userId="bea9521e-0ef8-4bca-bd32-48423ecf40a8" providerId="ADAL" clId="{C7B4D51D-BC86-46E1-A4CD-FD6C4E45DB07}" dt="2022-11-10T02:12:44.213" v="1204" actId="6549"/>
        <pc:sldMkLst>
          <pc:docMk/>
          <pc:sldMk cId="3734540333" sldId="293"/>
        </pc:sldMkLst>
      </pc:sldChg>
    </pc:docChg>
  </pc:docChgLst>
  <pc:docChgLst>
    <pc:chgData name="Battula, Hemantab Reddy" userId="S::hxb210025@utdallas.edu::78c36fe0-4289-475c-a6b5-6f4456fd9475" providerId="AD" clId="Web-{38C4BD16-C619-4421-868C-9E66AEF02163}"/>
    <pc:docChg chg="modSld">
      <pc:chgData name="Battula, Hemantab Reddy" userId="S::hxb210025@utdallas.edu::78c36fe0-4289-475c-a6b5-6f4456fd9475" providerId="AD" clId="Web-{38C4BD16-C619-4421-868C-9E66AEF02163}" dt="2022-11-10T03:01:50.095" v="168"/>
      <pc:docMkLst>
        <pc:docMk/>
      </pc:docMkLst>
      <pc:sldChg chg="modNotes">
        <pc:chgData name="Battula, Hemantab Reddy" userId="S::hxb210025@utdallas.edu::78c36fe0-4289-475c-a6b5-6f4456fd9475" providerId="AD" clId="Web-{38C4BD16-C619-4421-868C-9E66AEF02163}" dt="2022-11-10T02:54:47.376" v="67"/>
        <pc:sldMkLst>
          <pc:docMk/>
          <pc:sldMk cId="3661120485" sldId="285"/>
        </pc:sldMkLst>
      </pc:sldChg>
      <pc:sldChg chg="modNotes">
        <pc:chgData name="Battula, Hemantab Reddy" userId="S::hxb210025@utdallas.edu::78c36fe0-4289-475c-a6b5-6f4456fd9475" providerId="AD" clId="Web-{38C4BD16-C619-4421-868C-9E66AEF02163}" dt="2022-11-10T02:55:29.644" v="71"/>
        <pc:sldMkLst>
          <pc:docMk/>
          <pc:sldMk cId="1935823211" sldId="286"/>
        </pc:sldMkLst>
      </pc:sldChg>
      <pc:sldChg chg="modNotes">
        <pc:chgData name="Battula, Hemantab Reddy" userId="S::hxb210025@utdallas.edu::78c36fe0-4289-475c-a6b5-6f4456fd9475" providerId="AD" clId="Web-{38C4BD16-C619-4421-868C-9E66AEF02163}" dt="2022-11-10T02:35:37.101" v="34"/>
        <pc:sldMkLst>
          <pc:docMk/>
          <pc:sldMk cId="135488219" sldId="288"/>
        </pc:sldMkLst>
      </pc:sldChg>
      <pc:sldChg chg="modNotes">
        <pc:chgData name="Battula, Hemantab Reddy" userId="S::hxb210025@utdallas.edu::78c36fe0-4289-475c-a6b5-6f4456fd9475" providerId="AD" clId="Web-{38C4BD16-C619-4421-868C-9E66AEF02163}" dt="2022-11-10T02:58:38.853" v="96"/>
        <pc:sldMkLst>
          <pc:docMk/>
          <pc:sldMk cId="3684169322" sldId="289"/>
        </pc:sldMkLst>
      </pc:sldChg>
      <pc:sldChg chg="modNotes">
        <pc:chgData name="Battula, Hemantab Reddy" userId="S::hxb210025@utdallas.edu::78c36fe0-4289-475c-a6b5-6f4456fd9475" providerId="AD" clId="Web-{38C4BD16-C619-4421-868C-9E66AEF02163}" dt="2022-11-10T02:57:46.461" v="89"/>
        <pc:sldMkLst>
          <pc:docMk/>
          <pc:sldMk cId="1088210087" sldId="291"/>
        </pc:sldMkLst>
      </pc:sldChg>
      <pc:sldChg chg="modSp modNotes">
        <pc:chgData name="Battula, Hemantab Reddy" userId="S::hxb210025@utdallas.edu::78c36fe0-4289-475c-a6b5-6f4456fd9475" providerId="AD" clId="Web-{38C4BD16-C619-4421-868C-9E66AEF02163}" dt="2022-11-10T02:35:41.304" v="36"/>
        <pc:sldMkLst>
          <pc:docMk/>
          <pc:sldMk cId="1610217267" sldId="292"/>
        </pc:sldMkLst>
        <pc:spChg chg="mod">
          <ac:chgData name="Battula, Hemantab Reddy" userId="S::hxb210025@utdallas.edu::78c36fe0-4289-475c-a6b5-6f4456fd9475" providerId="AD" clId="Web-{38C4BD16-C619-4421-868C-9E66AEF02163}" dt="2022-11-10T01:25:22.913" v="1" actId="1076"/>
          <ac:spMkLst>
            <pc:docMk/>
            <pc:sldMk cId="1610217267" sldId="292"/>
            <ac:spMk id="4" creationId="{2FD17AB9-ACED-7419-EF3C-A2174B3AE9FE}"/>
          </ac:spMkLst>
        </pc:spChg>
        <pc:spChg chg="mod">
          <ac:chgData name="Battula, Hemantab Reddy" userId="S::hxb210025@utdallas.edu::78c36fe0-4289-475c-a6b5-6f4456fd9475" providerId="AD" clId="Web-{38C4BD16-C619-4421-868C-9E66AEF02163}" dt="2022-11-10T01:25:21.507" v="0" actId="1076"/>
          <ac:spMkLst>
            <pc:docMk/>
            <pc:sldMk cId="1610217267" sldId="292"/>
            <ac:spMk id="7" creationId="{33DF7F47-F92D-B67C-C3EE-A7253C7024C7}"/>
          </ac:spMkLst>
        </pc:spChg>
      </pc:sldChg>
      <pc:sldChg chg="modSp modNotes">
        <pc:chgData name="Battula, Hemantab Reddy" userId="S::hxb210025@utdallas.edu::78c36fe0-4289-475c-a6b5-6f4456fd9475" providerId="AD" clId="Web-{38C4BD16-C619-4421-868C-9E66AEF02163}" dt="2022-11-10T03:01:50.095" v="168"/>
        <pc:sldMkLst>
          <pc:docMk/>
          <pc:sldMk cId="3734540333" sldId="293"/>
        </pc:sldMkLst>
        <pc:spChg chg="mod">
          <ac:chgData name="Battula, Hemantab Reddy" userId="S::hxb210025@utdallas.edu::78c36fe0-4289-475c-a6b5-6f4456fd9475" providerId="AD" clId="Web-{38C4BD16-C619-4421-868C-9E66AEF02163}" dt="2022-11-10T02:19:59.646" v="3" actId="20577"/>
          <ac:spMkLst>
            <pc:docMk/>
            <pc:sldMk cId="3734540333" sldId="293"/>
            <ac:spMk id="3" creationId="{E5A74EE1-50CD-3461-2409-E8610D6A7956}"/>
          </ac:spMkLst>
        </pc:spChg>
        <pc:spChg chg="mod">
          <ac:chgData name="Battula, Hemantab Reddy" userId="S::hxb210025@utdallas.edu::78c36fe0-4289-475c-a6b5-6f4456fd9475" providerId="AD" clId="Web-{38C4BD16-C619-4421-868C-9E66AEF02163}" dt="2022-11-10T02:20:04.974" v="5" actId="20577"/>
          <ac:spMkLst>
            <pc:docMk/>
            <pc:sldMk cId="3734540333" sldId="293"/>
            <ac:spMk id="5" creationId="{DC03621A-C17F-F227-ACB8-A8EC5F014B0A}"/>
          </ac:spMkLst>
        </pc:spChg>
      </pc:sldChg>
    </pc:docChg>
  </pc:docChgLst>
  <pc:docChgLst>
    <pc:chgData name="Bezawada, Krishna" userId="994378f7-8e67-4d6d-8d31-a378c9d5eca5" providerId="ADAL" clId="{70C9E5F4-2460-4A5C-AE46-BB48CF0D6108}"/>
    <pc:docChg chg="undo redo custSel addSld delSld modSld sldOrd">
      <pc:chgData name="Bezawada, Krishna" userId="994378f7-8e67-4d6d-8d31-a378c9d5eca5" providerId="ADAL" clId="{70C9E5F4-2460-4A5C-AE46-BB48CF0D6108}" dt="2022-11-10T03:27:28.085" v="4441" actId="121"/>
      <pc:docMkLst>
        <pc:docMk/>
      </pc:docMkLst>
      <pc:sldChg chg="addSp delSp modSp mod setBg">
        <pc:chgData name="Bezawada, Krishna" userId="994378f7-8e67-4d6d-8d31-a378c9d5eca5" providerId="ADAL" clId="{70C9E5F4-2460-4A5C-AE46-BB48CF0D6108}" dt="2022-11-10T02:35:28.010" v="3508" actId="1076"/>
        <pc:sldMkLst>
          <pc:docMk/>
          <pc:sldMk cId="4179708129" sldId="256"/>
        </pc:sldMkLst>
        <pc:spChg chg="add del mod">
          <ac:chgData name="Bezawada, Krishna" userId="994378f7-8e67-4d6d-8d31-a378c9d5eca5" providerId="ADAL" clId="{70C9E5F4-2460-4A5C-AE46-BB48CF0D6108}" dt="2022-11-10T00:59:43.866" v="2576" actId="20577"/>
          <ac:spMkLst>
            <pc:docMk/>
            <pc:sldMk cId="4179708129" sldId="256"/>
            <ac:spMk id="2" creationId="{85D2EE1B-9320-B68C-3737-54B497925454}"/>
          </ac:spMkLst>
        </pc:spChg>
        <pc:spChg chg="add del mod">
          <ac:chgData name="Bezawada, Krishna" userId="994378f7-8e67-4d6d-8d31-a378c9d5eca5" providerId="ADAL" clId="{70C9E5F4-2460-4A5C-AE46-BB48CF0D6108}" dt="2022-11-10T02:35:28.010" v="3508" actId="1076"/>
          <ac:spMkLst>
            <pc:docMk/>
            <pc:sldMk cId="4179708129" sldId="256"/>
            <ac:spMk id="3" creationId="{C5AFE621-421C-D6FE-1F32-3E19D9E86096}"/>
          </ac:spMkLst>
        </pc:spChg>
        <pc:spChg chg="add del mod">
          <ac:chgData name="Bezawada, Krishna" userId="994378f7-8e67-4d6d-8d31-a378c9d5eca5" providerId="ADAL" clId="{70C9E5F4-2460-4A5C-AE46-BB48CF0D6108}" dt="2022-11-10T00:59:50.686" v="2577" actId="1076"/>
          <ac:spMkLst>
            <pc:docMk/>
            <pc:sldMk cId="4179708129" sldId="256"/>
            <ac:spMk id="4" creationId="{BD31C21C-31C4-7EBA-9F03-CA5BC53930A9}"/>
          </ac:spMkLst>
        </pc:spChg>
        <pc:spChg chg="add mod">
          <ac:chgData name="Bezawada, Krishna" userId="994378f7-8e67-4d6d-8d31-a378c9d5eca5" providerId="ADAL" clId="{70C9E5F4-2460-4A5C-AE46-BB48CF0D6108}" dt="2022-11-10T00:49:36.668" v="2533" actId="14100"/>
          <ac:spMkLst>
            <pc:docMk/>
            <pc:sldMk cId="4179708129" sldId="256"/>
            <ac:spMk id="5" creationId="{2F6FB478-2EEE-E0D4-A2F8-A657C7BF49FB}"/>
          </ac:spMkLst>
        </pc:spChg>
        <pc:spChg chg="add del mod">
          <ac:chgData name="Bezawada, Krishna" userId="994378f7-8e67-4d6d-8d31-a378c9d5eca5" providerId="ADAL" clId="{70C9E5F4-2460-4A5C-AE46-BB48CF0D6108}" dt="2022-11-09T03:00:15.501" v="382" actId="478"/>
          <ac:spMkLst>
            <pc:docMk/>
            <pc:sldMk cId="4179708129" sldId="256"/>
            <ac:spMk id="7" creationId="{ADBFC7FF-B696-6967-17FD-EF472BD8F725}"/>
          </ac:spMkLst>
        </pc:spChg>
        <pc:spChg chg="add del mod">
          <ac:chgData name="Bezawada, Krishna" userId="994378f7-8e67-4d6d-8d31-a378c9d5eca5" providerId="ADAL" clId="{70C9E5F4-2460-4A5C-AE46-BB48CF0D6108}" dt="2022-11-10T01:09:29.161" v="2650" actId="478"/>
          <ac:spMkLst>
            <pc:docMk/>
            <pc:sldMk cId="4179708129" sldId="256"/>
            <ac:spMk id="7" creationId="{F7E9B29B-D66B-71BB-842E-0A4D13EC092B}"/>
          </ac:spMkLst>
        </pc:spChg>
        <pc:spChg chg="add del mod">
          <ac:chgData name="Bezawada, Krishna" userId="994378f7-8e67-4d6d-8d31-a378c9d5eca5" providerId="ADAL" clId="{70C9E5F4-2460-4A5C-AE46-BB48CF0D6108}" dt="2022-11-10T00:59:58.644" v="2581" actId="478"/>
          <ac:spMkLst>
            <pc:docMk/>
            <pc:sldMk cId="4179708129" sldId="256"/>
            <ac:spMk id="8" creationId="{F020A9D3-8A8D-084C-215A-7207C1143E97}"/>
          </ac:spMkLst>
        </pc:spChg>
        <pc:spChg chg="add mod topLvl">
          <ac:chgData name="Bezawada, Krishna" userId="994378f7-8e67-4d6d-8d31-a378c9d5eca5" providerId="ADAL" clId="{70C9E5F4-2460-4A5C-AE46-BB48CF0D6108}" dt="2022-11-10T01:11:51.570" v="2678" actId="207"/>
          <ac:spMkLst>
            <pc:docMk/>
            <pc:sldMk cId="4179708129" sldId="256"/>
            <ac:spMk id="9" creationId="{45127CCB-737B-28FB-5E0F-E4914D988C50}"/>
          </ac:spMkLst>
        </pc:spChg>
        <pc:spChg chg="add del mod">
          <ac:chgData name="Bezawada, Krishna" userId="994378f7-8e67-4d6d-8d31-a378c9d5eca5" providerId="ADAL" clId="{70C9E5F4-2460-4A5C-AE46-BB48CF0D6108}" dt="2022-11-09T03:00:12.826" v="377" actId="478"/>
          <ac:spMkLst>
            <pc:docMk/>
            <pc:sldMk cId="4179708129" sldId="256"/>
            <ac:spMk id="9" creationId="{838F3C19-4885-1609-C611-ECE80DBC3856}"/>
          </ac:spMkLst>
        </pc:spChg>
        <pc:spChg chg="add mod">
          <ac:chgData name="Bezawada, Krishna" userId="994378f7-8e67-4d6d-8d31-a378c9d5eca5" providerId="ADAL" clId="{70C9E5F4-2460-4A5C-AE46-BB48CF0D6108}" dt="2022-11-09T03:07:08.981" v="442" actId="1076"/>
          <ac:spMkLst>
            <pc:docMk/>
            <pc:sldMk cId="4179708129" sldId="256"/>
            <ac:spMk id="10" creationId="{2D5A4D29-1BD5-C340-2AF5-85AE9004A87E}"/>
          </ac:spMkLst>
        </pc:spChg>
        <pc:spChg chg="add mod topLvl">
          <ac:chgData name="Bezawada, Krishna" userId="994378f7-8e67-4d6d-8d31-a378c9d5eca5" providerId="ADAL" clId="{70C9E5F4-2460-4A5C-AE46-BB48CF0D6108}" dt="2022-11-10T01:11:51.570" v="2678" actId="207"/>
          <ac:spMkLst>
            <pc:docMk/>
            <pc:sldMk cId="4179708129" sldId="256"/>
            <ac:spMk id="10" creationId="{7B676B48-5CC3-3F2B-14E8-D62F3AB7AEDC}"/>
          </ac:spMkLst>
        </pc:spChg>
        <pc:spChg chg="add mod topLvl">
          <ac:chgData name="Bezawada, Krishna" userId="994378f7-8e67-4d6d-8d31-a378c9d5eca5" providerId="ADAL" clId="{70C9E5F4-2460-4A5C-AE46-BB48CF0D6108}" dt="2022-11-10T01:11:51.570" v="2678" actId="207"/>
          <ac:spMkLst>
            <pc:docMk/>
            <pc:sldMk cId="4179708129" sldId="256"/>
            <ac:spMk id="11" creationId="{F11D93CF-3CEE-FCB3-25ED-BD9474F0B980}"/>
          </ac:spMkLst>
        </pc:spChg>
        <pc:spChg chg="add mod">
          <ac:chgData name="Bezawada, Krishna" userId="994378f7-8e67-4d6d-8d31-a378c9d5eca5" providerId="ADAL" clId="{70C9E5F4-2460-4A5C-AE46-BB48CF0D6108}" dt="2022-11-10T00:49:18.117" v="2531" actId="1076"/>
          <ac:spMkLst>
            <pc:docMk/>
            <pc:sldMk cId="4179708129" sldId="256"/>
            <ac:spMk id="12" creationId="{08639CA2-85FA-FF95-FA25-B77C9C9693E1}"/>
          </ac:spMkLst>
        </pc:spChg>
        <pc:spChg chg="add mod">
          <ac:chgData name="Bezawada, Krishna" userId="994378f7-8e67-4d6d-8d31-a378c9d5eca5" providerId="ADAL" clId="{70C9E5F4-2460-4A5C-AE46-BB48CF0D6108}" dt="2022-11-10T00:49:18.117" v="2531" actId="1076"/>
          <ac:spMkLst>
            <pc:docMk/>
            <pc:sldMk cId="4179708129" sldId="256"/>
            <ac:spMk id="13" creationId="{01798757-8976-06CA-1C33-0F5B816144F6}"/>
          </ac:spMkLst>
        </pc:spChg>
        <pc:spChg chg="add del mod ord modVis">
          <ac:chgData name="Bezawada, Krishna" userId="994378f7-8e67-4d6d-8d31-a378c9d5eca5" providerId="ADAL" clId="{70C9E5F4-2460-4A5C-AE46-BB48CF0D6108}" dt="2022-11-09T07:26:38.237" v="1502" actId="478"/>
          <ac:spMkLst>
            <pc:docMk/>
            <pc:sldMk cId="4179708129" sldId="256"/>
            <ac:spMk id="14" creationId="{5A96DB96-578E-3AAB-DB79-66BD7031793E}"/>
          </ac:spMkLst>
        </pc:spChg>
        <pc:spChg chg="add mod topLvl">
          <ac:chgData name="Bezawada, Krishna" userId="994378f7-8e67-4d6d-8d31-a378c9d5eca5" providerId="ADAL" clId="{70C9E5F4-2460-4A5C-AE46-BB48CF0D6108}" dt="2022-11-10T01:11:51.570" v="2678" actId="207"/>
          <ac:spMkLst>
            <pc:docMk/>
            <pc:sldMk cId="4179708129" sldId="256"/>
            <ac:spMk id="14" creationId="{60575A6D-FA77-CE13-DCA1-47179762F37E}"/>
          </ac:spMkLst>
        </pc:spChg>
        <pc:spChg chg="add del mod ord modVis">
          <ac:chgData name="Bezawada, Krishna" userId="994378f7-8e67-4d6d-8d31-a378c9d5eca5" providerId="ADAL" clId="{70C9E5F4-2460-4A5C-AE46-BB48CF0D6108}" dt="2022-11-09T07:26:36.966" v="1501" actId="478"/>
          <ac:spMkLst>
            <pc:docMk/>
            <pc:sldMk cId="4179708129" sldId="256"/>
            <ac:spMk id="15" creationId="{B99BF277-FE19-EDDE-9C45-39FBB31CA0F2}"/>
          </ac:spMkLst>
        </pc:spChg>
        <pc:spChg chg="add del mod ord modVis">
          <ac:chgData name="Bezawada, Krishna" userId="994378f7-8e67-4d6d-8d31-a378c9d5eca5" providerId="ADAL" clId="{70C9E5F4-2460-4A5C-AE46-BB48CF0D6108}" dt="2022-11-09T07:26:41.051" v="1503" actId="478"/>
          <ac:spMkLst>
            <pc:docMk/>
            <pc:sldMk cId="4179708129" sldId="256"/>
            <ac:spMk id="16" creationId="{AE98C73C-99FD-CF27-843A-B0B7511DA65C}"/>
          </ac:spMkLst>
        </pc:spChg>
        <pc:spChg chg="add del mod ord modVis">
          <ac:chgData name="Bezawada, Krishna" userId="994378f7-8e67-4d6d-8d31-a378c9d5eca5" providerId="ADAL" clId="{70C9E5F4-2460-4A5C-AE46-BB48CF0D6108}" dt="2022-11-09T07:26:34.837" v="1500" actId="478"/>
          <ac:spMkLst>
            <pc:docMk/>
            <pc:sldMk cId="4179708129" sldId="256"/>
            <ac:spMk id="17" creationId="{7552EA5A-4F41-89EF-69F9-C831EE200FB1}"/>
          </ac:spMkLst>
        </pc:spChg>
        <pc:spChg chg="add del mod ord modVis">
          <ac:chgData name="Bezawada, Krishna" userId="994378f7-8e67-4d6d-8d31-a378c9d5eca5" providerId="ADAL" clId="{70C9E5F4-2460-4A5C-AE46-BB48CF0D6108}" dt="2022-11-09T07:26:32.887" v="1499" actId="478"/>
          <ac:spMkLst>
            <pc:docMk/>
            <pc:sldMk cId="4179708129" sldId="256"/>
            <ac:spMk id="18" creationId="{A6EB1CF5-A58E-0C00-6C2F-B272061F08CF}"/>
          </ac:spMkLst>
        </pc:spChg>
        <pc:spChg chg="add del mod">
          <ac:chgData name="Bezawada, Krishna" userId="994378f7-8e67-4d6d-8d31-a378c9d5eca5" providerId="ADAL" clId="{70C9E5F4-2460-4A5C-AE46-BB48CF0D6108}" dt="2022-11-09T07:26:30.515" v="1498" actId="478"/>
          <ac:spMkLst>
            <pc:docMk/>
            <pc:sldMk cId="4179708129" sldId="256"/>
            <ac:spMk id="19" creationId="{9A393E67-06D5-139E-3319-3E531E6C4D87}"/>
          </ac:spMkLst>
        </pc:spChg>
        <pc:grpChg chg="add del mod">
          <ac:chgData name="Bezawada, Krishna" userId="994378f7-8e67-4d6d-8d31-a378c9d5eca5" providerId="ADAL" clId="{70C9E5F4-2460-4A5C-AE46-BB48CF0D6108}" dt="2022-11-10T01:10:03.351" v="2655" actId="165"/>
          <ac:grpSpMkLst>
            <pc:docMk/>
            <pc:sldMk cId="4179708129" sldId="256"/>
            <ac:grpSpMk id="15" creationId="{14B7EC4D-340D-7541-9321-13455CD436F6}"/>
          </ac:grpSpMkLst>
        </pc:grpChg>
        <pc:picChg chg="add del mod">
          <ac:chgData name="Bezawada, Krishna" userId="994378f7-8e67-4d6d-8d31-a378c9d5eca5" providerId="ADAL" clId="{70C9E5F4-2460-4A5C-AE46-BB48CF0D6108}" dt="2022-11-10T01:19:42.353" v="2961" actId="478"/>
          <ac:picMkLst>
            <pc:docMk/>
            <pc:sldMk cId="4179708129" sldId="256"/>
            <ac:picMk id="6" creationId="{0D4666D7-3422-F20D-D6A7-1D8B03A6EAED}"/>
          </ac:picMkLst>
        </pc:picChg>
      </pc:sldChg>
      <pc:sldChg chg="modSp mod ord modTransition">
        <pc:chgData name="Bezawada, Krishna" userId="994378f7-8e67-4d6d-8d31-a378c9d5eca5" providerId="ADAL" clId="{70C9E5F4-2460-4A5C-AE46-BB48CF0D6108}" dt="2022-11-09T08:27:20.613" v="2019"/>
        <pc:sldMkLst>
          <pc:docMk/>
          <pc:sldMk cId="90028430" sldId="257"/>
        </pc:sldMkLst>
        <pc:spChg chg="mod">
          <ac:chgData name="Bezawada, Krishna" userId="994378f7-8e67-4d6d-8d31-a378c9d5eca5" providerId="ADAL" clId="{70C9E5F4-2460-4A5C-AE46-BB48CF0D6108}" dt="2022-11-09T01:56:34.429" v="264" actId="14100"/>
          <ac:spMkLst>
            <pc:docMk/>
            <pc:sldMk cId="90028430" sldId="257"/>
            <ac:spMk id="3" creationId="{022444BC-AF6D-635F-5ED2-FEDD55E59223}"/>
          </ac:spMkLst>
        </pc:spChg>
      </pc:sldChg>
      <pc:sldChg chg="modSp mod">
        <pc:chgData name="Bezawada, Krishna" userId="994378f7-8e67-4d6d-8d31-a378c9d5eca5" providerId="ADAL" clId="{70C9E5F4-2460-4A5C-AE46-BB48CF0D6108}" dt="2022-11-08T19:59:53.783" v="62" actId="20577"/>
        <pc:sldMkLst>
          <pc:docMk/>
          <pc:sldMk cId="1526498167" sldId="260"/>
        </pc:sldMkLst>
        <pc:spChg chg="mod">
          <ac:chgData name="Bezawada, Krishna" userId="994378f7-8e67-4d6d-8d31-a378c9d5eca5" providerId="ADAL" clId="{70C9E5F4-2460-4A5C-AE46-BB48CF0D6108}" dt="2022-11-08T19:59:53.783" v="62" actId="20577"/>
          <ac:spMkLst>
            <pc:docMk/>
            <pc:sldMk cId="1526498167" sldId="260"/>
            <ac:spMk id="3" creationId="{0008DFCD-374F-475E-2857-99591D85DD72}"/>
          </ac:spMkLst>
        </pc:spChg>
      </pc:sldChg>
      <pc:sldChg chg="modSp mod">
        <pc:chgData name="Bezawada, Krishna" userId="994378f7-8e67-4d6d-8d31-a378c9d5eca5" providerId="ADAL" clId="{70C9E5F4-2460-4A5C-AE46-BB48CF0D6108}" dt="2022-11-08T20:08:38.098" v="65" actId="15"/>
        <pc:sldMkLst>
          <pc:docMk/>
          <pc:sldMk cId="155821782" sldId="268"/>
        </pc:sldMkLst>
        <pc:spChg chg="mod">
          <ac:chgData name="Bezawada, Krishna" userId="994378f7-8e67-4d6d-8d31-a378c9d5eca5" providerId="ADAL" clId="{70C9E5F4-2460-4A5C-AE46-BB48CF0D6108}" dt="2022-11-08T17:54:44.207" v="20" actId="20577"/>
          <ac:spMkLst>
            <pc:docMk/>
            <pc:sldMk cId="155821782" sldId="268"/>
            <ac:spMk id="2" creationId="{60B212C5-6313-4F8D-CFFF-A0BE3B3E9B6D}"/>
          </ac:spMkLst>
        </pc:spChg>
        <pc:spChg chg="mod">
          <ac:chgData name="Bezawada, Krishna" userId="994378f7-8e67-4d6d-8d31-a378c9d5eca5" providerId="ADAL" clId="{70C9E5F4-2460-4A5C-AE46-BB48CF0D6108}" dt="2022-11-08T20:08:38.098" v="65" actId="15"/>
          <ac:spMkLst>
            <pc:docMk/>
            <pc:sldMk cId="155821782" sldId="268"/>
            <ac:spMk id="3" creationId="{DF34D7F5-764C-37BA-5186-E9944D131B8A}"/>
          </ac:spMkLst>
        </pc:spChg>
      </pc:sldChg>
      <pc:sldChg chg="addSp delSp modSp del mod setBg">
        <pc:chgData name="Bezawada, Krishna" userId="994378f7-8e67-4d6d-8d31-a378c9d5eca5" providerId="ADAL" clId="{70C9E5F4-2460-4A5C-AE46-BB48CF0D6108}" dt="2022-11-10T03:11:20.082" v="4186" actId="47"/>
        <pc:sldMkLst>
          <pc:docMk/>
          <pc:sldMk cId="2511908031" sldId="274"/>
        </pc:sldMkLst>
        <pc:spChg chg="del">
          <ac:chgData name="Bezawada, Krishna" userId="994378f7-8e67-4d6d-8d31-a378c9d5eca5" providerId="ADAL" clId="{70C9E5F4-2460-4A5C-AE46-BB48CF0D6108}" dt="2022-11-10T03:07:32.176" v="4029" actId="478"/>
          <ac:spMkLst>
            <pc:docMk/>
            <pc:sldMk cId="2511908031" sldId="274"/>
            <ac:spMk id="2" creationId="{60B212C5-6313-4F8D-CFFF-A0BE3B3E9B6D}"/>
          </ac:spMkLst>
        </pc:spChg>
        <pc:spChg chg="add del mod">
          <ac:chgData name="Bezawada, Krishna" userId="994378f7-8e67-4d6d-8d31-a378c9d5eca5" providerId="ADAL" clId="{70C9E5F4-2460-4A5C-AE46-BB48CF0D6108}" dt="2022-11-10T03:07:38.068" v="4031" actId="478"/>
          <ac:spMkLst>
            <pc:docMk/>
            <pc:sldMk cId="2511908031" sldId="274"/>
            <ac:spMk id="4" creationId="{FA03FA39-68EA-8CC9-F2B1-4EEDC2C228A7}"/>
          </ac:spMkLst>
        </pc:spChg>
        <pc:spChg chg="add del mod">
          <ac:chgData name="Bezawada, Krishna" userId="994378f7-8e67-4d6d-8d31-a378c9d5eca5" providerId="ADAL" clId="{70C9E5F4-2460-4A5C-AE46-BB48CF0D6108}" dt="2022-11-10T03:07:35.210" v="4030" actId="478"/>
          <ac:spMkLst>
            <pc:docMk/>
            <pc:sldMk cId="2511908031" sldId="274"/>
            <ac:spMk id="6" creationId="{096C87D1-E732-9953-A64D-86C7A712410D}"/>
          </ac:spMkLst>
        </pc:spChg>
        <pc:spChg chg="add del mod">
          <ac:chgData name="Bezawada, Krishna" userId="994378f7-8e67-4d6d-8d31-a378c9d5eca5" providerId="ADAL" clId="{70C9E5F4-2460-4A5C-AE46-BB48CF0D6108}" dt="2022-11-10T03:08:14.224" v="4035" actId="478"/>
          <ac:spMkLst>
            <pc:docMk/>
            <pc:sldMk cId="2511908031" sldId="274"/>
            <ac:spMk id="7" creationId="{61778F67-4F50-85B9-790A-ED030CC1FC94}"/>
          </ac:spMkLst>
        </pc:spChg>
      </pc:sldChg>
      <pc:sldChg chg="modSp mod">
        <pc:chgData name="Bezawada, Krishna" userId="994378f7-8e67-4d6d-8d31-a378c9d5eca5" providerId="ADAL" clId="{70C9E5F4-2460-4A5C-AE46-BB48CF0D6108}" dt="2022-11-08T20:02:12.902" v="64" actId="1076"/>
        <pc:sldMkLst>
          <pc:docMk/>
          <pc:sldMk cId="1108821858" sldId="275"/>
        </pc:sldMkLst>
        <pc:spChg chg="mod">
          <ac:chgData name="Bezawada, Krishna" userId="994378f7-8e67-4d6d-8d31-a378c9d5eca5" providerId="ADAL" clId="{70C9E5F4-2460-4A5C-AE46-BB48CF0D6108}" dt="2022-11-08T20:02:12.902" v="64" actId="1076"/>
          <ac:spMkLst>
            <pc:docMk/>
            <pc:sldMk cId="1108821858" sldId="275"/>
            <ac:spMk id="3" creationId="{5BF02A28-A4D2-541C-777C-0D5D7D837A0E}"/>
          </ac:spMkLst>
        </pc:spChg>
      </pc:sldChg>
      <pc:sldChg chg="addSp delSp modSp add del mod modTransition">
        <pc:chgData name="Bezawada, Krishna" userId="994378f7-8e67-4d6d-8d31-a378c9d5eca5" providerId="ADAL" clId="{70C9E5F4-2460-4A5C-AE46-BB48CF0D6108}" dt="2022-11-09T03:07:58.499" v="446" actId="47"/>
        <pc:sldMkLst>
          <pc:docMk/>
          <pc:sldMk cId="164562661" sldId="277"/>
        </pc:sldMkLst>
        <pc:spChg chg="del">
          <ac:chgData name="Bezawada, Krishna" userId="994378f7-8e67-4d6d-8d31-a378c9d5eca5" providerId="ADAL" clId="{70C9E5F4-2460-4A5C-AE46-BB48CF0D6108}" dt="2022-11-09T03:00:21.177" v="383" actId="478"/>
          <ac:spMkLst>
            <pc:docMk/>
            <pc:sldMk cId="164562661" sldId="277"/>
            <ac:spMk id="2" creationId="{85D2EE1B-9320-B68C-3737-54B497925454}"/>
          </ac:spMkLst>
        </pc:spChg>
        <pc:spChg chg="add del mod">
          <ac:chgData name="Bezawada, Krishna" userId="994378f7-8e67-4d6d-8d31-a378c9d5eca5" providerId="ADAL" clId="{70C9E5F4-2460-4A5C-AE46-BB48CF0D6108}" dt="2022-11-09T03:07:32.311" v="443" actId="478"/>
          <ac:spMkLst>
            <pc:docMk/>
            <pc:sldMk cId="164562661" sldId="277"/>
            <ac:spMk id="3" creationId="{C5AFE621-421C-D6FE-1F32-3E19D9E86096}"/>
          </ac:spMkLst>
        </pc:spChg>
        <pc:spChg chg="del">
          <ac:chgData name="Bezawada, Krishna" userId="994378f7-8e67-4d6d-8d31-a378c9d5eca5" providerId="ADAL" clId="{70C9E5F4-2460-4A5C-AE46-BB48CF0D6108}" dt="2022-11-09T03:00:27.264" v="385" actId="478"/>
          <ac:spMkLst>
            <pc:docMk/>
            <pc:sldMk cId="164562661" sldId="277"/>
            <ac:spMk id="4" creationId="{BD31C21C-31C4-7EBA-9F03-CA5BC53930A9}"/>
          </ac:spMkLst>
        </pc:spChg>
        <pc:spChg chg="mod">
          <ac:chgData name="Bezawada, Krishna" userId="994378f7-8e67-4d6d-8d31-a378c9d5eca5" providerId="ADAL" clId="{70C9E5F4-2460-4A5C-AE46-BB48CF0D6108}" dt="2022-11-09T03:05:30.329" v="425" actId="1076"/>
          <ac:spMkLst>
            <pc:docMk/>
            <pc:sldMk cId="164562661" sldId="277"/>
            <ac:spMk id="5" creationId="{2F6FB478-2EEE-E0D4-A2F8-A657C7BF49FB}"/>
          </ac:spMkLst>
        </pc:spChg>
        <pc:spChg chg="add del mod">
          <ac:chgData name="Bezawada, Krishna" userId="994378f7-8e67-4d6d-8d31-a378c9d5eca5" providerId="ADAL" clId="{70C9E5F4-2460-4A5C-AE46-BB48CF0D6108}" dt="2022-11-09T03:00:24.069" v="384" actId="478"/>
          <ac:spMkLst>
            <pc:docMk/>
            <pc:sldMk cId="164562661" sldId="277"/>
            <ac:spMk id="7" creationId="{2F6FD979-42EF-3501-C7D4-79A2EDCFAEBB}"/>
          </ac:spMkLst>
        </pc:spChg>
        <pc:spChg chg="add del mod">
          <ac:chgData name="Bezawada, Krishna" userId="994378f7-8e67-4d6d-8d31-a378c9d5eca5" providerId="ADAL" clId="{70C9E5F4-2460-4A5C-AE46-BB48CF0D6108}" dt="2022-11-09T03:04:55.610" v="404" actId="22"/>
          <ac:spMkLst>
            <pc:docMk/>
            <pc:sldMk cId="164562661" sldId="277"/>
            <ac:spMk id="9" creationId="{5D802098-8C52-B4C4-0942-6EAFF85FA45D}"/>
          </ac:spMkLst>
        </pc:spChg>
        <pc:spChg chg="add del mod">
          <ac:chgData name="Bezawada, Krishna" userId="994378f7-8e67-4d6d-8d31-a378c9d5eca5" providerId="ADAL" clId="{70C9E5F4-2460-4A5C-AE46-BB48CF0D6108}" dt="2022-11-09T03:07:34.423" v="444" actId="478"/>
          <ac:spMkLst>
            <pc:docMk/>
            <pc:sldMk cId="164562661" sldId="277"/>
            <ac:spMk id="11" creationId="{44B95469-82E2-5579-23B6-3423704E078C}"/>
          </ac:spMkLst>
        </pc:spChg>
      </pc:sldChg>
      <pc:sldChg chg="delSp modSp add del mod modTransition modAnim">
        <pc:chgData name="Bezawada, Krishna" userId="994378f7-8e67-4d6d-8d31-a378c9d5eca5" providerId="ADAL" clId="{70C9E5F4-2460-4A5C-AE46-BB48CF0D6108}" dt="2022-11-09T02:59:16.814" v="367" actId="47"/>
        <pc:sldMkLst>
          <pc:docMk/>
          <pc:sldMk cId="2493777466" sldId="277"/>
        </pc:sldMkLst>
        <pc:spChg chg="mod">
          <ac:chgData name="Bezawada, Krishna" userId="994378f7-8e67-4d6d-8d31-a378c9d5eca5" providerId="ADAL" clId="{70C9E5F4-2460-4A5C-AE46-BB48CF0D6108}" dt="2022-11-09T02:58:32.093" v="365" actId="14100"/>
          <ac:spMkLst>
            <pc:docMk/>
            <pc:sldMk cId="2493777466" sldId="277"/>
            <ac:spMk id="2" creationId="{85D2EE1B-9320-B68C-3737-54B497925454}"/>
          </ac:spMkLst>
        </pc:spChg>
        <pc:spChg chg="mod">
          <ac:chgData name="Bezawada, Krishna" userId="994378f7-8e67-4d6d-8d31-a378c9d5eca5" providerId="ADAL" clId="{70C9E5F4-2460-4A5C-AE46-BB48CF0D6108}" dt="2022-11-09T02:55:51.737" v="344" actId="1076"/>
          <ac:spMkLst>
            <pc:docMk/>
            <pc:sldMk cId="2493777466" sldId="277"/>
            <ac:spMk id="3" creationId="{C5AFE621-421C-D6FE-1F32-3E19D9E86096}"/>
          </ac:spMkLst>
        </pc:spChg>
        <pc:spChg chg="del mod">
          <ac:chgData name="Bezawada, Krishna" userId="994378f7-8e67-4d6d-8d31-a378c9d5eca5" providerId="ADAL" clId="{70C9E5F4-2460-4A5C-AE46-BB48CF0D6108}" dt="2022-11-09T02:55:00.619" v="338"/>
          <ac:spMkLst>
            <pc:docMk/>
            <pc:sldMk cId="2493777466" sldId="277"/>
            <ac:spMk id="4" creationId="{BD31C21C-31C4-7EBA-9F03-CA5BC53930A9}"/>
          </ac:spMkLst>
        </pc:spChg>
        <pc:spChg chg="del mod">
          <ac:chgData name="Bezawada, Krishna" userId="994378f7-8e67-4d6d-8d31-a378c9d5eca5" providerId="ADAL" clId="{70C9E5F4-2460-4A5C-AE46-BB48CF0D6108}" dt="2022-11-09T02:55:04.976" v="342"/>
          <ac:spMkLst>
            <pc:docMk/>
            <pc:sldMk cId="2493777466" sldId="277"/>
            <ac:spMk id="5" creationId="{2F6FB478-2EEE-E0D4-A2F8-A657C7BF49FB}"/>
          </ac:spMkLst>
        </pc:spChg>
      </pc:sldChg>
      <pc:sldChg chg="modSp add del mod modTransition">
        <pc:chgData name="Bezawada, Krishna" userId="994378f7-8e67-4d6d-8d31-a378c9d5eca5" providerId="ADAL" clId="{70C9E5F4-2460-4A5C-AE46-BB48CF0D6108}" dt="2022-11-09T05:47:08.941" v="1167" actId="47"/>
        <pc:sldMkLst>
          <pc:docMk/>
          <pc:sldMk cId="1028671064" sldId="278"/>
        </pc:sldMkLst>
        <pc:spChg chg="mod">
          <ac:chgData name="Bezawada, Krishna" userId="994378f7-8e67-4d6d-8d31-a378c9d5eca5" providerId="ADAL" clId="{70C9E5F4-2460-4A5C-AE46-BB48CF0D6108}" dt="2022-11-09T05:45:30.149" v="1144" actId="14100"/>
          <ac:spMkLst>
            <pc:docMk/>
            <pc:sldMk cId="1028671064" sldId="278"/>
            <ac:spMk id="2" creationId="{85D2EE1B-9320-B68C-3737-54B497925454}"/>
          </ac:spMkLst>
        </pc:spChg>
        <pc:spChg chg="mod">
          <ac:chgData name="Bezawada, Krishna" userId="994378f7-8e67-4d6d-8d31-a378c9d5eca5" providerId="ADAL" clId="{70C9E5F4-2460-4A5C-AE46-BB48CF0D6108}" dt="2022-11-09T05:44:36.882" v="1130" actId="1076"/>
          <ac:spMkLst>
            <pc:docMk/>
            <pc:sldMk cId="1028671064" sldId="278"/>
            <ac:spMk id="5" creationId="{2F6FB478-2EEE-E0D4-A2F8-A657C7BF49FB}"/>
          </ac:spMkLst>
        </pc:spChg>
      </pc:sldChg>
      <pc:sldChg chg="addSp delSp modSp add del mod addAnim delAnim modAnim">
        <pc:chgData name="Bezawada, Krishna" userId="994378f7-8e67-4d6d-8d31-a378c9d5eca5" providerId="ADAL" clId="{70C9E5F4-2460-4A5C-AE46-BB48CF0D6108}" dt="2022-11-09T02:54:33.457" v="331" actId="2696"/>
        <pc:sldMkLst>
          <pc:docMk/>
          <pc:sldMk cId="3768264055" sldId="278"/>
        </pc:sldMkLst>
        <pc:spChg chg="add del mod">
          <ac:chgData name="Bezawada, Krishna" userId="994378f7-8e67-4d6d-8d31-a378c9d5eca5" providerId="ADAL" clId="{70C9E5F4-2460-4A5C-AE46-BB48CF0D6108}" dt="2022-11-09T02:44:44.413" v="321" actId="20577"/>
          <ac:spMkLst>
            <pc:docMk/>
            <pc:sldMk cId="3768264055" sldId="278"/>
            <ac:spMk id="5" creationId="{2F6FB478-2EEE-E0D4-A2F8-A657C7BF49FB}"/>
          </ac:spMkLst>
        </pc:spChg>
      </pc:sldChg>
      <pc:sldChg chg="addSp delSp modSp new mod setBg">
        <pc:chgData name="Bezawada, Krishna" userId="994378f7-8e67-4d6d-8d31-a378c9d5eca5" providerId="ADAL" clId="{70C9E5F4-2460-4A5C-AE46-BB48CF0D6108}" dt="2022-11-10T02:50:28.216" v="3637" actId="1036"/>
        <pc:sldMkLst>
          <pc:docMk/>
          <pc:sldMk cId="1268780284" sldId="279"/>
        </pc:sldMkLst>
        <pc:spChg chg="del">
          <ac:chgData name="Bezawada, Krishna" userId="994378f7-8e67-4d6d-8d31-a378c9d5eca5" providerId="ADAL" clId="{70C9E5F4-2460-4A5C-AE46-BB48CF0D6108}" dt="2022-11-09T03:23:25.698" v="448" actId="478"/>
          <ac:spMkLst>
            <pc:docMk/>
            <pc:sldMk cId="1268780284" sldId="279"/>
            <ac:spMk id="2" creationId="{E71D8C61-FA64-92F3-8916-7913F1E9BEC2}"/>
          </ac:spMkLst>
        </pc:spChg>
        <pc:spChg chg="del">
          <ac:chgData name="Bezawada, Krishna" userId="994378f7-8e67-4d6d-8d31-a378c9d5eca5" providerId="ADAL" clId="{70C9E5F4-2460-4A5C-AE46-BB48CF0D6108}" dt="2022-11-09T03:23:27.929" v="449" actId="478"/>
          <ac:spMkLst>
            <pc:docMk/>
            <pc:sldMk cId="1268780284" sldId="279"/>
            <ac:spMk id="3" creationId="{5F64E7E2-A8F8-C0CC-FD9E-283F186408B1}"/>
          </ac:spMkLst>
        </pc:spChg>
        <pc:spChg chg="add mod topLvl">
          <ac:chgData name="Bezawada, Krishna" userId="994378f7-8e67-4d6d-8d31-a378c9d5eca5" providerId="ADAL" clId="{70C9E5F4-2460-4A5C-AE46-BB48CF0D6108}" dt="2022-11-09T04:49:11.561" v="992" actId="1037"/>
          <ac:spMkLst>
            <pc:docMk/>
            <pc:sldMk cId="1268780284" sldId="279"/>
            <ac:spMk id="4" creationId="{794A74BC-42D9-5AA3-D802-6BF6622C0063}"/>
          </ac:spMkLst>
        </pc:spChg>
        <pc:spChg chg="add mod topLvl">
          <ac:chgData name="Bezawada, Krishna" userId="994378f7-8e67-4d6d-8d31-a378c9d5eca5" providerId="ADAL" clId="{70C9E5F4-2460-4A5C-AE46-BB48CF0D6108}" dt="2022-11-09T04:56:36.745" v="1038" actId="1076"/>
          <ac:spMkLst>
            <pc:docMk/>
            <pc:sldMk cId="1268780284" sldId="279"/>
            <ac:spMk id="5" creationId="{70CAE1B6-44F0-CDE8-D833-9C354E2BDC52}"/>
          </ac:spMkLst>
        </pc:spChg>
        <pc:spChg chg="add mod topLvl">
          <ac:chgData name="Bezawada, Krishna" userId="994378f7-8e67-4d6d-8d31-a378c9d5eca5" providerId="ADAL" clId="{70C9E5F4-2460-4A5C-AE46-BB48CF0D6108}" dt="2022-11-09T04:49:11.561" v="992" actId="1037"/>
          <ac:spMkLst>
            <pc:docMk/>
            <pc:sldMk cId="1268780284" sldId="279"/>
            <ac:spMk id="6" creationId="{499A713E-3928-1B33-D391-EBC45DB6032C}"/>
          </ac:spMkLst>
        </pc:spChg>
        <pc:spChg chg="add mod topLvl">
          <ac:chgData name="Bezawada, Krishna" userId="994378f7-8e67-4d6d-8d31-a378c9d5eca5" providerId="ADAL" clId="{70C9E5F4-2460-4A5C-AE46-BB48CF0D6108}" dt="2022-11-09T04:49:11.561" v="992" actId="1037"/>
          <ac:spMkLst>
            <pc:docMk/>
            <pc:sldMk cId="1268780284" sldId="279"/>
            <ac:spMk id="7" creationId="{2EC85BDD-DE15-A2E6-B939-C68F290E9103}"/>
          </ac:spMkLst>
        </pc:spChg>
        <pc:spChg chg="add del">
          <ac:chgData name="Bezawada, Krishna" userId="994378f7-8e67-4d6d-8d31-a378c9d5eca5" providerId="ADAL" clId="{70C9E5F4-2460-4A5C-AE46-BB48CF0D6108}" dt="2022-11-10T02:46:21.213" v="3511" actId="22"/>
          <ac:spMkLst>
            <pc:docMk/>
            <pc:sldMk cId="1268780284" sldId="279"/>
            <ac:spMk id="8" creationId="{367E66E4-8567-3957-C026-0603C8D63477}"/>
          </ac:spMkLst>
        </pc:spChg>
        <pc:spChg chg="add del mod ord modVis">
          <ac:chgData name="Bezawada, Krishna" userId="994378f7-8e67-4d6d-8d31-a378c9d5eca5" providerId="ADAL" clId="{70C9E5F4-2460-4A5C-AE46-BB48CF0D6108}" dt="2022-11-09T04:49:30.977" v="993" actId="478"/>
          <ac:spMkLst>
            <pc:docMk/>
            <pc:sldMk cId="1268780284" sldId="279"/>
            <ac:spMk id="13" creationId="{55F807B5-E295-7135-E47B-8413ED6ED524}"/>
          </ac:spMkLst>
        </pc:spChg>
        <pc:spChg chg="add mod">
          <ac:chgData name="Bezawada, Krishna" userId="994378f7-8e67-4d6d-8d31-a378c9d5eca5" providerId="ADAL" clId="{70C9E5F4-2460-4A5C-AE46-BB48CF0D6108}" dt="2022-11-10T02:50:16.010" v="3632" actId="1038"/>
          <ac:spMkLst>
            <pc:docMk/>
            <pc:sldMk cId="1268780284" sldId="279"/>
            <ac:spMk id="14" creationId="{1D3BBA4A-CAB4-6160-C0D7-D3C6BBF4809A}"/>
          </ac:spMkLst>
        </pc:spChg>
        <pc:spChg chg="add del mod ord">
          <ac:chgData name="Bezawada, Krishna" userId="994378f7-8e67-4d6d-8d31-a378c9d5eca5" providerId="ADAL" clId="{70C9E5F4-2460-4A5C-AE46-BB48CF0D6108}" dt="2022-11-09T04:49:33.572" v="994" actId="478"/>
          <ac:spMkLst>
            <pc:docMk/>
            <pc:sldMk cId="1268780284" sldId="279"/>
            <ac:spMk id="14" creationId="{76BADFC1-5ADB-A38D-F61C-21B8741191A7}"/>
          </ac:spMkLst>
        </pc:spChg>
        <pc:spChg chg="add mod">
          <ac:chgData name="Bezawada, Krishna" userId="994378f7-8e67-4d6d-8d31-a378c9d5eca5" providerId="ADAL" clId="{70C9E5F4-2460-4A5C-AE46-BB48CF0D6108}" dt="2022-11-10T02:49:56.986" v="3611" actId="1038"/>
          <ac:spMkLst>
            <pc:docMk/>
            <pc:sldMk cId="1268780284" sldId="279"/>
            <ac:spMk id="15" creationId="{2B133B0A-C8AC-2BB2-4498-8CC4166FE9D8}"/>
          </ac:spMkLst>
        </pc:spChg>
        <pc:spChg chg="add del mod ord">
          <ac:chgData name="Bezawada, Krishna" userId="994378f7-8e67-4d6d-8d31-a378c9d5eca5" providerId="ADAL" clId="{70C9E5F4-2460-4A5C-AE46-BB48CF0D6108}" dt="2022-11-09T04:49:36.557" v="995" actId="478"/>
          <ac:spMkLst>
            <pc:docMk/>
            <pc:sldMk cId="1268780284" sldId="279"/>
            <ac:spMk id="15" creationId="{E1CECD5B-8839-45EA-6CA3-8D3C0B8BB37E}"/>
          </ac:spMkLst>
        </pc:spChg>
        <pc:spChg chg="add mod modVis">
          <ac:chgData name="Bezawada, Krishna" userId="994378f7-8e67-4d6d-8d31-a378c9d5eca5" providerId="ADAL" clId="{70C9E5F4-2460-4A5C-AE46-BB48CF0D6108}" dt="2022-11-09T04:49:11.561" v="992" actId="1037"/>
          <ac:spMkLst>
            <pc:docMk/>
            <pc:sldMk cId="1268780284" sldId="279"/>
            <ac:spMk id="16" creationId="{CC09DBEA-819E-F3BB-3246-058B4F5B666A}"/>
          </ac:spMkLst>
        </pc:spChg>
        <pc:spChg chg="add mod">
          <ac:chgData name="Bezawada, Krishna" userId="994378f7-8e67-4d6d-8d31-a378c9d5eca5" providerId="ADAL" clId="{70C9E5F4-2460-4A5C-AE46-BB48CF0D6108}" dt="2022-11-10T02:50:06.589" v="3618" actId="1038"/>
          <ac:spMkLst>
            <pc:docMk/>
            <pc:sldMk cId="1268780284" sldId="279"/>
            <ac:spMk id="18" creationId="{C9717DAF-3AF2-CEEA-D350-66BDDAF0D99C}"/>
          </ac:spMkLst>
        </pc:spChg>
        <pc:spChg chg="add del mod ord modVis">
          <ac:chgData name="Bezawada, Krishna" userId="994378f7-8e67-4d6d-8d31-a378c9d5eca5" providerId="ADAL" clId="{70C9E5F4-2460-4A5C-AE46-BB48CF0D6108}" dt="2022-11-09T04:49:40.892" v="996" actId="478"/>
          <ac:spMkLst>
            <pc:docMk/>
            <pc:sldMk cId="1268780284" sldId="279"/>
            <ac:spMk id="18" creationId="{EC451ADA-3A3E-094E-6CA0-47FF9ED41A06}"/>
          </ac:spMkLst>
        </pc:spChg>
        <pc:spChg chg="add mod">
          <ac:chgData name="Bezawada, Krishna" userId="994378f7-8e67-4d6d-8d31-a378c9d5eca5" providerId="ADAL" clId="{70C9E5F4-2460-4A5C-AE46-BB48CF0D6108}" dt="2022-11-10T00:54:01.202" v="2550" actId="14100"/>
          <ac:spMkLst>
            <pc:docMk/>
            <pc:sldMk cId="1268780284" sldId="279"/>
            <ac:spMk id="19" creationId="{76D9F1FC-1C54-AEF5-3A7F-02BFF3858F59}"/>
          </ac:spMkLst>
        </pc:spChg>
        <pc:spChg chg="add mod">
          <ac:chgData name="Bezawada, Krishna" userId="994378f7-8e67-4d6d-8d31-a378c9d5eca5" providerId="ADAL" clId="{70C9E5F4-2460-4A5C-AE46-BB48CF0D6108}" dt="2022-11-10T02:50:28.216" v="3637" actId="1036"/>
          <ac:spMkLst>
            <pc:docMk/>
            <pc:sldMk cId="1268780284" sldId="279"/>
            <ac:spMk id="20" creationId="{161E611E-A016-38DC-C0EF-7F33025C5E49}"/>
          </ac:spMkLst>
        </pc:spChg>
        <pc:spChg chg="add mod ord modVis">
          <ac:chgData name="Bezawada, Krishna" userId="994378f7-8e67-4d6d-8d31-a378c9d5eca5" providerId="ADAL" clId="{70C9E5F4-2460-4A5C-AE46-BB48CF0D6108}" dt="2022-11-09T04:59:33.530" v="1059" actId="14430"/>
          <ac:spMkLst>
            <pc:docMk/>
            <pc:sldMk cId="1268780284" sldId="279"/>
            <ac:spMk id="20" creationId="{AC512FAE-2DF6-9F8D-7731-8B3E46F76C57}"/>
          </ac:spMkLst>
        </pc:spChg>
        <pc:grpChg chg="add del mod">
          <ac:chgData name="Bezawada, Krishna" userId="994378f7-8e67-4d6d-8d31-a378c9d5eca5" providerId="ADAL" clId="{70C9E5F4-2460-4A5C-AE46-BB48CF0D6108}" dt="2022-11-09T03:27:53.360" v="462" actId="165"/>
          <ac:grpSpMkLst>
            <pc:docMk/>
            <pc:sldMk cId="1268780284" sldId="279"/>
            <ac:grpSpMk id="8" creationId="{A0D85241-6510-059A-4754-AF139130DF06}"/>
          </ac:grpSpMkLst>
        </pc:grpChg>
        <pc:picChg chg="add mod">
          <ac:chgData name="Bezawada, Krishna" userId="994378f7-8e67-4d6d-8d31-a378c9d5eca5" providerId="ADAL" clId="{70C9E5F4-2460-4A5C-AE46-BB48CF0D6108}" dt="2022-11-10T00:53:34.156" v="2546" actId="207"/>
          <ac:picMkLst>
            <pc:docMk/>
            <pc:sldMk cId="1268780284" sldId="279"/>
            <ac:picMk id="9" creationId="{09448755-099D-34A0-F3F5-215EB1414A2C}"/>
          </ac:picMkLst>
        </pc:picChg>
        <pc:picChg chg="add mod">
          <ac:chgData name="Bezawada, Krishna" userId="994378f7-8e67-4d6d-8d31-a378c9d5eca5" providerId="ADAL" clId="{70C9E5F4-2460-4A5C-AE46-BB48CF0D6108}" dt="2022-11-10T00:53:40.421" v="2547" actId="207"/>
          <ac:picMkLst>
            <pc:docMk/>
            <pc:sldMk cId="1268780284" sldId="279"/>
            <ac:picMk id="10" creationId="{D8DDF9AE-ACD8-B3FF-A71E-6EDBC9AD0D72}"/>
          </ac:picMkLst>
        </pc:picChg>
        <pc:picChg chg="add mod">
          <ac:chgData name="Bezawada, Krishna" userId="994378f7-8e67-4d6d-8d31-a378c9d5eca5" providerId="ADAL" clId="{70C9E5F4-2460-4A5C-AE46-BB48CF0D6108}" dt="2022-11-10T00:53:45.696" v="2548" actId="207"/>
          <ac:picMkLst>
            <pc:docMk/>
            <pc:sldMk cId="1268780284" sldId="279"/>
            <ac:picMk id="11" creationId="{C8A66F09-F60C-2DF9-950A-B13B1CA60DAB}"/>
          </ac:picMkLst>
        </pc:picChg>
        <pc:picChg chg="add mod">
          <ac:chgData name="Bezawada, Krishna" userId="994378f7-8e67-4d6d-8d31-a378c9d5eca5" providerId="ADAL" clId="{70C9E5F4-2460-4A5C-AE46-BB48CF0D6108}" dt="2022-11-10T00:53:52.195" v="2549" actId="207"/>
          <ac:picMkLst>
            <pc:docMk/>
            <pc:sldMk cId="1268780284" sldId="279"/>
            <ac:picMk id="12" creationId="{34CC4668-EB87-1C3A-2A73-70036C6FA228}"/>
          </ac:picMkLst>
        </pc:picChg>
        <pc:picChg chg="add mod modVis">
          <ac:chgData name="Bezawada, Krishna" userId="994378f7-8e67-4d6d-8d31-a378c9d5eca5" providerId="ADAL" clId="{70C9E5F4-2460-4A5C-AE46-BB48CF0D6108}" dt="2022-11-09T04:02:44.728" v="569" actId="1076"/>
          <ac:picMkLst>
            <pc:docMk/>
            <pc:sldMk cId="1268780284" sldId="279"/>
            <ac:picMk id="17" creationId="{72361B5A-2B88-7F97-D0D3-C27124BDBD98}"/>
          </ac:picMkLst>
        </pc:picChg>
      </pc:sldChg>
      <pc:sldChg chg="modSp add del mod modTransition">
        <pc:chgData name="Bezawada, Krishna" userId="994378f7-8e67-4d6d-8d31-a378c9d5eca5" providerId="ADAL" clId="{70C9E5F4-2460-4A5C-AE46-BB48CF0D6108}" dt="2022-11-09T04:48:10.770" v="786" actId="47"/>
        <pc:sldMkLst>
          <pc:docMk/>
          <pc:sldMk cId="47123256" sldId="280"/>
        </pc:sldMkLst>
        <pc:spChg chg="mod">
          <ac:chgData name="Bezawada, Krishna" userId="994378f7-8e67-4d6d-8d31-a378c9d5eca5" providerId="ADAL" clId="{70C9E5F4-2460-4A5C-AE46-BB48CF0D6108}" dt="2022-11-09T04:43:52.468" v="781" actId="14100"/>
          <ac:spMkLst>
            <pc:docMk/>
            <pc:sldMk cId="47123256" sldId="280"/>
            <ac:spMk id="4" creationId="{794A74BC-42D9-5AA3-D802-6BF6622C0063}"/>
          </ac:spMkLst>
        </pc:spChg>
        <pc:spChg chg="mod">
          <ac:chgData name="Bezawada, Krishna" userId="994378f7-8e67-4d6d-8d31-a378c9d5eca5" providerId="ADAL" clId="{70C9E5F4-2460-4A5C-AE46-BB48CF0D6108}" dt="2022-11-09T04:41:40.979" v="770" actId="1076"/>
          <ac:spMkLst>
            <pc:docMk/>
            <pc:sldMk cId="47123256" sldId="280"/>
            <ac:spMk id="5" creationId="{70CAE1B6-44F0-CDE8-D833-9C354E2BDC52}"/>
          </ac:spMkLst>
        </pc:spChg>
        <pc:spChg chg="mod">
          <ac:chgData name="Bezawada, Krishna" userId="994378f7-8e67-4d6d-8d31-a378c9d5eca5" providerId="ADAL" clId="{70C9E5F4-2460-4A5C-AE46-BB48CF0D6108}" dt="2022-11-09T04:41:40.979" v="770" actId="1076"/>
          <ac:spMkLst>
            <pc:docMk/>
            <pc:sldMk cId="47123256" sldId="280"/>
            <ac:spMk id="6" creationId="{499A713E-3928-1B33-D391-EBC45DB6032C}"/>
          </ac:spMkLst>
        </pc:spChg>
        <pc:spChg chg="mod">
          <ac:chgData name="Bezawada, Krishna" userId="994378f7-8e67-4d6d-8d31-a378c9d5eca5" providerId="ADAL" clId="{70C9E5F4-2460-4A5C-AE46-BB48CF0D6108}" dt="2022-11-09T04:41:40.979" v="770" actId="1076"/>
          <ac:spMkLst>
            <pc:docMk/>
            <pc:sldMk cId="47123256" sldId="280"/>
            <ac:spMk id="7" creationId="{2EC85BDD-DE15-A2E6-B939-C68F290E9103}"/>
          </ac:spMkLst>
        </pc:spChg>
        <pc:spChg chg="mod">
          <ac:chgData name="Bezawada, Krishna" userId="994378f7-8e67-4d6d-8d31-a378c9d5eca5" providerId="ADAL" clId="{70C9E5F4-2460-4A5C-AE46-BB48CF0D6108}" dt="2022-11-09T04:43:47.481" v="780" actId="14100"/>
          <ac:spMkLst>
            <pc:docMk/>
            <pc:sldMk cId="47123256" sldId="280"/>
            <ac:spMk id="13" creationId="{55F807B5-E295-7135-E47B-8413ED6ED524}"/>
          </ac:spMkLst>
        </pc:spChg>
        <pc:spChg chg="mod">
          <ac:chgData name="Bezawada, Krishna" userId="994378f7-8e67-4d6d-8d31-a378c9d5eca5" providerId="ADAL" clId="{70C9E5F4-2460-4A5C-AE46-BB48CF0D6108}" dt="2022-11-09T04:41:40.979" v="770" actId="1076"/>
          <ac:spMkLst>
            <pc:docMk/>
            <pc:sldMk cId="47123256" sldId="280"/>
            <ac:spMk id="14" creationId="{76BADFC1-5ADB-A38D-F61C-21B8741191A7}"/>
          </ac:spMkLst>
        </pc:spChg>
        <pc:spChg chg="mod">
          <ac:chgData name="Bezawada, Krishna" userId="994378f7-8e67-4d6d-8d31-a378c9d5eca5" providerId="ADAL" clId="{70C9E5F4-2460-4A5C-AE46-BB48CF0D6108}" dt="2022-11-09T04:41:40.979" v="770" actId="1076"/>
          <ac:spMkLst>
            <pc:docMk/>
            <pc:sldMk cId="47123256" sldId="280"/>
            <ac:spMk id="15" creationId="{E1CECD5B-8839-45EA-6CA3-8D3C0B8BB37E}"/>
          </ac:spMkLst>
        </pc:spChg>
        <pc:spChg chg="mod">
          <ac:chgData name="Bezawada, Krishna" userId="994378f7-8e67-4d6d-8d31-a378c9d5eca5" providerId="ADAL" clId="{70C9E5F4-2460-4A5C-AE46-BB48CF0D6108}" dt="2022-11-09T04:41:40.979" v="770" actId="1076"/>
          <ac:spMkLst>
            <pc:docMk/>
            <pc:sldMk cId="47123256" sldId="280"/>
            <ac:spMk id="16" creationId="{CC09DBEA-819E-F3BB-3246-058B4F5B666A}"/>
          </ac:spMkLst>
        </pc:spChg>
        <pc:spChg chg="mod">
          <ac:chgData name="Bezawada, Krishna" userId="994378f7-8e67-4d6d-8d31-a378c9d5eca5" providerId="ADAL" clId="{70C9E5F4-2460-4A5C-AE46-BB48CF0D6108}" dt="2022-11-09T04:41:40.979" v="770" actId="1076"/>
          <ac:spMkLst>
            <pc:docMk/>
            <pc:sldMk cId="47123256" sldId="280"/>
            <ac:spMk id="18" creationId="{EC451ADA-3A3E-094E-6CA0-47FF9ED41A06}"/>
          </ac:spMkLst>
        </pc:spChg>
        <pc:spChg chg="mod">
          <ac:chgData name="Bezawada, Krishna" userId="994378f7-8e67-4d6d-8d31-a378c9d5eca5" providerId="ADAL" clId="{70C9E5F4-2460-4A5C-AE46-BB48CF0D6108}" dt="2022-11-09T04:09:51.099" v="660" actId="1076"/>
          <ac:spMkLst>
            <pc:docMk/>
            <pc:sldMk cId="47123256" sldId="280"/>
            <ac:spMk id="19" creationId="{76D9F1FC-1C54-AEF5-3A7F-02BFF3858F59}"/>
          </ac:spMkLst>
        </pc:spChg>
        <pc:spChg chg="mod ord">
          <ac:chgData name="Bezawada, Krishna" userId="994378f7-8e67-4d6d-8d31-a378c9d5eca5" providerId="ADAL" clId="{70C9E5F4-2460-4A5C-AE46-BB48CF0D6108}" dt="2022-11-09T04:42:43.088" v="775" actId="1076"/>
          <ac:spMkLst>
            <pc:docMk/>
            <pc:sldMk cId="47123256" sldId="280"/>
            <ac:spMk id="20" creationId="{AC512FAE-2DF6-9F8D-7731-8B3E46F76C57}"/>
          </ac:spMkLst>
        </pc:spChg>
        <pc:picChg chg="mod">
          <ac:chgData name="Bezawada, Krishna" userId="994378f7-8e67-4d6d-8d31-a378c9d5eca5" providerId="ADAL" clId="{70C9E5F4-2460-4A5C-AE46-BB48CF0D6108}" dt="2022-11-09T04:10:43.980" v="663" actId="1076"/>
          <ac:picMkLst>
            <pc:docMk/>
            <pc:sldMk cId="47123256" sldId="280"/>
            <ac:picMk id="9" creationId="{09448755-099D-34A0-F3F5-215EB1414A2C}"/>
          </ac:picMkLst>
        </pc:picChg>
        <pc:picChg chg="mod">
          <ac:chgData name="Bezawada, Krishna" userId="994378f7-8e67-4d6d-8d31-a378c9d5eca5" providerId="ADAL" clId="{70C9E5F4-2460-4A5C-AE46-BB48CF0D6108}" dt="2022-11-09T04:41:40.979" v="770" actId="1076"/>
          <ac:picMkLst>
            <pc:docMk/>
            <pc:sldMk cId="47123256" sldId="280"/>
            <ac:picMk id="10" creationId="{D8DDF9AE-ACD8-B3FF-A71E-6EDBC9AD0D72}"/>
          </ac:picMkLst>
        </pc:picChg>
        <pc:picChg chg="mod">
          <ac:chgData name="Bezawada, Krishna" userId="994378f7-8e67-4d6d-8d31-a378c9d5eca5" providerId="ADAL" clId="{70C9E5F4-2460-4A5C-AE46-BB48CF0D6108}" dt="2022-11-09T04:41:40.979" v="770" actId="1076"/>
          <ac:picMkLst>
            <pc:docMk/>
            <pc:sldMk cId="47123256" sldId="280"/>
            <ac:picMk id="11" creationId="{C8A66F09-F60C-2DF9-950A-B13B1CA60DAB}"/>
          </ac:picMkLst>
        </pc:picChg>
        <pc:picChg chg="mod">
          <ac:chgData name="Bezawada, Krishna" userId="994378f7-8e67-4d6d-8d31-a378c9d5eca5" providerId="ADAL" clId="{70C9E5F4-2460-4A5C-AE46-BB48CF0D6108}" dt="2022-11-09T04:41:40.979" v="770" actId="1076"/>
          <ac:picMkLst>
            <pc:docMk/>
            <pc:sldMk cId="47123256" sldId="280"/>
            <ac:picMk id="12" creationId="{34CC4668-EB87-1C3A-2A73-70036C6FA228}"/>
          </ac:picMkLst>
        </pc:picChg>
        <pc:picChg chg="mod">
          <ac:chgData name="Bezawada, Krishna" userId="994378f7-8e67-4d6d-8d31-a378c9d5eca5" providerId="ADAL" clId="{70C9E5F4-2460-4A5C-AE46-BB48CF0D6108}" dt="2022-11-09T04:41:40.979" v="770" actId="1076"/>
          <ac:picMkLst>
            <pc:docMk/>
            <pc:sldMk cId="47123256" sldId="280"/>
            <ac:picMk id="17" creationId="{72361B5A-2B88-7F97-D0D3-C27124BDBD98}"/>
          </ac:picMkLst>
        </pc:picChg>
      </pc:sldChg>
      <pc:sldChg chg="modSp add mod modTransition setBg">
        <pc:chgData name="Bezawada, Krishna" userId="994378f7-8e67-4d6d-8d31-a378c9d5eca5" providerId="ADAL" clId="{70C9E5F4-2460-4A5C-AE46-BB48CF0D6108}" dt="2022-11-10T02:28:08.542" v="3481" actId="1076"/>
        <pc:sldMkLst>
          <pc:docMk/>
          <pc:sldMk cId="928928535" sldId="280"/>
        </pc:sldMkLst>
        <pc:spChg chg="mod">
          <ac:chgData name="Bezawada, Krishna" userId="994378f7-8e67-4d6d-8d31-a378c9d5eca5" providerId="ADAL" clId="{70C9E5F4-2460-4A5C-AE46-BB48CF0D6108}" dt="2022-11-09T05:30:34.883" v="1128" actId="14100"/>
          <ac:spMkLst>
            <pc:docMk/>
            <pc:sldMk cId="928928535" sldId="280"/>
            <ac:spMk id="4" creationId="{794A74BC-42D9-5AA3-D802-6BF6622C0063}"/>
          </ac:spMkLst>
        </pc:spChg>
        <pc:spChg chg="mod">
          <ac:chgData name="Bezawada, Krishna" userId="994378f7-8e67-4d6d-8d31-a378c9d5eca5" providerId="ADAL" clId="{70C9E5F4-2460-4A5C-AE46-BB48CF0D6108}" dt="2022-11-09T04:58:36.615" v="1051" actId="1076"/>
          <ac:spMkLst>
            <pc:docMk/>
            <pc:sldMk cId="928928535" sldId="280"/>
            <ac:spMk id="5" creationId="{70CAE1B6-44F0-CDE8-D833-9C354E2BDC52}"/>
          </ac:spMkLst>
        </pc:spChg>
        <pc:spChg chg="mod">
          <ac:chgData name="Bezawada, Krishna" userId="994378f7-8e67-4d6d-8d31-a378c9d5eca5" providerId="ADAL" clId="{70C9E5F4-2460-4A5C-AE46-BB48CF0D6108}" dt="2022-11-09T04:58:36.615" v="1051" actId="1076"/>
          <ac:spMkLst>
            <pc:docMk/>
            <pc:sldMk cId="928928535" sldId="280"/>
            <ac:spMk id="6" creationId="{499A713E-3928-1B33-D391-EBC45DB6032C}"/>
          </ac:spMkLst>
        </pc:spChg>
        <pc:spChg chg="mod">
          <ac:chgData name="Bezawada, Krishna" userId="994378f7-8e67-4d6d-8d31-a378c9d5eca5" providerId="ADAL" clId="{70C9E5F4-2460-4A5C-AE46-BB48CF0D6108}" dt="2022-11-09T04:58:36.615" v="1051" actId="1076"/>
          <ac:spMkLst>
            <pc:docMk/>
            <pc:sldMk cId="928928535" sldId="280"/>
            <ac:spMk id="7" creationId="{2EC85BDD-DE15-A2E6-B939-C68F290E9103}"/>
          </ac:spMkLst>
        </pc:spChg>
        <pc:spChg chg="mod">
          <ac:chgData name="Bezawada, Krishna" userId="994378f7-8e67-4d6d-8d31-a378c9d5eca5" providerId="ADAL" clId="{70C9E5F4-2460-4A5C-AE46-BB48CF0D6108}" dt="2022-11-10T02:27:08.604" v="3468" actId="1036"/>
          <ac:spMkLst>
            <pc:docMk/>
            <pc:sldMk cId="928928535" sldId="280"/>
            <ac:spMk id="8" creationId="{9D990FA1-E2D9-9FD7-09C4-C646A2B66EB5}"/>
          </ac:spMkLst>
        </pc:spChg>
        <pc:spChg chg="mod">
          <ac:chgData name="Bezawada, Krishna" userId="994378f7-8e67-4d6d-8d31-a378c9d5eca5" providerId="ADAL" clId="{70C9E5F4-2460-4A5C-AE46-BB48CF0D6108}" dt="2022-11-09T04:58:36.615" v="1051" actId="1076"/>
          <ac:spMkLst>
            <pc:docMk/>
            <pc:sldMk cId="928928535" sldId="280"/>
            <ac:spMk id="16" creationId="{CC09DBEA-819E-F3BB-3246-058B4F5B666A}"/>
          </ac:spMkLst>
        </pc:spChg>
        <pc:spChg chg="mod">
          <ac:chgData name="Bezawada, Krishna" userId="994378f7-8e67-4d6d-8d31-a378c9d5eca5" providerId="ADAL" clId="{70C9E5F4-2460-4A5C-AE46-BB48CF0D6108}" dt="2022-11-10T02:28:08.542" v="3481" actId="1076"/>
          <ac:spMkLst>
            <pc:docMk/>
            <pc:sldMk cId="928928535" sldId="280"/>
            <ac:spMk id="20" creationId="{AC512FAE-2DF6-9F8D-7731-8B3E46F76C57}"/>
          </ac:spMkLst>
        </pc:spChg>
        <pc:picChg chg="mod">
          <ac:chgData name="Bezawada, Krishna" userId="994378f7-8e67-4d6d-8d31-a378c9d5eca5" providerId="ADAL" clId="{70C9E5F4-2460-4A5C-AE46-BB48CF0D6108}" dt="2022-11-10T00:54:11.041" v="2551" actId="207"/>
          <ac:picMkLst>
            <pc:docMk/>
            <pc:sldMk cId="928928535" sldId="280"/>
            <ac:picMk id="9" creationId="{09448755-099D-34A0-F3F5-215EB1414A2C}"/>
          </ac:picMkLst>
        </pc:picChg>
        <pc:picChg chg="mod">
          <ac:chgData name="Bezawada, Krishna" userId="994378f7-8e67-4d6d-8d31-a378c9d5eca5" providerId="ADAL" clId="{70C9E5F4-2460-4A5C-AE46-BB48CF0D6108}" dt="2022-11-10T00:54:16.655" v="2552" actId="207"/>
          <ac:picMkLst>
            <pc:docMk/>
            <pc:sldMk cId="928928535" sldId="280"/>
            <ac:picMk id="10" creationId="{D8DDF9AE-ACD8-B3FF-A71E-6EDBC9AD0D72}"/>
          </ac:picMkLst>
        </pc:picChg>
        <pc:picChg chg="mod">
          <ac:chgData name="Bezawada, Krishna" userId="994378f7-8e67-4d6d-8d31-a378c9d5eca5" providerId="ADAL" clId="{70C9E5F4-2460-4A5C-AE46-BB48CF0D6108}" dt="2022-11-09T04:58:36.615" v="1051" actId="1076"/>
          <ac:picMkLst>
            <pc:docMk/>
            <pc:sldMk cId="928928535" sldId="280"/>
            <ac:picMk id="11" creationId="{C8A66F09-F60C-2DF9-950A-B13B1CA60DAB}"/>
          </ac:picMkLst>
        </pc:picChg>
        <pc:picChg chg="mod">
          <ac:chgData name="Bezawada, Krishna" userId="994378f7-8e67-4d6d-8d31-a378c9d5eca5" providerId="ADAL" clId="{70C9E5F4-2460-4A5C-AE46-BB48CF0D6108}" dt="2022-11-09T04:58:36.615" v="1051" actId="1076"/>
          <ac:picMkLst>
            <pc:docMk/>
            <pc:sldMk cId="928928535" sldId="280"/>
            <ac:picMk id="12" creationId="{34CC4668-EB87-1C3A-2A73-70036C6FA228}"/>
          </ac:picMkLst>
        </pc:picChg>
        <pc:picChg chg="mod">
          <ac:chgData name="Bezawada, Krishna" userId="994378f7-8e67-4d6d-8d31-a378c9d5eca5" providerId="ADAL" clId="{70C9E5F4-2460-4A5C-AE46-BB48CF0D6108}" dt="2022-11-09T04:58:36.615" v="1051" actId="1076"/>
          <ac:picMkLst>
            <pc:docMk/>
            <pc:sldMk cId="928928535" sldId="280"/>
            <ac:picMk id="17" creationId="{72361B5A-2B88-7F97-D0D3-C27124BDBD98}"/>
          </ac:picMkLst>
        </pc:picChg>
        <pc:cxnChg chg="mod">
          <ac:chgData name="Bezawada, Krishna" userId="994378f7-8e67-4d6d-8d31-a378c9d5eca5" providerId="ADAL" clId="{70C9E5F4-2460-4A5C-AE46-BB48CF0D6108}" dt="2022-11-10T02:27:31.226" v="3472" actId="1076"/>
          <ac:cxnSpMkLst>
            <pc:docMk/>
            <pc:sldMk cId="928928535" sldId="280"/>
            <ac:cxnSpMk id="3" creationId="{C185F4C9-746F-9C4D-9771-090E1A7F5B7A}"/>
          </ac:cxnSpMkLst>
        </pc:cxnChg>
      </pc:sldChg>
      <pc:sldChg chg="modSp add del mod modTransition">
        <pc:chgData name="Bezawada, Krishna" userId="994378f7-8e67-4d6d-8d31-a378c9d5eca5" providerId="ADAL" clId="{70C9E5F4-2460-4A5C-AE46-BB48CF0D6108}" dt="2022-11-09T04:56:58.838" v="1043" actId="47"/>
        <pc:sldMkLst>
          <pc:docMk/>
          <pc:sldMk cId="1869870704" sldId="280"/>
        </pc:sldMkLst>
        <pc:spChg chg="mod">
          <ac:chgData name="Bezawada, Krishna" userId="994378f7-8e67-4d6d-8d31-a378c9d5eca5" providerId="ADAL" clId="{70C9E5F4-2460-4A5C-AE46-BB48CF0D6108}" dt="2022-11-09T04:51:10.578" v="1006" actId="14100"/>
          <ac:spMkLst>
            <pc:docMk/>
            <pc:sldMk cId="1869870704" sldId="280"/>
            <ac:spMk id="4" creationId="{794A74BC-42D9-5AA3-D802-6BF6622C0063}"/>
          </ac:spMkLst>
        </pc:spChg>
        <pc:spChg chg="mod">
          <ac:chgData name="Bezawada, Krishna" userId="994378f7-8e67-4d6d-8d31-a378c9d5eca5" providerId="ADAL" clId="{70C9E5F4-2460-4A5C-AE46-BB48CF0D6108}" dt="2022-11-09T04:50:51.758" v="1003" actId="1076"/>
          <ac:spMkLst>
            <pc:docMk/>
            <pc:sldMk cId="1869870704" sldId="280"/>
            <ac:spMk id="5" creationId="{70CAE1B6-44F0-CDE8-D833-9C354E2BDC52}"/>
          </ac:spMkLst>
        </pc:spChg>
        <pc:spChg chg="mod">
          <ac:chgData name="Bezawada, Krishna" userId="994378f7-8e67-4d6d-8d31-a378c9d5eca5" providerId="ADAL" clId="{70C9E5F4-2460-4A5C-AE46-BB48CF0D6108}" dt="2022-11-09T04:50:51.758" v="1003" actId="1076"/>
          <ac:spMkLst>
            <pc:docMk/>
            <pc:sldMk cId="1869870704" sldId="280"/>
            <ac:spMk id="6" creationId="{499A713E-3928-1B33-D391-EBC45DB6032C}"/>
          </ac:spMkLst>
        </pc:spChg>
        <pc:spChg chg="mod">
          <ac:chgData name="Bezawada, Krishna" userId="994378f7-8e67-4d6d-8d31-a378c9d5eca5" providerId="ADAL" clId="{70C9E5F4-2460-4A5C-AE46-BB48CF0D6108}" dt="2022-11-09T04:50:51.758" v="1003" actId="1076"/>
          <ac:spMkLst>
            <pc:docMk/>
            <pc:sldMk cId="1869870704" sldId="280"/>
            <ac:spMk id="7" creationId="{2EC85BDD-DE15-A2E6-B939-C68F290E9103}"/>
          </ac:spMkLst>
        </pc:spChg>
        <pc:spChg chg="mod">
          <ac:chgData name="Bezawada, Krishna" userId="994378f7-8e67-4d6d-8d31-a378c9d5eca5" providerId="ADAL" clId="{70C9E5F4-2460-4A5C-AE46-BB48CF0D6108}" dt="2022-11-09T04:50:51.758" v="1003" actId="1076"/>
          <ac:spMkLst>
            <pc:docMk/>
            <pc:sldMk cId="1869870704" sldId="280"/>
            <ac:spMk id="16" creationId="{CC09DBEA-819E-F3BB-3246-058B4F5B666A}"/>
          </ac:spMkLst>
        </pc:spChg>
        <pc:spChg chg="mod">
          <ac:chgData name="Bezawada, Krishna" userId="994378f7-8e67-4d6d-8d31-a378c9d5eca5" providerId="ADAL" clId="{70C9E5F4-2460-4A5C-AE46-BB48CF0D6108}" dt="2022-11-09T04:51:30.544" v="1010" actId="20577"/>
          <ac:spMkLst>
            <pc:docMk/>
            <pc:sldMk cId="1869870704" sldId="280"/>
            <ac:spMk id="19" creationId="{76D9F1FC-1C54-AEF5-3A7F-02BFF3858F59}"/>
          </ac:spMkLst>
        </pc:spChg>
        <pc:spChg chg="mod modVis">
          <ac:chgData name="Bezawada, Krishna" userId="994378f7-8e67-4d6d-8d31-a378c9d5eca5" providerId="ADAL" clId="{70C9E5F4-2460-4A5C-AE46-BB48CF0D6108}" dt="2022-11-09T04:52:05.430" v="1014" actId="1076"/>
          <ac:spMkLst>
            <pc:docMk/>
            <pc:sldMk cId="1869870704" sldId="280"/>
            <ac:spMk id="20" creationId="{AC512FAE-2DF6-9F8D-7731-8B3E46F76C57}"/>
          </ac:spMkLst>
        </pc:spChg>
        <pc:picChg chg="mod">
          <ac:chgData name="Bezawada, Krishna" userId="994378f7-8e67-4d6d-8d31-a378c9d5eca5" providerId="ADAL" clId="{70C9E5F4-2460-4A5C-AE46-BB48CF0D6108}" dt="2022-11-09T04:51:23.344" v="1008" actId="14100"/>
          <ac:picMkLst>
            <pc:docMk/>
            <pc:sldMk cId="1869870704" sldId="280"/>
            <ac:picMk id="9" creationId="{09448755-099D-34A0-F3F5-215EB1414A2C}"/>
          </ac:picMkLst>
        </pc:picChg>
        <pc:picChg chg="mod">
          <ac:chgData name="Bezawada, Krishna" userId="994378f7-8e67-4d6d-8d31-a378c9d5eca5" providerId="ADAL" clId="{70C9E5F4-2460-4A5C-AE46-BB48CF0D6108}" dt="2022-11-09T04:50:51.758" v="1003" actId="1076"/>
          <ac:picMkLst>
            <pc:docMk/>
            <pc:sldMk cId="1869870704" sldId="280"/>
            <ac:picMk id="10" creationId="{D8DDF9AE-ACD8-B3FF-A71E-6EDBC9AD0D72}"/>
          </ac:picMkLst>
        </pc:picChg>
        <pc:picChg chg="mod">
          <ac:chgData name="Bezawada, Krishna" userId="994378f7-8e67-4d6d-8d31-a378c9d5eca5" providerId="ADAL" clId="{70C9E5F4-2460-4A5C-AE46-BB48CF0D6108}" dt="2022-11-09T04:50:51.758" v="1003" actId="1076"/>
          <ac:picMkLst>
            <pc:docMk/>
            <pc:sldMk cId="1869870704" sldId="280"/>
            <ac:picMk id="11" creationId="{C8A66F09-F60C-2DF9-950A-B13B1CA60DAB}"/>
          </ac:picMkLst>
        </pc:picChg>
        <pc:picChg chg="mod">
          <ac:chgData name="Bezawada, Krishna" userId="994378f7-8e67-4d6d-8d31-a378c9d5eca5" providerId="ADAL" clId="{70C9E5F4-2460-4A5C-AE46-BB48CF0D6108}" dt="2022-11-09T04:50:51.758" v="1003" actId="1076"/>
          <ac:picMkLst>
            <pc:docMk/>
            <pc:sldMk cId="1869870704" sldId="280"/>
            <ac:picMk id="12" creationId="{34CC4668-EB87-1C3A-2A73-70036C6FA228}"/>
          </ac:picMkLst>
        </pc:picChg>
        <pc:picChg chg="mod">
          <ac:chgData name="Bezawada, Krishna" userId="994378f7-8e67-4d6d-8d31-a378c9d5eca5" providerId="ADAL" clId="{70C9E5F4-2460-4A5C-AE46-BB48CF0D6108}" dt="2022-11-09T04:50:51.758" v="1003" actId="1076"/>
          <ac:picMkLst>
            <pc:docMk/>
            <pc:sldMk cId="1869870704" sldId="280"/>
            <ac:picMk id="17" creationId="{72361B5A-2B88-7F97-D0D3-C27124BDBD98}"/>
          </ac:picMkLst>
        </pc:picChg>
      </pc:sldChg>
      <pc:sldChg chg="addSp modSp add del mod">
        <pc:chgData name="Bezawada, Krishna" userId="994378f7-8e67-4d6d-8d31-a378c9d5eca5" providerId="ADAL" clId="{70C9E5F4-2460-4A5C-AE46-BB48CF0D6108}" dt="2022-11-09T04:08:01.077" v="636" actId="2696"/>
        <pc:sldMkLst>
          <pc:docMk/>
          <pc:sldMk cId="3968601828" sldId="280"/>
        </pc:sldMkLst>
        <pc:spChg chg="add mod">
          <ac:chgData name="Bezawada, Krishna" userId="994378f7-8e67-4d6d-8d31-a378c9d5eca5" providerId="ADAL" clId="{70C9E5F4-2460-4A5C-AE46-BB48CF0D6108}" dt="2022-11-09T04:06:12.497" v="628" actId="962"/>
          <ac:spMkLst>
            <pc:docMk/>
            <pc:sldMk cId="3968601828" sldId="280"/>
            <ac:spMk id="2" creationId="{C780E1CD-DFFC-7519-F433-DA65B19F5934}"/>
          </ac:spMkLst>
        </pc:spChg>
        <pc:spChg chg="add mod">
          <ac:chgData name="Bezawada, Krishna" userId="994378f7-8e67-4d6d-8d31-a378c9d5eca5" providerId="ADAL" clId="{70C9E5F4-2460-4A5C-AE46-BB48CF0D6108}" dt="2022-11-09T04:06:56.192" v="633" actId="14100"/>
          <ac:spMkLst>
            <pc:docMk/>
            <pc:sldMk cId="3968601828" sldId="280"/>
            <ac:spMk id="8" creationId="{74985101-0DA6-2F99-D6BB-CA2CFACDF528}"/>
          </ac:spMkLst>
        </pc:spChg>
      </pc:sldChg>
      <pc:sldChg chg="delSp modSp add mod setBg">
        <pc:chgData name="Bezawada, Krishna" userId="994378f7-8e67-4d6d-8d31-a378c9d5eca5" providerId="ADAL" clId="{70C9E5F4-2460-4A5C-AE46-BB48CF0D6108}" dt="2022-11-10T02:29:50.129" v="3489" actId="1076"/>
        <pc:sldMkLst>
          <pc:docMk/>
          <pc:sldMk cId="1539079611" sldId="281"/>
        </pc:sldMkLst>
        <pc:spChg chg="mod">
          <ac:chgData name="Bezawada, Krishna" userId="994378f7-8e67-4d6d-8d31-a378c9d5eca5" providerId="ADAL" clId="{70C9E5F4-2460-4A5C-AE46-BB48CF0D6108}" dt="2022-11-10T02:29:50.129" v="3489" actId="1076"/>
          <ac:spMkLst>
            <pc:docMk/>
            <pc:sldMk cId="1539079611" sldId="281"/>
            <ac:spMk id="2" creationId="{B78EB314-E018-D622-40E5-6E0FEA4747B3}"/>
          </ac:spMkLst>
        </pc:spChg>
        <pc:spChg chg="mod">
          <ac:chgData name="Bezawada, Krishna" userId="994378f7-8e67-4d6d-8d31-a378c9d5eca5" providerId="ADAL" clId="{70C9E5F4-2460-4A5C-AE46-BB48CF0D6108}" dt="2022-11-09T05:06:53.329" v="1070" actId="1076"/>
          <ac:spMkLst>
            <pc:docMk/>
            <pc:sldMk cId="1539079611" sldId="281"/>
            <ac:spMk id="4" creationId="{794A74BC-42D9-5AA3-D802-6BF6622C0063}"/>
          </ac:spMkLst>
        </pc:spChg>
        <pc:spChg chg="mod">
          <ac:chgData name="Bezawada, Krishna" userId="994378f7-8e67-4d6d-8d31-a378c9d5eca5" providerId="ADAL" clId="{70C9E5F4-2460-4A5C-AE46-BB48CF0D6108}" dt="2022-11-10T02:28:42.295" v="3482" actId="1076"/>
          <ac:spMkLst>
            <pc:docMk/>
            <pc:sldMk cId="1539079611" sldId="281"/>
            <ac:spMk id="5" creationId="{70CAE1B6-44F0-CDE8-D833-9C354E2BDC52}"/>
          </ac:spMkLst>
        </pc:spChg>
        <pc:spChg chg="mod">
          <ac:chgData name="Bezawada, Krishna" userId="994378f7-8e67-4d6d-8d31-a378c9d5eca5" providerId="ADAL" clId="{70C9E5F4-2460-4A5C-AE46-BB48CF0D6108}" dt="2022-11-09T05:07:20.587" v="1073" actId="1076"/>
          <ac:spMkLst>
            <pc:docMk/>
            <pc:sldMk cId="1539079611" sldId="281"/>
            <ac:spMk id="6" creationId="{499A713E-3928-1B33-D391-EBC45DB6032C}"/>
          </ac:spMkLst>
        </pc:spChg>
        <pc:spChg chg="mod">
          <ac:chgData name="Bezawada, Krishna" userId="994378f7-8e67-4d6d-8d31-a378c9d5eca5" providerId="ADAL" clId="{70C9E5F4-2460-4A5C-AE46-BB48CF0D6108}" dt="2022-11-09T05:07:20.587" v="1073" actId="1076"/>
          <ac:spMkLst>
            <pc:docMk/>
            <pc:sldMk cId="1539079611" sldId="281"/>
            <ac:spMk id="7" creationId="{2EC85BDD-DE15-A2E6-B939-C68F290E9103}"/>
          </ac:spMkLst>
        </pc:spChg>
        <pc:spChg chg="mod">
          <ac:chgData name="Bezawada, Krishna" userId="994378f7-8e67-4d6d-8d31-a378c9d5eca5" providerId="ADAL" clId="{70C9E5F4-2460-4A5C-AE46-BB48CF0D6108}" dt="2022-11-10T02:29:18.845" v="3483" actId="1076"/>
          <ac:spMkLst>
            <pc:docMk/>
            <pc:sldMk cId="1539079611" sldId="281"/>
            <ac:spMk id="8" creationId="{60353ED3-5FCA-5D63-2C0D-27FB7AFBAACF}"/>
          </ac:spMkLst>
        </pc:spChg>
        <pc:spChg chg="mod">
          <ac:chgData name="Bezawada, Krishna" userId="994378f7-8e67-4d6d-8d31-a378c9d5eca5" providerId="ADAL" clId="{70C9E5F4-2460-4A5C-AE46-BB48CF0D6108}" dt="2022-11-09T05:07:20.587" v="1073" actId="1076"/>
          <ac:spMkLst>
            <pc:docMk/>
            <pc:sldMk cId="1539079611" sldId="281"/>
            <ac:spMk id="16" creationId="{CC09DBEA-819E-F3BB-3246-058B4F5B666A}"/>
          </ac:spMkLst>
        </pc:spChg>
        <pc:spChg chg="del">
          <ac:chgData name="Bezawada, Krishna" userId="994378f7-8e67-4d6d-8d31-a378c9d5eca5" providerId="ADAL" clId="{70C9E5F4-2460-4A5C-AE46-BB48CF0D6108}" dt="2022-11-09T05:03:58.097" v="1062" actId="478"/>
          <ac:spMkLst>
            <pc:docMk/>
            <pc:sldMk cId="1539079611" sldId="281"/>
            <ac:spMk id="20" creationId="{AC512FAE-2DF6-9F8D-7731-8B3E46F76C57}"/>
          </ac:spMkLst>
        </pc:spChg>
        <pc:picChg chg="mod">
          <ac:chgData name="Bezawada, Krishna" userId="994378f7-8e67-4d6d-8d31-a378c9d5eca5" providerId="ADAL" clId="{70C9E5F4-2460-4A5C-AE46-BB48CF0D6108}" dt="2022-11-09T05:06:53.329" v="1070" actId="1076"/>
          <ac:picMkLst>
            <pc:docMk/>
            <pc:sldMk cId="1539079611" sldId="281"/>
            <ac:picMk id="9" creationId="{09448755-099D-34A0-F3F5-215EB1414A2C}"/>
          </ac:picMkLst>
        </pc:picChg>
        <pc:picChg chg="mod">
          <ac:chgData name="Bezawada, Krishna" userId="994378f7-8e67-4d6d-8d31-a378c9d5eca5" providerId="ADAL" clId="{70C9E5F4-2460-4A5C-AE46-BB48CF0D6108}" dt="2022-11-10T00:54:54.169" v="2556" actId="14100"/>
          <ac:picMkLst>
            <pc:docMk/>
            <pc:sldMk cId="1539079611" sldId="281"/>
            <ac:picMk id="10" creationId="{D8DDF9AE-ACD8-B3FF-A71E-6EDBC9AD0D72}"/>
          </ac:picMkLst>
        </pc:picChg>
        <pc:picChg chg="mod">
          <ac:chgData name="Bezawada, Krishna" userId="994378f7-8e67-4d6d-8d31-a378c9d5eca5" providerId="ADAL" clId="{70C9E5F4-2460-4A5C-AE46-BB48CF0D6108}" dt="2022-11-10T00:54:44.415" v="2555" actId="207"/>
          <ac:picMkLst>
            <pc:docMk/>
            <pc:sldMk cId="1539079611" sldId="281"/>
            <ac:picMk id="11" creationId="{C8A66F09-F60C-2DF9-950A-B13B1CA60DAB}"/>
          </ac:picMkLst>
        </pc:picChg>
        <pc:picChg chg="mod">
          <ac:chgData name="Bezawada, Krishna" userId="994378f7-8e67-4d6d-8d31-a378c9d5eca5" providerId="ADAL" clId="{70C9E5F4-2460-4A5C-AE46-BB48CF0D6108}" dt="2022-11-09T05:07:20.587" v="1073" actId="1076"/>
          <ac:picMkLst>
            <pc:docMk/>
            <pc:sldMk cId="1539079611" sldId="281"/>
            <ac:picMk id="12" creationId="{34CC4668-EB87-1C3A-2A73-70036C6FA228}"/>
          </ac:picMkLst>
        </pc:picChg>
        <pc:picChg chg="mod">
          <ac:chgData name="Bezawada, Krishna" userId="994378f7-8e67-4d6d-8d31-a378c9d5eca5" providerId="ADAL" clId="{70C9E5F4-2460-4A5C-AE46-BB48CF0D6108}" dt="2022-11-09T05:07:20.587" v="1073" actId="1076"/>
          <ac:picMkLst>
            <pc:docMk/>
            <pc:sldMk cId="1539079611" sldId="281"/>
            <ac:picMk id="17" creationId="{72361B5A-2B88-7F97-D0D3-C27124BDBD98}"/>
          </ac:picMkLst>
        </pc:picChg>
        <pc:cxnChg chg="mod">
          <ac:chgData name="Bezawada, Krishna" userId="994378f7-8e67-4d6d-8d31-a378c9d5eca5" providerId="ADAL" clId="{70C9E5F4-2460-4A5C-AE46-BB48CF0D6108}" dt="2022-11-10T02:29:25.571" v="3487" actId="1037"/>
          <ac:cxnSpMkLst>
            <pc:docMk/>
            <pc:sldMk cId="1539079611" sldId="281"/>
            <ac:cxnSpMk id="3" creationId="{282FCFD3-E2CB-C97E-544B-75CC81D4A54D}"/>
          </ac:cxnSpMkLst>
        </pc:cxnChg>
      </pc:sldChg>
      <pc:sldChg chg="modSp add mod setBg">
        <pc:chgData name="Bezawada, Krishna" userId="994378f7-8e67-4d6d-8d31-a378c9d5eca5" providerId="ADAL" clId="{70C9E5F4-2460-4A5C-AE46-BB48CF0D6108}" dt="2022-11-10T02:34:14.938" v="3498" actId="1076"/>
        <pc:sldMkLst>
          <pc:docMk/>
          <pc:sldMk cId="3303837860" sldId="282"/>
        </pc:sldMkLst>
        <pc:spChg chg="mod">
          <ac:chgData name="Bezawada, Krishna" userId="994378f7-8e67-4d6d-8d31-a378c9d5eca5" providerId="ADAL" clId="{70C9E5F4-2460-4A5C-AE46-BB48CF0D6108}" dt="2022-11-10T02:34:14.938" v="3498" actId="1076"/>
          <ac:spMkLst>
            <pc:docMk/>
            <pc:sldMk cId="3303837860" sldId="282"/>
            <ac:spMk id="2" creationId="{EEC0C0AE-2F00-DB8B-4C32-13A4702EF57B}"/>
          </ac:spMkLst>
        </pc:spChg>
        <pc:spChg chg="mod">
          <ac:chgData name="Bezawada, Krishna" userId="994378f7-8e67-4d6d-8d31-a378c9d5eca5" providerId="ADAL" clId="{70C9E5F4-2460-4A5C-AE46-BB48CF0D6108}" dt="2022-11-09T05:12:40.551" v="1086" actId="1076"/>
          <ac:spMkLst>
            <pc:docMk/>
            <pc:sldMk cId="3303837860" sldId="282"/>
            <ac:spMk id="4" creationId="{794A74BC-42D9-5AA3-D802-6BF6622C0063}"/>
          </ac:spMkLst>
        </pc:spChg>
        <pc:spChg chg="mod">
          <ac:chgData name="Bezawada, Krishna" userId="994378f7-8e67-4d6d-8d31-a378c9d5eca5" providerId="ADAL" clId="{70C9E5F4-2460-4A5C-AE46-BB48CF0D6108}" dt="2022-11-09T05:12:40.551" v="1086" actId="1076"/>
          <ac:spMkLst>
            <pc:docMk/>
            <pc:sldMk cId="3303837860" sldId="282"/>
            <ac:spMk id="5" creationId="{70CAE1B6-44F0-CDE8-D833-9C354E2BDC52}"/>
          </ac:spMkLst>
        </pc:spChg>
        <pc:spChg chg="mod">
          <ac:chgData name="Bezawada, Krishna" userId="994378f7-8e67-4d6d-8d31-a378c9d5eca5" providerId="ADAL" clId="{70C9E5F4-2460-4A5C-AE46-BB48CF0D6108}" dt="2022-11-09T05:30:01.138" v="1126" actId="14100"/>
          <ac:spMkLst>
            <pc:docMk/>
            <pc:sldMk cId="3303837860" sldId="282"/>
            <ac:spMk id="6" creationId="{499A713E-3928-1B33-D391-EBC45DB6032C}"/>
          </ac:spMkLst>
        </pc:spChg>
        <pc:spChg chg="mod">
          <ac:chgData name="Bezawada, Krishna" userId="994378f7-8e67-4d6d-8d31-a378c9d5eca5" providerId="ADAL" clId="{70C9E5F4-2460-4A5C-AE46-BB48CF0D6108}" dt="2022-11-09T05:13:06.554" v="1091" actId="1076"/>
          <ac:spMkLst>
            <pc:docMk/>
            <pc:sldMk cId="3303837860" sldId="282"/>
            <ac:spMk id="7" creationId="{2EC85BDD-DE15-A2E6-B939-C68F290E9103}"/>
          </ac:spMkLst>
        </pc:spChg>
        <pc:spChg chg="mod">
          <ac:chgData name="Bezawada, Krishna" userId="994378f7-8e67-4d6d-8d31-a378c9d5eca5" providerId="ADAL" clId="{70C9E5F4-2460-4A5C-AE46-BB48CF0D6108}" dt="2022-11-09T05:13:06.554" v="1091" actId="1076"/>
          <ac:spMkLst>
            <pc:docMk/>
            <pc:sldMk cId="3303837860" sldId="282"/>
            <ac:spMk id="16" creationId="{CC09DBEA-819E-F3BB-3246-058B4F5B666A}"/>
          </ac:spMkLst>
        </pc:spChg>
        <pc:picChg chg="mod">
          <ac:chgData name="Bezawada, Krishna" userId="994378f7-8e67-4d6d-8d31-a378c9d5eca5" providerId="ADAL" clId="{70C9E5F4-2460-4A5C-AE46-BB48CF0D6108}" dt="2022-11-09T05:12:40.551" v="1086" actId="1076"/>
          <ac:picMkLst>
            <pc:docMk/>
            <pc:sldMk cId="3303837860" sldId="282"/>
            <ac:picMk id="9" creationId="{09448755-099D-34A0-F3F5-215EB1414A2C}"/>
          </ac:picMkLst>
        </pc:picChg>
        <pc:picChg chg="mod">
          <ac:chgData name="Bezawada, Krishna" userId="994378f7-8e67-4d6d-8d31-a378c9d5eca5" providerId="ADAL" clId="{70C9E5F4-2460-4A5C-AE46-BB48CF0D6108}" dt="2022-11-09T05:12:40.551" v="1086" actId="1076"/>
          <ac:picMkLst>
            <pc:docMk/>
            <pc:sldMk cId="3303837860" sldId="282"/>
            <ac:picMk id="10" creationId="{D8DDF9AE-ACD8-B3FF-A71E-6EDBC9AD0D72}"/>
          </ac:picMkLst>
        </pc:picChg>
        <pc:picChg chg="mod">
          <ac:chgData name="Bezawada, Krishna" userId="994378f7-8e67-4d6d-8d31-a378c9d5eca5" providerId="ADAL" clId="{70C9E5F4-2460-4A5C-AE46-BB48CF0D6108}" dt="2022-11-10T00:55:28.463" v="2559" actId="207"/>
          <ac:picMkLst>
            <pc:docMk/>
            <pc:sldMk cId="3303837860" sldId="282"/>
            <ac:picMk id="11" creationId="{C8A66F09-F60C-2DF9-950A-B13B1CA60DAB}"/>
          </ac:picMkLst>
        </pc:picChg>
        <pc:picChg chg="mod">
          <ac:chgData name="Bezawada, Krishna" userId="994378f7-8e67-4d6d-8d31-a378c9d5eca5" providerId="ADAL" clId="{70C9E5F4-2460-4A5C-AE46-BB48CF0D6108}" dt="2022-11-09T05:13:06.554" v="1091" actId="1076"/>
          <ac:picMkLst>
            <pc:docMk/>
            <pc:sldMk cId="3303837860" sldId="282"/>
            <ac:picMk id="12" creationId="{34CC4668-EB87-1C3A-2A73-70036C6FA228}"/>
          </ac:picMkLst>
        </pc:picChg>
        <pc:picChg chg="mod">
          <ac:chgData name="Bezawada, Krishna" userId="994378f7-8e67-4d6d-8d31-a378c9d5eca5" providerId="ADAL" clId="{70C9E5F4-2460-4A5C-AE46-BB48CF0D6108}" dt="2022-11-09T05:13:06.554" v="1091" actId="1076"/>
          <ac:picMkLst>
            <pc:docMk/>
            <pc:sldMk cId="3303837860" sldId="282"/>
            <ac:picMk id="17" creationId="{72361B5A-2B88-7F97-D0D3-C27124BDBD98}"/>
          </ac:picMkLst>
        </pc:picChg>
      </pc:sldChg>
      <pc:sldChg chg="addSp delSp modSp add mod setBg">
        <pc:chgData name="Bezawada, Krishna" userId="994378f7-8e67-4d6d-8d31-a378c9d5eca5" providerId="ADAL" clId="{70C9E5F4-2460-4A5C-AE46-BB48CF0D6108}" dt="2022-11-10T03:01:05.658" v="3673" actId="207"/>
        <pc:sldMkLst>
          <pc:docMk/>
          <pc:sldMk cId="1274969198" sldId="283"/>
        </pc:sldMkLst>
        <pc:spChg chg="mod">
          <ac:chgData name="Bezawada, Krishna" userId="994378f7-8e67-4d6d-8d31-a378c9d5eca5" providerId="ADAL" clId="{70C9E5F4-2460-4A5C-AE46-BB48CF0D6108}" dt="2022-11-09T05:22:45.483" v="1109" actId="1076"/>
          <ac:spMkLst>
            <pc:docMk/>
            <pc:sldMk cId="1274969198" sldId="283"/>
            <ac:spMk id="4" creationId="{794A74BC-42D9-5AA3-D802-6BF6622C0063}"/>
          </ac:spMkLst>
        </pc:spChg>
        <pc:spChg chg="mod">
          <ac:chgData name="Bezawada, Krishna" userId="994378f7-8e67-4d6d-8d31-a378c9d5eca5" providerId="ADAL" clId="{70C9E5F4-2460-4A5C-AE46-BB48CF0D6108}" dt="2022-11-09T05:22:45.483" v="1109" actId="1076"/>
          <ac:spMkLst>
            <pc:docMk/>
            <pc:sldMk cId="1274969198" sldId="283"/>
            <ac:spMk id="5" creationId="{70CAE1B6-44F0-CDE8-D833-9C354E2BDC52}"/>
          </ac:spMkLst>
        </pc:spChg>
        <pc:spChg chg="mod">
          <ac:chgData name="Bezawada, Krishna" userId="994378f7-8e67-4d6d-8d31-a378c9d5eca5" providerId="ADAL" clId="{70C9E5F4-2460-4A5C-AE46-BB48CF0D6108}" dt="2022-11-09T05:22:45.483" v="1109" actId="1076"/>
          <ac:spMkLst>
            <pc:docMk/>
            <pc:sldMk cId="1274969198" sldId="283"/>
            <ac:spMk id="6" creationId="{499A713E-3928-1B33-D391-EBC45DB6032C}"/>
          </ac:spMkLst>
        </pc:spChg>
        <pc:spChg chg="mod">
          <ac:chgData name="Bezawada, Krishna" userId="994378f7-8e67-4d6d-8d31-a378c9d5eca5" providerId="ADAL" clId="{70C9E5F4-2460-4A5C-AE46-BB48CF0D6108}" dt="2022-11-09T05:29:52.786" v="1125" actId="14100"/>
          <ac:spMkLst>
            <pc:docMk/>
            <pc:sldMk cId="1274969198" sldId="283"/>
            <ac:spMk id="7" creationId="{2EC85BDD-DE15-A2E6-B939-C68F290E9103}"/>
          </ac:spMkLst>
        </pc:spChg>
        <pc:spChg chg="mod">
          <ac:chgData name="Bezawada, Krishna" userId="994378f7-8e67-4d6d-8d31-a378c9d5eca5" providerId="ADAL" clId="{70C9E5F4-2460-4A5C-AE46-BB48CF0D6108}" dt="2022-11-10T02:48:21.529" v="3549" actId="20577"/>
          <ac:spMkLst>
            <pc:docMk/>
            <pc:sldMk cId="1274969198" sldId="283"/>
            <ac:spMk id="13" creationId="{09C41011-E172-7C4F-FB99-695262A3111A}"/>
          </ac:spMkLst>
        </pc:spChg>
        <pc:spChg chg="mod">
          <ac:chgData name="Bezawada, Krishna" userId="994378f7-8e67-4d6d-8d31-a378c9d5eca5" providerId="ADAL" clId="{70C9E5F4-2460-4A5C-AE46-BB48CF0D6108}" dt="2022-11-09T05:23:27.594" v="1116" actId="1076"/>
          <ac:spMkLst>
            <pc:docMk/>
            <pc:sldMk cId="1274969198" sldId="283"/>
            <ac:spMk id="16" creationId="{CC09DBEA-819E-F3BB-3246-058B4F5B666A}"/>
          </ac:spMkLst>
        </pc:spChg>
        <pc:picChg chg="add mod">
          <ac:chgData name="Bezawada, Krishna" userId="994378f7-8e67-4d6d-8d31-a378c9d5eca5" providerId="ADAL" clId="{70C9E5F4-2460-4A5C-AE46-BB48CF0D6108}" dt="2022-11-10T03:01:05.658" v="3673" actId="207"/>
          <ac:picMkLst>
            <pc:docMk/>
            <pc:sldMk cId="1274969198" sldId="283"/>
            <ac:picMk id="2" creationId="{4F6EA6BB-9BF6-FE73-D2E5-A9A6D80DEF4C}"/>
          </ac:picMkLst>
        </pc:picChg>
        <pc:picChg chg="mod">
          <ac:chgData name="Bezawada, Krishna" userId="994378f7-8e67-4d6d-8d31-a378c9d5eca5" providerId="ADAL" clId="{70C9E5F4-2460-4A5C-AE46-BB48CF0D6108}" dt="2022-11-09T05:22:45.483" v="1109" actId="1076"/>
          <ac:picMkLst>
            <pc:docMk/>
            <pc:sldMk cId="1274969198" sldId="283"/>
            <ac:picMk id="9" creationId="{09448755-099D-34A0-F3F5-215EB1414A2C}"/>
          </ac:picMkLst>
        </pc:picChg>
        <pc:picChg chg="mod">
          <ac:chgData name="Bezawada, Krishna" userId="994378f7-8e67-4d6d-8d31-a378c9d5eca5" providerId="ADAL" clId="{70C9E5F4-2460-4A5C-AE46-BB48CF0D6108}" dt="2022-11-09T05:22:45.483" v="1109" actId="1076"/>
          <ac:picMkLst>
            <pc:docMk/>
            <pc:sldMk cId="1274969198" sldId="283"/>
            <ac:picMk id="10" creationId="{D8DDF9AE-ACD8-B3FF-A71E-6EDBC9AD0D72}"/>
          </ac:picMkLst>
        </pc:picChg>
        <pc:picChg chg="mod">
          <ac:chgData name="Bezawada, Krishna" userId="994378f7-8e67-4d6d-8d31-a378c9d5eca5" providerId="ADAL" clId="{70C9E5F4-2460-4A5C-AE46-BB48CF0D6108}" dt="2022-11-09T05:22:45.483" v="1109" actId="1076"/>
          <ac:picMkLst>
            <pc:docMk/>
            <pc:sldMk cId="1274969198" sldId="283"/>
            <ac:picMk id="11" creationId="{C8A66F09-F60C-2DF9-950A-B13B1CA60DAB}"/>
          </ac:picMkLst>
        </pc:picChg>
        <pc:picChg chg="mod">
          <ac:chgData name="Bezawada, Krishna" userId="994378f7-8e67-4d6d-8d31-a378c9d5eca5" providerId="ADAL" clId="{70C9E5F4-2460-4A5C-AE46-BB48CF0D6108}" dt="2022-11-10T00:55:40.162" v="2560" actId="207"/>
          <ac:picMkLst>
            <pc:docMk/>
            <pc:sldMk cId="1274969198" sldId="283"/>
            <ac:picMk id="12" creationId="{34CC4668-EB87-1C3A-2A73-70036C6FA228}"/>
          </ac:picMkLst>
        </pc:picChg>
        <pc:picChg chg="del mod">
          <ac:chgData name="Bezawada, Krishna" userId="994378f7-8e67-4d6d-8d31-a378c9d5eca5" providerId="ADAL" clId="{70C9E5F4-2460-4A5C-AE46-BB48CF0D6108}" dt="2022-11-10T02:54:36.830" v="3638" actId="478"/>
          <ac:picMkLst>
            <pc:docMk/>
            <pc:sldMk cId="1274969198" sldId="283"/>
            <ac:picMk id="17" creationId="{72361B5A-2B88-7F97-D0D3-C27124BDBD98}"/>
          </ac:picMkLst>
        </pc:picChg>
      </pc:sldChg>
      <pc:sldChg chg="addSp delSp modSp add mod modTransition addAnim delAnim modAnim">
        <pc:chgData name="Bezawada, Krishna" userId="994378f7-8e67-4d6d-8d31-a378c9d5eca5" providerId="ADAL" clId="{70C9E5F4-2460-4A5C-AE46-BB48CF0D6108}" dt="2022-11-10T01:25:08.609" v="3064" actId="478"/>
        <pc:sldMkLst>
          <pc:docMk/>
          <pc:sldMk cId="3436344533" sldId="284"/>
        </pc:sldMkLst>
        <pc:spChg chg="del">
          <ac:chgData name="Bezawada, Krishna" userId="994378f7-8e67-4d6d-8d31-a378c9d5eca5" providerId="ADAL" clId="{70C9E5F4-2460-4A5C-AE46-BB48CF0D6108}" dt="2022-11-09T05:47:40.911" v="1169" actId="478"/>
          <ac:spMkLst>
            <pc:docMk/>
            <pc:sldMk cId="3436344533" sldId="284"/>
            <ac:spMk id="2" creationId="{85D2EE1B-9320-B68C-3737-54B497925454}"/>
          </ac:spMkLst>
        </pc:spChg>
        <pc:spChg chg="del">
          <ac:chgData name="Bezawada, Krishna" userId="994378f7-8e67-4d6d-8d31-a378c9d5eca5" providerId="ADAL" clId="{70C9E5F4-2460-4A5C-AE46-BB48CF0D6108}" dt="2022-11-09T05:48:03.785" v="1174" actId="478"/>
          <ac:spMkLst>
            <pc:docMk/>
            <pc:sldMk cId="3436344533" sldId="284"/>
            <ac:spMk id="3" creationId="{C5AFE621-421C-D6FE-1F32-3E19D9E86096}"/>
          </ac:spMkLst>
        </pc:spChg>
        <pc:spChg chg="del">
          <ac:chgData name="Bezawada, Krishna" userId="994378f7-8e67-4d6d-8d31-a378c9d5eca5" providerId="ADAL" clId="{70C9E5F4-2460-4A5C-AE46-BB48CF0D6108}" dt="2022-11-09T05:47:58.636" v="1173" actId="478"/>
          <ac:spMkLst>
            <pc:docMk/>
            <pc:sldMk cId="3436344533" sldId="284"/>
            <ac:spMk id="4" creationId="{BD31C21C-31C4-7EBA-9F03-CA5BC53930A9}"/>
          </ac:spMkLst>
        </pc:spChg>
        <pc:spChg chg="mod">
          <ac:chgData name="Bezawada, Krishna" userId="994378f7-8e67-4d6d-8d31-a378c9d5eca5" providerId="ADAL" clId="{70C9E5F4-2460-4A5C-AE46-BB48CF0D6108}" dt="2022-11-09T08:22:46.705" v="2017" actId="1076"/>
          <ac:spMkLst>
            <pc:docMk/>
            <pc:sldMk cId="3436344533" sldId="284"/>
            <ac:spMk id="5" creationId="{2F6FB478-2EEE-E0D4-A2F8-A657C7BF49FB}"/>
          </ac:spMkLst>
        </pc:spChg>
        <pc:spChg chg="add del mod">
          <ac:chgData name="Bezawada, Krishna" userId="994378f7-8e67-4d6d-8d31-a378c9d5eca5" providerId="ADAL" clId="{70C9E5F4-2460-4A5C-AE46-BB48CF0D6108}" dt="2022-11-09T05:47:43.469" v="1170" actId="478"/>
          <ac:spMkLst>
            <pc:docMk/>
            <pc:sldMk cId="3436344533" sldId="284"/>
            <ac:spMk id="7" creationId="{D89C950A-5100-9449-15B5-7120F414F859}"/>
          </ac:spMkLst>
        </pc:spChg>
        <pc:spChg chg="add del mod">
          <ac:chgData name="Bezawada, Krishna" userId="994378f7-8e67-4d6d-8d31-a378c9d5eca5" providerId="ADAL" clId="{70C9E5F4-2460-4A5C-AE46-BB48CF0D6108}" dt="2022-11-09T05:48:06.272" v="1175" actId="478"/>
          <ac:spMkLst>
            <pc:docMk/>
            <pc:sldMk cId="3436344533" sldId="284"/>
            <ac:spMk id="9" creationId="{16F8C762-D0F9-A3EA-A51D-AAC6A53468F5}"/>
          </ac:spMkLst>
        </pc:spChg>
        <pc:spChg chg="mod">
          <ac:chgData name="Bezawada, Krishna" userId="994378f7-8e67-4d6d-8d31-a378c9d5eca5" providerId="ADAL" clId="{70C9E5F4-2460-4A5C-AE46-BB48CF0D6108}" dt="2022-11-09T08:22:21.768" v="2013" actId="1076"/>
          <ac:spMkLst>
            <pc:docMk/>
            <pc:sldMk cId="3436344533" sldId="284"/>
            <ac:spMk id="10" creationId="{2D5A4D29-1BD5-C340-2AF5-85AE9004A87E}"/>
          </ac:spMkLst>
        </pc:spChg>
        <pc:spChg chg="del mod">
          <ac:chgData name="Bezawada, Krishna" userId="994378f7-8e67-4d6d-8d31-a378c9d5eca5" providerId="ADAL" clId="{70C9E5F4-2460-4A5C-AE46-BB48CF0D6108}" dt="2022-11-09T07:17:45.514" v="1378"/>
          <ac:spMkLst>
            <pc:docMk/>
            <pc:sldMk cId="3436344533" sldId="284"/>
            <ac:spMk id="12" creationId="{08639CA2-85FA-FF95-FA25-B77C9C9693E1}"/>
          </ac:spMkLst>
        </pc:spChg>
        <pc:spChg chg="del">
          <ac:chgData name="Bezawada, Krishna" userId="994378f7-8e67-4d6d-8d31-a378c9d5eca5" providerId="ADAL" clId="{70C9E5F4-2460-4A5C-AE46-BB48CF0D6108}" dt="2022-11-09T05:47:48.317" v="1171" actId="478"/>
          <ac:spMkLst>
            <pc:docMk/>
            <pc:sldMk cId="3436344533" sldId="284"/>
            <ac:spMk id="13" creationId="{01798757-8976-06CA-1C33-0F5B816144F6}"/>
          </ac:spMkLst>
        </pc:spChg>
        <pc:spChg chg="add del mod">
          <ac:chgData name="Bezawada, Krishna" userId="994378f7-8e67-4d6d-8d31-a378c9d5eca5" providerId="ADAL" clId="{70C9E5F4-2460-4A5C-AE46-BB48CF0D6108}" dt="2022-11-09T07:21:59.796" v="1435" actId="478"/>
          <ac:spMkLst>
            <pc:docMk/>
            <pc:sldMk cId="3436344533" sldId="284"/>
            <ac:spMk id="21" creationId="{58ACD8B8-CD89-4381-6A5C-4E0805FEDC75}"/>
          </ac:spMkLst>
        </pc:spChg>
        <pc:spChg chg="add mod">
          <ac:chgData name="Bezawada, Krishna" userId="994378f7-8e67-4d6d-8d31-a378c9d5eca5" providerId="ADAL" clId="{70C9E5F4-2460-4A5C-AE46-BB48CF0D6108}" dt="2022-11-09T08:21:57.786" v="2010" actId="1076"/>
          <ac:spMkLst>
            <pc:docMk/>
            <pc:sldMk cId="3436344533" sldId="284"/>
            <ac:spMk id="22" creationId="{34BD46FD-7A4C-7029-15C2-3F232D566554}"/>
          </ac:spMkLst>
        </pc:spChg>
        <pc:spChg chg="add del mod">
          <ac:chgData name="Bezawada, Krishna" userId="994378f7-8e67-4d6d-8d31-a378c9d5eca5" providerId="ADAL" clId="{70C9E5F4-2460-4A5C-AE46-BB48CF0D6108}" dt="2022-11-09T07:22:05.376" v="1438" actId="478"/>
          <ac:spMkLst>
            <pc:docMk/>
            <pc:sldMk cId="3436344533" sldId="284"/>
            <ac:spMk id="23" creationId="{C7FCAD89-8C76-B088-119D-4C25C2E02B16}"/>
          </ac:spMkLst>
        </pc:spChg>
        <pc:spChg chg="add del mod">
          <ac:chgData name="Bezawada, Krishna" userId="994378f7-8e67-4d6d-8d31-a378c9d5eca5" providerId="ADAL" clId="{70C9E5F4-2460-4A5C-AE46-BB48CF0D6108}" dt="2022-11-09T07:22:03.250" v="1437" actId="478"/>
          <ac:spMkLst>
            <pc:docMk/>
            <pc:sldMk cId="3436344533" sldId="284"/>
            <ac:spMk id="24" creationId="{D70758D7-144C-0CB3-FC35-235DCE4FCBE4}"/>
          </ac:spMkLst>
        </pc:spChg>
        <pc:spChg chg="add del mod">
          <ac:chgData name="Bezawada, Krishna" userId="994378f7-8e67-4d6d-8d31-a378c9d5eca5" providerId="ADAL" clId="{70C9E5F4-2460-4A5C-AE46-BB48CF0D6108}" dt="2022-11-09T07:22:01.281" v="1436" actId="478"/>
          <ac:spMkLst>
            <pc:docMk/>
            <pc:sldMk cId="3436344533" sldId="284"/>
            <ac:spMk id="25" creationId="{842A1528-BDBF-83E0-6880-028D63CA59BC}"/>
          </ac:spMkLst>
        </pc:spChg>
        <pc:spChg chg="add mod">
          <ac:chgData name="Bezawada, Krishna" userId="994378f7-8e67-4d6d-8d31-a378c9d5eca5" providerId="ADAL" clId="{70C9E5F4-2460-4A5C-AE46-BB48CF0D6108}" dt="2022-11-09T08:21:57.786" v="2010" actId="1076"/>
          <ac:spMkLst>
            <pc:docMk/>
            <pc:sldMk cId="3436344533" sldId="284"/>
            <ac:spMk id="26" creationId="{F7F8DE65-4F35-8050-30EE-C32D78CDCC6C}"/>
          </ac:spMkLst>
        </pc:spChg>
        <pc:spChg chg="add mod">
          <ac:chgData name="Bezawada, Krishna" userId="994378f7-8e67-4d6d-8d31-a378c9d5eca5" providerId="ADAL" clId="{70C9E5F4-2460-4A5C-AE46-BB48CF0D6108}" dt="2022-11-09T08:21:57.786" v="2010" actId="1076"/>
          <ac:spMkLst>
            <pc:docMk/>
            <pc:sldMk cId="3436344533" sldId="284"/>
            <ac:spMk id="27" creationId="{0B442CB2-1D03-4C7B-8BDC-F307519C07A3}"/>
          </ac:spMkLst>
        </pc:spChg>
        <pc:spChg chg="add mod">
          <ac:chgData name="Bezawada, Krishna" userId="994378f7-8e67-4d6d-8d31-a378c9d5eca5" providerId="ADAL" clId="{70C9E5F4-2460-4A5C-AE46-BB48CF0D6108}" dt="2022-11-09T08:21:57.786" v="2010" actId="1076"/>
          <ac:spMkLst>
            <pc:docMk/>
            <pc:sldMk cId="3436344533" sldId="284"/>
            <ac:spMk id="28" creationId="{EC1D81E5-B56C-2B00-50A0-D94071BA9699}"/>
          </ac:spMkLst>
        </pc:spChg>
        <pc:spChg chg="add mod">
          <ac:chgData name="Bezawada, Krishna" userId="994378f7-8e67-4d6d-8d31-a378c9d5eca5" providerId="ADAL" clId="{70C9E5F4-2460-4A5C-AE46-BB48CF0D6108}" dt="2022-11-09T08:21:57.786" v="2010" actId="1076"/>
          <ac:spMkLst>
            <pc:docMk/>
            <pc:sldMk cId="3436344533" sldId="284"/>
            <ac:spMk id="29" creationId="{1FF76C68-2857-913C-A7C5-1E930B389836}"/>
          </ac:spMkLst>
        </pc:spChg>
        <pc:spChg chg="add mod">
          <ac:chgData name="Bezawada, Krishna" userId="994378f7-8e67-4d6d-8d31-a378c9d5eca5" providerId="ADAL" clId="{70C9E5F4-2460-4A5C-AE46-BB48CF0D6108}" dt="2022-11-09T08:21:57.786" v="2010" actId="1076"/>
          <ac:spMkLst>
            <pc:docMk/>
            <pc:sldMk cId="3436344533" sldId="284"/>
            <ac:spMk id="30" creationId="{8E305BCD-49FB-F6D6-9B58-FF669C83DB77}"/>
          </ac:spMkLst>
        </pc:spChg>
        <pc:spChg chg="add mod">
          <ac:chgData name="Bezawada, Krishna" userId="994378f7-8e67-4d6d-8d31-a378c9d5eca5" providerId="ADAL" clId="{70C9E5F4-2460-4A5C-AE46-BB48CF0D6108}" dt="2022-11-09T08:21:57.786" v="2010" actId="1076"/>
          <ac:spMkLst>
            <pc:docMk/>
            <pc:sldMk cId="3436344533" sldId="284"/>
            <ac:spMk id="38" creationId="{379A43CE-6F71-408B-6AF3-BCD5A9A4C53E}"/>
          </ac:spMkLst>
        </pc:spChg>
        <pc:spChg chg="add mod">
          <ac:chgData name="Bezawada, Krishna" userId="994378f7-8e67-4d6d-8d31-a378c9d5eca5" providerId="ADAL" clId="{70C9E5F4-2460-4A5C-AE46-BB48CF0D6108}" dt="2022-11-09T08:21:57.786" v="2010" actId="1076"/>
          <ac:spMkLst>
            <pc:docMk/>
            <pc:sldMk cId="3436344533" sldId="284"/>
            <ac:spMk id="39" creationId="{EDE98A4B-0A6C-6540-135B-4E6168E55177}"/>
          </ac:spMkLst>
        </pc:spChg>
        <pc:spChg chg="add mod">
          <ac:chgData name="Bezawada, Krishna" userId="994378f7-8e67-4d6d-8d31-a378c9d5eca5" providerId="ADAL" clId="{70C9E5F4-2460-4A5C-AE46-BB48CF0D6108}" dt="2022-11-09T08:21:57.786" v="2010" actId="1076"/>
          <ac:spMkLst>
            <pc:docMk/>
            <pc:sldMk cId="3436344533" sldId="284"/>
            <ac:spMk id="40" creationId="{7FFFB6D4-2699-689E-C1FB-A358AEBAFFE0}"/>
          </ac:spMkLst>
        </pc:spChg>
        <pc:spChg chg="add mod">
          <ac:chgData name="Bezawada, Krishna" userId="994378f7-8e67-4d6d-8d31-a378c9d5eca5" providerId="ADAL" clId="{70C9E5F4-2460-4A5C-AE46-BB48CF0D6108}" dt="2022-11-09T08:21:57.786" v="2010" actId="1076"/>
          <ac:spMkLst>
            <pc:docMk/>
            <pc:sldMk cId="3436344533" sldId="284"/>
            <ac:spMk id="41" creationId="{7A20AB29-EBE1-16F5-4760-4C8A031B13FE}"/>
          </ac:spMkLst>
        </pc:spChg>
        <pc:spChg chg="add mod">
          <ac:chgData name="Bezawada, Krishna" userId="994378f7-8e67-4d6d-8d31-a378c9d5eca5" providerId="ADAL" clId="{70C9E5F4-2460-4A5C-AE46-BB48CF0D6108}" dt="2022-11-09T08:21:57.786" v="2010" actId="1076"/>
          <ac:spMkLst>
            <pc:docMk/>
            <pc:sldMk cId="3436344533" sldId="284"/>
            <ac:spMk id="42" creationId="{C8922A51-E0E5-4D16-75F6-B9ACB6DC1B9B}"/>
          </ac:spMkLst>
        </pc:spChg>
        <pc:spChg chg="add mod">
          <ac:chgData name="Bezawada, Krishna" userId="994378f7-8e67-4d6d-8d31-a378c9d5eca5" providerId="ADAL" clId="{70C9E5F4-2460-4A5C-AE46-BB48CF0D6108}" dt="2022-11-09T08:21:57.786" v="2010" actId="1076"/>
          <ac:spMkLst>
            <pc:docMk/>
            <pc:sldMk cId="3436344533" sldId="284"/>
            <ac:spMk id="43" creationId="{B74DADB5-F2B1-ED4F-0F90-87B38C22768A}"/>
          </ac:spMkLst>
        </pc:spChg>
        <pc:spChg chg="add del mod">
          <ac:chgData name="Bezawada, Krishna" userId="994378f7-8e67-4d6d-8d31-a378c9d5eca5" providerId="ADAL" clId="{70C9E5F4-2460-4A5C-AE46-BB48CF0D6108}" dt="2022-11-09T08:18:56.432" v="1982" actId="478"/>
          <ac:spMkLst>
            <pc:docMk/>
            <pc:sldMk cId="3436344533" sldId="284"/>
            <ac:spMk id="45" creationId="{9C6228AA-A777-629C-13E7-AB291FEB0FA7}"/>
          </ac:spMkLst>
        </pc:spChg>
        <pc:picChg chg="add del mod">
          <ac:chgData name="Bezawada, Krishna" userId="994378f7-8e67-4d6d-8d31-a378c9d5eca5" providerId="ADAL" clId="{70C9E5F4-2460-4A5C-AE46-BB48CF0D6108}" dt="2022-11-10T01:25:08.609" v="3064" actId="478"/>
          <ac:picMkLst>
            <pc:docMk/>
            <pc:sldMk cId="3436344533" sldId="284"/>
            <ac:picMk id="2" creationId="{09F9BB64-6027-F456-B6AE-5E122DAA0AAB}"/>
          </ac:picMkLst>
        </pc:picChg>
        <pc:picChg chg="add mod">
          <ac:chgData name="Bezawada, Krishna" userId="994378f7-8e67-4d6d-8d31-a378c9d5eca5" providerId="ADAL" clId="{70C9E5F4-2460-4A5C-AE46-BB48CF0D6108}" dt="2022-11-09T08:21:57.786" v="2010" actId="1076"/>
          <ac:picMkLst>
            <pc:docMk/>
            <pc:sldMk cId="3436344533" sldId="284"/>
            <ac:picMk id="31" creationId="{3EE2A365-3999-6B5D-E5B3-7E0DBADDA23F}"/>
          </ac:picMkLst>
        </pc:picChg>
        <pc:picChg chg="add mod">
          <ac:chgData name="Bezawada, Krishna" userId="994378f7-8e67-4d6d-8d31-a378c9d5eca5" providerId="ADAL" clId="{70C9E5F4-2460-4A5C-AE46-BB48CF0D6108}" dt="2022-11-10T01:05:34.036" v="2623" actId="207"/>
          <ac:picMkLst>
            <pc:docMk/>
            <pc:sldMk cId="3436344533" sldId="284"/>
            <ac:picMk id="32" creationId="{BFD281EA-5157-D258-5A31-445551B420B7}"/>
          </ac:picMkLst>
        </pc:picChg>
        <pc:picChg chg="add mod">
          <ac:chgData name="Bezawada, Krishna" userId="994378f7-8e67-4d6d-8d31-a378c9d5eca5" providerId="ADAL" clId="{70C9E5F4-2460-4A5C-AE46-BB48CF0D6108}" dt="2022-11-09T08:21:57.786" v="2010" actId="1076"/>
          <ac:picMkLst>
            <pc:docMk/>
            <pc:sldMk cId="3436344533" sldId="284"/>
            <ac:picMk id="33" creationId="{FC2A4FAD-1311-222F-3D11-5AA0330A7B62}"/>
          </ac:picMkLst>
        </pc:picChg>
        <pc:picChg chg="add mod">
          <ac:chgData name="Bezawada, Krishna" userId="994378f7-8e67-4d6d-8d31-a378c9d5eca5" providerId="ADAL" clId="{70C9E5F4-2460-4A5C-AE46-BB48CF0D6108}" dt="2022-11-09T08:21:57.786" v="2010" actId="1076"/>
          <ac:picMkLst>
            <pc:docMk/>
            <pc:sldMk cId="3436344533" sldId="284"/>
            <ac:picMk id="34" creationId="{8ED87344-D729-E37A-EBA1-92EB8121B3FB}"/>
          </ac:picMkLst>
        </pc:picChg>
        <pc:picChg chg="add mod">
          <ac:chgData name="Bezawada, Krishna" userId="994378f7-8e67-4d6d-8d31-a378c9d5eca5" providerId="ADAL" clId="{70C9E5F4-2460-4A5C-AE46-BB48CF0D6108}" dt="2022-11-09T08:21:57.786" v="2010" actId="1076"/>
          <ac:picMkLst>
            <pc:docMk/>
            <pc:sldMk cId="3436344533" sldId="284"/>
            <ac:picMk id="35" creationId="{DD10EC9D-556C-21F9-A458-CBFC3EDBC779}"/>
          </ac:picMkLst>
        </pc:picChg>
        <pc:picChg chg="add mod">
          <ac:chgData name="Bezawada, Krishna" userId="994378f7-8e67-4d6d-8d31-a378c9d5eca5" providerId="ADAL" clId="{70C9E5F4-2460-4A5C-AE46-BB48CF0D6108}" dt="2022-11-09T08:21:57.786" v="2010" actId="1076"/>
          <ac:picMkLst>
            <pc:docMk/>
            <pc:sldMk cId="3436344533" sldId="284"/>
            <ac:picMk id="36" creationId="{96301277-01DE-068F-58CE-B81C87171402}"/>
          </ac:picMkLst>
        </pc:picChg>
        <pc:cxnChg chg="add del mod">
          <ac:chgData name="Bezawada, Krishna" userId="994378f7-8e67-4d6d-8d31-a378c9d5eca5" providerId="ADAL" clId="{70C9E5F4-2460-4A5C-AE46-BB48CF0D6108}" dt="2022-11-09T06:48:25.286" v="1193" actId="478"/>
          <ac:cxnSpMkLst>
            <pc:docMk/>
            <pc:sldMk cId="3436344533" sldId="284"/>
            <ac:cxnSpMk id="14" creationId="{FBCA0AD3-60A6-0DFE-8733-8F30AAE946C9}"/>
          </ac:cxnSpMkLst>
        </pc:cxnChg>
      </pc:sldChg>
      <pc:sldChg chg="addSp delSp modSp add mod">
        <pc:chgData name="Bezawada, Krishna" userId="994378f7-8e67-4d6d-8d31-a378c9d5eca5" providerId="ADAL" clId="{70C9E5F4-2460-4A5C-AE46-BB48CF0D6108}" dt="2022-11-09T15:04:33.044" v="2247"/>
        <pc:sldMkLst>
          <pc:docMk/>
          <pc:sldMk cId="3661120485" sldId="285"/>
        </pc:sldMkLst>
        <pc:spChg chg="add del mod">
          <ac:chgData name="Bezawada, Krishna" userId="994378f7-8e67-4d6d-8d31-a378c9d5eca5" providerId="ADAL" clId="{70C9E5F4-2460-4A5C-AE46-BB48CF0D6108}" dt="2022-11-09T15:02:35.366" v="2046" actId="767"/>
          <ac:spMkLst>
            <pc:docMk/>
            <pc:sldMk cId="3661120485" sldId="285"/>
            <ac:spMk id="2" creationId="{DEE99CE2-C5D6-7D8B-2385-B4CD94C4163E}"/>
          </ac:spMkLst>
        </pc:spChg>
        <pc:spChg chg="add del mod">
          <ac:chgData name="Bezawada, Krishna" userId="994378f7-8e67-4d6d-8d31-a378c9d5eca5" providerId="ADAL" clId="{70C9E5F4-2460-4A5C-AE46-BB48CF0D6108}" dt="2022-11-09T15:04:33.044" v="2247"/>
          <ac:spMkLst>
            <pc:docMk/>
            <pc:sldMk cId="3661120485" sldId="285"/>
            <ac:spMk id="4" creationId="{D347A646-3FE1-720C-BC11-CAEB8BB6B25C}"/>
          </ac:spMkLst>
        </pc:spChg>
        <pc:spChg chg="mod">
          <ac:chgData name="Bezawada, Krishna" userId="994378f7-8e67-4d6d-8d31-a378c9d5eca5" providerId="ADAL" clId="{70C9E5F4-2460-4A5C-AE46-BB48CF0D6108}" dt="2022-11-09T15:02:39.633" v="2052"/>
          <ac:spMkLst>
            <pc:docMk/>
            <pc:sldMk cId="3661120485" sldId="285"/>
            <ac:spMk id="22" creationId="{34BD46FD-7A4C-7029-15C2-3F232D566554}"/>
          </ac:spMkLst>
        </pc:spChg>
        <pc:spChg chg="mod">
          <ac:chgData name="Bezawada, Krishna" userId="994378f7-8e67-4d6d-8d31-a378c9d5eca5" providerId="ADAL" clId="{70C9E5F4-2460-4A5C-AE46-BB48CF0D6108}" dt="2022-11-09T15:00:41.948" v="2023" actId="14100"/>
          <ac:spMkLst>
            <pc:docMk/>
            <pc:sldMk cId="3661120485" sldId="285"/>
            <ac:spMk id="26" creationId="{F7F8DE65-4F35-8050-30EE-C32D78CDCC6C}"/>
          </ac:spMkLst>
        </pc:spChg>
        <pc:spChg chg="mod">
          <ac:chgData name="Bezawada, Krishna" userId="994378f7-8e67-4d6d-8d31-a378c9d5eca5" providerId="ADAL" clId="{70C9E5F4-2460-4A5C-AE46-BB48CF0D6108}" dt="2022-11-09T15:00:47.854" v="2024" actId="14100"/>
          <ac:spMkLst>
            <pc:docMk/>
            <pc:sldMk cId="3661120485" sldId="285"/>
            <ac:spMk id="27" creationId="{0B442CB2-1D03-4C7B-8BDC-F307519C07A3}"/>
          </ac:spMkLst>
        </pc:spChg>
        <pc:spChg chg="del">
          <ac:chgData name="Bezawada, Krishna" userId="994378f7-8e67-4d6d-8d31-a378c9d5eca5" providerId="ADAL" clId="{70C9E5F4-2460-4A5C-AE46-BB48CF0D6108}" dt="2022-11-09T15:00:28.616" v="2021" actId="478"/>
          <ac:spMkLst>
            <pc:docMk/>
            <pc:sldMk cId="3661120485" sldId="285"/>
            <ac:spMk id="28" creationId="{EC1D81E5-B56C-2B00-50A0-D94071BA9699}"/>
          </ac:spMkLst>
        </pc:spChg>
        <pc:spChg chg="del">
          <ac:chgData name="Bezawada, Krishna" userId="994378f7-8e67-4d6d-8d31-a378c9d5eca5" providerId="ADAL" clId="{70C9E5F4-2460-4A5C-AE46-BB48CF0D6108}" dt="2022-11-09T15:00:28.616" v="2021" actId="478"/>
          <ac:spMkLst>
            <pc:docMk/>
            <pc:sldMk cId="3661120485" sldId="285"/>
            <ac:spMk id="29" creationId="{1FF76C68-2857-913C-A7C5-1E930B389836}"/>
          </ac:spMkLst>
        </pc:spChg>
        <pc:spChg chg="del">
          <ac:chgData name="Bezawada, Krishna" userId="994378f7-8e67-4d6d-8d31-a378c9d5eca5" providerId="ADAL" clId="{70C9E5F4-2460-4A5C-AE46-BB48CF0D6108}" dt="2022-11-09T15:00:28.616" v="2021" actId="478"/>
          <ac:spMkLst>
            <pc:docMk/>
            <pc:sldMk cId="3661120485" sldId="285"/>
            <ac:spMk id="30" creationId="{8E305BCD-49FB-F6D6-9B58-FF669C83DB77}"/>
          </ac:spMkLst>
        </pc:spChg>
        <pc:spChg chg="del">
          <ac:chgData name="Bezawada, Krishna" userId="994378f7-8e67-4d6d-8d31-a378c9d5eca5" providerId="ADAL" clId="{70C9E5F4-2460-4A5C-AE46-BB48CF0D6108}" dt="2022-11-09T15:00:28.616" v="2021" actId="478"/>
          <ac:spMkLst>
            <pc:docMk/>
            <pc:sldMk cId="3661120485" sldId="285"/>
            <ac:spMk id="38" creationId="{379A43CE-6F71-408B-6AF3-BCD5A9A4C53E}"/>
          </ac:spMkLst>
        </pc:spChg>
        <pc:spChg chg="del">
          <ac:chgData name="Bezawada, Krishna" userId="994378f7-8e67-4d6d-8d31-a378c9d5eca5" providerId="ADAL" clId="{70C9E5F4-2460-4A5C-AE46-BB48CF0D6108}" dt="2022-11-09T15:00:28.616" v="2021" actId="478"/>
          <ac:spMkLst>
            <pc:docMk/>
            <pc:sldMk cId="3661120485" sldId="285"/>
            <ac:spMk id="39" creationId="{EDE98A4B-0A6C-6540-135B-4E6168E55177}"/>
          </ac:spMkLst>
        </pc:spChg>
        <pc:spChg chg="del">
          <ac:chgData name="Bezawada, Krishna" userId="994378f7-8e67-4d6d-8d31-a378c9d5eca5" providerId="ADAL" clId="{70C9E5F4-2460-4A5C-AE46-BB48CF0D6108}" dt="2022-11-09T15:00:28.616" v="2021" actId="478"/>
          <ac:spMkLst>
            <pc:docMk/>
            <pc:sldMk cId="3661120485" sldId="285"/>
            <ac:spMk id="40" creationId="{7FFFB6D4-2699-689E-C1FB-A358AEBAFFE0}"/>
          </ac:spMkLst>
        </pc:spChg>
        <pc:spChg chg="del">
          <ac:chgData name="Bezawada, Krishna" userId="994378f7-8e67-4d6d-8d31-a378c9d5eca5" providerId="ADAL" clId="{70C9E5F4-2460-4A5C-AE46-BB48CF0D6108}" dt="2022-11-09T15:00:28.616" v="2021" actId="478"/>
          <ac:spMkLst>
            <pc:docMk/>
            <pc:sldMk cId="3661120485" sldId="285"/>
            <ac:spMk id="41" creationId="{7A20AB29-EBE1-16F5-4760-4C8A031B13FE}"/>
          </ac:spMkLst>
        </pc:spChg>
        <pc:spChg chg="del">
          <ac:chgData name="Bezawada, Krishna" userId="994378f7-8e67-4d6d-8d31-a378c9d5eca5" providerId="ADAL" clId="{70C9E5F4-2460-4A5C-AE46-BB48CF0D6108}" dt="2022-11-09T15:00:28.616" v="2021" actId="478"/>
          <ac:spMkLst>
            <pc:docMk/>
            <pc:sldMk cId="3661120485" sldId="285"/>
            <ac:spMk id="42" creationId="{C8922A51-E0E5-4D16-75F6-B9ACB6DC1B9B}"/>
          </ac:spMkLst>
        </pc:spChg>
        <pc:spChg chg="del">
          <ac:chgData name="Bezawada, Krishna" userId="994378f7-8e67-4d6d-8d31-a378c9d5eca5" providerId="ADAL" clId="{70C9E5F4-2460-4A5C-AE46-BB48CF0D6108}" dt="2022-11-09T15:00:28.616" v="2021" actId="478"/>
          <ac:spMkLst>
            <pc:docMk/>
            <pc:sldMk cId="3661120485" sldId="285"/>
            <ac:spMk id="43" creationId="{B74DADB5-F2B1-ED4F-0F90-87B38C22768A}"/>
          </ac:spMkLst>
        </pc:spChg>
        <pc:picChg chg="add del mod">
          <ac:chgData name="Bezawada, Krishna" userId="994378f7-8e67-4d6d-8d31-a378c9d5eca5" providerId="ADAL" clId="{70C9E5F4-2460-4A5C-AE46-BB48CF0D6108}" dt="2022-11-09T15:04:16.363" v="2242" actId="478"/>
          <ac:picMkLst>
            <pc:docMk/>
            <pc:sldMk cId="3661120485" sldId="285"/>
            <ac:picMk id="3" creationId="{59A1679D-DA81-5713-7433-359585CFAB60}"/>
          </ac:picMkLst>
        </pc:picChg>
        <pc:picChg chg="add del mod">
          <ac:chgData name="Bezawada, Krishna" userId="994378f7-8e67-4d6d-8d31-a378c9d5eca5" providerId="ADAL" clId="{70C9E5F4-2460-4A5C-AE46-BB48CF0D6108}" dt="2022-11-09T15:04:00.085" v="2240" actId="478"/>
          <ac:picMkLst>
            <pc:docMk/>
            <pc:sldMk cId="3661120485" sldId="285"/>
            <ac:picMk id="31" creationId="{3EE2A365-3999-6B5D-E5B3-7E0DBADDA23F}"/>
          </ac:picMkLst>
        </pc:picChg>
        <pc:picChg chg="del">
          <ac:chgData name="Bezawada, Krishna" userId="994378f7-8e67-4d6d-8d31-a378c9d5eca5" providerId="ADAL" clId="{70C9E5F4-2460-4A5C-AE46-BB48CF0D6108}" dt="2022-11-09T15:00:28.616" v="2021" actId="478"/>
          <ac:picMkLst>
            <pc:docMk/>
            <pc:sldMk cId="3661120485" sldId="285"/>
            <ac:picMk id="32" creationId="{BFD281EA-5157-D258-5A31-445551B420B7}"/>
          </ac:picMkLst>
        </pc:picChg>
        <pc:picChg chg="del">
          <ac:chgData name="Bezawada, Krishna" userId="994378f7-8e67-4d6d-8d31-a378c9d5eca5" providerId="ADAL" clId="{70C9E5F4-2460-4A5C-AE46-BB48CF0D6108}" dt="2022-11-09T15:04:18.136" v="2243" actId="478"/>
          <ac:picMkLst>
            <pc:docMk/>
            <pc:sldMk cId="3661120485" sldId="285"/>
            <ac:picMk id="33" creationId="{FC2A4FAD-1311-222F-3D11-5AA0330A7B62}"/>
          </ac:picMkLst>
        </pc:picChg>
        <pc:picChg chg="del">
          <ac:chgData name="Bezawada, Krishna" userId="994378f7-8e67-4d6d-8d31-a378c9d5eca5" providerId="ADAL" clId="{70C9E5F4-2460-4A5C-AE46-BB48CF0D6108}" dt="2022-11-09T15:00:28.616" v="2021" actId="478"/>
          <ac:picMkLst>
            <pc:docMk/>
            <pc:sldMk cId="3661120485" sldId="285"/>
            <ac:picMk id="34" creationId="{8ED87344-D729-E37A-EBA1-92EB8121B3FB}"/>
          </ac:picMkLst>
        </pc:picChg>
        <pc:picChg chg="del mod">
          <ac:chgData name="Bezawada, Krishna" userId="994378f7-8e67-4d6d-8d31-a378c9d5eca5" providerId="ADAL" clId="{70C9E5F4-2460-4A5C-AE46-BB48CF0D6108}" dt="2022-11-09T15:04:19.724" v="2244" actId="478"/>
          <ac:picMkLst>
            <pc:docMk/>
            <pc:sldMk cId="3661120485" sldId="285"/>
            <ac:picMk id="35" creationId="{DD10EC9D-556C-21F9-A458-CBFC3EDBC779}"/>
          </ac:picMkLst>
        </pc:picChg>
        <pc:picChg chg="del">
          <ac:chgData name="Bezawada, Krishna" userId="994378f7-8e67-4d6d-8d31-a378c9d5eca5" providerId="ADAL" clId="{70C9E5F4-2460-4A5C-AE46-BB48CF0D6108}" dt="2022-11-09T15:00:28.616" v="2021" actId="478"/>
          <ac:picMkLst>
            <pc:docMk/>
            <pc:sldMk cId="3661120485" sldId="285"/>
            <ac:picMk id="36" creationId="{96301277-01DE-068F-58CE-B81C87171402}"/>
          </ac:picMkLst>
        </pc:picChg>
      </pc:sldChg>
      <pc:sldChg chg="addSp delSp modSp mod">
        <pc:chgData name="Bezawada, Krishna" userId="994378f7-8e67-4d6d-8d31-a378c9d5eca5" providerId="ADAL" clId="{70C9E5F4-2460-4A5C-AE46-BB48CF0D6108}" dt="2022-11-10T02:23:52.190" v="3403" actId="1076"/>
        <pc:sldMkLst>
          <pc:docMk/>
          <pc:sldMk cId="135488219" sldId="288"/>
        </pc:sldMkLst>
        <pc:spChg chg="mod">
          <ac:chgData name="Bezawada, Krishna" userId="994378f7-8e67-4d6d-8d31-a378c9d5eca5" providerId="ADAL" clId="{70C9E5F4-2460-4A5C-AE46-BB48CF0D6108}" dt="2022-11-10T02:10:52.903" v="3219" actId="1076"/>
          <ac:spMkLst>
            <pc:docMk/>
            <pc:sldMk cId="135488219" sldId="288"/>
            <ac:spMk id="2" creationId="{96BD61E9-386F-FABC-0DE2-6464A0F62482}"/>
          </ac:spMkLst>
        </pc:spChg>
        <pc:spChg chg="add mod ord modVis">
          <ac:chgData name="Bezawada, Krishna" userId="994378f7-8e67-4d6d-8d31-a378c9d5eca5" providerId="ADAL" clId="{70C9E5F4-2460-4A5C-AE46-BB48CF0D6108}" dt="2022-11-10T01:55:00.809" v="3080" actId="14100"/>
          <ac:spMkLst>
            <pc:docMk/>
            <pc:sldMk cId="135488219" sldId="288"/>
            <ac:spMk id="4" creationId="{786EBD82-7AD6-3C61-F64F-E850D843A05D}"/>
          </ac:spMkLst>
        </pc:spChg>
        <pc:spChg chg="mod">
          <ac:chgData name="Bezawada, Krishna" userId="994378f7-8e67-4d6d-8d31-a378c9d5eca5" providerId="ADAL" clId="{70C9E5F4-2460-4A5C-AE46-BB48CF0D6108}" dt="2022-11-10T02:08:00.487" v="3112" actId="122"/>
          <ac:spMkLst>
            <pc:docMk/>
            <pc:sldMk cId="135488219" sldId="288"/>
            <ac:spMk id="21" creationId="{699A8B2D-EEBC-4DA5-7E18-EBBFF4DF6448}"/>
          </ac:spMkLst>
        </pc:spChg>
        <pc:spChg chg="mod">
          <ac:chgData name="Bezawada, Krishna" userId="994378f7-8e67-4d6d-8d31-a378c9d5eca5" providerId="ADAL" clId="{70C9E5F4-2460-4A5C-AE46-BB48CF0D6108}" dt="2022-11-10T02:16:55.203" v="3274" actId="1076"/>
          <ac:spMkLst>
            <pc:docMk/>
            <pc:sldMk cId="135488219" sldId="288"/>
            <ac:spMk id="24" creationId="{1542E7C0-98C4-B938-9068-C7C01128EBC2}"/>
          </ac:spMkLst>
        </pc:spChg>
        <pc:picChg chg="del">
          <ac:chgData name="Bezawada, Krishna" userId="994378f7-8e67-4d6d-8d31-a378c9d5eca5" providerId="ADAL" clId="{70C9E5F4-2460-4A5C-AE46-BB48CF0D6108}" dt="2022-11-10T02:22:03.267" v="3366" actId="478"/>
          <ac:picMkLst>
            <pc:docMk/>
            <pc:sldMk cId="135488219" sldId="288"/>
            <ac:picMk id="6" creationId="{A011BC99-F9D9-954F-DADA-B02D4BA8385B}"/>
          </ac:picMkLst>
        </pc:picChg>
        <pc:picChg chg="add mod">
          <ac:chgData name="Bezawada, Krishna" userId="994378f7-8e67-4d6d-8d31-a378c9d5eca5" providerId="ADAL" clId="{70C9E5F4-2460-4A5C-AE46-BB48CF0D6108}" dt="2022-11-10T02:22:39.195" v="3380" actId="1038"/>
          <ac:picMkLst>
            <pc:docMk/>
            <pc:sldMk cId="135488219" sldId="288"/>
            <ac:picMk id="7" creationId="{112360A3-6FC3-7896-73F2-11F0E1818C0B}"/>
          </ac:picMkLst>
        </pc:picChg>
        <pc:picChg chg="del">
          <ac:chgData name="Bezawada, Krishna" userId="994378f7-8e67-4d6d-8d31-a378c9d5eca5" providerId="ADAL" clId="{70C9E5F4-2460-4A5C-AE46-BB48CF0D6108}" dt="2022-11-10T02:23:39.283" v="3399" actId="478"/>
          <ac:picMkLst>
            <pc:docMk/>
            <pc:sldMk cId="135488219" sldId="288"/>
            <ac:picMk id="11" creationId="{C7B08321-E8DB-79F8-6ABC-B3E38131771F}"/>
          </ac:picMkLst>
        </pc:picChg>
        <pc:picChg chg="add mod">
          <ac:chgData name="Bezawada, Krishna" userId="994378f7-8e67-4d6d-8d31-a378c9d5eca5" providerId="ADAL" clId="{70C9E5F4-2460-4A5C-AE46-BB48CF0D6108}" dt="2022-11-10T02:23:52.190" v="3403" actId="1076"/>
          <ac:picMkLst>
            <pc:docMk/>
            <pc:sldMk cId="135488219" sldId="288"/>
            <ac:picMk id="13" creationId="{B48FF534-4FEA-C06E-6A07-E49765806EA7}"/>
          </ac:picMkLst>
        </pc:picChg>
      </pc:sldChg>
      <pc:sldChg chg="modSp mod">
        <pc:chgData name="Bezawada, Krishna" userId="994378f7-8e67-4d6d-8d31-a378c9d5eca5" providerId="ADAL" clId="{70C9E5F4-2460-4A5C-AE46-BB48CF0D6108}" dt="2022-11-10T02:25:43.276" v="3447" actId="207"/>
        <pc:sldMkLst>
          <pc:docMk/>
          <pc:sldMk cId="3684169322" sldId="289"/>
        </pc:sldMkLst>
        <pc:picChg chg="mod">
          <ac:chgData name="Bezawada, Krishna" userId="994378f7-8e67-4d6d-8d31-a378c9d5eca5" providerId="ADAL" clId="{70C9E5F4-2460-4A5C-AE46-BB48CF0D6108}" dt="2022-11-10T02:25:43.276" v="3447" actId="207"/>
          <ac:picMkLst>
            <pc:docMk/>
            <pc:sldMk cId="3684169322" sldId="289"/>
            <ac:picMk id="17" creationId="{3DDB0CBA-7247-3FA6-29DB-858A34D905DD}"/>
          </ac:picMkLst>
        </pc:picChg>
      </pc:sldChg>
      <pc:sldChg chg="modSp mod">
        <pc:chgData name="Bezawada, Krishna" userId="994378f7-8e67-4d6d-8d31-a378c9d5eca5" providerId="ADAL" clId="{70C9E5F4-2460-4A5C-AE46-BB48CF0D6108}" dt="2022-11-10T01:52:04.419" v="3066" actId="14100"/>
        <pc:sldMkLst>
          <pc:docMk/>
          <pc:sldMk cId="1088210087" sldId="291"/>
        </pc:sldMkLst>
        <pc:spChg chg="mod">
          <ac:chgData name="Bezawada, Krishna" userId="994378f7-8e67-4d6d-8d31-a378c9d5eca5" providerId="ADAL" clId="{70C9E5F4-2460-4A5C-AE46-BB48CF0D6108}" dt="2022-11-10T01:52:04.419" v="3066" actId="14100"/>
          <ac:spMkLst>
            <pc:docMk/>
            <pc:sldMk cId="1088210087" sldId="291"/>
            <ac:spMk id="12" creationId="{63040B6C-CF2B-49DB-6A36-DE4DA2F2DF0C}"/>
          </ac:spMkLst>
        </pc:spChg>
        <pc:picChg chg="mod">
          <ac:chgData name="Bezawada, Krishna" userId="994378f7-8e67-4d6d-8d31-a378c9d5eca5" providerId="ADAL" clId="{70C9E5F4-2460-4A5C-AE46-BB48CF0D6108}" dt="2022-11-10T01:20:03.842" v="2962" actId="1076"/>
          <ac:picMkLst>
            <pc:docMk/>
            <pc:sldMk cId="1088210087" sldId="291"/>
            <ac:picMk id="7" creationId="{AF8C7750-C80C-3941-C069-FA0C93D06DBB}"/>
          </ac:picMkLst>
        </pc:picChg>
      </pc:sldChg>
      <pc:sldChg chg="addSp delSp modSp add mod">
        <pc:chgData name="Bezawada, Krishna" userId="994378f7-8e67-4d6d-8d31-a378c9d5eca5" providerId="ADAL" clId="{70C9E5F4-2460-4A5C-AE46-BB48CF0D6108}" dt="2022-11-10T02:23:32.148" v="3397" actId="1076"/>
        <pc:sldMkLst>
          <pc:docMk/>
          <pc:sldMk cId="1610217267" sldId="292"/>
        </pc:sldMkLst>
        <pc:spChg chg="mod">
          <ac:chgData name="Bezawada, Krishna" userId="994378f7-8e67-4d6d-8d31-a378c9d5eca5" providerId="ADAL" clId="{70C9E5F4-2460-4A5C-AE46-BB48CF0D6108}" dt="2022-11-10T00:29:25.188" v="2439" actId="1076"/>
          <ac:spMkLst>
            <pc:docMk/>
            <pc:sldMk cId="1610217267" sldId="292"/>
            <ac:spMk id="2" creationId="{96BD61E9-386F-FABC-0DE2-6464A0F62482}"/>
          </ac:spMkLst>
        </pc:spChg>
        <pc:spChg chg="add mod ord">
          <ac:chgData name="Bezawada, Krishna" userId="994378f7-8e67-4d6d-8d31-a378c9d5eca5" providerId="ADAL" clId="{70C9E5F4-2460-4A5C-AE46-BB48CF0D6108}" dt="2022-11-10T02:09:48.396" v="3204" actId="1076"/>
          <ac:spMkLst>
            <pc:docMk/>
            <pc:sldMk cId="1610217267" sldId="292"/>
            <ac:spMk id="4" creationId="{2FD17AB9-ACED-7419-EF3C-A2174B3AE9FE}"/>
          </ac:spMkLst>
        </pc:spChg>
        <pc:spChg chg="del mod">
          <ac:chgData name="Bezawada, Krishna" userId="994378f7-8e67-4d6d-8d31-a378c9d5eca5" providerId="ADAL" clId="{70C9E5F4-2460-4A5C-AE46-BB48CF0D6108}" dt="2022-11-10T00:36:52.280" v="2481" actId="478"/>
          <ac:spMkLst>
            <pc:docMk/>
            <pc:sldMk cId="1610217267" sldId="292"/>
            <ac:spMk id="5" creationId="{2291EDF2-B4E0-48D7-2000-8AB51C8FF7B5}"/>
          </ac:spMkLst>
        </pc:spChg>
        <pc:spChg chg="mod">
          <ac:chgData name="Bezawada, Krishna" userId="994378f7-8e67-4d6d-8d31-a378c9d5eca5" providerId="ADAL" clId="{70C9E5F4-2460-4A5C-AE46-BB48CF0D6108}" dt="2022-11-10T02:13:04.432" v="3246" actId="255"/>
          <ac:spMkLst>
            <pc:docMk/>
            <pc:sldMk cId="1610217267" sldId="292"/>
            <ac:spMk id="5" creationId="{4B6138F7-E8E6-F3C4-83D8-DBDCCE62AE31}"/>
          </ac:spMkLst>
        </pc:spChg>
        <pc:spChg chg="add mod ord">
          <ac:chgData name="Bezawada, Krishna" userId="994378f7-8e67-4d6d-8d31-a378c9d5eca5" providerId="ADAL" clId="{70C9E5F4-2460-4A5C-AE46-BB48CF0D6108}" dt="2022-11-10T00:37:09.032" v="2485" actId="13244"/>
          <ac:spMkLst>
            <pc:docMk/>
            <pc:sldMk cId="1610217267" sldId="292"/>
            <ac:spMk id="7" creationId="{33DF7F47-F92D-B67C-C3EE-A7253C7024C7}"/>
          </ac:spMkLst>
        </pc:spChg>
        <pc:spChg chg="mod">
          <ac:chgData name="Bezawada, Krishna" userId="994378f7-8e67-4d6d-8d31-a378c9d5eca5" providerId="ADAL" clId="{70C9E5F4-2460-4A5C-AE46-BB48CF0D6108}" dt="2022-11-10T02:12:55.181" v="3245" actId="122"/>
          <ac:spMkLst>
            <pc:docMk/>
            <pc:sldMk cId="1610217267" sldId="292"/>
            <ac:spMk id="13" creationId="{57C05CCA-87C4-079B-DB08-805CDAC2C63F}"/>
          </ac:spMkLst>
        </pc:spChg>
        <pc:spChg chg="del">
          <ac:chgData name="Bezawada, Krishna" userId="994378f7-8e67-4d6d-8d31-a378c9d5eca5" providerId="ADAL" clId="{70C9E5F4-2460-4A5C-AE46-BB48CF0D6108}" dt="2022-11-10T00:36:55.835" v="2482" actId="478"/>
          <ac:spMkLst>
            <pc:docMk/>
            <pc:sldMk cId="1610217267" sldId="292"/>
            <ac:spMk id="14" creationId="{7DDE07A3-1A36-8EC5-4BF4-CD099481415E}"/>
          </ac:spMkLst>
        </pc:spChg>
        <pc:spChg chg="mod">
          <ac:chgData name="Bezawada, Krishna" userId="994378f7-8e67-4d6d-8d31-a378c9d5eca5" providerId="ADAL" clId="{70C9E5F4-2460-4A5C-AE46-BB48CF0D6108}" dt="2022-11-10T00:31:55.396" v="2457" actId="14100"/>
          <ac:spMkLst>
            <pc:docMk/>
            <pc:sldMk cId="1610217267" sldId="292"/>
            <ac:spMk id="18" creationId="{6CB15BC8-635B-08C7-FBAD-547886ABD349}"/>
          </ac:spMkLst>
        </pc:spChg>
        <pc:spChg chg="mod">
          <ac:chgData name="Bezawada, Krishna" userId="994378f7-8e67-4d6d-8d31-a378c9d5eca5" providerId="ADAL" clId="{70C9E5F4-2460-4A5C-AE46-BB48CF0D6108}" dt="2022-11-10T02:08:14.107" v="3125" actId="20577"/>
          <ac:spMkLst>
            <pc:docMk/>
            <pc:sldMk cId="1610217267" sldId="292"/>
            <ac:spMk id="21" creationId="{699A8B2D-EEBC-4DA5-7E18-EBBFF4DF6448}"/>
          </ac:spMkLst>
        </pc:spChg>
        <pc:spChg chg="mod">
          <ac:chgData name="Bezawada, Krishna" userId="994378f7-8e67-4d6d-8d31-a378c9d5eca5" providerId="ADAL" clId="{70C9E5F4-2460-4A5C-AE46-BB48CF0D6108}" dt="2022-11-10T00:27:40.991" v="2413" actId="1038"/>
          <ac:spMkLst>
            <pc:docMk/>
            <pc:sldMk cId="1610217267" sldId="292"/>
            <ac:spMk id="22" creationId="{1E180317-ADFF-0FBB-0652-55BBC3497404}"/>
          </ac:spMkLst>
        </pc:spChg>
        <pc:spChg chg="mod">
          <ac:chgData name="Bezawada, Krishna" userId="994378f7-8e67-4d6d-8d31-a378c9d5eca5" providerId="ADAL" clId="{70C9E5F4-2460-4A5C-AE46-BB48CF0D6108}" dt="2022-11-10T00:27:40.991" v="2413" actId="1038"/>
          <ac:spMkLst>
            <pc:docMk/>
            <pc:sldMk cId="1610217267" sldId="292"/>
            <ac:spMk id="23" creationId="{BD63B327-4385-E25C-0742-AC4AFC823A26}"/>
          </ac:spMkLst>
        </pc:spChg>
        <pc:spChg chg="mod">
          <ac:chgData name="Bezawada, Krishna" userId="994378f7-8e67-4d6d-8d31-a378c9d5eca5" providerId="ADAL" clId="{70C9E5F4-2460-4A5C-AE46-BB48CF0D6108}" dt="2022-11-10T00:27:40.991" v="2413" actId="1038"/>
          <ac:spMkLst>
            <pc:docMk/>
            <pc:sldMk cId="1610217267" sldId="292"/>
            <ac:spMk id="24" creationId="{1542E7C0-98C4-B938-9068-C7C01128EBC2}"/>
          </ac:spMkLst>
        </pc:spChg>
        <pc:picChg chg="mod">
          <ac:chgData name="Bezawada, Krishna" userId="994378f7-8e67-4d6d-8d31-a378c9d5eca5" providerId="ADAL" clId="{70C9E5F4-2460-4A5C-AE46-BB48CF0D6108}" dt="2022-11-10T00:31:43.046" v="2455" actId="14100"/>
          <ac:picMkLst>
            <pc:docMk/>
            <pc:sldMk cId="1610217267" sldId="292"/>
            <ac:picMk id="3" creationId="{0FE0182B-E7C2-2038-6546-7C6E9F83977E}"/>
          </ac:picMkLst>
        </pc:picChg>
        <pc:picChg chg="del mod">
          <ac:chgData name="Bezawada, Krishna" userId="994378f7-8e67-4d6d-8d31-a378c9d5eca5" providerId="ADAL" clId="{70C9E5F4-2460-4A5C-AE46-BB48CF0D6108}" dt="2022-11-10T02:22:48.127" v="3381" actId="478"/>
          <ac:picMkLst>
            <pc:docMk/>
            <pc:sldMk cId="1610217267" sldId="292"/>
            <ac:picMk id="6" creationId="{A011BC99-F9D9-954F-DADA-B02D4BA8385B}"/>
          </ac:picMkLst>
        </pc:picChg>
        <pc:picChg chg="mod">
          <ac:chgData name="Bezawada, Krishna" userId="994378f7-8e67-4d6d-8d31-a378c9d5eca5" providerId="ADAL" clId="{70C9E5F4-2460-4A5C-AE46-BB48CF0D6108}" dt="2022-11-10T00:27:40.991" v="2413" actId="1038"/>
          <ac:picMkLst>
            <pc:docMk/>
            <pc:sldMk cId="1610217267" sldId="292"/>
            <ac:picMk id="8" creationId="{AA8BCE17-0BB9-D67F-D8AE-738F36A7EE55}"/>
          </ac:picMkLst>
        </pc:picChg>
        <pc:picChg chg="mod">
          <ac:chgData name="Bezawada, Krishna" userId="994378f7-8e67-4d6d-8d31-a378c9d5eca5" providerId="ADAL" clId="{70C9E5F4-2460-4A5C-AE46-BB48CF0D6108}" dt="2022-11-10T00:27:40.991" v="2413" actId="1038"/>
          <ac:picMkLst>
            <pc:docMk/>
            <pc:sldMk cId="1610217267" sldId="292"/>
            <ac:picMk id="9" creationId="{8F883682-24DF-2B7E-9371-525D4B65AC81}"/>
          </ac:picMkLst>
        </pc:picChg>
        <pc:picChg chg="del mod">
          <ac:chgData name="Bezawada, Krishna" userId="994378f7-8e67-4d6d-8d31-a378c9d5eca5" providerId="ADAL" clId="{70C9E5F4-2460-4A5C-AE46-BB48CF0D6108}" dt="2022-11-10T02:23:12.897" v="3391" actId="478"/>
          <ac:picMkLst>
            <pc:docMk/>
            <pc:sldMk cId="1610217267" sldId="292"/>
            <ac:picMk id="11" creationId="{C7B08321-E8DB-79F8-6ABC-B3E38131771F}"/>
          </ac:picMkLst>
        </pc:picChg>
        <pc:picChg chg="add mod">
          <ac:chgData name="Bezawada, Krishna" userId="994378f7-8e67-4d6d-8d31-a378c9d5eca5" providerId="ADAL" clId="{70C9E5F4-2460-4A5C-AE46-BB48CF0D6108}" dt="2022-11-10T02:23:01.234" v="3388" actId="14100"/>
          <ac:picMkLst>
            <pc:docMk/>
            <pc:sldMk cId="1610217267" sldId="292"/>
            <ac:picMk id="15" creationId="{842809FD-0DE3-430D-481D-29AC0CC0561E}"/>
          </ac:picMkLst>
        </pc:picChg>
        <pc:picChg chg="add mod">
          <ac:chgData name="Bezawada, Krishna" userId="994378f7-8e67-4d6d-8d31-a378c9d5eca5" providerId="ADAL" clId="{70C9E5F4-2460-4A5C-AE46-BB48CF0D6108}" dt="2022-11-10T02:23:32.148" v="3397" actId="1076"/>
          <ac:picMkLst>
            <pc:docMk/>
            <pc:sldMk cId="1610217267" sldId="292"/>
            <ac:picMk id="16" creationId="{1D7F0A29-D409-7016-7793-1E21F195EB9D}"/>
          </ac:picMkLst>
        </pc:picChg>
      </pc:sldChg>
      <pc:sldChg chg="addSp delSp modSp add mod">
        <pc:chgData name="Bezawada, Krishna" userId="994378f7-8e67-4d6d-8d31-a378c9d5eca5" providerId="ADAL" clId="{70C9E5F4-2460-4A5C-AE46-BB48CF0D6108}" dt="2022-11-10T02:25:16.708" v="3446" actId="20577"/>
        <pc:sldMkLst>
          <pc:docMk/>
          <pc:sldMk cId="3734540333" sldId="293"/>
        </pc:sldMkLst>
        <pc:spChg chg="mod">
          <ac:chgData name="Bezawada, Krishna" userId="994378f7-8e67-4d6d-8d31-a378c9d5eca5" providerId="ADAL" clId="{70C9E5F4-2460-4A5C-AE46-BB48CF0D6108}" dt="2022-11-10T00:38:34.959" v="2489" actId="14100"/>
          <ac:spMkLst>
            <pc:docMk/>
            <pc:sldMk cId="3734540333" sldId="293"/>
            <ac:spMk id="2" creationId="{96BD61E9-386F-FABC-0DE2-6464A0F62482}"/>
          </ac:spMkLst>
        </pc:spChg>
        <pc:spChg chg="mod">
          <ac:chgData name="Bezawada, Krishna" userId="994378f7-8e67-4d6d-8d31-a378c9d5eca5" providerId="ADAL" clId="{70C9E5F4-2460-4A5C-AE46-BB48CF0D6108}" dt="2022-11-10T02:13:46.763" v="3254" actId="255"/>
          <ac:spMkLst>
            <pc:docMk/>
            <pc:sldMk cId="3734540333" sldId="293"/>
            <ac:spMk id="3" creationId="{E5A74EE1-50CD-3461-2409-E8610D6A7956}"/>
          </ac:spMkLst>
        </pc:spChg>
        <pc:spChg chg="mod">
          <ac:chgData name="Bezawada, Krishna" userId="994378f7-8e67-4d6d-8d31-a378c9d5eca5" providerId="ADAL" clId="{70C9E5F4-2460-4A5C-AE46-BB48CF0D6108}" dt="2022-11-10T02:20:47.833" v="3364" actId="207"/>
          <ac:spMkLst>
            <pc:docMk/>
            <pc:sldMk cId="3734540333" sldId="293"/>
            <ac:spMk id="4" creationId="{2FD17AB9-ACED-7419-EF3C-A2174B3AE9FE}"/>
          </ac:spMkLst>
        </pc:spChg>
        <pc:spChg chg="mod">
          <ac:chgData name="Bezawada, Krishna" userId="994378f7-8e67-4d6d-8d31-a378c9d5eca5" providerId="ADAL" clId="{70C9E5F4-2460-4A5C-AE46-BB48CF0D6108}" dt="2022-11-10T02:20:01.506" v="3360" actId="20577"/>
          <ac:spMkLst>
            <pc:docMk/>
            <pc:sldMk cId="3734540333" sldId="293"/>
            <ac:spMk id="5" creationId="{DC03621A-C17F-F227-ACB8-A8EC5F014B0A}"/>
          </ac:spMkLst>
        </pc:spChg>
        <pc:spChg chg="mod">
          <ac:chgData name="Bezawada, Krishna" userId="994378f7-8e67-4d6d-8d31-a378c9d5eca5" providerId="ADAL" clId="{70C9E5F4-2460-4A5C-AE46-BB48CF0D6108}" dt="2022-11-10T00:38:54.773" v="2495" actId="14100"/>
          <ac:spMkLst>
            <pc:docMk/>
            <pc:sldMk cId="3734540333" sldId="293"/>
            <ac:spMk id="7" creationId="{33DF7F47-F92D-B67C-C3EE-A7253C7024C7}"/>
          </ac:spMkLst>
        </pc:spChg>
        <pc:spChg chg="del mod">
          <ac:chgData name="Bezawada, Krishna" userId="994378f7-8e67-4d6d-8d31-a378c9d5eca5" providerId="ADAL" clId="{70C9E5F4-2460-4A5C-AE46-BB48CF0D6108}" dt="2022-11-10T00:38:38.312" v="2491" actId="478"/>
          <ac:spMkLst>
            <pc:docMk/>
            <pc:sldMk cId="3734540333" sldId="293"/>
            <ac:spMk id="12" creationId="{089C56BE-72CA-5658-072E-BF903710F9CB}"/>
          </ac:spMkLst>
        </pc:spChg>
        <pc:spChg chg="add mod">
          <ac:chgData name="Bezawada, Krishna" userId="994378f7-8e67-4d6d-8d31-a378c9d5eca5" providerId="ADAL" clId="{70C9E5F4-2460-4A5C-AE46-BB48CF0D6108}" dt="2022-11-10T02:25:16.708" v="3446" actId="20577"/>
          <ac:spMkLst>
            <pc:docMk/>
            <pc:sldMk cId="3734540333" sldId="293"/>
            <ac:spMk id="14" creationId="{C7D0437F-F54E-5C5D-0912-7E98A1426C72}"/>
          </ac:spMkLst>
        </pc:spChg>
        <pc:spChg chg="del">
          <ac:chgData name="Bezawada, Krishna" userId="994378f7-8e67-4d6d-8d31-a378c9d5eca5" providerId="ADAL" clId="{70C9E5F4-2460-4A5C-AE46-BB48CF0D6108}" dt="2022-11-10T00:38:14.536" v="2488" actId="478"/>
          <ac:spMkLst>
            <pc:docMk/>
            <pc:sldMk cId="3734540333" sldId="293"/>
            <ac:spMk id="18" creationId="{6CB15BC8-635B-08C7-FBAD-547886ABD349}"/>
          </ac:spMkLst>
        </pc:spChg>
        <pc:spChg chg="del">
          <ac:chgData name="Bezawada, Krishna" userId="994378f7-8e67-4d6d-8d31-a378c9d5eca5" providerId="ADAL" clId="{70C9E5F4-2460-4A5C-AE46-BB48CF0D6108}" dt="2022-11-10T00:38:14.536" v="2488" actId="478"/>
          <ac:spMkLst>
            <pc:docMk/>
            <pc:sldMk cId="3734540333" sldId="293"/>
            <ac:spMk id="21" creationId="{699A8B2D-EEBC-4DA5-7E18-EBBFF4DF6448}"/>
          </ac:spMkLst>
        </pc:spChg>
        <pc:spChg chg="mod">
          <ac:chgData name="Bezawada, Krishna" userId="994378f7-8e67-4d6d-8d31-a378c9d5eca5" providerId="ADAL" clId="{70C9E5F4-2460-4A5C-AE46-BB48CF0D6108}" dt="2022-11-10T02:13:40.271" v="3253" actId="255"/>
          <ac:spMkLst>
            <pc:docMk/>
            <pc:sldMk cId="3734540333" sldId="293"/>
            <ac:spMk id="22" creationId="{1E180317-ADFF-0FBB-0652-55BBC3497404}"/>
          </ac:spMkLst>
        </pc:spChg>
        <pc:spChg chg="mod">
          <ac:chgData name="Bezawada, Krishna" userId="994378f7-8e67-4d6d-8d31-a378c9d5eca5" providerId="ADAL" clId="{70C9E5F4-2460-4A5C-AE46-BB48CF0D6108}" dt="2022-11-10T02:18:51.004" v="3349" actId="20577"/>
          <ac:spMkLst>
            <pc:docMk/>
            <pc:sldMk cId="3734540333" sldId="293"/>
            <ac:spMk id="23" creationId="{BD63B327-4385-E25C-0742-AC4AFC823A26}"/>
          </ac:spMkLst>
        </pc:spChg>
        <pc:spChg chg="mod">
          <ac:chgData name="Bezawada, Krishna" userId="994378f7-8e67-4d6d-8d31-a378c9d5eca5" providerId="ADAL" clId="{70C9E5F4-2460-4A5C-AE46-BB48CF0D6108}" dt="2022-11-10T02:18:30.146" v="3341" actId="255"/>
          <ac:spMkLst>
            <pc:docMk/>
            <pc:sldMk cId="3734540333" sldId="293"/>
            <ac:spMk id="24" creationId="{1542E7C0-98C4-B938-9068-C7C01128EBC2}"/>
          </ac:spMkLst>
        </pc:spChg>
        <pc:picChg chg="del">
          <ac:chgData name="Bezawada, Krishna" userId="994378f7-8e67-4d6d-8d31-a378c9d5eca5" providerId="ADAL" clId="{70C9E5F4-2460-4A5C-AE46-BB48CF0D6108}" dt="2022-11-10T00:38:14.536" v="2488" actId="478"/>
          <ac:picMkLst>
            <pc:docMk/>
            <pc:sldMk cId="3734540333" sldId="293"/>
            <ac:picMk id="3" creationId="{0FE0182B-E7C2-2038-6546-7C6E9F83977E}"/>
          </ac:picMkLst>
        </pc:picChg>
        <pc:picChg chg="del">
          <ac:chgData name="Bezawada, Krishna" userId="994378f7-8e67-4d6d-8d31-a378c9d5eca5" providerId="ADAL" clId="{70C9E5F4-2460-4A5C-AE46-BB48CF0D6108}" dt="2022-11-10T00:38:14.536" v="2488" actId="478"/>
          <ac:picMkLst>
            <pc:docMk/>
            <pc:sldMk cId="3734540333" sldId="293"/>
            <ac:picMk id="6" creationId="{A011BC99-F9D9-954F-DADA-B02D4BA8385B}"/>
          </ac:picMkLst>
        </pc:picChg>
        <pc:picChg chg="mod">
          <ac:chgData name="Bezawada, Krishna" userId="994378f7-8e67-4d6d-8d31-a378c9d5eca5" providerId="ADAL" clId="{70C9E5F4-2460-4A5C-AE46-BB48CF0D6108}" dt="2022-11-10T00:41:12.051" v="2504" actId="14100"/>
          <ac:picMkLst>
            <pc:docMk/>
            <pc:sldMk cId="3734540333" sldId="293"/>
            <ac:picMk id="8" creationId="{AA8BCE17-0BB9-D67F-D8AE-738F36A7EE55}"/>
          </ac:picMkLst>
        </pc:picChg>
        <pc:picChg chg="mod">
          <ac:chgData name="Bezawada, Krishna" userId="994378f7-8e67-4d6d-8d31-a378c9d5eca5" providerId="ADAL" clId="{70C9E5F4-2460-4A5C-AE46-BB48CF0D6108}" dt="2022-11-10T00:41:34.769" v="2508" actId="1076"/>
          <ac:picMkLst>
            <pc:docMk/>
            <pc:sldMk cId="3734540333" sldId="293"/>
            <ac:picMk id="9" creationId="{8F883682-24DF-2B7E-9371-525D4B65AC81}"/>
          </ac:picMkLst>
        </pc:picChg>
        <pc:picChg chg="del mod">
          <ac:chgData name="Bezawada, Krishna" userId="994378f7-8e67-4d6d-8d31-a378c9d5eca5" providerId="ADAL" clId="{70C9E5F4-2460-4A5C-AE46-BB48CF0D6108}" dt="2022-11-10T02:24:03.190" v="3404" actId="478"/>
          <ac:picMkLst>
            <pc:docMk/>
            <pc:sldMk cId="3734540333" sldId="293"/>
            <ac:picMk id="11" creationId="{C7B08321-E8DB-79F8-6ABC-B3E38131771F}"/>
          </ac:picMkLst>
        </pc:picChg>
        <pc:picChg chg="add mod">
          <ac:chgData name="Bezawada, Krishna" userId="994378f7-8e67-4d6d-8d31-a378c9d5eca5" providerId="ADAL" clId="{70C9E5F4-2460-4A5C-AE46-BB48CF0D6108}" dt="2022-11-10T02:24:14.354" v="3409" actId="1076"/>
          <ac:picMkLst>
            <pc:docMk/>
            <pc:sldMk cId="3734540333" sldId="293"/>
            <ac:picMk id="13" creationId="{8C94CFE9-60C9-A008-8A18-C8E86F52E493}"/>
          </ac:picMkLst>
        </pc:picChg>
      </pc:sldChg>
      <pc:sldChg chg="addSp delSp modSp add mod modTransition">
        <pc:chgData name="Bezawada, Krishna" userId="994378f7-8e67-4d6d-8d31-a378c9d5eca5" providerId="ADAL" clId="{70C9E5F4-2460-4A5C-AE46-BB48CF0D6108}" dt="2022-11-10T01:07:39.716" v="2643" actId="1076"/>
        <pc:sldMkLst>
          <pc:docMk/>
          <pc:sldMk cId="2818157069" sldId="294"/>
        </pc:sldMkLst>
        <pc:spChg chg="del mod">
          <ac:chgData name="Bezawada, Krishna" userId="994378f7-8e67-4d6d-8d31-a378c9d5eca5" providerId="ADAL" clId="{70C9E5F4-2460-4A5C-AE46-BB48CF0D6108}" dt="2022-11-10T01:01:58.082" v="2602" actId="478"/>
          <ac:spMkLst>
            <pc:docMk/>
            <pc:sldMk cId="2818157069" sldId="294"/>
            <ac:spMk id="2" creationId="{85D2EE1B-9320-B68C-3737-54B497925454}"/>
          </ac:spMkLst>
        </pc:spChg>
        <pc:spChg chg="del">
          <ac:chgData name="Bezawada, Krishna" userId="994378f7-8e67-4d6d-8d31-a378c9d5eca5" providerId="ADAL" clId="{70C9E5F4-2460-4A5C-AE46-BB48CF0D6108}" dt="2022-11-10T01:02:21.701" v="2605" actId="478"/>
          <ac:spMkLst>
            <pc:docMk/>
            <pc:sldMk cId="2818157069" sldId="294"/>
            <ac:spMk id="3" creationId="{C5AFE621-421C-D6FE-1F32-3E19D9E86096}"/>
          </ac:spMkLst>
        </pc:spChg>
        <pc:spChg chg="del">
          <ac:chgData name="Bezawada, Krishna" userId="994378f7-8e67-4d6d-8d31-a378c9d5eca5" providerId="ADAL" clId="{70C9E5F4-2460-4A5C-AE46-BB48CF0D6108}" dt="2022-11-10T01:02:11.945" v="2604" actId="478"/>
          <ac:spMkLst>
            <pc:docMk/>
            <pc:sldMk cId="2818157069" sldId="294"/>
            <ac:spMk id="4" creationId="{BD31C21C-31C4-7EBA-9F03-CA5BC53930A9}"/>
          </ac:spMkLst>
        </pc:spChg>
        <pc:spChg chg="del">
          <ac:chgData name="Bezawada, Krishna" userId="994378f7-8e67-4d6d-8d31-a378c9d5eca5" providerId="ADAL" clId="{70C9E5F4-2460-4A5C-AE46-BB48CF0D6108}" dt="2022-11-10T01:02:11.945" v="2604" actId="478"/>
          <ac:spMkLst>
            <pc:docMk/>
            <pc:sldMk cId="2818157069" sldId="294"/>
            <ac:spMk id="5" creationId="{2F6FB478-2EEE-E0D4-A2F8-A657C7BF49FB}"/>
          </ac:spMkLst>
        </pc:spChg>
        <pc:spChg chg="mod">
          <ac:chgData name="Bezawada, Krishna" userId="994378f7-8e67-4d6d-8d31-a378c9d5eca5" providerId="ADAL" clId="{70C9E5F4-2460-4A5C-AE46-BB48CF0D6108}" dt="2022-11-10T01:06:03.490" v="2626" actId="14100"/>
          <ac:spMkLst>
            <pc:docMk/>
            <pc:sldMk cId="2818157069" sldId="294"/>
            <ac:spMk id="7" creationId="{F7E9B29B-D66B-71BB-842E-0A4D13EC092B}"/>
          </ac:spMkLst>
        </pc:spChg>
        <pc:spChg chg="add del mod">
          <ac:chgData name="Bezawada, Krishna" userId="994378f7-8e67-4d6d-8d31-a378c9d5eca5" providerId="ADAL" clId="{70C9E5F4-2460-4A5C-AE46-BB48CF0D6108}" dt="2022-11-10T01:02:25.315" v="2606" actId="478"/>
          <ac:spMkLst>
            <pc:docMk/>
            <pc:sldMk cId="2818157069" sldId="294"/>
            <ac:spMk id="9" creationId="{C3F8DFB8-008D-8F64-74A7-6B0A41D5F9B2}"/>
          </ac:spMkLst>
        </pc:spChg>
        <pc:spChg chg="add mod">
          <ac:chgData name="Bezawada, Krishna" userId="994378f7-8e67-4d6d-8d31-a378c9d5eca5" providerId="ADAL" clId="{70C9E5F4-2460-4A5C-AE46-BB48CF0D6108}" dt="2022-11-10T01:07:39.716" v="2643" actId="1076"/>
          <ac:spMkLst>
            <pc:docMk/>
            <pc:sldMk cId="2818157069" sldId="294"/>
            <ac:spMk id="10" creationId="{278F671D-F3CD-E922-ADFD-ECACEB98E400}"/>
          </ac:spMkLst>
        </pc:spChg>
        <pc:spChg chg="del">
          <ac:chgData name="Bezawada, Krishna" userId="994378f7-8e67-4d6d-8d31-a378c9d5eca5" providerId="ADAL" clId="{70C9E5F4-2460-4A5C-AE46-BB48CF0D6108}" dt="2022-11-10T01:02:04.180" v="2603" actId="478"/>
          <ac:spMkLst>
            <pc:docMk/>
            <pc:sldMk cId="2818157069" sldId="294"/>
            <ac:spMk id="12" creationId="{08639CA2-85FA-FF95-FA25-B77C9C9693E1}"/>
          </ac:spMkLst>
        </pc:spChg>
        <pc:spChg chg="del">
          <ac:chgData name="Bezawada, Krishna" userId="994378f7-8e67-4d6d-8d31-a378c9d5eca5" providerId="ADAL" clId="{70C9E5F4-2460-4A5C-AE46-BB48CF0D6108}" dt="2022-11-10T01:02:04.180" v="2603" actId="478"/>
          <ac:spMkLst>
            <pc:docMk/>
            <pc:sldMk cId="2818157069" sldId="294"/>
            <ac:spMk id="13" creationId="{01798757-8976-06CA-1C33-0F5B816144F6}"/>
          </ac:spMkLst>
        </pc:spChg>
        <pc:spChg chg="add mod">
          <ac:chgData name="Bezawada, Krishna" userId="994378f7-8e67-4d6d-8d31-a378c9d5eca5" providerId="ADAL" clId="{70C9E5F4-2460-4A5C-AE46-BB48CF0D6108}" dt="2022-11-10T01:07:11.094" v="2637" actId="14100"/>
          <ac:spMkLst>
            <pc:docMk/>
            <pc:sldMk cId="2818157069" sldId="294"/>
            <ac:spMk id="14" creationId="{DB9B28FA-5D09-A3CF-5EBF-C818BF964DE3}"/>
          </ac:spMkLst>
        </pc:spChg>
        <pc:spChg chg="add mod">
          <ac:chgData name="Bezawada, Krishna" userId="994378f7-8e67-4d6d-8d31-a378c9d5eca5" providerId="ADAL" clId="{70C9E5F4-2460-4A5C-AE46-BB48CF0D6108}" dt="2022-11-10T01:07:25.871" v="2640" actId="1076"/>
          <ac:spMkLst>
            <pc:docMk/>
            <pc:sldMk cId="2818157069" sldId="294"/>
            <ac:spMk id="15" creationId="{AE4FEBB3-E0CA-06A0-E46F-2B1D459A7E7F}"/>
          </ac:spMkLst>
        </pc:spChg>
        <pc:spChg chg="add mod">
          <ac:chgData name="Bezawada, Krishna" userId="994378f7-8e67-4d6d-8d31-a378c9d5eca5" providerId="ADAL" clId="{70C9E5F4-2460-4A5C-AE46-BB48CF0D6108}" dt="2022-11-10T01:07:20.069" v="2639" actId="1076"/>
          <ac:spMkLst>
            <pc:docMk/>
            <pc:sldMk cId="2818157069" sldId="294"/>
            <ac:spMk id="16" creationId="{34226817-180C-63E4-40DA-A6954B3FAAA2}"/>
          </ac:spMkLst>
        </pc:spChg>
        <pc:picChg chg="del mod">
          <ac:chgData name="Bezawada, Krishna" userId="994378f7-8e67-4d6d-8d31-a378c9d5eca5" providerId="ADAL" clId="{70C9E5F4-2460-4A5C-AE46-BB48CF0D6108}" dt="2022-11-10T01:04:20.769" v="2622" actId="478"/>
          <ac:picMkLst>
            <pc:docMk/>
            <pc:sldMk cId="2818157069" sldId="294"/>
            <ac:picMk id="6" creationId="{0D4666D7-3422-F20D-D6A7-1D8B03A6EAED}"/>
          </ac:picMkLst>
        </pc:picChg>
      </pc:sldChg>
      <pc:sldChg chg="addSp delSp modSp add mod">
        <pc:chgData name="Bezawada, Krishna" userId="994378f7-8e67-4d6d-8d31-a378c9d5eca5" providerId="ADAL" clId="{70C9E5F4-2460-4A5C-AE46-BB48CF0D6108}" dt="2022-11-10T01:54:02.250" v="3078" actId="208"/>
        <pc:sldMkLst>
          <pc:docMk/>
          <pc:sldMk cId="2879698511" sldId="295"/>
        </pc:sldMkLst>
        <pc:spChg chg="add mod">
          <ac:chgData name="Bezawada, Krishna" userId="994378f7-8e67-4d6d-8d31-a378c9d5eca5" providerId="ADAL" clId="{70C9E5F4-2460-4A5C-AE46-BB48CF0D6108}" dt="2022-11-10T01:24:18.994" v="3063" actId="207"/>
          <ac:spMkLst>
            <pc:docMk/>
            <pc:sldMk cId="2879698511" sldId="295"/>
            <ac:spMk id="2" creationId="{FBA1D5D0-CFC3-0B02-C3FA-17D2CA8CB8B2}"/>
          </ac:spMkLst>
        </pc:spChg>
        <pc:spChg chg="add mod">
          <ac:chgData name="Bezawada, Krishna" userId="994378f7-8e67-4d6d-8d31-a378c9d5eca5" providerId="ADAL" clId="{70C9E5F4-2460-4A5C-AE46-BB48CF0D6108}" dt="2022-11-10T01:24:18.994" v="3063" actId="207"/>
          <ac:spMkLst>
            <pc:docMk/>
            <pc:sldMk cId="2879698511" sldId="295"/>
            <ac:spMk id="3" creationId="{B7FC1A0F-07B0-C272-3EAA-2EA44D0722D6}"/>
          </ac:spMkLst>
        </pc:spChg>
        <pc:spChg chg="add mod">
          <ac:chgData name="Bezawada, Krishna" userId="994378f7-8e67-4d6d-8d31-a378c9d5eca5" providerId="ADAL" clId="{70C9E5F4-2460-4A5C-AE46-BB48CF0D6108}" dt="2022-11-10T01:24:18.994" v="3063" actId="207"/>
          <ac:spMkLst>
            <pc:docMk/>
            <pc:sldMk cId="2879698511" sldId="295"/>
            <ac:spMk id="4" creationId="{06B01AAF-0BE3-6521-7557-735CFAC71D6D}"/>
          </ac:spMkLst>
        </pc:spChg>
        <pc:spChg chg="add mod">
          <ac:chgData name="Bezawada, Krishna" userId="994378f7-8e67-4d6d-8d31-a378c9d5eca5" providerId="ADAL" clId="{70C9E5F4-2460-4A5C-AE46-BB48CF0D6108}" dt="2022-11-10T01:24:18.994" v="3063" actId="207"/>
          <ac:spMkLst>
            <pc:docMk/>
            <pc:sldMk cId="2879698511" sldId="295"/>
            <ac:spMk id="5" creationId="{4EC47294-BCE2-1AE8-3F43-3673313DD7C9}"/>
          </ac:spMkLst>
        </pc:spChg>
        <pc:spChg chg="add mod ord">
          <ac:chgData name="Bezawada, Krishna" userId="994378f7-8e67-4d6d-8d31-a378c9d5eca5" providerId="ADAL" clId="{70C9E5F4-2460-4A5C-AE46-BB48CF0D6108}" dt="2022-11-10T01:54:02.250" v="3078" actId="208"/>
          <ac:spMkLst>
            <pc:docMk/>
            <pc:sldMk cId="2879698511" sldId="295"/>
            <ac:spMk id="6" creationId="{8C7850A4-188F-78DE-2FF7-3778A14DAF03}"/>
          </ac:spMkLst>
        </pc:spChg>
        <pc:spChg chg="mod">
          <ac:chgData name="Bezawada, Krishna" userId="994378f7-8e67-4d6d-8d31-a378c9d5eca5" providerId="ADAL" clId="{70C9E5F4-2460-4A5C-AE46-BB48CF0D6108}" dt="2022-11-10T01:24:18.994" v="3063" actId="207"/>
          <ac:spMkLst>
            <pc:docMk/>
            <pc:sldMk cId="2879698511" sldId="295"/>
            <ac:spMk id="7" creationId="{F7E9B29B-D66B-71BB-842E-0A4D13EC092B}"/>
          </ac:spMkLst>
        </pc:spChg>
        <pc:spChg chg="add mod ord">
          <ac:chgData name="Bezawada, Krishna" userId="994378f7-8e67-4d6d-8d31-a378c9d5eca5" providerId="ADAL" clId="{70C9E5F4-2460-4A5C-AE46-BB48CF0D6108}" dt="2022-11-10T01:53:43.086" v="3073" actId="208"/>
          <ac:spMkLst>
            <pc:docMk/>
            <pc:sldMk cId="2879698511" sldId="295"/>
            <ac:spMk id="8" creationId="{B2DB485F-1E92-8996-F8A4-C31E728DF65E}"/>
          </ac:spMkLst>
        </pc:spChg>
        <pc:spChg chg="add mod ord">
          <ac:chgData name="Bezawada, Krishna" userId="994378f7-8e67-4d6d-8d31-a378c9d5eca5" providerId="ADAL" clId="{70C9E5F4-2460-4A5C-AE46-BB48CF0D6108}" dt="2022-11-10T01:53:54.272" v="3076" actId="208"/>
          <ac:spMkLst>
            <pc:docMk/>
            <pc:sldMk cId="2879698511" sldId="295"/>
            <ac:spMk id="9" creationId="{2338AF9A-14BD-1EC3-FF70-5C847073EE99}"/>
          </ac:spMkLst>
        </pc:spChg>
        <pc:spChg chg="del">
          <ac:chgData name="Bezawada, Krishna" userId="994378f7-8e67-4d6d-8d31-a378c9d5eca5" providerId="ADAL" clId="{70C9E5F4-2460-4A5C-AE46-BB48CF0D6108}" dt="2022-11-10T01:12:21.153" v="2680" actId="478"/>
          <ac:spMkLst>
            <pc:docMk/>
            <pc:sldMk cId="2879698511" sldId="295"/>
            <ac:spMk id="10" creationId="{278F671D-F3CD-E922-ADFD-ECACEB98E400}"/>
          </ac:spMkLst>
        </pc:spChg>
        <pc:spChg chg="add mod ord">
          <ac:chgData name="Bezawada, Krishna" userId="994378f7-8e67-4d6d-8d31-a378c9d5eca5" providerId="ADAL" clId="{70C9E5F4-2460-4A5C-AE46-BB48CF0D6108}" dt="2022-11-10T01:53:58.521" v="3077" actId="208"/>
          <ac:spMkLst>
            <pc:docMk/>
            <pc:sldMk cId="2879698511" sldId="295"/>
            <ac:spMk id="11" creationId="{3416E2B4-AB2D-6039-665E-7AA2EDF51986}"/>
          </ac:spMkLst>
        </pc:spChg>
        <pc:spChg chg="add mod ord">
          <ac:chgData name="Bezawada, Krishna" userId="994378f7-8e67-4d6d-8d31-a378c9d5eca5" providerId="ADAL" clId="{70C9E5F4-2460-4A5C-AE46-BB48CF0D6108}" dt="2022-11-10T01:53:50.581" v="3075" actId="208"/>
          <ac:spMkLst>
            <pc:docMk/>
            <pc:sldMk cId="2879698511" sldId="295"/>
            <ac:spMk id="12" creationId="{14B2BB68-BB7D-4490-7C17-5824CF6F731F}"/>
          </ac:spMkLst>
        </pc:spChg>
        <pc:spChg chg="add mod ord">
          <ac:chgData name="Bezawada, Krishna" userId="994378f7-8e67-4d6d-8d31-a378c9d5eca5" providerId="ADAL" clId="{70C9E5F4-2460-4A5C-AE46-BB48CF0D6108}" dt="2022-11-10T01:53:46.813" v="3074" actId="208"/>
          <ac:spMkLst>
            <pc:docMk/>
            <pc:sldMk cId="2879698511" sldId="295"/>
            <ac:spMk id="13" creationId="{94D62DF1-D438-C3B1-EA7E-507931DB8F06}"/>
          </ac:spMkLst>
        </pc:spChg>
        <pc:spChg chg="mod">
          <ac:chgData name="Bezawada, Krishna" userId="994378f7-8e67-4d6d-8d31-a378c9d5eca5" providerId="ADAL" clId="{70C9E5F4-2460-4A5C-AE46-BB48CF0D6108}" dt="2022-11-10T01:24:18.994" v="3063" actId="207"/>
          <ac:spMkLst>
            <pc:docMk/>
            <pc:sldMk cId="2879698511" sldId="295"/>
            <ac:spMk id="14" creationId="{DB9B28FA-5D09-A3CF-5EBF-C818BF964DE3}"/>
          </ac:spMkLst>
        </pc:spChg>
        <pc:spChg chg="mod">
          <ac:chgData name="Bezawada, Krishna" userId="994378f7-8e67-4d6d-8d31-a378c9d5eca5" providerId="ADAL" clId="{70C9E5F4-2460-4A5C-AE46-BB48CF0D6108}" dt="2022-11-10T01:24:18.994" v="3063" actId="207"/>
          <ac:spMkLst>
            <pc:docMk/>
            <pc:sldMk cId="2879698511" sldId="295"/>
            <ac:spMk id="15" creationId="{AE4FEBB3-E0CA-06A0-E46F-2B1D459A7E7F}"/>
          </ac:spMkLst>
        </pc:spChg>
        <pc:spChg chg="del mod">
          <ac:chgData name="Bezawada, Krishna" userId="994378f7-8e67-4d6d-8d31-a378c9d5eca5" providerId="ADAL" clId="{70C9E5F4-2460-4A5C-AE46-BB48CF0D6108}" dt="2022-11-10T01:18:15.549" v="2851" actId="478"/>
          <ac:spMkLst>
            <pc:docMk/>
            <pc:sldMk cId="2879698511" sldId="295"/>
            <ac:spMk id="16" creationId="{34226817-180C-63E4-40DA-A6954B3FAAA2}"/>
          </ac:spMkLst>
        </pc:spChg>
      </pc:sldChg>
      <pc:sldChg chg="addSp delSp modSp add mod setBg">
        <pc:chgData name="Bezawada, Krishna" userId="994378f7-8e67-4d6d-8d31-a378c9d5eca5" providerId="ADAL" clId="{70C9E5F4-2460-4A5C-AE46-BB48CF0D6108}" dt="2022-11-10T03:23:48.798" v="4294" actId="207"/>
        <pc:sldMkLst>
          <pc:docMk/>
          <pc:sldMk cId="489409113" sldId="296"/>
        </pc:sldMkLst>
        <pc:spChg chg="del">
          <ac:chgData name="Bezawada, Krishna" userId="994378f7-8e67-4d6d-8d31-a378c9d5eca5" providerId="ADAL" clId="{70C9E5F4-2460-4A5C-AE46-BB48CF0D6108}" dt="2022-11-10T03:00:02.276" v="3663" actId="478"/>
          <ac:spMkLst>
            <pc:docMk/>
            <pc:sldMk cId="489409113" sldId="296"/>
            <ac:spMk id="4" creationId="{794A74BC-42D9-5AA3-D802-6BF6622C0063}"/>
          </ac:spMkLst>
        </pc:spChg>
        <pc:spChg chg="del mod">
          <ac:chgData name="Bezawada, Krishna" userId="994378f7-8e67-4d6d-8d31-a378c9d5eca5" providerId="ADAL" clId="{70C9E5F4-2460-4A5C-AE46-BB48CF0D6108}" dt="2022-11-10T03:00:02.276" v="3663" actId="478"/>
          <ac:spMkLst>
            <pc:docMk/>
            <pc:sldMk cId="489409113" sldId="296"/>
            <ac:spMk id="5" creationId="{70CAE1B6-44F0-CDE8-D833-9C354E2BDC52}"/>
          </ac:spMkLst>
        </pc:spChg>
        <pc:spChg chg="del mod">
          <ac:chgData name="Bezawada, Krishna" userId="994378f7-8e67-4d6d-8d31-a378c9d5eca5" providerId="ADAL" clId="{70C9E5F4-2460-4A5C-AE46-BB48CF0D6108}" dt="2022-11-10T03:00:02.276" v="3663" actId="478"/>
          <ac:spMkLst>
            <pc:docMk/>
            <pc:sldMk cId="489409113" sldId="296"/>
            <ac:spMk id="6" creationId="{499A713E-3928-1B33-D391-EBC45DB6032C}"/>
          </ac:spMkLst>
        </pc:spChg>
        <pc:spChg chg="mod">
          <ac:chgData name="Bezawada, Krishna" userId="994378f7-8e67-4d6d-8d31-a378c9d5eca5" providerId="ADAL" clId="{70C9E5F4-2460-4A5C-AE46-BB48CF0D6108}" dt="2022-11-10T03:00:49.422" v="3670" actId="1076"/>
          <ac:spMkLst>
            <pc:docMk/>
            <pc:sldMk cId="489409113" sldId="296"/>
            <ac:spMk id="7" creationId="{2EC85BDD-DE15-A2E6-B939-C68F290E9103}"/>
          </ac:spMkLst>
        </pc:spChg>
        <pc:spChg chg="del">
          <ac:chgData name="Bezawada, Krishna" userId="994378f7-8e67-4d6d-8d31-a378c9d5eca5" providerId="ADAL" clId="{70C9E5F4-2460-4A5C-AE46-BB48CF0D6108}" dt="2022-11-10T03:00:23.128" v="3664" actId="478"/>
          <ac:spMkLst>
            <pc:docMk/>
            <pc:sldMk cId="489409113" sldId="296"/>
            <ac:spMk id="13" creationId="{09C41011-E172-7C4F-FB99-695262A3111A}"/>
          </ac:spMkLst>
        </pc:spChg>
        <pc:spChg chg="del">
          <ac:chgData name="Bezawada, Krishna" userId="994378f7-8e67-4d6d-8d31-a378c9d5eca5" providerId="ADAL" clId="{70C9E5F4-2460-4A5C-AE46-BB48CF0D6108}" dt="2022-11-10T03:00:23.128" v="3664" actId="478"/>
          <ac:spMkLst>
            <pc:docMk/>
            <pc:sldMk cId="489409113" sldId="296"/>
            <ac:spMk id="15" creationId="{C12781AB-6022-1FB9-1039-E6CE0F6CF9F5}"/>
          </ac:spMkLst>
        </pc:spChg>
        <pc:spChg chg="del mod">
          <ac:chgData name="Bezawada, Krishna" userId="994378f7-8e67-4d6d-8d31-a378c9d5eca5" providerId="ADAL" clId="{70C9E5F4-2460-4A5C-AE46-BB48CF0D6108}" dt="2022-11-10T03:03:52.691" v="3992" actId="478"/>
          <ac:spMkLst>
            <pc:docMk/>
            <pc:sldMk cId="489409113" sldId="296"/>
            <ac:spMk id="16" creationId="{CC09DBEA-819E-F3BB-3246-058B4F5B666A}"/>
          </ac:spMkLst>
        </pc:spChg>
        <pc:spChg chg="add mod">
          <ac:chgData name="Bezawada, Krishna" userId="994378f7-8e67-4d6d-8d31-a378c9d5eca5" providerId="ADAL" clId="{70C9E5F4-2460-4A5C-AE46-BB48CF0D6108}" dt="2022-11-10T03:11:09.531" v="4185" actId="207"/>
          <ac:spMkLst>
            <pc:docMk/>
            <pc:sldMk cId="489409113" sldId="296"/>
            <ac:spMk id="18" creationId="{C2FC46DC-0599-B540-EDC3-F53AEBBFD14A}"/>
          </ac:spMkLst>
        </pc:spChg>
        <pc:spChg chg="mod ord">
          <ac:chgData name="Bezawada, Krishna" userId="994378f7-8e67-4d6d-8d31-a378c9d5eca5" providerId="ADAL" clId="{70C9E5F4-2460-4A5C-AE46-BB48CF0D6108}" dt="2022-11-10T03:08:55.655" v="4042" actId="167"/>
          <ac:spMkLst>
            <pc:docMk/>
            <pc:sldMk cId="489409113" sldId="296"/>
            <ac:spMk id="19" creationId="{76D9F1FC-1C54-AEF5-3A7F-02BFF3858F59}"/>
          </ac:spMkLst>
        </pc:spChg>
        <pc:spChg chg="add mod">
          <ac:chgData name="Bezawada, Krishna" userId="994378f7-8e67-4d6d-8d31-a378c9d5eca5" providerId="ADAL" clId="{70C9E5F4-2460-4A5C-AE46-BB48CF0D6108}" dt="2022-11-10T03:11:09.531" v="4185" actId="207"/>
          <ac:spMkLst>
            <pc:docMk/>
            <pc:sldMk cId="489409113" sldId="296"/>
            <ac:spMk id="20" creationId="{3B1945CA-3E98-B8CF-D2A3-94CB51670E98}"/>
          </ac:spMkLst>
        </pc:spChg>
        <pc:spChg chg="add mod">
          <ac:chgData name="Bezawada, Krishna" userId="994378f7-8e67-4d6d-8d31-a378c9d5eca5" providerId="ADAL" clId="{70C9E5F4-2460-4A5C-AE46-BB48CF0D6108}" dt="2022-11-10T03:11:09.531" v="4185" actId="207"/>
          <ac:spMkLst>
            <pc:docMk/>
            <pc:sldMk cId="489409113" sldId="296"/>
            <ac:spMk id="21" creationId="{EDE62919-0E3B-BA74-59B1-72AB21686F04}"/>
          </ac:spMkLst>
        </pc:spChg>
        <pc:spChg chg="add mod">
          <ac:chgData name="Bezawada, Krishna" userId="994378f7-8e67-4d6d-8d31-a378c9d5eca5" providerId="ADAL" clId="{70C9E5F4-2460-4A5C-AE46-BB48CF0D6108}" dt="2022-11-10T03:11:09.531" v="4185" actId="207"/>
          <ac:spMkLst>
            <pc:docMk/>
            <pc:sldMk cId="489409113" sldId="296"/>
            <ac:spMk id="22" creationId="{79C5F54D-9F25-8C28-7BF5-CAFE9FEC7BB3}"/>
          </ac:spMkLst>
        </pc:spChg>
        <pc:spChg chg="add mod">
          <ac:chgData name="Bezawada, Krishna" userId="994378f7-8e67-4d6d-8d31-a378c9d5eca5" providerId="ADAL" clId="{70C9E5F4-2460-4A5C-AE46-BB48CF0D6108}" dt="2022-11-10T03:11:09.531" v="4185" actId="207"/>
          <ac:spMkLst>
            <pc:docMk/>
            <pc:sldMk cId="489409113" sldId="296"/>
            <ac:spMk id="23" creationId="{61859601-6996-4A61-884D-0EAEAE9D7200}"/>
          </ac:spMkLst>
        </pc:spChg>
        <pc:picChg chg="del mod">
          <ac:chgData name="Bezawada, Krishna" userId="994378f7-8e67-4d6d-8d31-a378c9d5eca5" providerId="ADAL" clId="{70C9E5F4-2460-4A5C-AE46-BB48CF0D6108}" dt="2022-11-10T03:15:44.249" v="4269" actId="478"/>
          <ac:picMkLst>
            <pc:docMk/>
            <pc:sldMk cId="489409113" sldId="296"/>
            <ac:picMk id="2" creationId="{4F6EA6BB-9BF6-FE73-D2E5-A9A6D80DEF4C}"/>
          </ac:picMkLst>
        </pc:picChg>
        <pc:picChg chg="add del mod ord">
          <ac:chgData name="Bezawada, Krishna" userId="994378f7-8e67-4d6d-8d31-a378c9d5eca5" providerId="ADAL" clId="{70C9E5F4-2460-4A5C-AE46-BB48CF0D6108}" dt="2022-11-10T03:20:26.581" v="4273" actId="478"/>
          <ac:picMkLst>
            <pc:docMk/>
            <pc:sldMk cId="489409113" sldId="296"/>
            <ac:picMk id="3" creationId="{45280525-B2AA-86A7-2472-4D6345C755B6}"/>
          </ac:picMkLst>
        </pc:picChg>
        <pc:picChg chg="add del mod">
          <ac:chgData name="Bezawada, Krishna" userId="994378f7-8e67-4d6d-8d31-a378c9d5eca5" providerId="ADAL" clId="{70C9E5F4-2460-4A5C-AE46-BB48CF0D6108}" dt="2022-11-10T03:20:24.194" v="4272" actId="478"/>
          <ac:picMkLst>
            <pc:docMk/>
            <pc:sldMk cId="489409113" sldId="296"/>
            <ac:picMk id="8" creationId="{6841E48E-60F5-C507-7393-CB969026841A}"/>
          </ac:picMkLst>
        </pc:picChg>
        <pc:picChg chg="del">
          <ac:chgData name="Bezawada, Krishna" userId="994378f7-8e67-4d6d-8d31-a378c9d5eca5" providerId="ADAL" clId="{70C9E5F4-2460-4A5C-AE46-BB48CF0D6108}" dt="2022-11-10T03:00:02.276" v="3663" actId="478"/>
          <ac:picMkLst>
            <pc:docMk/>
            <pc:sldMk cId="489409113" sldId="296"/>
            <ac:picMk id="9" creationId="{09448755-099D-34A0-F3F5-215EB1414A2C}"/>
          </ac:picMkLst>
        </pc:picChg>
        <pc:picChg chg="del mod">
          <ac:chgData name="Bezawada, Krishna" userId="994378f7-8e67-4d6d-8d31-a378c9d5eca5" providerId="ADAL" clId="{70C9E5F4-2460-4A5C-AE46-BB48CF0D6108}" dt="2022-11-10T03:00:02.276" v="3663" actId="478"/>
          <ac:picMkLst>
            <pc:docMk/>
            <pc:sldMk cId="489409113" sldId="296"/>
            <ac:picMk id="10" creationId="{D8DDF9AE-ACD8-B3FF-A71E-6EDBC9AD0D72}"/>
          </ac:picMkLst>
        </pc:picChg>
        <pc:picChg chg="del">
          <ac:chgData name="Bezawada, Krishna" userId="994378f7-8e67-4d6d-8d31-a378c9d5eca5" providerId="ADAL" clId="{70C9E5F4-2460-4A5C-AE46-BB48CF0D6108}" dt="2022-11-10T03:00:02.276" v="3663" actId="478"/>
          <ac:picMkLst>
            <pc:docMk/>
            <pc:sldMk cId="489409113" sldId="296"/>
            <ac:picMk id="11" creationId="{C8A66F09-F60C-2DF9-950A-B13B1CA60DAB}"/>
          </ac:picMkLst>
        </pc:picChg>
        <pc:picChg chg="mod">
          <ac:chgData name="Bezawada, Krishna" userId="994378f7-8e67-4d6d-8d31-a378c9d5eca5" providerId="ADAL" clId="{70C9E5F4-2460-4A5C-AE46-BB48CF0D6108}" dt="2022-11-10T03:00:49.422" v="3670" actId="1076"/>
          <ac:picMkLst>
            <pc:docMk/>
            <pc:sldMk cId="489409113" sldId="296"/>
            <ac:picMk id="12" creationId="{34CC4668-EB87-1C3A-2A73-70036C6FA228}"/>
          </ac:picMkLst>
        </pc:picChg>
        <pc:picChg chg="add del mod">
          <ac:chgData name="Bezawada, Krishna" userId="994378f7-8e67-4d6d-8d31-a378c9d5eca5" providerId="ADAL" clId="{70C9E5F4-2460-4A5C-AE46-BB48CF0D6108}" dt="2022-11-10T03:20:28.521" v="4274" actId="478"/>
          <ac:picMkLst>
            <pc:docMk/>
            <pc:sldMk cId="489409113" sldId="296"/>
            <ac:picMk id="17" creationId="{DC1FDF97-BCD6-B068-F3DF-9A2725CC3B41}"/>
          </ac:picMkLst>
        </pc:picChg>
        <pc:picChg chg="add mod ord">
          <ac:chgData name="Bezawada, Krishna" userId="994378f7-8e67-4d6d-8d31-a378c9d5eca5" providerId="ADAL" clId="{70C9E5F4-2460-4A5C-AE46-BB48CF0D6108}" dt="2022-11-10T03:23:48.798" v="4294" actId="207"/>
          <ac:picMkLst>
            <pc:docMk/>
            <pc:sldMk cId="489409113" sldId="296"/>
            <ac:picMk id="24" creationId="{B30A6FFC-ADAD-B0DE-051E-DEC3430E3C94}"/>
          </ac:picMkLst>
        </pc:picChg>
        <pc:picChg chg="add mod ord">
          <ac:chgData name="Bezawada, Krishna" userId="994378f7-8e67-4d6d-8d31-a378c9d5eca5" providerId="ADAL" clId="{70C9E5F4-2460-4A5C-AE46-BB48CF0D6108}" dt="2022-11-10T03:23:48.798" v="4294" actId="207"/>
          <ac:picMkLst>
            <pc:docMk/>
            <pc:sldMk cId="489409113" sldId="296"/>
            <ac:picMk id="25" creationId="{90A7DDFD-B8ED-207E-B0A9-97EDFB8D61CC}"/>
          </ac:picMkLst>
        </pc:picChg>
        <pc:cxnChg chg="del">
          <ac:chgData name="Bezawada, Krishna" userId="994378f7-8e67-4d6d-8d31-a378c9d5eca5" providerId="ADAL" clId="{70C9E5F4-2460-4A5C-AE46-BB48CF0D6108}" dt="2022-11-10T03:00:23.128" v="3664" actId="478"/>
          <ac:cxnSpMkLst>
            <pc:docMk/>
            <pc:sldMk cId="489409113" sldId="296"/>
            <ac:cxnSpMk id="14" creationId="{C26C3225-3B18-D1EB-FC39-34F9EE3FBD0A}"/>
          </ac:cxnSpMkLst>
        </pc:cxnChg>
      </pc:sldChg>
      <pc:sldChg chg="addSp delSp modSp add mod">
        <pc:chgData name="Bezawada, Krishna" userId="994378f7-8e67-4d6d-8d31-a378c9d5eca5" providerId="ADAL" clId="{70C9E5F4-2460-4A5C-AE46-BB48CF0D6108}" dt="2022-11-10T03:27:28.085" v="4441" actId="121"/>
        <pc:sldMkLst>
          <pc:docMk/>
          <pc:sldMk cId="819795020" sldId="297"/>
        </pc:sldMkLst>
        <pc:spChg chg="add mod">
          <ac:chgData name="Bezawada, Krishna" userId="994378f7-8e67-4d6d-8d31-a378c9d5eca5" providerId="ADAL" clId="{70C9E5F4-2460-4A5C-AE46-BB48CF0D6108}" dt="2022-11-10T03:27:28.085" v="4441" actId="121"/>
          <ac:spMkLst>
            <pc:docMk/>
            <pc:sldMk cId="819795020" sldId="297"/>
            <ac:spMk id="6" creationId="{2973DA99-D4EF-918F-D922-1E83D4B95C5D}"/>
          </ac:spMkLst>
        </pc:spChg>
        <pc:spChg chg="del">
          <ac:chgData name="Bezawada, Krishna" userId="994378f7-8e67-4d6d-8d31-a378c9d5eca5" providerId="ADAL" clId="{70C9E5F4-2460-4A5C-AE46-BB48CF0D6108}" dt="2022-11-10T03:16:46.271" v="4270" actId="478"/>
          <ac:spMkLst>
            <pc:docMk/>
            <pc:sldMk cId="819795020" sldId="297"/>
            <ac:spMk id="7" creationId="{2EC85BDD-DE15-A2E6-B939-C68F290E9103}"/>
          </ac:spMkLst>
        </pc:spChg>
        <pc:spChg chg="add mod">
          <ac:chgData name="Bezawada, Krishna" userId="994378f7-8e67-4d6d-8d31-a378c9d5eca5" providerId="ADAL" clId="{70C9E5F4-2460-4A5C-AE46-BB48CF0D6108}" dt="2022-11-10T03:27:28.085" v="4441" actId="121"/>
          <ac:spMkLst>
            <pc:docMk/>
            <pc:sldMk cId="819795020" sldId="297"/>
            <ac:spMk id="9" creationId="{9A0C8767-74CA-91CE-F332-2C9B67F41088}"/>
          </ac:spMkLst>
        </pc:spChg>
        <pc:spChg chg="add mod">
          <ac:chgData name="Bezawada, Krishna" userId="994378f7-8e67-4d6d-8d31-a378c9d5eca5" providerId="ADAL" clId="{70C9E5F4-2460-4A5C-AE46-BB48CF0D6108}" dt="2022-11-10T03:27:28.085" v="4441" actId="121"/>
          <ac:spMkLst>
            <pc:docMk/>
            <pc:sldMk cId="819795020" sldId="297"/>
            <ac:spMk id="10" creationId="{77456EC3-E447-80F2-8B43-068D565A97F4}"/>
          </ac:spMkLst>
        </pc:spChg>
        <pc:spChg chg="add mod">
          <ac:chgData name="Bezawada, Krishna" userId="994378f7-8e67-4d6d-8d31-a378c9d5eca5" providerId="ADAL" clId="{70C9E5F4-2460-4A5C-AE46-BB48CF0D6108}" dt="2022-11-10T03:27:28.085" v="4441" actId="121"/>
          <ac:spMkLst>
            <pc:docMk/>
            <pc:sldMk cId="819795020" sldId="297"/>
            <ac:spMk id="11" creationId="{E4208C06-A60F-7D39-6505-D740255A3C1D}"/>
          </ac:spMkLst>
        </pc:spChg>
        <pc:spChg chg="add mod">
          <ac:chgData name="Bezawada, Krishna" userId="994378f7-8e67-4d6d-8d31-a378c9d5eca5" providerId="ADAL" clId="{70C9E5F4-2460-4A5C-AE46-BB48CF0D6108}" dt="2022-11-10T03:27:28.085" v="4441" actId="121"/>
          <ac:spMkLst>
            <pc:docMk/>
            <pc:sldMk cId="819795020" sldId="297"/>
            <ac:spMk id="13" creationId="{D9171633-6589-E396-3B85-7CC5B6474A96}"/>
          </ac:spMkLst>
        </pc:spChg>
        <pc:spChg chg="mod">
          <ac:chgData name="Bezawada, Krishna" userId="994378f7-8e67-4d6d-8d31-a378c9d5eca5" providerId="ADAL" clId="{70C9E5F4-2460-4A5C-AE46-BB48CF0D6108}" dt="2022-11-10T03:27:19.543" v="4440" actId="14100"/>
          <ac:spMkLst>
            <pc:docMk/>
            <pc:sldMk cId="819795020" sldId="297"/>
            <ac:spMk id="18" creationId="{C2FC46DC-0599-B540-EDC3-F53AEBBFD14A}"/>
          </ac:spMkLst>
        </pc:spChg>
        <pc:spChg chg="mod">
          <ac:chgData name="Bezawada, Krishna" userId="994378f7-8e67-4d6d-8d31-a378c9d5eca5" providerId="ADAL" clId="{70C9E5F4-2460-4A5C-AE46-BB48CF0D6108}" dt="2022-11-10T03:14:07.630" v="4229" actId="14100"/>
          <ac:spMkLst>
            <pc:docMk/>
            <pc:sldMk cId="819795020" sldId="297"/>
            <ac:spMk id="19" creationId="{76D9F1FC-1C54-AEF5-3A7F-02BFF3858F59}"/>
          </ac:spMkLst>
        </pc:spChg>
        <pc:spChg chg="mod">
          <ac:chgData name="Bezawada, Krishna" userId="994378f7-8e67-4d6d-8d31-a378c9d5eca5" providerId="ADAL" clId="{70C9E5F4-2460-4A5C-AE46-BB48CF0D6108}" dt="2022-11-10T03:27:19.543" v="4440" actId="14100"/>
          <ac:spMkLst>
            <pc:docMk/>
            <pc:sldMk cId="819795020" sldId="297"/>
            <ac:spMk id="20" creationId="{3B1945CA-3E98-B8CF-D2A3-94CB51670E98}"/>
          </ac:spMkLst>
        </pc:spChg>
        <pc:spChg chg="mod">
          <ac:chgData name="Bezawada, Krishna" userId="994378f7-8e67-4d6d-8d31-a378c9d5eca5" providerId="ADAL" clId="{70C9E5F4-2460-4A5C-AE46-BB48CF0D6108}" dt="2022-11-10T03:27:19.543" v="4440" actId="14100"/>
          <ac:spMkLst>
            <pc:docMk/>
            <pc:sldMk cId="819795020" sldId="297"/>
            <ac:spMk id="21" creationId="{EDE62919-0E3B-BA74-59B1-72AB21686F04}"/>
          </ac:spMkLst>
        </pc:spChg>
        <pc:spChg chg="mod">
          <ac:chgData name="Bezawada, Krishna" userId="994378f7-8e67-4d6d-8d31-a378c9d5eca5" providerId="ADAL" clId="{70C9E5F4-2460-4A5C-AE46-BB48CF0D6108}" dt="2022-11-10T03:27:19.543" v="4440" actId="14100"/>
          <ac:spMkLst>
            <pc:docMk/>
            <pc:sldMk cId="819795020" sldId="297"/>
            <ac:spMk id="22" creationId="{79C5F54D-9F25-8C28-7BF5-CAFE9FEC7BB3}"/>
          </ac:spMkLst>
        </pc:spChg>
        <pc:spChg chg="mod">
          <ac:chgData name="Bezawada, Krishna" userId="994378f7-8e67-4d6d-8d31-a378c9d5eca5" providerId="ADAL" clId="{70C9E5F4-2460-4A5C-AE46-BB48CF0D6108}" dt="2022-11-10T03:27:19.543" v="4440" actId="14100"/>
          <ac:spMkLst>
            <pc:docMk/>
            <pc:sldMk cId="819795020" sldId="297"/>
            <ac:spMk id="23" creationId="{61859601-6996-4A61-884D-0EAEAE9D7200}"/>
          </ac:spMkLst>
        </pc:spChg>
        <pc:picChg chg="del">
          <ac:chgData name="Bezawada, Krishna" userId="994378f7-8e67-4d6d-8d31-a378c9d5eca5" providerId="ADAL" clId="{70C9E5F4-2460-4A5C-AE46-BB48CF0D6108}" dt="2022-11-10T03:16:48.444" v="4271" actId="478"/>
          <ac:picMkLst>
            <pc:docMk/>
            <pc:sldMk cId="819795020" sldId="297"/>
            <ac:picMk id="2" creationId="{4F6EA6BB-9BF6-FE73-D2E5-A9A6D80DEF4C}"/>
          </ac:picMkLst>
        </pc:picChg>
        <pc:picChg chg="del mod">
          <ac:chgData name="Bezawada, Krishna" userId="994378f7-8e67-4d6d-8d31-a378c9d5eca5" providerId="ADAL" clId="{70C9E5F4-2460-4A5C-AE46-BB48CF0D6108}" dt="2022-11-10T03:20:37.005" v="4277" actId="478"/>
          <ac:picMkLst>
            <pc:docMk/>
            <pc:sldMk cId="819795020" sldId="297"/>
            <ac:picMk id="3" creationId="{45280525-B2AA-86A7-2472-4D6345C755B6}"/>
          </ac:picMkLst>
        </pc:picChg>
        <pc:picChg chg="add mod">
          <ac:chgData name="Bezawada, Krishna" userId="994378f7-8e67-4d6d-8d31-a378c9d5eca5" providerId="ADAL" clId="{70C9E5F4-2460-4A5C-AE46-BB48CF0D6108}" dt="2022-11-10T03:24:19.784" v="4300" actId="1076"/>
          <ac:picMkLst>
            <pc:docMk/>
            <pc:sldMk cId="819795020" sldId="297"/>
            <ac:picMk id="4" creationId="{30FE75D4-8A7C-8FD1-4EEB-7E9C564A1F85}"/>
          </ac:picMkLst>
        </pc:picChg>
        <pc:picChg chg="add mod">
          <ac:chgData name="Bezawada, Krishna" userId="994378f7-8e67-4d6d-8d31-a378c9d5eca5" providerId="ADAL" clId="{70C9E5F4-2460-4A5C-AE46-BB48CF0D6108}" dt="2022-11-10T03:24:24.630" v="4301" actId="1076"/>
          <ac:picMkLst>
            <pc:docMk/>
            <pc:sldMk cId="819795020" sldId="297"/>
            <ac:picMk id="5" creationId="{8B2E342D-B7AA-B5F9-2953-8AA9D798CFA0}"/>
          </ac:picMkLst>
        </pc:picChg>
        <pc:picChg chg="del mod">
          <ac:chgData name="Bezawada, Krishna" userId="994378f7-8e67-4d6d-8d31-a378c9d5eca5" providerId="ADAL" clId="{70C9E5F4-2460-4A5C-AE46-BB48CF0D6108}" dt="2022-11-10T03:20:32.739" v="4275" actId="478"/>
          <ac:picMkLst>
            <pc:docMk/>
            <pc:sldMk cId="819795020" sldId="297"/>
            <ac:picMk id="8" creationId="{6841E48E-60F5-C507-7393-CB969026841A}"/>
          </ac:picMkLst>
        </pc:picChg>
        <pc:picChg chg="del">
          <ac:chgData name="Bezawada, Krishna" userId="994378f7-8e67-4d6d-8d31-a378c9d5eca5" providerId="ADAL" clId="{70C9E5F4-2460-4A5C-AE46-BB48CF0D6108}" dt="2022-11-10T03:16:46.271" v="4270" actId="478"/>
          <ac:picMkLst>
            <pc:docMk/>
            <pc:sldMk cId="819795020" sldId="297"/>
            <ac:picMk id="12" creationId="{34CC4668-EB87-1C3A-2A73-70036C6FA228}"/>
          </ac:picMkLst>
        </pc:picChg>
        <pc:picChg chg="del mod">
          <ac:chgData name="Bezawada, Krishna" userId="994378f7-8e67-4d6d-8d31-a378c9d5eca5" providerId="ADAL" clId="{70C9E5F4-2460-4A5C-AE46-BB48CF0D6108}" dt="2022-11-10T03:20:37.005" v="4277" actId="478"/>
          <ac:picMkLst>
            <pc:docMk/>
            <pc:sldMk cId="819795020" sldId="297"/>
            <ac:picMk id="17" creationId="{DC1FDF97-BCD6-B068-F3DF-9A2725CC3B41}"/>
          </ac:picMkLst>
        </pc:picChg>
      </pc:sldChg>
    </pc:docChg>
  </pc:docChgLst>
  <pc:docChgLst>
    <pc:chgData name="Bezawada, Krishna" userId="994378f7-8e67-4d6d-8d31-a378c9d5eca5" providerId="ADAL" clId="{5AF4480F-C39D-491D-B698-DEF331B7D6C6}"/>
    <pc:docChg chg="undo redo custSel addSld delSld modSld sldOrd">
      <pc:chgData name="Bezawada, Krishna" userId="994378f7-8e67-4d6d-8d31-a378c9d5eca5" providerId="ADAL" clId="{5AF4480F-C39D-491D-B698-DEF331B7D6C6}" dt="2022-11-09T22:25:34.708" v="1094" actId="478"/>
      <pc:docMkLst>
        <pc:docMk/>
      </pc:docMkLst>
      <pc:sldChg chg="delSp mod">
        <pc:chgData name="Bezawada, Krishna" userId="994378f7-8e67-4d6d-8d31-a378c9d5eca5" providerId="ADAL" clId="{5AF4480F-C39D-491D-B698-DEF331B7D6C6}" dt="2022-11-09T21:32:38.137" v="831" actId="478"/>
        <pc:sldMkLst>
          <pc:docMk/>
          <pc:sldMk cId="4179708129" sldId="256"/>
        </pc:sldMkLst>
        <pc:spChg chg="del">
          <ac:chgData name="Bezawada, Krishna" userId="994378f7-8e67-4d6d-8d31-a378c9d5eca5" providerId="ADAL" clId="{5AF4480F-C39D-491D-B698-DEF331B7D6C6}" dt="2022-11-09T21:32:38.137" v="831" actId="478"/>
          <ac:spMkLst>
            <pc:docMk/>
            <pc:sldMk cId="4179708129" sldId="256"/>
            <ac:spMk id="10" creationId="{2D5A4D29-1BD5-C340-2AF5-85AE9004A87E}"/>
          </ac:spMkLst>
        </pc:spChg>
      </pc:sldChg>
      <pc:sldChg chg="ord">
        <pc:chgData name="Bezawada, Krishna" userId="994378f7-8e67-4d6d-8d31-a378c9d5eca5" providerId="ADAL" clId="{5AF4480F-C39D-491D-B698-DEF331B7D6C6}" dt="2022-11-09T19:50:12.579" v="407"/>
        <pc:sldMkLst>
          <pc:docMk/>
          <pc:sldMk cId="208480497" sldId="259"/>
        </pc:sldMkLst>
      </pc:sldChg>
      <pc:sldChg chg="ord">
        <pc:chgData name="Bezawada, Krishna" userId="994378f7-8e67-4d6d-8d31-a378c9d5eca5" providerId="ADAL" clId="{5AF4480F-C39D-491D-B698-DEF331B7D6C6}" dt="2022-11-09T15:47:35.767" v="82"/>
        <pc:sldMkLst>
          <pc:docMk/>
          <pc:sldMk cId="1526498167" sldId="260"/>
        </pc:sldMkLst>
      </pc:sldChg>
      <pc:sldChg chg="addSp delSp modSp mod ord">
        <pc:chgData name="Bezawada, Krishna" userId="994378f7-8e67-4d6d-8d31-a378c9d5eca5" providerId="ADAL" clId="{5AF4480F-C39D-491D-B698-DEF331B7D6C6}" dt="2022-11-09T16:49:07.748" v="106"/>
        <pc:sldMkLst>
          <pc:docMk/>
          <pc:sldMk cId="2611416502" sldId="261"/>
        </pc:sldMkLst>
        <pc:spChg chg="mod">
          <ac:chgData name="Bezawada, Krishna" userId="994378f7-8e67-4d6d-8d31-a378c9d5eca5" providerId="ADAL" clId="{5AF4480F-C39D-491D-B698-DEF331B7D6C6}" dt="2022-11-09T16:45:15.649" v="85" actId="21"/>
          <ac:spMkLst>
            <pc:docMk/>
            <pc:sldMk cId="2611416502" sldId="261"/>
            <ac:spMk id="2" creationId="{D726A8DE-D0E0-79F9-631E-77AC99891417}"/>
          </ac:spMkLst>
        </pc:spChg>
        <pc:spChg chg="add del">
          <ac:chgData name="Bezawada, Krishna" userId="994378f7-8e67-4d6d-8d31-a378c9d5eca5" providerId="ADAL" clId="{5AF4480F-C39D-491D-B698-DEF331B7D6C6}" dt="2022-11-09T16:46:03.699" v="98" actId="21"/>
          <ac:spMkLst>
            <pc:docMk/>
            <pc:sldMk cId="2611416502" sldId="261"/>
            <ac:spMk id="3" creationId="{1FDE6F86-C42A-C971-F781-4FF946ED6949}"/>
          </ac:spMkLst>
        </pc:spChg>
        <pc:spChg chg="add del mod">
          <ac:chgData name="Bezawada, Krishna" userId="994378f7-8e67-4d6d-8d31-a378c9d5eca5" providerId="ADAL" clId="{5AF4480F-C39D-491D-B698-DEF331B7D6C6}" dt="2022-11-09T16:46:03.699" v="98" actId="21"/>
          <ac:spMkLst>
            <pc:docMk/>
            <pc:sldMk cId="2611416502" sldId="261"/>
            <ac:spMk id="5" creationId="{F7130D90-2433-CFB5-3593-C242DB1E52A9}"/>
          </ac:spMkLst>
        </pc:spChg>
      </pc:sldChg>
      <pc:sldChg chg="addSp delSp modSp mod">
        <pc:chgData name="Bezawada, Krishna" userId="994378f7-8e67-4d6d-8d31-a378c9d5eca5" providerId="ADAL" clId="{5AF4480F-C39D-491D-B698-DEF331B7D6C6}" dt="2022-11-09T22:25:34.708" v="1094" actId="478"/>
        <pc:sldMkLst>
          <pc:docMk/>
          <pc:sldMk cId="1165670214" sldId="267"/>
        </pc:sldMkLst>
        <pc:spChg chg="add del mod">
          <ac:chgData name="Bezawada, Krishna" userId="994378f7-8e67-4d6d-8d31-a378c9d5eca5" providerId="ADAL" clId="{5AF4480F-C39D-491D-B698-DEF331B7D6C6}" dt="2022-11-09T22:25:34.708" v="1094" actId="478"/>
          <ac:spMkLst>
            <pc:docMk/>
            <pc:sldMk cId="1165670214" sldId="267"/>
            <ac:spMk id="5" creationId="{358B53B0-A966-7B62-D315-60E27F4D4CC4}"/>
          </ac:spMkLst>
        </pc:spChg>
      </pc:sldChg>
      <pc:sldChg chg="addSp delSp modSp mod modTransition">
        <pc:chgData name="Bezawada, Krishna" userId="994378f7-8e67-4d6d-8d31-a378c9d5eca5" providerId="ADAL" clId="{5AF4480F-C39D-491D-B698-DEF331B7D6C6}" dt="2022-11-09T22:24:14.198" v="1033" actId="113"/>
        <pc:sldMkLst>
          <pc:docMk/>
          <pc:sldMk cId="1268780284" sldId="279"/>
        </pc:sldMkLst>
        <pc:spChg chg="add del mod">
          <ac:chgData name="Bezawada, Krishna" userId="994378f7-8e67-4d6d-8d31-a378c9d5eca5" providerId="ADAL" clId="{5AF4480F-C39D-491D-B698-DEF331B7D6C6}" dt="2022-11-09T17:25:07.773" v="187"/>
          <ac:spMkLst>
            <pc:docMk/>
            <pc:sldMk cId="1268780284" sldId="279"/>
            <ac:spMk id="2" creationId="{D2C134DD-90EE-E684-8219-6355D9F50EA1}"/>
          </ac:spMkLst>
        </pc:spChg>
        <pc:spChg chg="add mod">
          <ac:chgData name="Bezawada, Krishna" userId="994378f7-8e67-4d6d-8d31-a378c9d5eca5" providerId="ADAL" clId="{5AF4480F-C39D-491D-B698-DEF331B7D6C6}" dt="2022-11-09T17:25:25.233" v="189" actId="1076"/>
          <ac:spMkLst>
            <pc:docMk/>
            <pc:sldMk cId="1268780284" sldId="279"/>
            <ac:spMk id="3" creationId="{2E9D4F4F-D429-5E25-1608-7312D2297D6E}"/>
          </ac:spMkLst>
        </pc:spChg>
        <pc:spChg chg="mod modVis">
          <ac:chgData name="Bezawada, Krishna" userId="994378f7-8e67-4d6d-8d31-a378c9d5eca5" providerId="ADAL" clId="{5AF4480F-C39D-491D-B698-DEF331B7D6C6}" dt="2022-11-09T17:24:35.849" v="181" actId="14430"/>
          <ac:spMkLst>
            <pc:docMk/>
            <pc:sldMk cId="1268780284" sldId="279"/>
            <ac:spMk id="16" creationId="{CC09DBEA-819E-F3BB-3246-058B4F5B666A}"/>
          </ac:spMkLst>
        </pc:spChg>
        <pc:spChg chg="mod">
          <ac:chgData name="Bezawada, Krishna" userId="994378f7-8e67-4d6d-8d31-a378c9d5eca5" providerId="ADAL" clId="{5AF4480F-C39D-491D-B698-DEF331B7D6C6}" dt="2022-11-09T22:24:14.198" v="1033" actId="113"/>
          <ac:spMkLst>
            <pc:docMk/>
            <pc:sldMk cId="1268780284" sldId="279"/>
            <ac:spMk id="19" creationId="{76D9F1FC-1C54-AEF5-3A7F-02BFF3858F59}"/>
          </ac:spMkLst>
        </pc:spChg>
        <pc:spChg chg="del mod modVis">
          <ac:chgData name="Bezawada, Krishna" userId="994378f7-8e67-4d6d-8d31-a378c9d5eca5" providerId="ADAL" clId="{5AF4480F-C39D-491D-B698-DEF331B7D6C6}" dt="2022-11-09T17:24:56.272" v="185" actId="478"/>
          <ac:spMkLst>
            <pc:docMk/>
            <pc:sldMk cId="1268780284" sldId="279"/>
            <ac:spMk id="20" creationId="{AC512FAE-2DF6-9F8D-7731-8B3E46F76C57}"/>
          </ac:spMkLst>
        </pc:spChg>
        <pc:picChg chg="mod modVis">
          <ac:chgData name="Bezawada, Krishna" userId="994378f7-8e67-4d6d-8d31-a378c9d5eca5" providerId="ADAL" clId="{5AF4480F-C39D-491D-B698-DEF331B7D6C6}" dt="2022-11-09T17:24:38.235" v="182" actId="14430"/>
          <ac:picMkLst>
            <pc:docMk/>
            <pc:sldMk cId="1268780284" sldId="279"/>
            <ac:picMk id="17" creationId="{72361B5A-2B88-7F97-D0D3-C27124BDBD98}"/>
          </ac:picMkLst>
        </pc:picChg>
      </pc:sldChg>
      <pc:sldChg chg="modSp mod">
        <pc:chgData name="Bezawada, Krishna" userId="994378f7-8e67-4d6d-8d31-a378c9d5eca5" providerId="ADAL" clId="{5AF4480F-C39D-491D-B698-DEF331B7D6C6}" dt="2022-11-09T22:24:18.453" v="1034" actId="113"/>
        <pc:sldMkLst>
          <pc:docMk/>
          <pc:sldMk cId="928928535" sldId="280"/>
        </pc:sldMkLst>
        <pc:spChg chg="mod">
          <ac:chgData name="Bezawada, Krishna" userId="994378f7-8e67-4d6d-8d31-a378c9d5eca5" providerId="ADAL" clId="{5AF4480F-C39D-491D-B698-DEF331B7D6C6}" dt="2022-11-09T22:24:18.453" v="1034" actId="113"/>
          <ac:spMkLst>
            <pc:docMk/>
            <pc:sldMk cId="928928535" sldId="280"/>
            <ac:spMk id="19" creationId="{76D9F1FC-1C54-AEF5-3A7F-02BFF3858F59}"/>
          </ac:spMkLst>
        </pc:spChg>
        <pc:spChg chg="mod">
          <ac:chgData name="Bezawada, Krishna" userId="994378f7-8e67-4d6d-8d31-a378c9d5eca5" providerId="ADAL" clId="{5AF4480F-C39D-491D-B698-DEF331B7D6C6}" dt="2022-11-09T17:21:39.945" v="172" actId="20577"/>
          <ac:spMkLst>
            <pc:docMk/>
            <pc:sldMk cId="928928535" sldId="280"/>
            <ac:spMk id="20" creationId="{AC512FAE-2DF6-9F8D-7731-8B3E46F76C57}"/>
          </ac:spMkLst>
        </pc:spChg>
      </pc:sldChg>
      <pc:sldChg chg="modSp mod">
        <pc:chgData name="Bezawada, Krishna" userId="994378f7-8e67-4d6d-8d31-a378c9d5eca5" providerId="ADAL" clId="{5AF4480F-C39D-491D-B698-DEF331B7D6C6}" dt="2022-11-09T22:24:22.341" v="1035" actId="113"/>
        <pc:sldMkLst>
          <pc:docMk/>
          <pc:sldMk cId="1539079611" sldId="281"/>
        </pc:sldMkLst>
        <pc:spChg chg="mod">
          <ac:chgData name="Bezawada, Krishna" userId="994378f7-8e67-4d6d-8d31-a378c9d5eca5" providerId="ADAL" clId="{5AF4480F-C39D-491D-B698-DEF331B7D6C6}" dt="2022-11-09T22:24:22.341" v="1035" actId="113"/>
          <ac:spMkLst>
            <pc:docMk/>
            <pc:sldMk cId="1539079611" sldId="281"/>
            <ac:spMk id="19" creationId="{76D9F1FC-1C54-AEF5-3A7F-02BFF3858F59}"/>
          </ac:spMkLst>
        </pc:spChg>
      </pc:sldChg>
      <pc:sldChg chg="addSp modSp mod">
        <pc:chgData name="Bezawada, Krishna" userId="994378f7-8e67-4d6d-8d31-a378c9d5eca5" providerId="ADAL" clId="{5AF4480F-C39D-491D-B698-DEF331B7D6C6}" dt="2022-11-09T22:24:29.237" v="1038" actId="113"/>
        <pc:sldMkLst>
          <pc:docMk/>
          <pc:sldMk cId="3303837860" sldId="282"/>
        </pc:sldMkLst>
        <pc:spChg chg="add mod">
          <ac:chgData name="Bezawada, Krishna" userId="994378f7-8e67-4d6d-8d31-a378c9d5eca5" providerId="ADAL" clId="{5AF4480F-C39D-491D-B698-DEF331B7D6C6}" dt="2022-11-09T17:20:09.631" v="121" actId="207"/>
          <ac:spMkLst>
            <pc:docMk/>
            <pc:sldMk cId="3303837860" sldId="282"/>
            <ac:spMk id="2" creationId="{EEC0C0AE-2F00-DB8B-4C32-13A4702EF57B}"/>
          </ac:spMkLst>
        </pc:spChg>
        <pc:spChg chg="mod">
          <ac:chgData name="Bezawada, Krishna" userId="994378f7-8e67-4d6d-8d31-a378c9d5eca5" providerId="ADAL" clId="{5AF4480F-C39D-491D-B698-DEF331B7D6C6}" dt="2022-11-09T22:24:29.237" v="1038" actId="113"/>
          <ac:spMkLst>
            <pc:docMk/>
            <pc:sldMk cId="3303837860" sldId="282"/>
            <ac:spMk id="19" creationId="{76D9F1FC-1C54-AEF5-3A7F-02BFF3858F59}"/>
          </ac:spMkLst>
        </pc:spChg>
      </pc:sldChg>
      <pc:sldChg chg="addSp modSp mod">
        <pc:chgData name="Bezawada, Krishna" userId="994378f7-8e67-4d6d-8d31-a378c9d5eca5" providerId="ADAL" clId="{5AF4480F-C39D-491D-B698-DEF331B7D6C6}" dt="2022-11-09T22:24:35.613" v="1039" actId="113"/>
        <pc:sldMkLst>
          <pc:docMk/>
          <pc:sldMk cId="1274969198" sldId="283"/>
        </pc:sldMkLst>
        <pc:spChg chg="add mod">
          <ac:chgData name="Bezawada, Krishna" userId="994378f7-8e67-4d6d-8d31-a378c9d5eca5" providerId="ADAL" clId="{5AF4480F-C39D-491D-B698-DEF331B7D6C6}" dt="2022-11-09T17:20:43.974" v="129" actId="207"/>
          <ac:spMkLst>
            <pc:docMk/>
            <pc:sldMk cId="1274969198" sldId="283"/>
            <ac:spMk id="2" creationId="{1FDABE65-01DB-70A8-6AD2-3B2C0D8E5A00}"/>
          </ac:spMkLst>
        </pc:spChg>
        <pc:spChg chg="mod">
          <ac:chgData name="Bezawada, Krishna" userId="994378f7-8e67-4d6d-8d31-a378c9d5eca5" providerId="ADAL" clId="{5AF4480F-C39D-491D-B698-DEF331B7D6C6}" dt="2022-11-09T17:20:31.185" v="124" actId="1076"/>
          <ac:spMkLst>
            <pc:docMk/>
            <pc:sldMk cId="1274969198" sldId="283"/>
            <ac:spMk id="7" creationId="{2EC85BDD-DE15-A2E6-B939-C68F290E9103}"/>
          </ac:spMkLst>
        </pc:spChg>
        <pc:spChg chg="mod">
          <ac:chgData name="Bezawada, Krishna" userId="994378f7-8e67-4d6d-8d31-a378c9d5eca5" providerId="ADAL" clId="{5AF4480F-C39D-491D-B698-DEF331B7D6C6}" dt="2022-11-09T22:24:35.613" v="1039" actId="113"/>
          <ac:spMkLst>
            <pc:docMk/>
            <pc:sldMk cId="1274969198" sldId="283"/>
            <ac:spMk id="19" creationId="{76D9F1FC-1C54-AEF5-3A7F-02BFF3858F59}"/>
          </ac:spMkLst>
        </pc:spChg>
      </pc:sldChg>
      <pc:sldChg chg="addSp delSp modSp mod modNotesTx">
        <pc:chgData name="Bezawada, Krishna" userId="994378f7-8e67-4d6d-8d31-a378c9d5eca5" providerId="ADAL" clId="{5AF4480F-C39D-491D-B698-DEF331B7D6C6}" dt="2022-11-09T20:31:20.503" v="514" actId="20577"/>
        <pc:sldMkLst>
          <pc:docMk/>
          <pc:sldMk cId="3436344533" sldId="284"/>
        </pc:sldMkLst>
        <pc:spChg chg="add del mod">
          <ac:chgData name="Bezawada, Krishna" userId="994378f7-8e67-4d6d-8d31-a378c9d5eca5" providerId="ADAL" clId="{5AF4480F-C39D-491D-B698-DEF331B7D6C6}" dt="2022-11-09T20:29:51.172" v="477" actId="478"/>
          <ac:spMkLst>
            <pc:docMk/>
            <pc:sldMk cId="3436344533" sldId="284"/>
            <ac:spMk id="2" creationId="{D4B9FC5D-3444-1E89-C948-38A7455AF72F}"/>
          </ac:spMkLst>
        </pc:spChg>
        <pc:spChg chg="mod">
          <ac:chgData name="Bezawada, Krishna" userId="994378f7-8e67-4d6d-8d31-a378c9d5eca5" providerId="ADAL" clId="{5AF4480F-C39D-491D-B698-DEF331B7D6C6}" dt="2022-11-09T17:23:32.730" v="180" actId="207"/>
          <ac:spMkLst>
            <pc:docMk/>
            <pc:sldMk cId="3436344533" sldId="284"/>
            <ac:spMk id="22" creationId="{34BD46FD-7A4C-7029-15C2-3F232D566554}"/>
          </ac:spMkLst>
        </pc:spChg>
        <pc:spChg chg="mod">
          <ac:chgData name="Bezawada, Krishna" userId="994378f7-8e67-4d6d-8d31-a378c9d5eca5" providerId="ADAL" clId="{5AF4480F-C39D-491D-B698-DEF331B7D6C6}" dt="2022-11-09T17:23:32.730" v="180" actId="207"/>
          <ac:spMkLst>
            <pc:docMk/>
            <pc:sldMk cId="3436344533" sldId="284"/>
            <ac:spMk id="26" creationId="{F7F8DE65-4F35-8050-30EE-C32D78CDCC6C}"/>
          </ac:spMkLst>
        </pc:spChg>
        <pc:spChg chg="mod">
          <ac:chgData name="Bezawada, Krishna" userId="994378f7-8e67-4d6d-8d31-a378c9d5eca5" providerId="ADAL" clId="{5AF4480F-C39D-491D-B698-DEF331B7D6C6}" dt="2022-11-09T17:23:32.730" v="180" actId="207"/>
          <ac:spMkLst>
            <pc:docMk/>
            <pc:sldMk cId="3436344533" sldId="284"/>
            <ac:spMk id="27" creationId="{0B442CB2-1D03-4C7B-8BDC-F307519C07A3}"/>
          </ac:spMkLst>
        </pc:spChg>
        <pc:spChg chg="mod">
          <ac:chgData name="Bezawada, Krishna" userId="994378f7-8e67-4d6d-8d31-a378c9d5eca5" providerId="ADAL" clId="{5AF4480F-C39D-491D-B698-DEF331B7D6C6}" dt="2022-11-09T17:23:32.730" v="180" actId="207"/>
          <ac:spMkLst>
            <pc:docMk/>
            <pc:sldMk cId="3436344533" sldId="284"/>
            <ac:spMk id="28" creationId="{EC1D81E5-B56C-2B00-50A0-D94071BA9699}"/>
          </ac:spMkLst>
        </pc:spChg>
        <pc:spChg chg="mod">
          <ac:chgData name="Bezawada, Krishna" userId="994378f7-8e67-4d6d-8d31-a378c9d5eca5" providerId="ADAL" clId="{5AF4480F-C39D-491D-B698-DEF331B7D6C6}" dt="2022-11-09T17:23:32.730" v="180" actId="207"/>
          <ac:spMkLst>
            <pc:docMk/>
            <pc:sldMk cId="3436344533" sldId="284"/>
            <ac:spMk id="29" creationId="{1FF76C68-2857-913C-A7C5-1E930B389836}"/>
          </ac:spMkLst>
        </pc:spChg>
        <pc:spChg chg="mod">
          <ac:chgData name="Bezawada, Krishna" userId="994378f7-8e67-4d6d-8d31-a378c9d5eca5" providerId="ADAL" clId="{5AF4480F-C39D-491D-B698-DEF331B7D6C6}" dt="2022-11-09T17:23:32.730" v="180" actId="207"/>
          <ac:spMkLst>
            <pc:docMk/>
            <pc:sldMk cId="3436344533" sldId="284"/>
            <ac:spMk id="30" creationId="{8E305BCD-49FB-F6D6-9B58-FF669C83DB77}"/>
          </ac:spMkLst>
        </pc:spChg>
      </pc:sldChg>
      <pc:sldChg chg="addSp delSp modSp mod modNotesTx">
        <pc:chgData name="Bezawada, Krishna" userId="994378f7-8e67-4d6d-8d31-a378c9d5eca5" providerId="ADAL" clId="{5AF4480F-C39D-491D-B698-DEF331B7D6C6}" dt="2022-11-09T21:13:22.255" v="830" actId="1076"/>
        <pc:sldMkLst>
          <pc:docMk/>
          <pc:sldMk cId="3661120485" sldId="285"/>
        </pc:sldMkLst>
        <pc:spChg chg="add mod">
          <ac:chgData name="Bezawada, Krishna" userId="994378f7-8e67-4d6d-8d31-a378c9d5eca5" providerId="ADAL" clId="{5AF4480F-C39D-491D-B698-DEF331B7D6C6}" dt="2022-11-09T17:23:25.827" v="179" actId="207"/>
          <ac:spMkLst>
            <pc:docMk/>
            <pc:sldMk cId="3661120485" sldId="285"/>
            <ac:spMk id="2" creationId="{96BD61E9-386F-FABC-0DE2-6464A0F62482}"/>
          </ac:spMkLst>
        </pc:spChg>
        <pc:spChg chg="add mod">
          <ac:chgData name="Bezawada, Krishna" userId="994378f7-8e67-4d6d-8d31-a378c9d5eca5" providerId="ADAL" clId="{5AF4480F-C39D-491D-B698-DEF331B7D6C6}" dt="2022-11-09T17:23:25.827" v="179" actId="207"/>
          <ac:spMkLst>
            <pc:docMk/>
            <pc:sldMk cId="3661120485" sldId="285"/>
            <ac:spMk id="3" creationId="{F6CA51EF-612D-6BB7-6402-0F4F9FC20C53}"/>
          </ac:spMkLst>
        </pc:spChg>
        <pc:spChg chg="add mod">
          <ac:chgData name="Bezawada, Krishna" userId="994378f7-8e67-4d6d-8d31-a378c9d5eca5" providerId="ADAL" clId="{5AF4480F-C39D-491D-B698-DEF331B7D6C6}" dt="2022-11-09T17:23:25.827" v="179" actId="207"/>
          <ac:spMkLst>
            <pc:docMk/>
            <pc:sldMk cId="3661120485" sldId="285"/>
            <ac:spMk id="4" creationId="{A739E8CB-DE3A-7345-C8A9-FCE83CF227E2}"/>
          </ac:spMkLst>
        </pc:spChg>
        <pc:spChg chg="del mod">
          <ac:chgData name="Bezawada, Krishna" userId="994378f7-8e67-4d6d-8d31-a378c9d5eca5" providerId="ADAL" clId="{5AF4480F-C39D-491D-B698-DEF331B7D6C6}" dt="2022-11-09T15:32:09.207" v="6"/>
          <ac:spMkLst>
            <pc:docMk/>
            <pc:sldMk cId="3661120485" sldId="285"/>
            <ac:spMk id="5" creationId="{2F6FB478-2EEE-E0D4-A2F8-A657C7BF49FB}"/>
          </ac:spMkLst>
        </pc:spChg>
        <pc:spChg chg="add del mod">
          <ac:chgData name="Bezawada, Krishna" userId="994378f7-8e67-4d6d-8d31-a378c9d5eca5" providerId="ADAL" clId="{5AF4480F-C39D-491D-B698-DEF331B7D6C6}" dt="2022-11-09T15:37:53.659" v="58" actId="478"/>
          <ac:spMkLst>
            <pc:docMk/>
            <pc:sldMk cId="3661120485" sldId="285"/>
            <ac:spMk id="6" creationId="{AF69C041-72B5-9E9D-2D49-CB94A6EC58CA}"/>
          </ac:spMkLst>
        </pc:spChg>
        <pc:spChg chg="add mod">
          <ac:chgData name="Bezawada, Krishna" userId="994378f7-8e67-4d6d-8d31-a378c9d5eca5" providerId="ADAL" clId="{5AF4480F-C39D-491D-B698-DEF331B7D6C6}" dt="2022-11-09T15:38:09.580" v="63" actId="207"/>
          <ac:spMkLst>
            <pc:docMk/>
            <pc:sldMk cId="3661120485" sldId="285"/>
            <ac:spMk id="7" creationId="{5D6B7206-506C-47F8-13EF-C14F8AB666A4}"/>
          </ac:spMkLst>
        </pc:spChg>
        <pc:spChg chg="add mod">
          <ac:chgData name="Bezawada, Krishna" userId="994378f7-8e67-4d6d-8d31-a378c9d5eca5" providerId="ADAL" clId="{5AF4480F-C39D-491D-B698-DEF331B7D6C6}" dt="2022-11-09T21:11:44.263" v="828" actId="1076"/>
          <ac:spMkLst>
            <pc:docMk/>
            <pc:sldMk cId="3661120485" sldId="285"/>
            <ac:spMk id="8" creationId="{CD658040-18CB-C291-6168-BF21F7758C1D}"/>
          </ac:spMkLst>
        </pc:spChg>
        <pc:spChg chg="add mod">
          <ac:chgData name="Bezawada, Krishna" userId="994378f7-8e67-4d6d-8d31-a378c9d5eca5" providerId="ADAL" clId="{5AF4480F-C39D-491D-B698-DEF331B7D6C6}" dt="2022-11-09T15:38:35.034" v="67" actId="1076"/>
          <ac:spMkLst>
            <pc:docMk/>
            <pc:sldMk cId="3661120485" sldId="285"/>
            <ac:spMk id="9" creationId="{AD074EFC-C1FF-F1BC-43CA-0668D0007A42}"/>
          </ac:spMkLst>
        </pc:spChg>
        <pc:spChg chg="mod">
          <ac:chgData name="Bezawada, Krishna" userId="994378f7-8e67-4d6d-8d31-a378c9d5eca5" providerId="ADAL" clId="{5AF4480F-C39D-491D-B698-DEF331B7D6C6}" dt="2022-11-09T15:36:39.415" v="44" actId="113"/>
          <ac:spMkLst>
            <pc:docMk/>
            <pc:sldMk cId="3661120485" sldId="285"/>
            <ac:spMk id="10" creationId="{2D5A4D29-1BD5-C340-2AF5-85AE9004A87E}"/>
          </ac:spMkLst>
        </pc:spChg>
        <pc:spChg chg="add del mod">
          <ac:chgData name="Bezawada, Krishna" userId="994378f7-8e67-4d6d-8d31-a378c9d5eca5" providerId="ADAL" clId="{5AF4480F-C39D-491D-B698-DEF331B7D6C6}" dt="2022-11-09T20:33:04.997" v="794"/>
          <ac:spMkLst>
            <pc:docMk/>
            <pc:sldMk cId="3661120485" sldId="285"/>
            <ac:spMk id="11" creationId="{7DA6AEB0-FC37-B8E1-125F-562B85BB7E8F}"/>
          </ac:spMkLst>
        </pc:spChg>
        <pc:spChg chg="add del mod">
          <ac:chgData name="Bezawada, Krishna" userId="994378f7-8e67-4d6d-8d31-a378c9d5eca5" providerId="ADAL" clId="{5AF4480F-C39D-491D-B698-DEF331B7D6C6}" dt="2022-11-09T21:10:49.065" v="811"/>
          <ac:spMkLst>
            <pc:docMk/>
            <pc:sldMk cId="3661120485" sldId="285"/>
            <ac:spMk id="12" creationId="{E246D645-92E7-866B-4AD1-BD92B8416449}"/>
          </ac:spMkLst>
        </pc:spChg>
        <pc:spChg chg="add mod">
          <ac:chgData name="Bezawada, Krishna" userId="994378f7-8e67-4d6d-8d31-a378c9d5eca5" providerId="ADAL" clId="{5AF4480F-C39D-491D-B698-DEF331B7D6C6}" dt="2022-11-09T21:11:10.192" v="817" actId="14100"/>
          <ac:spMkLst>
            <pc:docMk/>
            <pc:sldMk cId="3661120485" sldId="285"/>
            <ac:spMk id="13" creationId="{9D7DBD86-A15C-9665-9FE5-B5D52CEA3D38}"/>
          </ac:spMkLst>
        </pc:spChg>
        <pc:spChg chg="add mod">
          <ac:chgData name="Bezawada, Krishna" userId="994378f7-8e67-4d6d-8d31-a378c9d5eca5" providerId="ADAL" clId="{5AF4480F-C39D-491D-B698-DEF331B7D6C6}" dt="2022-11-09T21:11:37.809" v="826" actId="1076"/>
          <ac:spMkLst>
            <pc:docMk/>
            <pc:sldMk cId="3661120485" sldId="285"/>
            <ac:spMk id="14" creationId="{3AC13FBB-74BF-72D5-3266-CF8B0D6F077A}"/>
          </ac:spMkLst>
        </pc:spChg>
        <pc:spChg chg="mod">
          <ac:chgData name="Bezawada, Krishna" userId="994378f7-8e67-4d6d-8d31-a378c9d5eca5" providerId="ADAL" clId="{5AF4480F-C39D-491D-B698-DEF331B7D6C6}" dt="2022-11-09T17:23:25.827" v="179" actId="207"/>
          <ac:spMkLst>
            <pc:docMk/>
            <pc:sldMk cId="3661120485" sldId="285"/>
            <ac:spMk id="22" creationId="{34BD46FD-7A4C-7029-15C2-3F232D566554}"/>
          </ac:spMkLst>
        </pc:spChg>
        <pc:spChg chg="mod">
          <ac:chgData name="Bezawada, Krishna" userId="994378f7-8e67-4d6d-8d31-a378c9d5eca5" providerId="ADAL" clId="{5AF4480F-C39D-491D-B698-DEF331B7D6C6}" dt="2022-11-09T21:13:22.255" v="830" actId="1076"/>
          <ac:spMkLst>
            <pc:docMk/>
            <pc:sldMk cId="3661120485" sldId="285"/>
            <ac:spMk id="26" creationId="{F7F8DE65-4F35-8050-30EE-C32D78CDCC6C}"/>
          </ac:spMkLst>
        </pc:spChg>
        <pc:spChg chg="add del mod">
          <ac:chgData name="Bezawada, Krishna" userId="994378f7-8e67-4d6d-8d31-a378c9d5eca5" providerId="ADAL" clId="{5AF4480F-C39D-491D-B698-DEF331B7D6C6}" dt="2022-11-09T21:10:56.815" v="814" actId="478"/>
          <ac:spMkLst>
            <pc:docMk/>
            <pc:sldMk cId="3661120485" sldId="285"/>
            <ac:spMk id="27" creationId="{0B442CB2-1D03-4C7B-8BDC-F307519C07A3}"/>
          </ac:spMkLst>
        </pc:spChg>
      </pc:sldChg>
      <pc:sldChg chg="addSp delSp modSp add mod">
        <pc:chgData name="Bezawada, Krishna" userId="994378f7-8e67-4d6d-8d31-a378c9d5eca5" providerId="ADAL" clId="{5AF4480F-C39D-491D-B698-DEF331B7D6C6}" dt="2022-11-09T22:23:15.667" v="1032" actId="478"/>
        <pc:sldMkLst>
          <pc:docMk/>
          <pc:sldMk cId="1935823211" sldId="286"/>
        </pc:sldMkLst>
        <pc:spChg chg="mod">
          <ac:chgData name="Bezawada, Krishna" userId="994378f7-8e67-4d6d-8d31-a378c9d5eca5" providerId="ADAL" clId="{5AF4480F-C39D-491D-B698-DEF331B7D6C6}" dt="2022-11-09T17:23:09.242" v="176" actId="207"/>
          <ac:spMkLst>
            <pc:docMk/>
            <pc:sldMk cId="1935823211" sldId="286"/>
            <ac:spMk id="2" creationId="{96BD61E9-386F-FABC-0DE2-6464A0F62482}"/>
          </ac:spMkLst>
        </pc:spChg>
        <pc:spChg chg="mod">
          <ac:chgData name="Bezawada, Krishna" userId="994378f7-8e67-4d6d-8d31-a378c9d5eca5" providerId="ADAL" clId="{5AF4480F-C39D-491D-B698-DEF331B7D6C6}" dt="2022-11-09T17:23:09.242" v="176" actId="207"/>
          <ac:spMkLst>
            <pc:docMk/>
            <pc:sldMk cId="1935823211" sldId="286"/>
            <ac:spMk id="3" creationId="{F6CA51EF-612D-6BB7-6402-0F4F9FC20C53}"/>
          </ac:spMkLst>
        </pc:spChg>
        <pc:spChg chg="del mod">
          <ac:chgData name="Bezawada, Krishna" userId="994378f7-8e67-4d6d-8d31-a378c9d5eca5" providerId="ADAL" clId="{5AF4480F-C39D-491D-B698-DEF331B7D6C6}" dt="2022-11-09T17:26:40.825" v="190" actId="478"/>
          <ac:spMkLst>
            <pc:docMk/>
            <pc:sldMk cId="1935823211" sldId="286"/>
            <ac:spMk id="4" creationId="{A739E8CB-DE3A-7345-C8A9-FCE83CF227E2}"/>
          </ac:spMkLst>
        </pc:spChg>
        <pc:spChg chg="add mod">
          <ac:chgData name="Bezawada, Krishna" userId="994378f7-8e67-4d6d-8d31-a378c9d5eca5" providerId="ADAL" clId="{5AF4480F-C39D-491D-B698-DEF331B7D6C6}" dt="2022-11-09T15:43:45.227" v="73" actId="20577"/>
          <ac:spMkLst>
            <pc:docMk/>
            <pc:sldMk cId="1935823211" sldId="286"/>
            <ac:spMk id="5" creationId="{0483E8D8-F86B-C041-6D41-6F442A1402B5}"/>
          </ac:spMkLst>
        </pc:spChg>
        <pc:spChg chg="add mod">
          <ac:chgData name="Bezawada, Krishna" userId="994378f7-8e67-4d6d-8d31-a378c9d5eca5" providerId="ADAL" clId="{5AF4480F-C39D-491D-B698-DEF331B7D6C6}" dt="2022-11-09T15:44:17.529" v="79" actId="20577"/>
          <ac:spMkLst>
            <pc:docMk/>
            <pc:sldMk cId="1935823211" sldId="286"/>
            <ac:spMk id="6" creationId="{CFAF126A-E224-1409-60B2-2F9326BCB948}"/>
          </ac:spMkLst>
        </pc:spChg>
        <pc:spChg chg="mod">
          <ac:chgData name="Bezawada, Krishna" userId="994378f7-8e67-4d6d-8d31-a378c9d5eca5" providerId="ADAL" clId="{5AF4480F-C39D-491D-B698-DEF331B7D6C6}" dt="2022-11-09T15:46:43.302" v="80" actId="113"/>
          <ac:spMkLst>
            <pc:docMk/>
            <pc:sldMk cId="1935823211" sldId="286"/>
            <ac:spMk id="10" creationId="{2D5A4D29-1BD5-C340-2AF5-85AE9004A87E}"/>
          </ac:spMkLst>
        </pc:spChg>
        <pc:spChg chg="mod">
          <ac:chgData name="Bezawada, Krishna" userId="994378f7-8e67-4d6d-8d31-a378c9d5eca5" providerId="ADAL" clId="{5AF4480F-C39D-491D-B698-DEF331B7D6C6}" dt="2022-11-09T17:23:14.257" v="177" actId="207"/>
          <ac:spMkLst>
            <pc:docMk/>
            <pc:sldMk cId="1935823211" sldId="286"/>
            <ac:spMk id="22" creationId="{34BD46FD-7A4C-7029-15C2-3F232D566554}"/>
          </ac:spMkLst>
        </pc:spChg>
        <pc:spChg chg="mod">
          <ac:chgData name="Bezawada, Krishna" userId="994378f7-8e67-4d6d-8d31-a378c9d5eca5" providerId="ADAL" clId="{5AF4480F-C39D-491D-B698-DEF331B7D6C6}" dt="2022-11-09T17:23:14.257" v="177" actId="207"/>
          <ac:spMkLst>
            <pc:docMk/>
            <pc:sldMk cId="1935823211" sldId="286"/>
            <ac:spMk id="26" creationId="{F7F8DE65-4F35-8050-30EE-C32D78CDCC6C}"/>
          </ac:spMkLst>
        </pc:spChg>
        <pc:spChg chg="del mod">
          <ac:chgData name="Bezawada, Krishna" userId="994378f7-8e67-4d6d-8d31-a378c9d5eca5" providerId="ADAL" clId="{5AF4480F-C39D-491D-B698-DEF331B7D6C6}" dt="2022-11-09T17:26:41.846" v="191" actId="478"/>
          <ac:spMkLst>
            <pc:docMk/>
            <pc:sldMk cId="1935823211" sldId="286"/>
            <ac:spMk id="27" creationId="{0B442CB2-1D03-4C7B-8BDC-F307519C07A3}"/>
          </ac:spMkLst>
        </pc:spChg>
        <pc:picChg chg="add del mod">
          <ac:chgData name="Bezawada, Krishna" userId="994378f7-8e67-4d6d-8d31-a378c9d5eca5" providerId="ADAL" clId="{5AF4480F-C39D-491D-B698-DEF331B7D6C6}" dt="2022-11-09T22:23:15.667" v="1032" actId="478"/>
          <ac:picMkLst>
            <pc:docMk/>
            <pc:sldMk cId="1935823211" sldId="286"/>
            <ac:picMk id="7" creationId="{AF8C7750-C80C-3941-C069-FA0C93D06DBB}"/>
          </ac:picMkLst>
        </pc:picChg>
      </pc:sldChg>
      <pc:sldChg chg="addSp delSp modSp add mod">
        <pc:chgData name="Bezawada, Krishna" userId="994378f7-8e67-4d6d-8d31-a378c9d5eca5" providerId="ADAL" clId="{5AF4480F-C39D-491D-B698-DEF331B7D6C6}" dt="2022-11-09T19:29:24.137" v="262" actId="207"/>
        <pc:sldMkLst>
          <pc:docMk/>
          <pc:sldMk cId="2189291631" sldId="287"/>
        </pc:sldMkLst>
        <pc:spChg chg="mod">
          <ac:chgData name="Bezawada, Krishna" userId="994378f7-8e67-4d6d-8d31-a378c9d5eca5" providerId="ADAL" clId="{5AF4480F-C39D-491D-B698-DEF331B7D6C6}" dt="2022-11-09T17:23:18.314" v="178" actId="207"/>
          <ac:spMkLst>
            <pc:docMk/>
            <pc:sldMk cId="2189291631" sldId="287"/>
            <ac:spMk id="2" creationId="{96BD61E9-386F-FABC-0DE2-6464A0F62482}"/>
          </ac:spMkLst>
        </pc:spChg>
        <pc:spChg chg="del">
          <ac:chgData name="Bezawada, Krishna" userId="994378f7-8e67-4d6d-8d31-a378c9d5eca5" providerId="ADAL" clId="{5AF4480F-C39D-491D-B698-DEF331B7D6C6}" dt="2022-11-09T16:45:36.131" v="92" actId="478"/>
          <ac:spMkLst>
            <pc:docMk/>
            <pc:sldMk cId="2189291631" sldId="287"/>
            <ac:spMk id="3" creationId="{F6CA51EF-612D-6BB7-6402-0F4F9FC20C53}"/>
          </ac:spMkLst>
        </pc:spChg>
        <pc:spChg chg="del">
          <ac:chgData name="Bezawada, Krishna" userId="994378f7-8e67-4d6d-8d31-a378c9d5eca5" providerId="ADAL" clId="{5AF4480F-C39D-491D-B698-DEF331B7D6C6}" dt="2022-11-09T16:45:36.131" v="92" actId="478"/>
          <ac:spMkLst>
            <pc:docMk/>
            <pc:sldMk cId="2189291631" sldId="287"/>
            <ac:spMk id="4" creationId="{A739E8CB-DE3A-7345-C8A9-FCE83CF227E2}"/>
          </ac:spMkLst>
        </pc:spChg>
        <pc:spChg chg="del">
          <ac:chgData name="Bezawada, Krishna" userId="994378f7-8e67-4d6d-8d31-a378c9d5eca5" providerId="ADAL" clId="{5AF4480F-C39D-491D-B698-DEF331B7D6C6}" dt="2022-11-09T16:45:58.459" v="96" actId="478"/>
          <ac:spMkLst>
            <pc:docMk/>
            <pc:sldMk cId="2189291631" sldId="287"/>
            <ac:spMk id="5" creationId="{0483E8D8-F86B-C041-6D41-6F442A1402B5}"/>
          </ac:spMkLst>
        </pc:spChg>
        <pc:spChg chg="del">
          <ac:chgData name="Bezawada, Krishna" userId="994378f7-8e67-4d6d-8d31-a378c9d5eca5" providerId="ADAL" clId="{5AF4480F-C39D-491D-B698-DEF331B7D6C6}" dt="2022-11-09T16:45:36.131" v="92" actId="478"/>
          <ac:spMkLst>
            <pc:docMk/>
            <pc:sldMk cId="2189291631" sldId="287"/>
            <ac:spMk id="6" creationId="{CFAF126A-E224-1409-60B2-2F9326BCB948}"/>
          </ac:spMkLst>
        </pc:spChg>
        <pc:spChg chg="add mod">
          <ac:chgData name="Bezawada, Krishna" userId="994378f7-8e67-4d6d-8d31-a378c9d5eca5" providerId="ADAL" clId="{5AF4480F-C39D-491D-B698-DEF331B7D6C6}" dt="2022-11-09T16:46:27.040" v="104" actId="207"/>
          <ac:spMkLst>
            <pc:docMk/>
            <pc:sldMk cId="2189291631" sldId="287"/>
            <ac:spMk id="7" creationId="{5800EE25-6FFF-3BF3-9237-2CAE40E84812}"/>
          </ac:spMkLst>
        </pc:spChg>
        <pc:spChg chg="add del mod">
          <ac:chgData name="Bezawada, Krishna" userId="994378f7-8e67-4d6d-8d31-a378c9d5eca5" providerId="ADAL" clId="{5AF4480F-C39D-491D-B698-DEF331B7D6C6}" dt="2022-11-09T16:55:44.882" v="112"/>
          <ac:spMkLst>
            <pc:docMk/>
            <pc:sldMk cId="2189291631" sldId="287"/>
            <ac:spMk id="9" creationId="{21001BD9-B8C2-AA77-6B35-EA127B8224DD}"/>
          </ac:spMkLst>
        </pc:spChg>
        <pc:spChg chg="mod">
          <ac:chgData name="Bezawada, Krishna" userId="994378f7-8e67-4d6d-8d31-a378c9d5eca5" providerId="ADAL" clId="{5AF4480F-C39D-491D-B698-DEF331B7D6C6}" dt="2022-11-09T16:45:26.749" v="91" actId="20577"/>
          <ac:spMkLst>
            <pc:docMk/>
            <pc:sldMk cId="2189291631" sldId="287"/>
            <ac:spMk id="10" creationId="{2D5A4D29-1BD5-C340-2AF5-85AE9004A87E}"/>
          </ac:spMkLst>
        </pc:spChg>
        <pc:spChg chg="add">
          <ac:chgData name="Bezawada, Krishna" userId="994378f7-8e67-4d6d-8d31-a378c9d5eca5" providerId="ADAL" clId="{5AF4480F-C39D-491D-B698-DEF331B7D6C6}" dt="2022-11-09T16:55:45.939" v="113" actId="22"/>
          <ac:spMkLst>
            <pc:docMk/>
            <pc:sldMk cId="2189291631" sldId="287"/>
            <ac:spMk id="12" creationId="{089C56BE-72CA-5658-072E-BF903710F9CB}"/>
          </ac:spMkLst>
        </pc:spChg>
        <pc:spChg chg="add">
          <ac:chgData name="Bezawada, Krishna" userId="994378f7-8e67-4d6d-8d31-a378c9d5eca5" providerId="ADAL" clId="{5AF4480F-C39D-491D-B698-DEF331B7D6C6}" dt="2022-11-09T16:55:50.903" v="114" actId="22"/>
          <ac:spMkLst>
            <pc:docMk/>
            <pc:sldMk cId="2189291631" sldId="287"/>
            <ac:spMk id="14" creationId="{7DDE07A3-1A36-8EC5-4BF4-CD099481415E}"/>
          </ac:spMkLst>
        </pc:spChg>
        <pc:spChg chg="add del">
          <ac:chgData name="Bezawada, Krishna" userId="994378f7-8e67-4d6d-8d31-a378c9d5eca5" providerId="ADAL" clId="{5AF4480F-C39D-491D-B698-DEF331B7D6C6}" dt="2022-11-09T17:10:33.014" v="116" actId="478"/>
          <ac:spMkLst>
            <pc:docMk/>
            <pc:sldMk cId="2189291631" sldId="287"/>
            <ac:spMk id="16" creationId="{2FDE00ED-0059-38A3-FBC8-7F0F91340735}"/>
          </ac:spMkLst>
        </pc:spChg>
        <pc:spChg chg="del">
          <ac:chgData name="Bezawada, Krishna" userId="994378f7-8e67-4d6d-8d31-a378c9d5eca5" providerId="ADAL" clId="{5AF4480F-C39D-491D-B698-DEF331B7D6C6}" dt="2022-11-09T16:45:36.131" v="92" actId="478"/>
          <ac:spMkLst>
            <pc:docMk/>
            <pc:sldMk cId="2189291631" sldId="287"/>
            <ac:spMk id="22" creationId="{34BD46FD-7A4C-7029-15C2-3F232D566554}"/>
          </ac:spMkLst>
        </pc:spChg>
        <pc:spChg chg="del">
          <ac:chgData name="Bezawada, Krishna" userId="994378f7-8e67-4d6d-8d31-a378c9d5eca5" providerId="ADAL" clId="{5AF4480F-C39D-491D-B698-DEF331B7D6C6}" dt="2022-11-09T16:45:36.131" v="92" actId="478"/>
          <ac:spMkLst>
            <pc:docMk/>
            <pc:sldMk cId="2189291631" sldId="287"/>
            <ac:spMk id="26" creationId="{F7F8DE65-4F35-8050-30EE-C32D78CDCC6C}"/>
          </ac:spMkLst>
        </pc:spChg>
        <pc:spChg chg="del">
          <ac:chgData name="Bezawada, Krishna" userId="994378f7-8e67-4d6d-8d31-a378c9d5eca5" providerId="ADAL" clId="{5AF4480F-C39D-491D-B698-DEF331B7D6C6}" dt="2022-11-09T16:45:36.131" v="92" actId="478"/>
          <ac:spMkLst>
            <pc:docMk/>
            <pc:sldMk cId="2189291631" sldId="287"/>
            <ac:spMk id="27" creationId="{0B442CB2-1D03-4C7B-8BDC-F307519C07A3}"/>
          </ac:spMkLst>
        </pc:spChg>
        <pc:picChg chg="add mod">
          <ac:chgData name="Bezawada, Krishna" userId="994378f7-8e67-4d6d-8d31-a378c9d5eca5" providerId="ADAL" clId="{5AF4480F-C39D-491D-B698-DEF331B7D6C6}" dt="2022-11-09T19:29:24.137" v="262" actId="207"/>
          <ac:picMkLst>
            <pc:docMk/>
            <pc:sldMk cId="2189291631" sldId="287"/>
            <ac:picMk id="17" creationId="{3DDB0CBA-7247-3FA6-29DB-858A34D905DD}"/>
          </ac:picMkLst>
        </pc:picChg>
        <pc:picChg chg="add mod">
          <ac:chgData name="Bezawada, Krishna" userId="994378f7-8e67-4d6d-8d31-a378c9d5eca5" providerId="ADAL" clId="{5AF4480F-C39D-491D-B698-DEF331B7D6C6}" dt="2022-11-09T19:29:07.478" v="259" actId="1076"/>
          <ac:picMkLst>
            <pc:docMk/>
            <pc:sldMk cId="2189291631" sldId="287"/>
            <ac:picMk id="18" creationId="{C7E7320C-D459-DFEE-D1B0-AE8FD1BA4ECE}"/>
          </ac:picMkLst>
        </pc:picChg>
        <pc:picChg chg="add mod">
          <ac:chgData name="Bezawada, Krishna" userId="994378f7-8e67-4d6d-8d31-a378c9d5eca5" providerId="ADAL" clId="{5AF4480F-C39D-491D-B698-DEF331B7D6C6}" dt="2022-11-09T19:29:16.734" v="261" actId="1076"/>
          <ac:picMkLst>
            <pc:docMk/>
            <pc:sldMk cId="2189291631" sldId="287"/>
            <ac:picMk id="19" creationId="{E4FEFE13-D8C5-90E7-D98A-08F54C65B8D3}"/>
          </ac:picMkLst>
        </pc:picChg>
        <pc:picChg chg="add mod">
          <ac:chgData name="Bezawada, Krishna" userId="994378f7-8e67-4d6d-8d31-a378c9d5eca5" providerId="ADAL" clId="{5AF4480F-C39D-491D-B698-DEF331B7D6C6}" dt="2022-11-09T19:29:12.678" v="260" actId="1076"/>
          <ac:picMkLst>
            <pc:docMk/>
            <pc:sldMk cId="2189291631" sldId="287"/>
            <ac:picMk id="20" creationId="{67B6B3F0-2596-F4B8-286F-E976C28212E6}"/>
          </ac:picMkLst>
        </pc:picChg>
        <pc:picChg chg="add mod">
          <ac:chgData name="Bezawada, Krishna" userId="994378f7-8e67-4d6d-8d31-a378c9d5eca5" providerId="ADAL" clId="{5AF4480F-C39D-491D-B698-DEF331B7D6C6}" dt="2022-11-09T19:29:16.734" v="261" actId="1076"/>
          <ac:picMkLst>
            <pc:docMk/>
            <pc:sldMk cId="2189291631" sldId="287"/>
            <ac:picMk id="21" creationId="{5593AF3F-B7FE-06F6-A37C-70D44B2ED852}"/>
          </ac:picMkLst>
        </pc:picChg>
        <pc:picChg chg="add mod">
          <ac:chgData name="Bezawada, Krishna" userId="994378f7-8e67-4d6d-8d31-a378c9d5eca5" providerId="ADAL" clId="{5AF4480F-C39D-491D-B698-DEF331B7D6C6}" dt="2022-11-09T19:29:12.678" v="260" actId="1076"/>
          <ac:picMkLst>
            <pc:docMk/>
            <pc:sldMk cId="2189291631" sldId="287"/>
            <ac:picMk id="23" creationId="{5051F758-34E7-5674-9C6D-B8F33E2E1CBD}"/>
          </ac:picMkLst>
        </pc:picChg>
      </pc:sldChg>
      <pc:sldChg chg="addSp delSp modSp add mod modNotesTx">
        <pc:chgData name="Bezawada, Krishna" userId="994378f7-8e67-4d6d-8d31-a378c9d5eca5" providerId="ADAL" clId="{5AF4480F-C39D-491D-B698-DEF331B7D6C6}" dt="2022-11-09T20:37:48.730" v="806"/>
        <pc:sldMkLst>
          <pc:docMk/>
          <pc:sldMk cId="135488219" sldId="288"/>
        </pc:sldMkLst>
        <pc:spChg chg="mod">
          <ac:chgData name="Bezawada, Krishna" userId="994378f7-8e67-4d6d-8d31-a378c9d5eca5" providerId="ADAL" clId="{5AF4480F-C39D-491D-B698-DEF331B7D6C6}" dt="2022-11-09T19:47:39.450" v="371" actId="1036"/>
          <ac:spMkLst>
            <pc:docMk/>
            <pc:sldMk cId="135488219" sldId="288"/>
            <ac:spMk id="2" creationId="{96BD61E9-386F-FABC-0DE2-6464A0F62482}"/>
          </ac:spMkLst>
        </pc:spChg>
        <pc:spChg chg="add">
          <ac:chgData name="Bezawada, Krishna" userId="994378f7-8e67-4d6d-8d31-a378c9d5eca5" providerId="ADAL" clId="{5AF4480F-C39D-491D-B698-DEF331B7D6C6}" dt="2022-11-09T19:26:17.434" v="221" actId="22"/>
          <ac:spMkLst>
            <pc:docMk/>
            <pc:sldMk cId="135488219" sldId="288"/>
            <ac:spMk id="5" creationId="{2291EDF2-B4E0-48D7-2000-8AB51C8FF7B5}"/>
          </ac:spMkLst>
        </pc:spChg>
        <pc:spChg chg="del">
          <ac:chgData name="Bezawada, Krishna" userId="994378f7-8e67-4d6d-8d31-a378c9d5eca5" providerId="ADAL" clId="{5AF4480F-C39D-491D-B698-DEF331B7D6C6}" dt="2022-11-09T19:25:30.947" v="215" actId="478"/>
          <ac:spMkLst>
            <pc:docMk/>
            <pc:sldMk cId="135488219" sldId="288"/>
            <ac:spMk id="7" creationId="{5800EE25-6FFF-3BF3-9237-2CAE40E84812}"/>
          </ac:spMkLst>
        </pc:spChg>
        <pc:spChg chg="mod">
          <ac:chgData name="Bezawada, Krishna" userId="994378f7-8e67-4d6d-8d31-a378c9d5eca5" providerId="ADAL" clId="{5AF4480F-C39D-491D-B698-DEF331B7D6C6}" dt="2022-11-09T19:22:41.990" v="208"/>
          <ac:spMkLst>
            <pc:docMk/>
            <pc:sldMk cId="135488219" sldId="288"/>
            <ac:spMk id="10" creationId="{2D5A4D29-1BD5-C340-2AF5-85AE9004A87E}"/>
          </ac:spMkLst>
        </pc:spChg>
        <pc:spChg chg="add del">
          <ac:chgData name="Bezawada, Krishna" userId="994378f7-8e67-4d6d-8d31-a378c9d5eca5" providerId="ADAL" clId="{5AF4480F-C39D-491D-B698-DEF331B7D6C6}" dt="2022-11-09T19:30:25.445" v="264" actId="22"/>
          <ac:spMkLst>
            <pc:docMk/>
            <pc:sldMk cId="135488219" sldId="288"/>
            <ac:spMk id="15" creationId="{3F3C9AC7-9B0D-307F-E5D2-3932C7499A92}"/>
          </ac:spMkLst>
        </pc:spChg>
        <pc:spChg chg="add mod">
          <ac:chgData name="Bezawada, Krishna" userId="994378f7-8e67-4d6d-8d31-a378c9d5eca5" providerId="ADAL" clId="{5AF4480F-C39D-491D-B698-DEF331B7D6C6}" dt="2022-11-09T19:34:20.330" v="356" actId="122"/>
          <ac:spMkLst>
            <pc:docMk/>
            <pc:sldMk cId="135488219" sldId="288"/>
            <ac:spMk id="18" creationId="{6CB15BC8-635B-08C7-FBAD-547886ABD349}"/>
          </ac:spMkLst>
        </pc:spChg>
        <pc:spChg chg="add del mod">
          <ac:chgData name="Bezawada, Krishna" userId="994378f7-8e67-4d6d-8d31-a378c9d5eca5" providerId="ADAL" clId="{5AF4480F-C39D-491D-B698-DEF331B7D6C6}" dt="2022-11-09T19:32:16.002" v="297"/>
          <ac:spMkLst>
            <pc:docMk/>
            <pc:sldMk cId="135488219" sldId="288"/>
            <ac:spMk id="20" creationId="{02BACFCE-405B-CE53-0BC8-FB480FC42BB0}"/>
          </ac:spMkLst>
        </pc:spChg>
        <pc:spChg chg="add mod">
          <ac:chgData name="Bezawada, Krishna" userId="994378f7-8e67-4d6d-8d31-a378c9d5eca5" providerId="ADAL" clId="{5AF4480F-C39D-491D-B698-DEF331B7D6C6}" dt="2022-11-09T19:48:34.594" v="392" actId="1076"/>
          <ac:spMkLst>
            <pc:docMk/>
            <pc:sldMk cId="135488219" sldId="288"/>
            <ac:spMk id="21" creationId="{699A8B2D-EEBC-4DA5-7E18-EBBFF4DF6448}"/>
          </ac:spMkLst>
        </pc:spChg>
        <pc:spChg chg="add mod">
          <ac:chgData name="Bezawada, Krishna" userId="994378f7-8e67-4d6d-8d31-a378c9d5eca5" providerId="ADAL" clId="{5AF4480F-C39D-491D-B698-DEF331B7D6C6}" dt="2022-11-09T19:49:48.626" v="404" actId="1076"/>
          <ac:spMkLst>
            <pc:docMk/>
            <pc:sldMk cId="135488219" sldId="288"/>
            <ac:spMk id="22" creationId="{1E180317-ADFF-0FBB-0652-55BBC3497404}"/>
          </ac:spMkLst>
        </pc:spChg>
        <pc:spChg chg="add mod">
          <ac:chgData name="Bezawada, Krishna" userId="994378f7-8e67-4d6d-8d31-a378c9d5eca5" providerId="ADAL" clId="{5AF4480F-C39D-491D-B698-DEF331B7D6C6}" dt="2022-11-09T19:49:50.929" v="405" actId="1076"/>
          <ac:spMkLst>
            <pc:docMk/>
            <pc:sldMk cId="135488219" sldId="288"/>
            <ac:spMk id="23" creationId="{BD63B327-4385-E25C-0742-AC4AFC823A26}"/>
          </ac:spMkLst>
        </pc:spChg>
        <pc:spChg chg="add mod">
          <ac:chgData name="Bezawada, Krishna" userId="994378f7-8e67-4d6d-8d31-a378c9d5eca5" providerId="ADAL" clId="{5AF4480F-C39D-491D-B698-DEF331B7D6C6}" dt="2022-11-09T19:49:28.881" v="402" actId="1076"/>
          <ac:spMkLst>
            <pc:docMk/>
            <pc:sldMk cId="135488219" sldId="288"/>
            <ac:spMk id="24" creationId="{1542E7C0-98C4-B938-9068-C7C01128EBC2}"/>
          </ac:spMkLst>
        </pc:spChg>
        <pc:spChg chg="add del mod">
          <ac:chgData name="Bezawada, Krishna" userId="994378f7-8e67-4d6d-8d31-a378c9d5eca5" providerId="ADAL" clId="{5AF4480F-C39D-491D-B698-DEF331B7D6C6}" dt="2022-11-09T19:52:01.691" v="413" actId="478"/>
          <ac:spMkLst>
            <pc:docMk/>
            <pc:sldMk cId="135488219" sldId="288"/>
            <ac:spMk id="25" creationId="{68C92F64-FBD1-BD6B-2251-1D190E21AEAF}"/>
          </ac:spMkLst>
        </pc:spChg>
        <pc:spChg chg="add del mod">
          <ac:chgData name="Bezawada, Krishna" userId="994378f7-8e67-4d6d-8d31-a378c9d5eca5" providerId="ADAL" clId="{5AF4480F-C39D-491D-B698-DEF331B7D6C6}" dt="2022-11-09T19:52:01.691" v="413" actId="478"/>
          <ac:spMkLst>
            <pc:docMk/>
            <pc:sldMk cId="135488219" sldId="288"/>
            <ac:spMk id="26" creationId="{D33704B6-AA7F-6C49-62FC-F83796AD65A6}"/>
          </ac:spMkLst>
        </pc:spChg>
        <pc:spChg chg="add del mod">
          <ac:chgData name="Bezawada, Krishna" userId="994378f7-8e67-4d6d-8d31-a378c9d5eca5" providerId="ADAL" clId="{5AF4480F-C39D-491D-B698-DEF331B7D6C6}" dt="2022-11-09T19:52:01.691" v="413" actId="478"/>
          <ac:spMkLst>
            <pc:docMk/>
            <pc:sldMk cId="135488219" sldId="288"/>
            <ac:spMk id="27" creationId="{B265E266-65B9-2624-AADD-8577E5B238B4}"/>
          </ac:spMkLst>
        </pc:spChg>
        <pc:spChg chg="add del mod">
          <ac:chgData name="Bezawada, Krishna" userId="994378f7-8e67-4d6d-8d31-a378c9d5eca5" providerId="ADAL" clId="{5AF4480F-C39D-491D-B698-DEF331B7D6C6}" dt="2022-11-09T19:52:01.691" v="413" actId="478"/>
          <ac:spMkLst>
            <pc:docMk/>
            <pc:sldMk cId="135488219" sldId="288"/>
            <ac:spMk id="28" creationId="{C3F9AFEE-9DC6-A72A-075D-ADAC7DB3870A}"/>
          </ac:spMkLst>
        </pc:spChg>
        <pc:picChg chg="add mod">
          <ac:chgData name="Bezawada, Krishna" userId="994378f7-8e67-4d6d-8d31-a378c9d5eca5" providerId="ADAL" clId="{5AF4480F-C39D-491D-B698-DEF331B7D6C6}" dt="2022-11-09T19:27:32.173" v="241" actId="1076"/>
          <ac:picMkLst>
            <pc:docMk/>
            <pc:sldMk cId="135488219" sldId="288"/>
            <ac:picMk id="3" creationId="{0FE0182B-E7C2-2038-6546-7C6E9F83977E}"/>
          </ac:picMkLst>
        </pc:picChg>
        <pc:picChg chg="add mod">
          <ac:chgData name="Bezawada, Krishna" userId="994378f7-8e67-4d6d-8d31-a378c9d5eca5" providerId="ADAL" clId="{5AF4480F-C39D-491D-B698-DEF331B7D6C6}" dt="2022-11-09T19:31:57.400" v="292" actId="1076"/>
          <ac:picMkLst>
            <pc:docMk/>
            <pc:sldMk cId="135488219" sldId="288"/>
            <ac:picMk id="6" creationId="{A011BC99-F9D9-954F-DADA-B02D4BA8385B}"/>
          </ac:picMkLst>
        </pc:picChg>
        <pc:picChg chg="add mod">
          <ac:chgData name="Bezawada, Krishna" userId="994378f7-8e67-4d6d-8d31-a378c9d5eca5" providerId="ADAL" clId="{5AF4480F-C39D-491D-B698-DEF331B7D6C6}" dt="2022-11-09T19:28:13.757" v="249" actId="1076"/>
          <ac:picMkLst>
            <pc:docMk/>
            <pc:sldMk cId="135488219" sldId="288"/>
            <ac:picMk id="8" creationId="{AA8BCE17-0BB9-D67F-D8AE-738F36A7EE55}"/>
          </ac:picMkLst>
        </pc:picChg>
        <pc:picChg chg="add mod">
          <ac:chgData name="Bezawada, Krishna" userId="994378f7-8e67-4d6d-8d31-a378c9d5eca5" providerId="ADAL" clId="{5AF4480F-C39D-491D-B698-DEF331B7D6C6}" dt="2022-11-09T19:32:40.544" v="307" actId="1035"/>
          <ac:picMkLst>
            <pc:docMk/>
            <pc:sldMk cId="135488219" sldId="288"/>
            <ac:picMk id="9" creationId="{8F883682-24DF-2B7E-9371-525D4B65AC81}"/>
          </ac:picMkLst>
        </pc:picChg>
        <pc:picChg chg="add mod">
          <ac:chgData name="Bezawada, Krishna" userId="994378f7-8e67-4d6d-8d31-a378c9d5eca5" providerId="ADAL" clId="{5AF4480F-C39D-491D-B698-DEF331B7D6C6}" dt="2022-11-09T19:28:18.179" v="251" actId="207"/>
          <ac:picMkLst>
            <pc:docMk/>
            <pc:sldMk cId="135488219" sldId="288"/>
            <ac:picMk id="11" creationId="{C7B08321-E8DB-79F8-6ABC-B3E38131771F}"/>
          </ac:picMkLst>
        </pc:picChg>
        <pc:picChg chg="mod">
          <ac:chgData name="Bezawada, Krishna" userId="994378f7-8e67-4d6d-8d31-a378c9d5eca5" providerId="ADAL" clId="{5AF4480F-C39D-491D-B698-DEF331B7D6C6}" dt="2022-11-09T19:22:51.562" v="214" actId="1036"/>
          <ac:picMkLst>
            <pc:docMk/>
            <pc:sldMk cId="135488219" sldId="288"/>
            <ac:picMk id="17" creationId="{3DDB0CBA-7247-3FA6-29DB-858A34D905DD}"/>
          </ac:picMkLst>
        </pc:picChg>
        <pc:picChg chg="add del mod">
          <ac:chgData name="Bezawada, Krishna" userId="994378f7-8e67-4d6d-8d31-a378c9d5eca5" providerId="ADAL" clId="{5AF4480F-C39D-491D-B698-DEF331B7D6C6}" dt="2022-11-09T19:52:01.691" v="413" actId="478"/>
          <ac:picMkLst>
            <pc:docMk/>
            <pc:sldMk cId="135488219" sldId="288"/>
            <ac:picMk id="29" creationId="{CF1CDFAC-A629-D3BA-BF0A-82FE3265A5F6}"/>
          </ac:picMkLst>
        </pc:picChg>
        <pc:picChg chg="add del mod">
          <ac:chgData name="Bezawada, Krishna" userId="994378f7-8e67-4d6d-8d31-a378c9d5eca5" providerId="ADAL" clId="{5AF4480F-C39D-491D-B698-DEF331B7D6C6}" dt="2022-11-09T19:52:01.691" v="413" actId="478"/>
          <ac:picMkLst>
            <pc:docMk/>
            <pc:sldMk cId="135488219" sldId="288"/>
            <ac:picMk id="30" creationId="{0176823A-8EB1-49C0-4544-04D7FC07E8AB}"/>
          </ac:picMkLst>
        </pc:picChg>
        <pc:picChg chg="add del mod">
          <ac:chgData name="Bezawada, Krishna" userId="994378f7-8e67-4d6d-8d31-a378c9d5eca5" providerId="ADAL" clId="{5AF4480F-C39D-491D-B698-DEF331B7D6C6}" dt="2022-11-09T19:52:01.691" v="413" actId="478"/>
          <ac:picMkLst>
            <pc:docMk/>
            <pc:sldMk cId="135488219" sldId="288"/>
            <ac:picMk id="31" creationId="{3D4489C9-FBA3-E990-A347-AA90FECC7366}"/>
          </ac:picMkLst>
        </pc:picChg>
        <pc:picChg chg="add del mod">
          <ac:chgData name="Bezawada, Krishna" userId="994378f7-8e67-4d6d-8d31-a378c9d5eca5" providerId="ADAL" clId="{5AF4480F-C39D-491D-B698-DEF331B7D6C6}" dt="2022-11-09T19:52:01.691" v="413" actId="478"/>
          <ac:picMkLst>
            <pc:docMk/>
            <pc:sldMk cId="135488219" sldId="288"/>
            <ac:picMk id="32" creationId="{F4F71C88-EEDA-31A9-D19F-679D9DB019F9}"/>
          </ac:picMkLst>
        </pc:picChg>
      </pc:sldChg>
      <pc:sldChg chg="del ord setBg">
        <pc:chgData name="Bezawada, Krishna" userId="994378f7-8e67-4d6d-8d31-a378c9d5eca5" providerId="ADAL" clId="{5AF4480F-C39D-491D-B698-DEF331B7D6C6}" dt="2022-11-09T22:22:35.583" v="1031" actId="47"/>
        <pc:sldMkLst>
          <pc:docMk/>
          <pc:sldMk cId="4151474005" sldId="290"/>
        </pc:sldMkLst>
      </pc:sldChg>
      <pc:sldChg chg="addSp delSp modSp add del mod">
        <pc:chgData name="Bezawada, Krishna" userId="994378f7-8e67-4d6d-8d31-a378c9d5eca5" providerId="ADAL" clId="{5AF4480F-C39D-491D-B698-DEF331B7D6C6}" dt="2022-11-09T22:14:31.029" v="908" actId="47"/>
        <pc:sldMkLst>
          <pc:docMk/>
          <pc:sldMk cId="983760361" sldId="291"/>
        </pc:sldMkLst>
        <pc:spChg chg="del">
          <ac:chgData name="Bezawada, Krishna" userId="994378f7-8e67-4d6d-8d31-a378c9d5eca5" providerId="ADAL" clId="{5AF4480F-C39D-491D-B698-DEF331B7D6C6}" dt="2022-11-09T22:12:45.365" v="838" actId="478"/>
          <ac:spMkLst>
            <pc:docMk/>
            <pc:sldMk cId="983760361" sldId="291"/>
            <ac:spMk id="2" creationId="{1FDABE65-01DB-70A8-6AD2-3B2C0D8E5A00}"/>
          </ac:spMkLst>
        </pc:spChg>
        <pc:spChg chg="del">
          <ac:chgData name="Bezawada, Krishna" userId="994378f7-8e67-4d6d-8d31-a378c9d5eca5" providerId="ADAL" clId="{5AF4480F-C39D-491D-B698-DEF331B7D6C6}" dt="2022-11-09T22:12:46.740" v="839" actId="478"/>
          <ac:spMkLst>
            <pc:docMk/>
            <pc:sldMk cId="983760361" sldId="291"/>
            <ac:spMk id="6" creationId="{499A713E-3928-1B33-D391-EBC45DB6032C}"/>
          </ac:spMkLst>
        </pc:spChg>
        <pc:spChg chg="mod">
          <ac:chgData name="Bezawada, Krishna" userId="994378f7-8e67-4d6d-8d31-a378c9d5eca5" providerId="ADAL" clId="{5AF4480F-C39D-491D-B698-DEF331B7D6C6}" dt="2022-11-09T22:13:29.581" v="904" actId="1035"/>
          <ac:spMkLst>
            <pc:docMk/>
            <pc:sldMk cId="983760361" sldId="291"/>
            <ac:spMk id="7" creationId="{2EC85BDD-DE15-A2E6-B939-C68F290E9103}"/>
          </ac:spMkLst>
        </pc:spChg>
        <pc:spChg chg="add del mod">
          <ac:chgData name="Bezawada, Krishna" userId="994378f7-8e67-4d6d-8d31-a378c9d5eca5" providerId="ADAL" clId="{5AF4480F-C39D-491D-B698-DEF331B7D6C6}" dt="2022-11-09T22:12:58.630" v="842" actId="478"/>
          <ac:spMkLst>
            <pc:docMk/>
            <pc:sldMk cId="983760361" sldId="291"/>
            <ac:spMk id="8" creationId="{AE2B5431-F6EB-2882-569F-6FF1D298ED38}"/>
          </ac:spMkLst>
        </pc:spChg>
        <pc:spChg chg="add mod">
          <ac:chgData name="Bezawada, Krishna" userId="994378f7-8e67-4d6d-8d31-a378c9d5eca5" providerId="ADAL" clId="{5AF4480F-C39D-491D-B698-DEF331B7D6C6}" dt="2022-11-09T22:13:46.685" v="907" actId="14100"/>
          <ac:spMkLst>
            <pc:docMk/>
            <pc:sldMk cId="983760361" sldId="291"/>
            <ac:spMk id="13" creationId="{78A6CA8D-F2CC-A9B8-4AD0-D8BBB556898F}"/>
          </ac:spMkLst>
        </pc:spChg>
        <pc:spChg chg="del">
          <ac:chgData name="Bezawada, Krishna" userId="994378f7-8e67-4d6d-8d31-a378c9d5eca5" providerId="ADAL" clId="{5AF4480F-C39D-491D-B698-DEF331B7D6C6}" dt="2022-11-09T22:12:48.213" v="840" actId="478"/>
          <ac:spMkLst>
            <pc:docMk/>
            <pc:sldMk cId="983760361" sldId="291"/>
            <ac:spMk id="16" creationId="{CC09DBEA-819E-F3BB-3246-058B4F5B666A}"/>
          </ac:spMkLst>
        </pc:spChg>
        <pc:picChg chg="del">
          <ac:chgData name="Bezawada, Krishna" userId="994378f7-8e67-4d6d-8d31-a378c9d5eca5" providerId="ADAL" clId="{5AF4480F-C39D-491D-B698-DEF331B7D6C6}" dt="2022-11-09T22:13:02.092" v="844" actId="478"/>
          <ac:picMkLst>
            <pc:docMk/>
            <pc:sldMk cId="983760361" sldId="291"/>
            <ac:picMk id="11" creationId="{C8A66F09-F60C-2DF9-950A-B13B1CA60DAB}"/>
          </ac:picMkLst>
        </pc:picChg>
        <pc:picChg chg="del">
          <ac:chgData name="Bezawada, Krishna" userId="994378f7-8e67-4d6d-8d31-a378c9d5eca5" providerId="ADAL" clId="{5AF4480F-C39D-491D-B698-DEF331B7D6C6}" dt="2022-11-09T22:13:00.324" v="843" actId="478"/>
          <ac:picMkLst>
            <pc:docMk/>
            <pc:sldMk cId="983760361" sldId="291"/>
            <ac:picMk id="12" creationId="{34CC4668-EB87-1C3A-2A73-70036C6FA228}"/>
          </ac:picMkLst>
        </pc:picChg>
        <pc:picChg chg="del">
          <ac:chgData name="Bezawada, Krishna" userId="994378f7-8e67-4d6d-8d31-a378c9d5eca5" providerId="ADAL" clId="{5AF4480F-C39D-491D-B698-DEF331B7D6C6}" dt="2022-11-09T22:13:03.847" v="845" actId="478"/>
          <ac:picMkLst>
            <pc:docMk/>
            <pc:sldMk cId="983760361" sldId="291"/>
            <ac:picMk id="17" creationId="{72361B5A-2B88-7F97-D0D3-C27124BDBD98}"/>
          </ac:picMkLst>
        </pc:picChg>
      </pc:sldChg>
      <pc:sldChg chg="addSp delSp modSp add mod">
        <pc:chgData name="Bezawada, Krishna" userId="994378f7-8e67-4d6d-8d31-a378c9d5eca5" providerId="ADAL" clId="{5AF4480F-C39D-491D-B698-DEF331B7D6C6}" dt="2022-11-09T22:22:26.556" v="1030" actId="1076"/>
        <pc:sldMkLst>
          <pc:docMk/>
          <pc:sldMk cId="1088210087" sldId="291"/>
        </pc:sldMkLst>
        <pc:spChg chg="mod">
          <ac:chgData name="Bezawada, Krishna" userId="994378f7-8e67-4d6d-8d31-a378c9d5eca5" providerId="ADAL" clId="{5AF4480F-C39D-491D-B698-DEF331B7D6C6}" dt="2022-11-09T22:22:22.381" v="1029" actId="1076"/>
          <ac:spMkLst>
            <pc:docMk/>
            <pc:sldMk cId="1088210087" sldId="291"/>
            <ac:spMk id="2" creationId="{96BD61E9-386F-FABC-0DE2-6464A0F62482}"/>
          </ac:spMkLst>
        </pc:spChg>
        <pc:spChg chg="mod ord">
          <ac:chgData name="Bezawada, Krishna" userId="994378f7-8e67-4d6d-8d31-a378c9d5eca5" providerId="ADAL" clId="{5AF4480F-C39D-491D-B698-DEF331B7D6C6}" dt="2022-11-09T22:22:22.381" v="1029" actId="1076"/>
          <ac:spMkLst>
            <pc:docMk/>
            <pc:sldMk cId="1088210087" sldId="291"/>
            <ac:spMk id="3" creationId="{F6CA51EF-612D-6BB7-6402-0F4F9FC20C53}"/>
          </ac:spMkLst>
        </pc:spChg>
        <pc:spChg chg="add mod">
          <ac:chgData name="Bezawada, Krishna" userId="994378f7-8e67-4d6d-8d31-a378c9d5eca5" providerId="ADAL" clId="{5AF4480F-C39D-491D-B698-DEF331B7D6C6}" dt="2022-11-09T22:22:22.381" v="1029" actId="1076"/>
          <ac:spMkLst>
            <pc:docMk/>
            <pc:sldMk cId="1088210087" sldId="291"/>
            <ac:spMk id="4" creationId="{5B3AE689-769D-F5C4-E909-D1B66525D01C}"/>
          </ac:spMkLst>
        </pc:spChg>
        <pc:spChg chg="del">
          <ac:chgData name="Bezawada, Krishna" userId="994378f7-8e67-4d6d-8d31-a378c9d5eca5" providerId="ADAL" clId="{5AF4480F-C39D-491D-B698-DEF331B7D6C6}" dt="2022-11-09T22:15:25.909" v="918" actId="478"/>
          <ac:spMkLst>
            <pc:docMk/>
            <pc:sldMk cId="1088210087" sldId="291"/>
            <ac:spMk id="5" creationId="{0483E8D8-F86B-C041-6D41-6F442A1402B5}"/>
          </ac:spMkLst>
        </pc:spChg>
        <pc:spChg chg="del">
          <ac:chgData name="Bezawada, Krishna" userId="994378f7-8e67-4d6d-8d31-a378c9d5eca5" providerId="ADAL" clId="{5AF4480F-C39D-491D-B698-DEF331B7D6C6}" dt="2022-11-09T22:15:20.413" v="917" actId="478"/>
          <ac:spMkLst>
            <pc:docMk/>
            <pc:sldMk cId="1088210087" sldId="291"/>
            <ac:spMk id="6" creationId="{CFAF126A-E224-1409-60B2-2F9326BCB948}"/>
          </ac:spMkLst>
        </pc:spChg>
        <pc:spChg chg="add mod ord">
          <ac:chgData name="Bezawada, Krishna" userId="994378f7-8e67-4d6d-8d31-a378c9d5eca5" providerId="ADAL" clId="{5AF4480F-C39D-491D-B698-DEF331B7D6C6}" dt="2022-11-09T22:22:22.381" v="1029" actId="1076"/>
          <ac:spMkLst>
            <pc:docMk/>
            <pc:sldMk cId="1088210087" sldId="291"/>
            <ac:spMk id="8" creationId="{3F473180-F164-D5F4-F03E-6F1D1F407560}"/>
          </ac:spMkLst>
        </pc:spChg>
        <pc:spChg chg="add mod ord">
          <ac:chgData name="Bezawada, Krishna" userId="994378f7-8e67-4d6d-8d31-a378c9d5eca5" providerId="ADAL" clId="{5AF4480F-C39D-491D-B698-DEF331B7D6C6}" dt="2022-11-09T22:22:22.381" v="1029" actId="1076"/>
          <ac:spMkLst>
            <pc:docMk/>
            <pc:sldMk cId="1088210087" sldId="291"/>
            <ac:spMk id="9" creationId="{17FC83B5-DD71-8C2C-9E65-87FDB09F7C8D}"/>
          </ac:spMkLst>
        </pc:spChg>
        <pc:spChg chg="mod">
          <ac:chgData name="Bezawada, Krishna" userId="994378f7-8e67-4d6d-8d31-a378c9d5eca5" providerId="ADAL" clId="{5AF4480F-C39D-491D-B698-DEF331B7D6C6}" dt="2022-11-09T22:22:26.556" v="1030" actId="1076"/>
          <ac:spMkLst>
            <pc:docMk/>
            <pc:sldMk cId="1088210087" sldId="291"/>
            <ac:spMk id="10" creationId="{2D5A4D29-1BD5-C340-2AF5-85AE9004A87E}"/>
          </ac:spMkLst>
        </pc:spChg>
        <pc:spChg chg="add mod">
          <ac:chgData name="Bezawada, Krishna" userId="994378f7-8e67-4d6d-8d31-a378c9d5eca5" providerId="ADAL" clId="{5AF4480F-C39D-491D-B698-DEF331B7D6C6}" dt="2022-11-09T22:22:22.381" v="1029" actId="1076"/>
          <ac:spMkLst>
            <pc:docMk/>
            <pc:sldMk cId="1088210087" sldId="291"/>
            <ac:spMk id="12" creationId="{63040B6C-CF2B-49DB-6A36-DE4DA2F2DF0C}"/>
          </ac:spMkLst>
        </pc:spChg>
        <pc:spChg chg="add mod">
          <ac:chgData name="Bezawada, Krishna" userId="994378f7-8e67-4d6d-8d31-a378c9d5eca5" providerId="ADAL" clId="{5AF4480F-C39D-491D-B698-DEF331B7D6C6}" dt="2022-11-09T22:22:22.381" v="1029" actId="1076"/>
          <ac:spMkLst>
            <pc:docMk/>
            <pc:sldMk cId="1088210087" sldId="291"/>
            <ac:spMk id="13" creationId="{E80EEF01-0EEF-C67B-2448-4E6B0003D979}"/>
          </ac:spMkLst>
        </pc:spChg>
        <pc:spChg chg="add del mod">
          <ac:chgData name="Bezawada, Krishna" userId="994378f7-8e67-4d6d-8d31-a378c9d5eca5" providerId="ADAL" clId="{5AF4480F-C39D-491D-B698-DEF331B7D6C6}" dt="2022-11-09T22:19:19.167" v="978"/>
          <ac:spMkLst>
            <pc:docMk/>
            <pc:sldMk cId="1088210087" sldId="291"/>
            <ac:spMk id="14" creationId="{CA7DA232-1FAC-9456-EEE1-4C92B06F2781}"/>
          </ac:spMkLst>
        </pc:spChg>
        <pc:spChg chg="add mod">
          <ac:chgData name="Bezawada, Krishna" userId="994378f7-8e67-4d6d-8d31-a378c9d5eca5" providerId="ADAL" clId="{5AF4480F-C39D-491D-B698-DEF331B7D6C6}" dt="2022-11-09T22:22:22.381" v="1029" actId="1076"/>
          <ac:spMkLst>
            <pc:docMk/>
            <pc:sldMk cId="1088210087" sldId="291"/>
            <ac:spMk id="15" creationId="{127AFF0A-05D0-4851-C53D-F4E24C1F4316}"/>
          </ac:spMkLst>
        </pc:spChg>
        <pc:spChg chg="add mod">
          <ac:chgData name="Bezawada, Krishna" userId="994378f7-8e67-4d6d-8d31-a378c9d5eca5" providerId="ADAL" clId="{5AF4480F-C39D-491D-B698-DEF331B7D6C6}" dt="2022-11-09T22:22:22.381" v="1029" actId="1076"/>
          <ac:spMkLst>
            <pc:docMk/>
            <pc:sldMk cId="1088210087" sldId="291"/>
            <ac:spMk id="16" creationId="{C5BEE36A-B55E-5228-07CD-6468C717D7A4}"/>
          </ac:spMkLst>
        </pc:spChg>
        <pc:spChg chg="add mod">
          <ac:chgData name="Bezawada, Krishna" userId="994378f7-8e67-4d6d-8d31-a378c9d5eca5" providerId="ADAL" clId="{5AF4480F-C39D-491D-B698-DEF331B7D6C6}" dt="2022-11-09T22:22:22.381" v="1029" actId="1076"/>
          <ac:spMkLst>
            <pc:docMk/>
            <pc:sldMk cId="1088210087" sldId="291"/>
            <ac:spMk id="17" creationId="{369A55D2-0254-85DE-9A93-74BA6A8199EE}"/>
          </ac:spMkLst>
        </pc:spChg>
        <pc:spChg chg="del">
          <ac:chgData name="Bezawada, Krishna" userId="994378f7-8e67-4d6d-8d31-a378c9d5eca5" providerId="ADAL" clId="{5AF4480F-C39D-491D-B698-DEF331B7D6C6}" dt="2022-11-09T22:21:20.685" v="1009" actId="478"/>
          <ac:spMkLst>
            <pc:docMk/>
            <pc:sldMk cId="1088210087" sldId="291"/>
            <ac:spMk id="22" creationId="{34BD46FD-7A4C-7029-15C2-3F232D566554}"/>
          </ac:spMkLst>
        </pc:spChg>
        <pc:spChg chg="del">
          <ac:chgData name="Bezawada, Krishna" userId="994378f7-8e67-4d6d-8d31-a378c9d5eca5" providerId="ADAL" clId="{5AF4480F-C39D-491D-B698-DEF331B7D6C6}" dt="2022-11-09T22:21:20.685" v="1009" actId="478"/>
          <ac:spMkLst>
            <pc:docMk/>
            <pc:sldMk cId="1088210087" sldId="291"/>
            <ac:spMk id="26" creationId="{F7F8DE65-4F35-8050-30EE-C32D78CDCC6C}"/>
          </ac:spMkLst>
        </pc:spChg>
        <pc:picChg chg="mod">
          <ac:chgData name="Bezawada, Krishna" userId="994378f7-8e67-4d6d-8d31-a378c9d5eca5" providerId="ADAL" clId="{5AF4480F-C39D-491D-B698-DEF331B7D6C6}" dt="2022-11-09T22:22:08.172" v="1028" actId="1076"/>
          <ac:picMkLst>
            <pc:docMk/>
            <pc:sldMk cId="1088210087" sldId="291"/>
            <ac:picMk id="7" creationId="{AF8C7750-C80C-3941-C069-FA0C93D06DB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E6890-E418-0B4A-88BF-4D0E43E39D5C}"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E16AA-F2C9-8A45-AD6A-9E73F0399063}" type="slidenum">
              <a:rPr lang="en-US" smtClean="0"/>
              <a:t>‹#›</a:t>
            </a:fld>
            <a:endParaRPr lang="en-US"/>
          </a:p>
        </p:txBody>
      </p:sp>
    </p:spTree>
    <p:extLst>
      <p:ext uri="{BB962C8B-B14F-4D97-AF65-F5344CB8AC3E}">
        <p14:creationId xmlns:p14="http://schemas.microsoft.com/office/powerpoint/2010/main" val="344391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Our world has changed a lot and our technologies continue to change as we speak. It is evident with evolving technologies we need to revisit the traditional business models and explore more effective and efficient business models. Today we are here to present a case for a business model which in our opinion is the business model of the future. SaaS. </a:t>
            </a:r>
          </a:p>
          <a:p>
            <a:endParaRPr lang="en-US"/>
          </a:p>
        </p:txBody>
      </p:sp>
      <p:sp>
        <p:nvSpPr>
          <p:cNvPr id="4" name="Slide Number Placeholder 3"/>
          <p:cNvSpPr>
            <a:spLocks noGrp="1"/>
          </p:cNvSpPr>
          <p:nvPr>
            <p:ph type="sldNum" sz="quarter" idx="5"/>
          </p:nvPr>
        </p:nvSpPr>
        <p:spPr/>
        <p:txBody>
          <a:bodyPr/>
          <a:lstStyle/>
          <a:p>
            <a:fld id="{11EE16AA-F2C9-8A45-AD6A-9E73F0399063}" type="slidenum">
              <a:rPr lang="en-US" smtClean="0"/>
              <a:t>1</a:t>
            </a:fld>
            <a:endParaRPr lang="en-US"/>
          </a:p>
        </p:txBody>
      </p:sp>
    </p:spTree>
    <p:extLst>
      <p:ext uri="{BB962C8B-B14F-4D97-AF65-F5344CB8AC3E}">
        <p14:creationId xmlns:p14="http://schemas.microsoft.com/office/powerpoint/2010/main" val="151565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the big question... WHY NOW?</a:t>
            </a:r>
          </a:p>
          <a:p>
            <a:r>
              <a:rPr lang="en-US"/>
              <a:t> </a:t>
            </a:r>
            <a:endParaRPr lang="en-US">
              <a:cs typeface="Calibri"/>
            </a:endParaRPr>
          </a:p>
          <a:p>
            <a:r>
              <a:rPr lang="en-US"/>
              <a:t>When we are talking about healthcare, each second counts. Until now we had 4g which has high latency in transmission.</a:t>
            </a:r>
            <a:endParaRPr lang="en-US">
              <a:cs typeface="Calibri"/>
            </a:endParaRPr>
          </a:p>
          <a:p>
            <a:r>
              <a:rPr lang="en-US"/>
              <a:t> </a:t>
            </a:r>
            <a:endParaRPr lang="en-US">
              <a:cs typeface="Calibri"/>
            </a:endParaRPr>
          </a:p>
          <a:p>
            <a:r>
              <a:rPr lang="en-US"/>
              <a:t>But with the invention of 5G, we have ultra low latency which can transfer data under 5ms.</a:t>
            </a:r>
            <a:endParaRPr lang="en-US">
              <a:cs typeface="Calibri"/>
            </a:endParaRPr>
          </a:p>
          <a:p>
            <a:r>
              <a:rPr lang="en-US"/>
              <a:t> </a:t>
            </a:r>
            <a:endParaRPr lang="en-US">
              <a:cs typeface="Calibri"/>
            </a:endParaRPr>
          </a:p>
          <a:p>
            <a:r>
              <a:rPr lang="en-US"/>
              <a:t>Also a single person can have many sensors and when you consider a city or a county there can be more than 10 million devices which need to be</a:t>
            </a:r>
            <a:endParaRPr lang="en-US">
              <a:cs typeface="Calibri"/>
            </a:endParaRPr>
          </a:p>
          <a:p>
            <a:r>
              <a:rPr lang="en-US"/>
              <a:t> </a:t>
            </a:r>
            <a:endParaRPr lang="en-US">
              <a:cs typeface="Calibri"/>
            </a:endParaRPr>
          </a:p>
          <a:p>
            <a:r>
              <a:rPr lang="en-US"/>
              <a:t>connected at a time which cannot be done on 4g. Only 5g can support this.</a:t>
            </a:r>
          </a:p>
          <a:p>
            <a:endParaRPr lang="en-US"/>
          </a:p>
        </p:txBody>
      </p:sp>
      <p:sp>
        <p:nvSpPr>
          <p:cNvPr id="4" name="Slide Number Placeholder 3"/>
          <p:cNvSpPr>
            <a:spLocks noGrp="1"/>
          </p:cNvSpPr>
          <p:nvPr>
            <p:ph type="sldNum" sz="quarter" idx="5"/>
          </p:nvPr>
        </p:nvSpPr>
        <p:spPr/>
        <p:txBody>
          <a:bodyPr/>
          <a:lstStyle/>
          <a:p>
            <a:fld id="{11EE16AA-F2C9-8A45-AD6A-9E73F0399063}" type="slidenum">
              <a:rPr lang="en-US" smtClean="0"/>
              <a:t>10</a:t>
            </a:fld>
            <a:endParaRPr lang="en-US"/>
          </a:p>
        </p:txBody>
      </p:sp>
    </p:spTree>
    <p:extLst>
      <p:ext uri="{BB962C8B-B14F-4D97-AF65-F5344CB8AC3E}">
        <p14:creationId xmlns:p14="http://schemas.microsoft.com/office/powerpoint/2010/main" val="1011490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a:p>
            <a:r>
              <a:rPr lang="en-US"/>
              <a:t>Each patient generates a lot of data that needs to be transmitted to the hospital, 5g supports high bandwidth and can transmit huge amounts of data. </a:t>
            </a:r>
            <a:endParaRPr lang="en-US">
              <a:cs typeface="Calibri"/>
            </a:endParaRPr>
          </a:p>
          <a:p>
            <a:endParaRPr lang="en-US">
              <a:cs typeface="Calibri"/>
            </a:endParaRPr>
          </a:p>
          <a:p>
            <a:r>
              <a:rPr lang="en-US"/>
              <a:t>When we talk about reliability, 5g is as reliable as a wired connection . There are no data or network drop issues.</a:t>
            </a:r>
            <a:endParaRPr lang="en-US">
              <a:cs typeface="Calibri"/>
            </a:endParaRPr>
          </a:p>
          <a:p>
            <a:endParaRPr lang="en-US">
              <a:cs typeface="Calibri"/>
            </a:endParaRPr>
          </a:p>
          <a:p>
            <a:r>
              <a:rPr lang="en-US"/>
              <a:t>Finally, the 5g powered IoT devices are 90% more efficient when compared with its predecessor, 4g, due to improvements in small cells, spectrum efficiency, and Multiple Input and Multiple Output devices.</a:t>
            </a:r>
            <a:endParaRPr lang="en-US">
              <a:cs typeface="Calibri"/>
            </a:endParaRPr>
          </a:p>
          <a:p>
            <a:endParaRPr lang="en-US">
              <a:cs typeface="Calibri"/>
            </a:endParaRPr>
          </a:p>
          <a:p>
            <a:endParaRPr lang="en-US"/>
          </a:p>
        </p:txBody>
      </p:sp>
      <p:sp>
        <p:nvSpPr>
          <p:cNvPr id="4" name="Slide Number Placeholder 3"/>
          <p:cNvSpPr>
            <a:spLocks noGrp="1"/>
          </p:cNvSpPr>
          <p:nvPr>
            <p:ph type="sldNum" sz="quarter" idx="5"/>
          </p:nvPr>
        </p:nvSpPr>
        <p:spPr/>
        <p:txBody>
          <a:bodyPr/>
          <a:lstStyle/>
          <a:p>
            <a:fld id="{11EE16AA-F2C9-8A45-AD6A-9E73F0399063}" type="slidenum">
              <a:rPr lang="en-US" smtClean="0"/>
              <a:t>11</a:t>
            </a:fld>
            <a:endParaRPr lang="en-US"/>
          </a:p>
        </p:txBody>
      </p:sp>
    </p:spTree>
    <p:extLst>
      <p:ext uri="{BB962C8B-B14F-4D97-AF65-F5344CB8AC3E}">
        <p14:creationId xmlns:p14="http://schemas.microsoft.com/office/powerpoint/2010/main" val="364613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Now we have seen why now the right time is for advancing remote healthcare. Now let’s see how the SaaS model accelerates it. </a:t>
            </a:r>
          </a:p>
          <a:p>
            <a:endParaRPr lang="en-US"/>
          </a:p>
        </p:txBody>
      </p:sp>
      <p:sp>
        <p:nvSpPr>
          <p:cNvPr id="4" name="Slide Number Placeholder 3"/>
          <p:cNvSpPr>
            <a:spLocks noGrp="1"/>
          </p:cNvSpPr>
          <p:nvPr>
            <p:ph type="sldNum" sz="quarter" idx="5"/>
          </p:nvPr>
        </p:nvSpPr>
        <p:spPr/>
        <p:txBody>
          <a:bodyPr/>
          <a:lstStyle/>
          <a:p>
            <a:fld id="{11EE16AA-F2C9-8A45-AD6A-9E73F0399063}" type="slidenum">
              <a:rPr lang="en-US" smtClean="0"/>
              <a:t>12</a:t>
            </a:fld>
            <a:endParaRPr lang="en-US"/>
          </a:p>
        </p:txBody>
      </p:sp>
    </p:spTree>
    <p:extLst>
      <p:ext uri="{BB962C8B-B14F-4D97-AF65-F5344CB8AC3E}">
        <p14:creationId xmlns:p14="http://schemas.microsoft.com/office/powerpoint/2010/main" val="1042867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Financial impact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Let us assume we go with the traditional route –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CSPs will have to cough up huge sums of money to buy the whole software. The CSPs will not make a single penny until the software is developed and deployed.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In the SaaS model, the initial costs will be taken up by the SaaS provider.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5G enables us to send and receive massive amounts of data, in the traditional model storing this data will add a huge cost the the CSPs whereas in the SaaS model the data storing costs will be the SaaS providers responsibility. </a:t>
            </a:r>
          </a:p>
          <a:p>
            <a:endParaRPr lang="en-US"/>
          </a:p>
        </p:txBody>
      </p:sp>
      <p:sp>
        <p:nvSpPr>
          <p:cNvPr id="4" name="Slide Number Placeholder 3"/>
          <p:cNvSpPr>
            <a:spLocks noGrp="1"/>
          </p:cNvSpPr>
          <p:nvPr>
            <p:ph type="sldNum" sz="quarter" idx="5"/>
          </p:nvPr>
        </p:nvSpPr>
        <p:spPr/>
        <p:txBody>
          <a:bodyPr/>
          <a:lstStyle/>
          <a:p>
            <a:fld id="{11EE16AA-F2C9-8A45-AD6A-9E73F0399063}" type="slidenum">
              <a:rPr lang="en-US" smtClean="0"/>
              <a:t>13</a:t>
            </a:fld>
            <a:endParaRPr lang="en-US"/>
          </a:p>
        </p:txBody>
      </p:sp>
    </p:spTree>
    <p:extLst>
      <p:ext uri="{BB962C8B-B14F-4D97-AF65-F5344CB8AC3E}">
        <p14:creationId xmlns:p14="http://schemas.microsoft.com/office/powerpoint/2010/main" val="3036289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More and more devices are becoming 5G compatible and this will keep on growing. The remote monitoring software needs to be scalable as the CSPs will want to grow the business. Traditionally a software is built for a finite number of users and warrants a complete redesign to accommodate higher number of users.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In the SaaS model, there is no limit on the number of possible users and the CSPs can grow their business as big as possible. This scalability not only helps CSPs reach more customers but also enables the SaaS provider to expand to new markets. For example, AT&amp;T can keep on incorporating more hospitals in this software and a SaaS provider can expand to different countries using the same software but a different CSP. </a:t>
            </a:r>
          </a:p>
          <a:p>
            <a:endParaRPr lang="en-US"/>
          </a:p>
        </p:txBody>
      </p:sp>
      <p:sp>
        <p:nvSpPr>
          <p:cNvPr id="4" name="Slide Number Placeholder 3"/>
          <p:cNvSpPr>
            <a:spLocks noGrp="1"/>
          </p:cNvSpPr>
          <p:nvPr>
            <p:ph type="sldNum" sz="quarter" idx="5"/>
          </p:nvPr>
        </p:nvSpPr>
        <p:spPr/>
        <p:txBody>
          <a:bodyPr/>
          <a:lstStyle/>
          <a:p>
            <a:fld id="{11EE16AA-F2C9-8A45-AD6A-9E73F0399063}" type="slidenum">
              <a:rPr lang="en-US" smtClean="0"/>
              <a:t>14</a:t>
            </a:fld>
            <a:endParaRPr lang="en-US"/>
          </a:p>
        </p:txBody>
      </p:sp>
    </p:spTree>
    <p:extLst>
      <p:ext uri="{BB962C8B-B14F-4D97-AF65-F5344CB8AC3E}">
        <p14:creationId xmlns:p14="http://schemas.microsoft.com/office/powerpoint/2010/main" val="2205559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Traditionally a software once sold would become the responsibility of the CSP. Which means the CSPs will have to hire expensive and exhaustive teams to not only maintain this software but to also address customer queries. Which will be a massive undertaking for the CSPs.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In the SaaS model the SaaS provider will retain the ownership which means the responsibility of maintaining the critical software lies with the SaaS provider. This is also beneficial for the provider as it will have a high functioning centralized team which will be catering to a huge customer number base making it extremely profitable. </a:t>
            </a:r>
          </a:p>
          <a:p>
            <a:endParaRPr lang="en-US"/>
          </a:p>
        </p:txBody>
      </p:sp>
      <p:sp>
        <p:nvSpPr>
          <p:cNvPr id="4" name="Slide Number Placeholder 3"/>
          <p:cNvSpPr>
            <a:spLocks noGrp="1"/>
          </p:cNvSpPr>
          <p:nvPr>
            <p:ph type="sldNum" sz="quarter" idx="5"/>
          </p:nvPr>
        </p:nvSpPr>
        <p:spPr/>
        <p:txBody>
          <a:bodyPr/>
          <a:lstStyle/>
          <a:p>
            <a:fld id="{11EE16AA-F2C9-8A45-AD6A-9E73F0399063}" type="slidenum">
              <a:rPr lang="en-US" smtClean="0"/>
              <a:t>15</a:t>
            </a:fld>
            <a:endParaRPr lang="en-US"/>
          </a:p>
        </p:txBody>
      </p:sp>
    </p:spTree>
    <p:extLst>
      <p:ext uri="{BB962C8B-B14F-4D97-AF65-F5344CB8AC3E}">
        <p14:creationId xmlns:p14="http://schemas.microsoft.com/office/powerpoint/2010/main" val="1476083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5G represents a step in the technological evolution and 6G and more are around the corner. It is impossible to incorporate newer technologies in </a:t>
            </a:r>
            <a:r>
              <a:rPr lang="en-US" sz="1800" err="1">
                <a:effectLst/>
                <a:latin typeface="Calibri" panose="020F0502020204030204" pitchFamily="34" charset="0"/>
                <a:ea typeface="Calibri" panose="020F0502020204030204" pitchFamily="34" charset="0"/>
                <a:cs typeface="Times New Roman" panose="02020603050405020304" pitchFamily="18" charset="0"/>
              </a:rPr>
              <a:t>softwares</a:t>
            </a:r>
            <a:r>
              <a:rPr lang="en-US" sz="1800">
                <a:effectLst/>
                <a:latin typeface="Calibri" panose="020F0502020204030204" pitchFamily="34" charset="0"/>
                <a:ea typeface="Calibri" panose="020F0502020204030204" pitchFamily="34" charset="0"/>
                <a:cs typeface="Times New Roman" panose="02020603050405020304" pitchFamily="18" charset="0"/>
              </a:rPr>
              <a:t> sold in the traditional model as the will </a:t>
            </a:r>
            <a:r>
              <a:rPr lang="en-US" sz="1800" err="1">
                <a:effectLst/>
                <a:latin typeface="Calibri" panose="020F0502020204030204" pitchFamily="34" charset="0"/>
                <a:ea typeface="Calibri" panose="020F0502020204030204" pitchFamily="34" charset="0"/>
                <a:cs typeface="Times New Roman" panose="02020603050405020304" pitchFamily="18" charset="0"/>
              </a:rPr>
              <a:t>hhave</a:t>
            </a:r>
            <a:r>
              <a:rPr lang="en-US" sz="1800">
                <a:effectLst/>
                <a:latin typeface="Calibri" panose="020F0502020204030204" pitchFamily="34" charset="0"/>
                <a:ea typeface="Calibri" panose="020F0502020204030204" pitchFamily="34" charset="0"/>
                <a:cs typeface="Times New Roman" panose="02020603050405020304" pitchFamily="18" charset="0"/>
              </a:rPr>
              <a:t> to be rebuilt from scratch.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In the SaaS model the provider has an incentive to keep on incrementally upgrading the software which will ensure the software stays relevant for years to come. </a:t>
            </a:r>
          </a:p>
          <a:p>
            <a:endParaRPr lang="en-US"/>
          </a:p>
        </p:txBody>
      </p:sp>
      <p:sp>
        <p:nvSpPr>
          <p:cNvPr id="4" name="Slide Number Placeholder 3"/>
          <p:cNvSpPr>
            <a:spLocks noGrp="1"/>
          </p:cNvSpPr>
          <p:nvPr>
            <p:ph type="sldNum" sz="quarter" idx="5"/>
          </p:nvPr>
        </p:nvSpPr>
        <p:spPr/>
        <p:txBody>
          <a:bodyPr/>
          <a:lstStyle/>
          <a:p>
            <a:fld id="{11EE16AA-F2C9-8A45-AD6A-9E73F0399063}" type="slidenum">
              <a:rPr lang="en-US" smtClean="0"/>
              <a:t>16</a:t>
            </a:fld>
            <a:endParaRPr lang="en-US"/>
          </a:p>
        </p:txBody>
      </p:sp>
    </p:spTree>
    <p:extLst>
      <p:ext uri="{BB962C8B-B14F-4D97-AF65-F5344CB8AC3E}">
        <p14:creationId xmlns:p14="http://schemas.microsoft.com/office/powerpoint/2010/main" val="3159574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In Conclusion</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benefits of SaaS perfectly align with the advantages offered by 5G and can accelerate the use of 5G greatly. </a:t>
            </a:r>
          </a:p>
          <a:p>
            <a:endParaRPr lang="en-US"/>
          </a:p>
        </p:txBody>
      </p:sp>
      <p:sp>
        <p:nvSpPr>
          <p:cNvPr id="4" name="Slide Number Placeholder 3"/>
          <p:cNvSpPr>
            <a:spLocks noGrp="1"/>
          </p:cNvSpPr>
          <p:nvPr>
            <p:ph type="sldNum" sz="quarter" idx="5"/>
          </p:nvPr>
        </p:nvSpPr>
        <p:spPr/>
        <p:txBody>
          <a:bodyPr/>
          <a:lstStyle/>
          <a:p>
            <a:fld id="{11EE16AA-F2C9-8A45-AD6A-9E73F0399063}" type="slidenum">
              <a:rPr lang="en-US" smtClean="0"/>
              <a:t>17</a:t>
            </a:fld>
            <a:endParaRPr lang="en-US"/>
          </a:p>
        </p:txBody>
      </p:sp>
    </p:spTree>
    <p:extLst>
      <p:ext uri="{BB962C8B-B14F-4D97-AF65-F5344CB8AC3E}">
        <p14:creationId xmlns:p14="http://schemas.microsoft.com/office/powerpoint/2010/main" val="1858996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What is SaaS. It is a way of doing business. It is Software as a Service. Traditionally a company builds a software according to the user’s needs and sells the software to them and the user bares the responsibility of the software after the transaction. </a:t>
            </a:r>
          </a:p>
          <a:p>
            <a:endParaRPr lang="en-US"/>
          </a:p>
        </p:txBody>
      </p:sp>
      <p:sp>
        <p:nvSpPr>
          <p:cNvPr id="4" name="Slide Number Placeholder 3"/>
          <p:cNvSpPr>
            <a:spLocks noGrp="1"/>
          </p:cNvSpPr>
          <p:nvPr>
            <p:ph type="sldNum" sz="quarter" idx="5"/>
          </p:nvPr>
        </p:nvSpPr>
        <p:spPr/>
        <p:txBody>
          <a:bodyPr/>
          <a:lstStyle/>
          <a:p>
            <a:fld id="{11EE16AA-F2C9-8A45-AD6A-9E73F0399063}" type="slidenum">
              <a:rPr lang="en-US" smtClean="0"/>
              <a:t>2</a:t>
            </a:fld>
            <a:endParaRPr lang="en-US"/>
          </a:p>
        </p:txBody>
      </p:sp>
    </p:spTree>
    <p:extLst>
      <p:ext uri="{BB962C8B-B14F-4D97-AF65-F5344CB8AC3E}">
        <p14:creationId xmlns:p14="http://schemas.microsoft.com/office/powerpoint/2010/main" val="359855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In SaaS, the company retains the ownership and the responsibility of the software and lets multiple users use the software by a subscription-based model. The SaaS business model is advantageous to both the company and the users. </a:t>
            </a:r>
          </a:p>
          <a:p>
            <a:endParaRPr lang="en-US"/>
          </a:p>
        </p:txBody>
      </p:sp>
      <p:sp>
        <p:nvSpPr>
          <p:cNvPr id="4" name="Slide Number Placeholder 3"/>
          <p:cNvSpPr>
            <a:spLocks noGrp="1"/>
          </p:cNvSpPr>
          <p:nvPr>
            <p:ph type="sldNum" sz="quarter" idx="5"/>
          </p:nvPr>
        </p:nvSpPr>
        <p:spPr/>
        <p:txBody>
          <a:bodyPr/>
          <a:lstStyle/>
          <a:p>
            <a:fld id="{11EE16AA-F2C9-8A45-AD6A-9E73F0399063}" type="slidenum">
              <a:rPr lang="en-US" smtClean="0"/>
              <a:t>3</a:t>
            </a:fld>
            <a:endParaRPr lang="en-US"/>
          </a:p>
        </p:txBody>
      </p:sp>
    </p:spTree>
    <p:extLst>
      <p:ext uri="{BB962C8B-B14F-4D97-AF65-F5344CB8AC3E}">
        <p14:creationId xmlns:p14="http://schemas.microsoft.com/office/powerpoint/2010/main" val="1420612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pandemic has exposed the flaws in our current healthcare industry and its infrastructure. Some of the most prominent challenges the healthcare industry is facing are – </a:t>
            </a:r>
          </a:p>
          <a:p>
            <a:pPr marL="342900" marR="0" lvl="0" indent="-342900">
              <a:spcBef>
                <a:spcPts val="0"/>
              </a:spcBef>
              <a:spcAft>
                <a:spcPts val="0"/>
              </a:spcAft>
              <a:buFont typeface="Symbol" pitchFamily="2"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Unavailability of skilled workforce. Tee current healthcare industry is extremely understaffed, and it is proving extremely difficult for hospitals to manage day to day operations. </a:t>
            </a:r>
          </a:p>
          <a:p>
            <a:pPr marL="342900" marR="0" lvl="0" indent="-342900">
              <a:spcBef>
                <a:spcPts val="0"/>
              </a:spcBef>
              <a:spcAft>
                <a:spcPts val="0"/>
              </a:spcAft>
              <a:buFont typeface="Symbol" pitchFamily="2"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A chronic patient, let’s say someone who suffers from diabetes doesn’t get on time emergency response if something catastrophic happens with their health. There is no method of preempting a situation and alerting the emergency responders. </a:t>
            </a:r>
          </a:p>
          <a:p>
            <a:pPr marL="342900" marR="0" lvl="0" indent="-342900">
              <a:spcBef>
                <a:spcPts val="0"/>
              </a:spcBef>
              <a:spcAft>
                <a:spcPts val="0"/>
              </a:spcAft>
              <a:buFont typeface="Symbol" pitchFamily="2"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Currently it is difficult to monitor health of someone who lives in a relatively isolated area. </a:t>
            </a:r>
          </a:p>
          <a:p>
            <a:pPr marL="342900" marR="0" lvl="0" indent="-342900">
              <a:spcBef>
                <a:spcPts val="0"/>
              </a:spcBef>
              <a:spcAft>
                <a:spcPts val="0"/>
              </a:spcAft>
              <a:buFont typeface="Symbol" pitchFamily="2"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With the increase in sick population hospitals are facing immense strain of its infrastructure and have to turn away sick patients due to unavailability of beds.</a:t>
            </a:r>
          </a:p>
          <a:p>
            <a:pPr marL="342900" marR="0" lvl="0" indent="-342900">
              <a:spcBef>
                <a:spcPts val="0"/>
              </a:spcBef>
              <a:spcAft>
                <a:spcPts val="0"/>
              </a:spcAft>
              <a:buFont typeface="Symbol" pitchFamily="2"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A patient is usually kept under observation in a hospital room. Nurses cannot be at all the beds in the same time and thus miss out on critical real-time patient data. </a:t>
            </a:r>
          </a:p>
          <a:p>
            <a:pPr marL="342900" marR="0" lvl="0" indent="-342900">
              <a:spcBef>
                <a:spcPts val="0"/>
              </a:spcBef>
              <a:spcAft>
                <a:spcPts val="0"/>
              </a:spcAft>
              <a:buFont typeface="Symbol" pitchFamily="2"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Currently the data extracted from a patient is disorganized and usually cannot be leveraged later to further diagnosis. </a:t>
            </a:r>
          </a:p>
          <a:p>
            <a:endParaRPr lang="en-IN"/>
          </a:p>
        </p:txBody>
      </p:sp>
      <p:sp>
        <p:nvSpPr>
          <p:cNvPr id="4" name="Slide Number Placeholder 3"/>
          <p:cNvSpPr>
            <a:spLocks noGrp="1"/>
          </p:cNvSpPr>
          <p:nvPr>
            <p:ph type="sldNum" sz="quarter" idx="5"/>
          </p:nvPr>
        </p:nvSpPr>
        <p:spPr/>
        <p:txBody>
          <a:bodyPr/>
          <a:lstStyle/>
          <a:p>
            <a:fld id="{11EE16AA-F2C9-8A45-AD6A-9E73F0399063}" type="slidenum">
              <a:rPr lang="en-US" smtClean="0"/>
              <a:t>4</a:t>
            </a:fld>
            <a:endParaRPr lang="en-US"/>
          </a:p>
        </p:txBody>
      </p:sp>
    </p:spTree>
    <p:extLst>
      <p:ext uri="{BB962C8B-B14F-4D97-AF65-F5344CB8AC3E}">
        <p14:creationId xmlns:p14="http://schemas.microsoft.com/office/powerpoint/2010/main" val="721262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Our Solution... </a:t>
            </a:r>
          </a:p>
          <a:p>
            <a:pPr>
              <a:defRPr/>
            </a:pPr>
            <a:endParaRPr lang="en-US">
              <a:cs typeface="Calibri"/>
            </a:endParaRPr>
          </a:p>
          <a:p>
            <a:pPr>
              <a:defRPr/>
            </a:pPr>
            <a:r>
              <a:rPr lang="en-US"/>
              <a:t>So.. what will we offer to address the existing issues in healthcare? </a:t>
            </a:r>
          </a:p>
          <a:p>
            <a:pPr>
              <a:defRPr/>
            </a:pPr>
            <a:endParaRPr lang="en-US">
              <a:cs typeface="Calibri"/>
            </a:endParaRPr>
          </a:p>
          <a:p>
            <a:pPr>
              <a:defRPr/>
            </a:pPr>
            <a:r>
              <a:rPr lang="en-US"/>
              <a:t>We will develop a SaaS product that will act as a medium for hospitals to monitor the patients. </a:t>
            </a:r>
          </a:p>
          <a:p>
            <a:pPr>
              <a:defRPr/>
            </a:pPr>
            <a:endParaRPr lang="en-US">
              <a:cs typeface="Calibri"/>
            </a:endParaRPr>
          </a:p>
          <a:p>
            <a:pPr>
              <a:defRPr/>
            </a:pPr>
            <a:r>
              <a:rPr lang="en-US"/>
              <a:t>So.. How does it work? </a:t>
            </a:r>
          </a:p>
          <a:p>
            <a:pPr>
              <a:defRPr/>
            </a:pPr>
            <a:r>
              <a:rPr lang="en-US"/>
              <a:t>The hospitals will provide 5g enabled IoT devices to the patients sitting at the comfort of their homes. </a:t>
            </a:r>
          </a:p>
          <a:p>
            <a:pPr>
              <a:defRPr/>
            </a:pPr>
            <a:endParaRPr lang="en-US">
              <a:cs typeface="Calibri"/>
            </a:endParaRPr>
          </a:p>
          <a:p>
            <a:pPr>
              <a:defRPr/>
            </a:pPr>
            <a:r>
              <a:rPr lang="en-US"/>
              <a:t>Through constant communication, these devices will access the patient's real-time health data and transmit it to our product with 256-bit encryption. </a:t>
            </a:r>
          </a:p>
          <a:p>
            <a:pPr>
              <a:defRPr/>
            </a:pPr>
            <a:endParaRPr lang="en-US">
              <a:cs typeface="Calibri" panose="020F0502020204030204"/>
            </a:endParaRPr>
          </a:p>
          <a:p>
            <a:pPr>
              <a:defRPr/>
            </a:pPr>
            <a:r>
              <a:rPr lang="en-US"/>
              <a:t>Our product will collect, store and analyze the data using machine learning techniques and algorithms. </a:t>
            </a:r>
          </a:p>
          <a:p>
            <a:pPr>
              <a:defRPr/>
            </a:pPr>
            <a:endParaRPr lang="en-US">
              <a:cs typeface="Calibri" panose="020F0502020204030204"/>
            </a:endParaRPr>
          </a:p>
          <a:p>
            <a:pPr>
              <a:defRPr/>
            </a:pPr>
            <a:r>
              <a:rPr lang="en-US"/>
              <a:t>Our system detects anomalies through the pre-determined threshold limits we set for each medical parameter. </a:t>
            </a:r>
          </a:p>
          <a:p>
            <a:pPr>
              <a:defRPr/>
            </a:pPr>
            <a:endParaRPr lang="en-US">
              <a:cs typeface="Calibri" panose="020F0502020204030204"/>
            </a:endParaRPr>
          </a:p>
          <a:p>
            <a:pPr>
              <a:defRPr/>
            </a:pPr>
            <a:r>
              <a:rPr lang="en-US"/>
              <a:t>We can implement Artificial Intelligence in our product to give small effective measures directly without needing a healthcare provider. </a:t>
            </a:r>
            <a:endParaRPr lang="en-US">
              <a:cs typeface="Calibri"/>
            </a:endParaRPr>
          </a:p>
        </p:txBody>
      </p:sp>
      <p:sp>
        <p:nvSpPr>
          <p:cNvPr id="4" name="Slide Number Placeholder 3"/>
          <p:cNvSpPr>
            <a:spLocks noGrp="1"/>
          </p:cNvSpPr>
          <p:nvPr>
            <p:ph type="sldNum" sz="quarter" idx="5"/>
          </p:nvPr>
        </p:nvSpPr>
        <p:spPr/>
        <p:txBody>
          <a:bodyPr/>
          <a:lstStyle/>
          <a:p>
            <a:fld id="{11EE16AA-F2C9-8A45-AD6A-9E73F0399063}" type="slidenum">
              <a:rPr lang="en-US" smtClean="0"/>
              <a:t>5</a:t>
            </a:fld>
            <a:endParaRPr lang="en-US"/>
          </a:p>
        </p:txBody>
      </p:sp>
    </p:spTree>
    <p:extLst>
      <p:ext uri="{BB962C8B-B14F-4D97-AF65-F5344CB8AC3E}">
        <p14:creationId xmlns:p14="http://schemas.microsoft.com/office/powerpoint/2010/main" val="3176979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the anomaly is on a critical level, our system alerts the nearby emergency responders, the hospitals, or a doctor sitting at his home. </a:t>
            </a:r>
          </a:p>
          <a:p>
            <a:endParaRPr lang="en-US">
              <a:cs typeface="Calibri"/>
            </a:endParaRPr>
          </a:p>
          <a:p>
            <a:r>
              <a:rPr lang="en-US"/>
              <a:t>We'll build a virtual dashboard with all the patient data displayed, which the hospitals and healthcare providers can access. </a:t>
            </a:r>
          </a:p>
          <a:p>
            <a:endParaRPr lang="en-US">
              <a:cs typeface="Calibri"/>
            </a:endParaRPr>
          </a:p>
          <a:p>
            <a:r>
              <a:rPr lang="en-US"/>
              <a:t>Sounds interesting... right? </a:t>
            </a:r>
            <a:endParaRPr lang="en-US">
              <a:cs typeface="Calibri"/>
            </a:endParaRPr>
          </a:p>
        </p:txBody>
      </p:sp>
      <p:sp>
        <p:nvSpPr>
          <p:cNvPr id="4" name="Slide Number Placeholder 3"/>
          <p:cNvSpPr>
            <a:spLocks noGrp="1"/>
          </p:cNvSpPr>
          <p:nvPr>
            <p:ph type="sldNum" sz="quarter" idx="5"/>
          </p:nvPr>
        </p:nvSpPr>
        <p:spPr/>
        <p:txBody>
          <a:bodyPr/>
          <a:lstStyle/>
          <a:p>
            <a:fld id="{11EE16AA-F2C9-8A45-AD6A-9E73F0399063}" type="slidenum">
              <a:rPr lang="en-US" smtClean="0"/>
              <a:t>6</a:t>
            </a:fld>
            <a:endParaRPr lang="en-US"/>
          </a:p>
        </p:txBody>
      </p:sp>
    </p:spTree>
    <p:extLst>
      <p:ext uri="{BB962C8B-B14F-4D97-AF65-F5344CB8AC3E}">
        <p14:creationId xmlns:p14="http://schemas.microsoft.com/office/powerpoint/2010/main" val="276094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let's see what the advantages of this model are </a:t>
            </a:r>
          </a:p>
          <a:p>
            <a:endParaRPr lang="en-US">
              <a:cs typeface="Calibri"/>
            </a:endParaRPr>
          </a:p>
          <a:p>
            <a:r>
              <a:rPr lang="en-US"/>
              <a:t>First, let's see how patients will benefit from this. </a:t>
            </a:r>
          </a:p>
          <a:p>
            <a:endParaRPr lang="en-US">
              <a:cs typeface="Calibri"/>
            </a:endParaRPr>
          </a:p>
          <a:p>
            <a:r>
              <a:rPr lang="en-US"/>
              <a:t>They need not stay in hospitals for a longer period for their post-surgery monitoring and save a lot of money by getting the same care. </a:t>
            </a:r>
          </a:p>
          <a:p>
            <a:endParaRPr lang="en-US">
              <a:cs typeface="Calibri"/>
            </a:endParaRPr>
          </a:p>
          <a:p>
            <a:r>
              <a:rPr lang="en-US"/>
              <a:t>Someone having diabetes or chronic disease can be diagnosed immediately after unforeseen circumstances </a:t>
            </a:r>
          </a:p>
          <a:p>
            <a:endParaRPr lang="en-US">
              <a:cs typeface="Calibri"/>
            </a:endParaRPr>
          </a:p>
          <a:p>
            <a:r>
              <a:rPr lang="en-US"/>
              <a:t>We'll know if their body behaves abnormally </a:t>
            </a:r>
          </a:p>
          <a:p>
            <a:endParaRPr lang="en-US">
              <a:cs typeface="Calibri"/>
            </a:endParaRPr>
          </a:p>
          <a:p>
            <a:r>
              <a:rPr lang="en-US"/>
              <a:t>Coming to healthcare professionals,  They can oversee more patients at a time by monitoring them virtually </a:t>
            </a:r>
            <a:endParaRPr lang="en-US">
              <a:cs typeface="Calibri"/>
            </a:endParaRPr>
          </a:p>
          <a:p>
            <a:endParaRPr lang="en-US">
              <a:cs typeface="Calibri"/>
            </a:endParaRPr>
          </a:p>
          <a:p>
            <a:r>
              <a:rPr lang="en-US"/>
              <a:t>They can provide higher-quality care by monitoring the patient constantly. </a:t>
            </a:r>
          </a:p>
          <a:p>
            <a:endParaRPr lang="en-US">
              <a:cs typeface="Calibri"/>
            </a:endParaRPr>
          </a:p>
          <a:p>
            <a:r>
              <a:rPr lang="en-US"/>
              <a:t>And what's in it for hospitals? </a:t>
            </a:r>
          </a:p>
          <a:p>
            <a:endParaRPr lang="en-US">
              <a:cs typeface="Calibri"/>
            </a:endParaRPr>
          </a:p>
          <a:p>
            <a:r>
              <a:rPr lang="en-US"/>
              <a:t>They can provide higher patient throughput at a time. </a:t>
            </a:r>
          </a:p>
          <a:p>
            <a:endParaRPr lang="en-US">
              <a:cs typeface="Calibri"/>
            </a:endParaRPr>
          </a:p>
          <a:p>
            <a:r>
              <a:rPr lang="en-US"/>
              <a:t>They have less wait time as fewer patients visit the hospital. </a:t>
            </a:r>
          </a:p>
          <a:p>
            <a:endParaRPr lang="en-US">
              <a:cs typeface="Calibri"/>
            </a:endParaRPr>
          </a:p>
          <a:p>
            <a:r>
              <a:rPr lang="en-US"/>
              <a:t>Finally, we are going to help the government achieve </a:t>
            </a:r>
          </a:p>
          <a:p>
            <a:endParaRPr lang="en-US">
              <a:cs typeface="Calibri"/>
            </a:endParaRPr>
          </a:p>
          <a:p>
            <a:r>
              <a:rPr lang="en-US"/>
              <a:t>Healthier population </a:t>
            </a:r>
          </a:p>
          <a:p>
            <a:endParaRPr lang="en-US">
              <a:cs typeface="Calibri"/>
            </a:endParaRPr>
          </a:p>
          <a:p>
            <a:r>
              <a:rPr lang="en-US"/>
              <a:t>The government also has future insights into epidemiology.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1EE16AA-F2C9-8A45-AD6A-9E73F0399063}" type="slidenum">
              <a:rPr lang="en-US" smtClean="0"/>
              <a:t>7</a:t>
            </a:fld>
            <a:endParaRPr lang="en-US"/>
          </a:p>
        </p:txBody>
      </p:sp>
    </p:spTree>
    <p:extLst>
      <p:ext uri="{BB962C8B-B14F-4D97-AF65-F5344CB8AC3E}">
        <p14:creationId xmlns:p14="http://schemas.microsoft.com/office/powerpoint/2010/main" val="125649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Next, how is this model going to work? </a:t>
            </a:r>
          </a:p>
          <a:p>
            <a:endParaRPr lang="en-US">
              <a:cs typeface="Calibri" panose="020F0502020204030204"/>
            </a:endParaRPr>
          </a:p>
          <a:p>
            <a:r>
              <a:rPr lang="en-US"/>
              <a:t>Consider Nokia is the company that develops the product. </a:t>
            </a:r>
          </a:p>
          <a:p>
            <a:endParaRPr lang="en-US">
              <a:cs typeface="Calibri" panose="020F0502020204030204"/>
            </a:endParaRPr>
          </a:p>
          <a:p>
            <a:r>
              <a:rPr lang="en-US"/>
              <a:t>We will create and manage this software which uses the 5G spectrum to interact with these devices </a:t>
            </a:r>
          </a:p>
          <a:p>
            <a:endParaRPr lang="en-US">
              <a:cs typeface="Calibri"/>
            </a:endParaRPr>
          </a:p>
          <a:p>
            <a:r>
              <a:rPr lang="en-US"/>
              <a:t>As we don't own the 5G spectrum, we will collaborate with various telecom companies to provide them with this software </a:t>
            </a:r>
          </a:p>
          <a:p>
            <a:endParaRPr lang="en-US">
              <a:cs typeface="Calibri"/>
            </a:endParaRPr>
          </a:p>
          <a:p>
            <a:r>
              <a:rPr lang="en-US"/>
              <a:t>The telecom companies will further collaborate with hospitals to deploy this software </a:t>
            </a:r>
          </a:p>
          <a:p>
            <a:endParaRPr lang="en-US">
              <a:cs typeface="Calibri"/>
            </a:endParaRPr>
          </a:p>
          <a:p>
            <a:r>
              <a:rPr lang="en-US"/>
              <a:t>We will retain the ownership of the software and provide the telecom industry with a subscription service based on the number of users </a:t>
            </a:r>
            <a:endParaRPr lang="en-US">
              <a:cs typeface="Calibri"/>
            </a:endParaRPr>
          </a:p>
        </p:txBody>
      </p:sp>
      <p:sp>
        <p:nvSpPr>
          <p:cNvPr id="4" name="Slide Number Placeholder 3"/>
          <p:cNvSpPr>
            <a:spLocks noGrp="1"/>
          </p:cNvSpPr>
          <p:nvPr>
            <p:ph type="sldNum" sz="quarter" idx="5"/>
          </p:nvPr>
        </p:nvSpPr>
        <p:spPr/>
        <p:txBody>
          <a:bodyPr/>
          <a:lstStyle/>
          <a:p>
            <a:fld id="{11EE16AA-F2C9-8A45-AD6A-9E73F0399063}" type="slidenum">
              <a:rPr lang="en-US" smtClean="0"/>
              <a:t>8</a:t>
            </a:fld>
            <a:endParaRPr lang="en-US"/>
          </a:p>
        </p:txBody>
      </p:sp>
    </p:spTree>
    <p:extLst>
      <p:ext uri="{BB962C8B-B14F-4D97-AF65-F5344CB8AC3E}">
        <p14:creationId xmlns:p14="http://schemas.microsoft.com/office/powerpoint/2010/main" val="1454629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a:p>
            <a:endParaRPr lang="en-US">
              <a:cs typeface="Calibri"/>
            </a:endParaRPr>
          </a:p>
          <a:p>
            <a:endParaRPr lang="en-US"/>
          </a:p>
        </p:txBody>
      </p:sp>
      <p:sp>
        <p:nvSpPr>
          <p:cNvPr id="4" name="Slide Number Placeholder 3"/>
          <p:cNvSpPr>
            <a:spLocks noGrp="1"/>
          </p:cNvSpPr>
          <p:nvPr>
            <p:ph type="sldNum" sz="quarter" idx="5"/>
          </p:nvPr>
        </p:nvSpPr>
        <p:spPr/>
        <p:txBody>
          <a:bodyPr/>
          <a:lstStyle/>
          <a:p>
            <a:fld id="{11EE16AA-F2C9-8A45-AD6A-9E73F0399063}" type="slidenum">
              <a:rPr lang="en-US" smtClean="0"/>
              <a:t>9</a:t>
            </a:fld>
            <a:endParaRPr lang="en-US"/>
          </a:p>
        </p:txBody>
      </p:sp>
    </p:spTree>
    <p:extLst>
      <p:ext uri="{BB962C8B-B14F-4D97-AF65-F5344CB8AC3E}">
        <p14:creationId xmlns:p14="http://schemas.microsoft.com/office/powerpoint/2010/main" val="189066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DA3C-D7C0-3079-8A8A-6FDEBBBFD2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A6ACD4-788C-BBB9-6CCE-1021594F2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1319F0-EB5B-6023-5FDF-7A1D52E35741}"/>
              </a:ext>
            </a:extLst>
          </p:cNvPr>
          <p:cNvSpPr>
            <a:spLocks noGrp="1"/>
          </p:cNvSpPr>
          <p:nvPr>
            <p:ph type="dt" sz="half" idx="10"/>
          </p:nvPr>
        </p:nvSpPr>
        <p:spPr/>
        <p:txBody>
          <a:bodyPr/>
          <a:lstStyle/>
          <a:p>
            <a:fld id="{85893CEC-C17A-A04D-AC2E-CCE6FA38DA34}" type="datetimeFigureOut">
              <a:rPr lang="en-US" smtClean="0"/>
              <a:t>11/9/2022</a:t>
            </a:fld>
            <a:endParaRPr lang="en-US"/>
          </a:p>
        </p:txBody>
      </p:sp>
      <p:sp>
        <p:nvSpPr>
          <p:cNvPr id="5" name="Footer Placeholder 4">
            <a:extLst>
              <a:ext uri="{FF2B5EF4-FFF2-40B4-BE49-F238E27FC236}">
                <a16:creationId xmlns:a16="http://schemas.microsoft.com/office/drawing/2014/main" id="{EED77A33-69C7-FB2A-2D72-390C82AB8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AC74F-B72D-9BF7-2DC4-29BD41079B00}"/>
              </a:ext>
            </a:extLst>
          </p:cNvPr>
          <p:cNvSpPr>
            <a:spLocks noGrp="1"/>
          </p:cNvSpPr>
          <p:nvPr>
            <p:ph type="sldNum" sz="quarter" idx="12"/>
          </p:nvPr>
        </p:nvSpPr>
        <p:spPr/>
        <p:txBody>
          <a:bodyPr/>
          <a:lstStyle/>
          <a:p>
            <a:fld id="{4EE80777-9C44-9545-A8C3-4CC0A4ABD71C}" type="slidenum">
              <a:rPr lang="en-US" smtClean="0"/>
              <a:t>‹#›</a:t>
            </a:fld>
            <a:endParaRPr lang="en-US"/>
          </a:p>
        </p:txBody>
      </p:sp>
    </p:spTree>
    <p:extLst>
      <p:ext uri="{BB962C8B-B14F-4D97-AF65-F5344CB8AC3E}">
        <p14:creationId xmlns:p14="http://schemas.microsoft.com/office/powerpoint/2010/main" val="401085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C58F-1FFF-5909-7690-B1D2C79846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A1DF11-9666-BD26-2336-4D115F0AF1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2B7FC7-CF53-7AC2-5DD3-C48491A914C7}"/>
              </a:ext>
            </a:extLst>
          </p:cNvPr>
          <p:cNvSpPr>
            <a:spLocks noGrp="1"/>
          </p:cNvSpPr>
          <p:nvPr>
            <p:ph type="dt" sz="half" idx="10"/>
          </p:nvPr>
        </p:nvSpPr>
        <p:spPr/>
        <p:txBody>
          <a:bodyPr/>
          <a:lstStyle/>
          <a:p>
            <a:fld id="{85893CEC-C17A-A04D-AC2E-CCE6FA38DA34}" type="datetimeFigureOut">
              <a:rPr lang="en-US" smtClean="0"/>
              <a:t>11/9/2022</a:t>
            </a:fld>
            <a:endParaRPr lang="en-US"/>
          </a:p>
        </p:txBody>
      </p:sp>
      <p:sp>
        <p:nvSpPr>
          <p:cNvPr id="5" name="Footer Placeholder 4">
            <a:extLst>
              <a:ext uri="{FF2B5EF4-FFF2-40B4-BE49-F238E27FC236}">
                <a16:creationId xmlns:a16="http://schemas.microsoft.com/office/drawing/2014/main" id="{57A409C1-2E06-5125-6BEA-5A29823EB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E66C4-A55F-9256-44B0-E5B03949C655}"/>
              </a:ext>
            </a:extLst>
          </p:cNvPr>
          <p:cNvSpPr>
            <a:spLocks noGrp="1"/>
          </p:cNvSpPr>
          <p:nvPr>
            <p:ph type="sldNum" sz="quarter" idx="12"/>
          </p:nvPr>
        </p:nvSpPr>
        <p:spPr/>
        <p:txBody>
          <a:bodyPr/>
          <a:lstStyle/>
          <a:p>
            <a:fld id="{4EE80777-9C44-9545-A8C3-4CC0A4ABD71C}" type="slidenum">
              <a:rPr lang="en-US" smtClean="0"/>
              <a:t>‹#›</a:t>
            </a:fld>
            <a:endParaRPr lang="en-US"/>
          </a:p>
        </p:txBody>
      </p:sp>
    </p:spTree>
    <p:extLst>
      <p:ext uri="{BB962C8B-B14F-4D97-AF65-F5344CB8AC3E}">
        <p14:creationId xmlns:p14="http://schemas.microsoft.com/office/powerpoint/2010/main" val="2789783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B01A46-345C-586A-7FA6-EEC055A15F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011D2C-57ED-B761-EC3A-9A059065FB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9D06E-4C05-0129-C7A1-83E9D34D44FE}"/>
              </a:ext>
            </a:extLst>
          </p:cNvPr>
          <p:cNvSpPr>
            <a:spLocks noGrp="1"/>
          </p:cNvSpPr>
          <p:nvPr>
            <p:ph type="dt" sz="half" idx="10"/>
          </p:nvPr>
        </p:nvSpPr>
        <p:spPr/>
        <p:txBody>
          <a:bodyPr/>
          <a:lstStyle/>
          <a:p>
            <a:fld id="{85893CEC-C17A-A04D-AC2E-CCE6FA38DA34}" type="datetimeFigureOut">
              <a:rPr lang="en-US" smtClean="0"/>
              <a:t>11/9/2022</a:t>
            </a:fld>
            <a:endParaRPr lang="en-US"/>
          </a:p>
        </p:txBody>
      </p:sp>
      <p:sp>
        <p:nvSpPr>
          <p:cNvPr id="5" name="Footer Placeholder 4">
            <a:extLst>
              <a:ext uri="{FF2B5EF4-FFF2-40B4-BE49-F238E27FC236}">
                <a16:creationId xmlns:a16="http://schemas.microsoft.com/office/drawing/2014/main" id="{8D0AAF26-A44A-405D-4C6D-52B87130E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0A3BB-7D1B-92E3-B2C8-5029612FFDF6}"/>
              </a:ext>
            </a:extLst>
          </p:cNvPr>
          <p:cNvSpPr>
            <a:spLocks noGrp="1"/>
          </p:cNvSpPr>
          <p:nvPr>
            <p:ph type="sldNum" sz="quarter" idx="12"/>
          </p:nvPr>
        </p:nvSpPr>
        <p:spPr/>
        <p:txBody>
          <a:bodyPr/>
          <a:lstStyle/>
          <a:p>
            <a:fld id="{4EE80777-9C44-9545-A8C3-4CC0A4ABD71C}" type="slidenum">
              <a:rPr lang="en-US" smtClean="0"/>
              <a:t>‹#›</a:t>
            </a:fld>
            <a:endParaRPr lang="en-US"/>
          </a:p>
        </p:txBody>
      </p:sp>
    </p:spTree>
    <p:extLst>
      <p:ext uri="{BB962C8B-B14F-4D97-AF65-F5344CB8AC3E}">
        <p14:creationId xmlns:p14="http://schemas.microsoft.com/office/powerpoint/2010/main" val="4226962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06CA-7CE2-0051-8F3F-3F79402365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9EDD94-F0DF-ECE7-3E6A-15879A87A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3BFB1-AF30-E127-0EBE-42C1BCE4C3DA}"/>
              </a:ext>
            </a:extLst>
          </p:cNvPr>
          <p:cNvSpPr>
            <a:spLocks noGrp="1"/>
          </p:cNvSpPr>
          <p:nvPr>
            <p:ph type="dt" sz="half" idx="10"/>
          </p:nvPr>
        </p:nvSpPr>
        <p:spPr/>
        <p:txBody>
          <a:bodyPr/>
          <a:lstStyle/>
          <a:p>
            <a:fld id="{85893CEC-C17A-A04D-AC2E-CCE6FA38DA34}" type="datetimeFigureOut">
              <a:rPr lang="en-US" smtClean="0"/>
              <a:t>11/9/2022</a:t>
            </a:fld>
            <a:endParaRPr lang="en-US"/>
          </a:p>
        </p:txBody>
      </p:sp>
      <p:sp>
        <p:nvSpPr>
          <p:cNvPr id="5" name="Footer Placeholder 4">
            <a:extLst>
              <a:ext uri="{FF2B5EF4-FFF2-40B4-BE49-F238E27FC236}">
                <a16:creationId xmlns:a16="http://schemas.microsoft.com/office/drawing/2014/main" id="{A2742F9B-0DBE-0F08-A9D6-558AB6635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5A62E-96A7-361E-91D8-4F793C66D176}"/>
              </a:ext>
            </a:extLst>
          </p:cNvPr>
          <p:cNvSpPr>
            <a:spLocks noGrp="1"/>
          </p:cNvSpPr>
          <p:nvPr>
            <p:ph type="sldNum" sz="quarter" idx="12"/>
          </p:nvPr>
        </p:nvSpPr>
        <p:spPr/>
        <p:txBody>
          <a:bodyPr/>
          <a:lstStyle/>
          <a:p>
            <a:fld id="{4EE80777-9C44-9545-A8C3-4CC0A4ABD71C}" type="slidenum">
              <a:rPr lang="en-US" smtClean="0"/>
              <a:t>‹#›</a:t>
            </a:fld>
            <a:endParaRPr lang="en-US"/>
          </a:p>
        </p:txBody>
      </p:sp>
    </p:spTree>
    <p:extLst>
      <p:ext uri="{BB962C8B-B14F-4D97-AF65-F5344CB8AC3E}">
        <p14:creationId xmlns:p14="http://schemas.microsoft.com/office/powerpoint/2010/main" val="233588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9792-4D97-5083-C3BB-32BAD44C4A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ABB786-F1EA-A324-ADF7-4BC3449DB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9BA14-E2F8-2A16-1895-C957A7815780}"/>
              </a:ext>
            </a:extLst>
          </p:cNvPr>
          <p:cNvSpPr>
            <a:spLocks noGrp="1"/>
          </p:cNvSpPr>
          <p:nvPr>
            <p:ph type="dt" sz="half" idx="10"/>
          </p:nvPr>
        </p:nvSpPr>
        <p:spPr/>
        <p:txBody>
          <a:bodyPr/>
          <a:lstStyle/>
          <a:p>
            <a:fld id="{85893CEC-C17A-A04D-AC2E-CCE6FA38DA34}" type="datetimeFigureOut">
              <a:rPr lang="en-US" smtClean="0"/>
              <a:t>11/9/2022</a:t>
            </a:fld>
            <a:endParaRPr lang="en-US"/>
          </a:p>
        </p:txBody>
      </p:sp>
      <p:sp>
        <p:nvSpPr>
          <p:cNvPr id="5" name="Footer Placeholder 4">
            <a:extLst>
              <a:ext uri="{FF2B5EF4-FFF2-40B4-BE49-F238E27FC236}">
                <a16:creationId xmlns:a16="http://schemas.microsoft.com/office/drawing/2014/main" id="{7BCFB098-82BD-0611-7318-CDE0A7AF2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09238-99C1-D831-216F-78998E6EFE79}"/>
              </a:ext>
            </a:extLst>
          </p:cNvPr>
          <p:cNvSpPr>
            <a:spLocks noGrp="1"/>
          </p:cNvSpPr>
          <p:nvPr>
            <p:ph type="sldNum" sz="quarter" idx="12"/>
          </p:nvPr>
        </p:nvSpPr>
        <p:spPr/>
        <p:txBody>
          <a:bodyPr/>
          <a:lstStyle/>
          <a:p>
            <a:fld id="{4EE80777-9C44-9545-A8C3-4CC0A4ABD71C}" type="slidenum">
              <a:rPr lang="en-US" smtClean="0"/>
              <a:t>‹#›</a:t>
            </a:fld>
            <a:endParaRPr lang="en-US"/>
          </a:p>
        </p:txBody>
      </p:sp>
    </p:spTree>
    <p:extLst>
      <p:ext uri="{BB962C8B-B14F-4D97-AF65-F5344CB8AC3E}">
        <p14:creationId xmlns:p14="http://schemas.microsoft.com/office/powerpoint/2010/main" val="2932774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EF19-1BD9-FF0B-4AA7-D46FEF957D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81AFF-6068-3A70-7F2D-CC48A6C529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129A7E-DAD0-ADD3-4875-122E440AF8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6B6131-B49A-B56D-38FF-A9B1D3C8A577}"/>
              </a:ext>
            </a:extLst>
          </p:cNvPr>
          <p:cNvSpPr>
            <a:spLocks noGrp="1"/>
          </p:cNvSpPr>
          <p:nvPr>
            <p:ph type="dt" sz="half" idx="10"/>
          </p:nvPr>
        </p:nvSpPr>
        <p:spPr/>
        <p:txBody>
          <a:bodyPr/>
          <a:lstStyle/>
          <a:p>
            <a:fld id="{85893CEC-C17A-A04D-AC2E-CCE6FA38DA34}" type="datetimeFigureOut">
              <a:rPr lang="en-US" smtClean="0"/>
              <a:t>11/9/2022</a:t>
            </a:fld>
            <a:endParaRPr lang="en-US"/>
          </a:p>
        </p:txBody>
      </p:sp>
      <p:sp>
        <p:nvSpPr>
          <p:cNvPr id="6" name="Footer Placeholder 5">
            <a:extLst>
              <a:ext uri="{FF2B5EF4-FFF2-40B4-BE49-F238E27FC236}">
                <a16:creationId xmlns:a16="http://schemas.microsoft.com/office/drawing/2014/main" id="{2245DC13-A76E-F413-77F6-04C980C792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D26969-1B7F-10B9-0B11-2CB712F9F7B4}"/>
              </a:ext>
            </a:extLst>
          </p:cNvPr>
          <p:cNvSpPr>
            <a:spLocks noGrp="1"/>
          </p:cNvSpPr>
          <p:nvPr>
            <p:ph type="sldNum" sz="quarter" idx="12"/>
          </p:nvPr>
        </p:nvSpPr>
        <p:spPr/>
        <p:txBody>
          <a:bodyPr/>
          <a:lstStyle/>
          <a:p>
            <a:fld id="{4EE80777-9C44-9545-A8C3-4CC0A4ABD71C}" type="slidenum">
              <a:rPr lang="en-US" smtClean="0"/>
              <a:t>‹#›</a:t>
            </a:fld>
            <a:endParaRPr lang="en-US"/>
          </a:p>
        </p:txBody>
      </p:sp>
    </p:spTree>
    <p:extLst>
      <p:ext uri="{BB962C8B-B14F-4D97-AF65-F5344CB8AC3E}">
        <p14:creationId xmlns:p14="http://schemas.microsoft.com/office/powerpoint/2010/main" val="1881068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D6EA-81A0-01C3-7981-2EC2DF963A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1A48C9-7744-AE3E-4C04-8F9CAA9FB4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67C0D3-0FB8-192D-0C0C-326749C57E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36DB94-5462-4B5F-E83E-29B39F486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554762-81FE-8E37-1BC1-2DD4374462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2063CB-BE2A-34DF-EF93-54EDF315A257}"/>
              </a:ext>
            </a:extLst>
          </p:cNvPr>
          <p:cNvSpPr>
            <a:spLocks noGrp="1"/>
          </p:cNvSpPr>
          <p:nvPr>
            <p:ph type="dt" sz="half" idx="10"/>
          </p:nvPr>
        </p:nvSpPr>
        <p:spPr/>
        <p:txBody>
          <a:bodyPr/>
          <a:lstStyle/>
          <a:p>
            <a:fld id="{85893CEC-C17A-A04D-AC2E-CCE6FA38DA34}" type="datetimeFigureOut">
              <a:rPr lang="en-US" smtClean="0"/>
              <a:t>11/9/2022</a:t>
            </a:fld>
            <a:endParaRPr lang="en-US"/>
          </a:p>
        </p:txBody>
      </p:sp>
      <p:sp>
        <p:nvSpPr>
          <p:cNvPr id="8" name="Footer Placeholder 7">
            <a:extLst>
              <a:ext uri="{FF2B5EF4-FFF2-40B4-BE49-F238E27FC236}">
                <a16:creationId xmlns:a16="http://schemas.microsoft.com/office/drawing/2014/main" id="{E1CB504D-5E8A-6F0C-A7AE-9F16432E3C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6B8CFE-25D8-A7D5-EF90-79B5B09CBC55}"/>
              </a:ext>
            </a:extLst>
          </p:cNvPr>
          <p:cNvSpPr>
            <a:spLocks noGrp="1"/>
          </p:cNvSpPr>
          <p:nvPr>
            <p:ph type="sldNum" sz="quarter" idx="12"/>
          </p:nvPr>
        </p:nvSpPr>
        <p:spPr/>
        <p:txBody>
          <a:bodyPr/>
          <a:lstStyle/>
          <a:p>
            <a:fld id="{4EE80777-9C44-9545-A8C3-4CC0A4ABD71C}" type="slidenum">
              <a:rPr lang="en-US" smtClean="0"/>
              <a:t>‹#›</a:t>
            </a:fld>
            <a:endParaRPr lang="en-US"/>
          </a:p>
        </p:txBody>
      </p:sp>
    </p:spTree>
    <p:extLst>
      <p:ext uri="{BB962C8B-B14F-4D97-AF65-F5344CB8AC3E}">
        <p14:creationId xmlns:p14="http://schemas.microsoft.com/office/powerpoint/2010/main" val="199610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E6E8-B366-0279-DA19-81B905D5DB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E16274-9489-2026-254F-24601859E07D}"/>
              </a:ext>
            </a:extLst>
          </p:cNvPr>
          <p:cNvSpPr>
            <a:spLocks noGrp="1"/>
          </p:cNvSpPr>
          <p:nvPr>
            <p:ph type="dt" sz="half" idx="10"/>
          </p:nvPr>
        </p:nvSpPr>
        <p:spPr/>
        <p:txBody>
          <a:bodyPr/>
          <a:lstStyle/>
          <a:p>
            <a:fld id="{85893CEC-C17A-A04D-AC2E-CCE6FA38DA34}" type="datetimeFigureOut">
              <a:rPr lang="en-US" smtClean="0"/>
              <a:t>11/9/2022</a:t>
            </a:fld>
            <a:endParaRPr lang="en-US"/>
          </a:p>
        </p:txBody>
      </p:sp>
      <p:sp>
        <p:nvSpPr>
          <p:cNvPr id="4" name="Footer Placeholder 3">
            <a:extLst>
              <a:ext uri="{FF2B5EF4-FFF2-40B4-BE49-F238E27FC236}">
                <a16:creationId xmlns:a16="http://schemas.microsoft.com/office/drawing/2014/main" id="{34CAC945-BD41-4705-2B78-E30306573B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970053-BAB4-E848-2245-A25CB2346DCC}"/>
              </a:ext>
            </a:extLst>
          </p:cNvPr>
          <p:cNvSpPr>
            <a:spLocks noGrp="1"/>
          </p:cNvSpPr>
          <p:nvPr>
            <p:ph type="sldNum" sz="quarter" idx="12"/>
          </p:nvPr>
        </p:nvSpPr>
        <p:spPr/>
        <p:txBody>
          <a:bodyPr/>
          <a:lstStyle/>
          <a:p>
            <a:fld id="{4EE80777-9C44-9545-A8C3-4CC0A4ABD71C}" type="slidenum">
              <a:rPr lang="en-US" smtClean="0"/>
              <a:t>‹#›</a:t>
            </a:fld>
            <a:endParaRPr lang="en-US"/>
          </a:p>
        </p:txBody>
      </p:sp>
    </p:spTree>
    <p:extLst>
      <p:ext uri="{BB962C8B-B14F-4D97-AF65-F5344CB8AC3E}">
        <p14:creationId xmlns:p14="http://schemas.microsoft.com/office/powerpoint/2010/main" val="153085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EA516A-CFF5-653A-5513-3A4FB675B1FD}"/>
              </a:ext>
            </a:extLst>
          </p:cNvPr>
          <p:cNvSpPr>
            <a:spLocks noGrp="1"/>
          </p:cNvSpPr>
          <p:nvPr>
            <p:ph type="dt" sz="half" idx="10"/>
          </p:nvPr>
        </p:nvSpPr>
        <p:spPr/>
        <p:txBody>
          <a:bodyPr/>
          <a:lstStyle/>
          <a:p>
            <a:fld id="{85893CEC-C17A-A04D-AC2E-CCE6FA38DA34}" type="datetimeFigureOut">
              <a:rPr lang="en-US" smtClean="0"/>
              <a:t>11/9/2022</a:t>
            </a:fld>
            <a:endParaRPr lang="en-US"/>
          </a:p>
        </p:txBody>
      </p:sp>
      <p:sp>
        <p:nvSpPr>
          <p:cNvPr id="3" name="Footer Placeholder 2">
            <a:extLst>
              <a:ext uri="{FF2B5EF4-FFF2-40B4-BE49-F238E27FC236}">
                <a16:creationId xmlns:a16="http://schemas.microsoft.com/office/drawing/2014/main" id="{380793B9-0C62-53A4-778F-FC8EDF1A0B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6F2F1E-CFA6-7A48-B756-A97DEA2E2027}"/>
              </a:ext>
            </a:extLst>
          </p:cNvPr>
          <p:cNvSpPr>
            <a:spLocks noGrp="1"/>
          </p:cNvSpPr>
          <p:nvPr>
            <p:ph type="sldNum" sz="quarter" idx="12"/>
          </p:nvPr>
        </p:nvSpPr>
        <p:spPr/>
        <p:txBody>
          <a:bodyPr/>
          <a:lstStyle/>
          <a:p>
            <a:fld id="{4EE80777-9C44-9545-A8C3-4CC0A4ABD71C}" type="slidenum">
              <a:rPr lang="en-US" smtClean="0"/>
              <a:t>‹#›</a:t>
            </a:fld>
            <a:endParaRPr lang="en-US"/>
          </a:p>
        </p:txBody>
      </p:sp>
    </p:spTree>
    <p:extLst>
      <p:ext uri="{BB962C8B-B14F-4D97-AF65-F5344CB8AC3E}">
        <p14:creationId xmlns:p14="http://schemas.microsoft.com/office/powerpoint/2010/main" val="92061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5D33-5009-BBA9-717B-14A4C12C0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73FA5A-E091-E69A-0A81-6D0BD892AC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7631EE-5B19-2DAD-7A13-9A38987FB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713239-BE48-C85A-DD69-A096C8C6C9EA}"/>
              </a:ext>
            </a:extLst>
          </p:cNvPr>
          <p:cNvSpPr>
            <a:spLocks noGrp="1"/>
          </p:cNvSpPr>
          <p:nvPr>
            <p:ph type="dt" sz="half" idx="10"/>
          </p:nvPr>
        </p:nvSpPr>
        <p:spPr/>
        <p:txBody>
          <a:bodyPr/>
          <a:lstStyle/>
          <a:p>
            <a:fld id="{85893CEC-C17A-A04D-AC2E-CCE6FA38DA34}" type="datetimeFigureOut">
              <a:rPr lang="en-US" smtClean="0"/>
              <a:t>11/9/2022</a:t>
            </a:fld>
            <a:endParaRPr lang="en-US"/>
          </a:p>
        </p:txBody>
      </p:sp>
      <p:sp>
        <p:nvSpPr>
          <p:cNvPr id="6" name="Footer Placeholder 5">
            <a:extLst>
              <a:ext uri="{FF2B5EF4-FFF2-40B4-BE49-F238E27FC236}">
                <a16:creationId xmlns:a16="http://schemas.microsoft.com/office/drawing/2014/main" id="{23AFF2AE-8023-619B-0335-265D905CB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2392C1-04E3-89CC-7287-6750AED41593}"/>
              </a:ext>
            </a:extLst>
          </p:cNvPr>
          <p:cNvSpPr>
            <a:spLocks noGrp="1"/>
          </p:cNvSpPr>
          <p:nvPr>
            <p:ph type="sldNum" sz="quarter" idx="12"/>
          </p:nvPr>
        </p:nvSpPr>
        <p:spPr/>
        <p:txBody>
          <a:bodyPr/>
          <a:lstStyle/>
          <a:p>
            <a:fld id="{4EE80777-9C44-9545-A8C3-4CC0A4ABD71C}" type="slidenum">
              <a:rPr lang="en-US" smtClean="0"/>
              <a:t>‹#›</a:t>
            </a:fld>
            <a:endParaRPr lang="en-US"/>
          </a:p>
        </p:txBody>
      </p:sp>
    </p:spTree>
    <p:extLst>
      <p:ext uri="{BB962C8B-B14F-4D97-AF65-F5344CB8AC3E}">
        <p14:creationId xmlns:p14="http://schemas.microsoft.com/office/powerpoint/2010/main" val="4171223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A2EF-2AD2-171C-8115-74FA770DB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231468-0CA7-3713-646D-B515BE804F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65D657-2870-D07D-F19B-05791A6D9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F5EC2-081A-4371-2F2F-0EC76FF85B26}"/>
              </a:ext>
            </a:extLst>
          </p:cNvPr>
          <p:cNvSpPr>
            <a:spLocks noGrp="1"/>
          </p:cNvSpPr>
          <p:nvPr>
            <p:ph type="dt" sz="half" idx="10"/>
          </p:nvPr>
        </p:nvSpPr>
        <p:spPr/>
        <p:txBody>
          <a:bodyPr/>
          <a:lstStyle/>
          <a:p>
            <a:fld id="{85893CEC-C17A-A04D-AC2E-CCE6FA38DA34}" type="datetimeFigureOut">
              <a:rPr lang="en-US" smtClean="0"/>
              <a:t>11/9/2022</a:t>
            </a:fld>
            <a:endParaRPr lang="en-US"/>
          </a:p>
        </p:txBody>
      </p:sp>
      <p:sp>
        <p:nvSpPr>
          <p:cNvPr id="6" name="Footer Placeholder 5">
            <a:extLst>
              <a:ext uri="{FF2B5EF4-FFF2-40B4-BE49-F238E27FC236}">
                <a16:creationId xmlns:a16="http://schemas.microsoft.com/office/drawing/2014/main" id="{F38ADA76-91F6-9E5B-4DE5-7753ABF9F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6CE0F-A1B7-6A0F-1506-F640EB8606AD}"/>
              </a:ext>
            </a:extLst>
          </p:cNvPr>
          <p:cNvSpPr>
            <a:spLocks noGrp="1"/>
          </p:cNvSpPr>
          <p:nvPr>
            <p:ph type="sldNum" sz="quarter" idx="12"/>
          </p:nvPr>
        </p:nvSpPr>
        <p:spPr/>
        <p:txBody>
          <a:bodyPr/>
          <a:lstStyle/>
          <a:p>
            <a:fld id="{4EE80777-9C44-9545-A8C3-4CC0A4ABD71C}" type="slidenum">
              <a:rPr lang="en-US" smtClean="0"/>
              <a:t>‹#›</a:t>
            </a:fld>
            <a:endParaRPr lang="en-US"/>
          </a:p>
        </p:txBody>
      </p:sp>
    </p:spTree>
    <p:extLst>
      <p:ext uri="{BB962C8B-B14F-4D97-AF65-F5344CB8AC3E}">
        <p14:creationId xmlns:p14="http://schemas.microsoft.com/office/powerpoint/2010/main" val="97622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63592-077C-96F5-E9A0-53CDD7D5B1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23F14E-26FF-A691-B98C-F05D9BBEB3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3E22C-FC67-E0D0-E1CA-6E84ACD03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93CEC-C17A-A04D-AC2E-CCE6FA38DA34}" type="datetimeFigureOut">
              <a:rPr lang="en-US" smtClean="0"/>
              <a:t>11/9/2022</a:t>
            </a:fld>
            <a:endParaRPr lang="en-US"/>
          </a:p>
        </p:txBody>
      </p:sp>
      <p:sp>
        <p:nvSpPr>
          <p:cNvPr id="5" name="Footer Placeholder 4">
            <a:extLst>
              <a:ext uri="{FF2B5EF4-FFF2-40B4-BE49-F238E27FC236}">
                <a16:creationId xmlns:a16="http://schemas.microsoft.com/office/drawing/2014/main" id="{812BFBD8-873B-0BF5-EA8A-9940049D4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71EF34-0C7F-3820-FD4C-1EAAEA8782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80777-9C44-9545-A8C3-4CC0A4ABD71C}" type="slidenum">
              <a:rPr lang="en-US" smtClean="0"/>
              <a:t>‹#›</a:t>
            </a:fld>
            <a:endParaRPr lang="en-US"/>
          </a:p>
        </p:txBody>
      </p:sp>
    </p:spTree>
    <p:extLst>
      <p:ext uri="{BB962C8B-B14F-4D97-AF65-F5344CB8AC3E}">
        <p14:creationId xmlns:p14="http://schemas.microsoft.com/office/powerpoint/2010/main" val="3271206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2.png"/><Relationship Id="rId3" Type="http://schemas.openxmlformats.org/officeDocument/2006/relationships/image" Target="../media/image14.png"/><Relationship Id="rId7" Type="http://schemas.openxmlformats.org/officeDocument/2006/relationships/image" Target="../media/image20.png"/><Relationship Id="rId12" Type="http://schemas.openxmlformats.org/officeDocument/2006/relationships/image" Target="../media/image31.sv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30.png"/><Relationship Id="rId5" Type="http://schemas.openxmlformats.org/officeDocument/2006/relationships/image" Target="../media/image16.png"/><Relationship Id="rId10" Type="http://schemas.openxmlformats.org/officeDocument/2006/relationships/image" Target="../media/image23.svg"/><Relationship Id="rId4" Type="http://schemas.openxmlformats.org/officeDocument/2006/relationships/image" Target="../media/image15.svg"/><Relationship Id="rId9" Type="http://schemas.openxmlformats.org/officeDocument/2006/relationships/image" Target="../media/image22.png"/><Relationship Id="rId14" Type="http://schemas.openxmlformats.org/officeDocument/2006/relationships/image" Target="../media/image33.svg"/></Relationships>
</file>

<file path=ppt/slides/_rels/slide1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33.svg"/><Relationship Id="rId4" Type="http://schemas.openxmlformats.org/officeDocument/2006/relationships/image" Target="../media/image15.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slides/_rels/slide13.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34.png"/><Relationship Id="rId7" Type="http://schemas.openxmlformats.org/officeDocument/2006/relationships/image" Target="../media/image44.png"/><Relationship Id="rId12" Type="http://schemas.openxmlformats.org/officeDocument/2006/relationships/image" Target="../media/image43.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7.svg"/><Relationship Id="rId4" Type="http://schemas.openxmlformats.org/officeDocument/2006/relationships/image" Target="../media/image35.svg"/><Relationship Id="rId9" Type="http://schemas.openxmlformats.org/officeDocument/2006/relationships/image" Target="../media/image46.png"/></Relationships>
</file>

<file path=ppt/slides/_rels/slide1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42.png"/><Relationship Id="rId7"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42.png"/><Relationship Id="rId7"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9.svg"/><Relationship Id="rId5" Type="http://schemas.openxmlformats.org/officeDocument/2006/relationships/image" Target="../media/image48.png"/><Relationship Id="rId10"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6.png"/></Relationships>
</file>

<file path=ppt/slides/_rels/slide16.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2.png"/><Relationship Id="rId7" Type="http://schemas.openxmlformats.org/officeDocument/2006/relationships/image" Target="../media/image44.png"/><Relationship Id="rId12" Type="http://schemas.openxmlformats.org/officeDocument/2006/relationships/image" Target="../media/image51.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9.svg"/><Relationship Id="rId11" Type="http://schemas.openxmlformats.org/officeDocument/2006/relationships/image" Target="../media/image50.png"/><Relationship Id="rId5" Type="http://schemas.openxmlformats.org/officeDocument/2006/relationships/image" Target="../media/image48.png"/><Relationship Id="rId10" Type="http://schemas.openxmlformats.org/officeDocument/2006/relationships/image" Target="../media/image41.svg"/><Relationship Id="rId4" Type="http://schemas.openxmlformats.org/officeDocument/2006/relationships/image" Target="../media/image43.sv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52.png"/><Relationship Id="rId7"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slides/_rels/slide18.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sv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8.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19" Type="http://schemas.openxmlformats.org/officeDocument/2006/relationships/image" Target="../media/image13.pn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_rels/slide9.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2.png"/><Relationship Id="rId3" Type="http://schemas.openxmlformats.org/officeDocument/2006/relationships/image" Target="../media/image14.png"/><Relationship Id="rId7" Type="http://schemas.openxmlformats.org/officeDocument/2006/relationships/image" Target="../media/image20.png"/><Relationship Id="rId12" Type="http://schemas.openxmlformats.org/officeDocument/2006/relationships/image" Target="../media/image31.sv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30.png"/><Relationship Id="rId5" Type="http://schemas.openxmlformats.org/officeDocument/2006/relationships/image" Target="../media/image16.png"/><Relationship Id="rId10" Type="http://schemas.openxmlformats.org/officeDocument/2006/relationships/image" Target="../media/image23.svg"/><Relationship Id="rId4" Type="http://schemas.openxmlformats.org/officeDocument/2006/relationships/image" Target="../media/image15.svg"/><Relationship Id="rId9" Type="http://schemas.openxmlformats.org/officeDocument/2006/relationships/image" Target="../media/image22.png"/><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EE1B-9320-B68C-3737-54B497925454}"/>
              </a:ext>
            </a:extLst>
          </p:cNvPr>
          <p:cNvSpPr>
            <a:spLocks noGrp="1"/>
          </p:cNvSpPr>
          <p:nvPr>
            <p:ph type="ctrTitle"/>
          </p:nvPr>
        </p:nvSpPr>
        <p:spPr/>
        <p:txBody>
          <a:bodyPr>
            <a:normAutofit fontScale="90000"/>
          </a:bodyPr>
          <a:lstStyle/>
          <a:p>
            <a:r>
              <a:rPr kumimoji="0" lang="en-US" sz="6000" i="0" u="none" strike="noStrike" kern="1200" cap="none" spc="0" normalizeH="0" baseline="0" noProof="0">
                <a:ln>
                  <a:noFill/>
                </a:ln>
                <a:solidFill>
                  <a:schemeClr val="bg1"/>
                </a:solidFill>
                <a:effectLst/>
                <a:uLnTx/>
                <a:uFillTx/>
                <a:latin typeface="+mn-lt"/>
                <a:ea typeface="Nokia Pure Text Light" panose="020B0304040602060303" pitchFamily="34" charset="0"/>
                <a:cs typeface="Nokia Pure Text Light" panose="020B0304040602060303" pitchFamily="34" charset="0"/>
              </a:rPr>
              <a:t>         is the acceleration engine to realize the full potential of    	 and beyond.</a:t>
            </a:r>
            <a:endParaRPr lang="en-US">
              <a:solidFill>
                <a:schemeClr val="bg1"/>
              </a:solidFill>
              <a:latin typeface="+mn-lt"/>
            </a:endParaRPr>
          </a:p>
        </p:txBody>
      </p:sp>
      <p:sp>
        <p:nvSpPr>
          <p:cNvPr id="3" name="Subtitle 2">
            <a:extLst>
              <a:ext uri="{FF2B5EF4-FFF2-40B4-BE49-F238E27FC236}">
                <a16:creationId xmlns:a16="http://schemas.microsoft.com/office/drawing/2014/main" id="{C5AFE621-421C-D6FE-1F32-3E19D9E86096}"/>
              </a:ext>
            </a:extLst>
          </p:cNvPr>
          <p:cNvSpPr>
            <a:spLocks noGrp="1"/>
          </p:cNvSpPr>
          <p:nvPr>
            <p:ph type="subTitle" idx="1"/>
          </p:nvPr>
        </p:nvSpPr>
        <p:spPr>
          <a:xfrm>
            <a:off x="4927431" y="5406045"/>
            <a:ext cx="2337138" cy="659183"/>
          </a:xfrm>
        </p:spPr>
        <p:txBody>
          <a:bodyPr>
            <a:normAutofit lnSpcReduction="10000"/>
          </a:bodyPr>
          <a:lstStyle/>
          <a:p>
            <a:pPr algn="l"/>
            <a:r>
              <a:rPr lang="en-US" sz="4400" b="1">
                <a:solidFill>
                  <a:schemeClr val="bg1"/>
                </a:solidFill>
              </a:rPr>
              <a:t>Team 19</a:t>
            </a:r>
          </a:p>
        </p:txBody>
      </p:sp>
      <p:sp>
        <p:nvSpPr>
          <p:cNvPr id="4" name="TextBox 3">
            <a:extLst>
              <a:ext uri="{FF2B5EF4-FFF2-40B4-BE49-F238E27FC236}">
                <a16:creationId xmlns:a16="http://schemas.microsoft.com/office/drawing/2014/main" id="{BD31C21C-31C4-7EBA-9F03-CA5BC53930A9}"/>
              </a:ext>
            </a:extLst>
          </p:cNvPr>
          <p:cNvSpPr txBox="1"/>
          <p:nvPr/>
        </p:nvSpPr>
        <p:spPr>
          <a:xfrm>
            <a:off x="3183600" y="3509963"/>
            <a:ext cx="3040284" cy="923330"/>
          </a:xfrm>
          <a:prstGeom prst="rect">
            <a:avLst/>
          </a:prstGeom>
          <a:noFill/>
        </p:spPr>
        <p:txBody>
          <a:bodyPr wrap="square" rtlCol="0">
            <a:spAutoFit/>
          </a:bodyPr>
          <a:lstStyle/>
          <a:p>
            <a:r>
              <a:rPr lang="en-GB" sz="5400">
                <a:solidFill>
                  <a:schemeClr val="bg1"/>
                </a:solidFill>
              </a:rPr>
              <a:t>Intelligent</a:t>
            </a:r>
            <a:endParaRPr lang="en-IN" sz="5400">
              <a:solidFill>
                <a:schemeClr val="bg1"/>
              </a:solidFill>
            </a:endParaRPr>
          </a:p>
        </p:txBody>
      </p:sp>
      <p:sp>
        <p:nvSpPr>
          <p:cNvPr id="5" name="TextBox 4">
            <a:extLst>
              <a:ext uri="{FF2B5EF4-FFF2-40B4-BE49-F238E27FC236}">
                <a16:creationId xmlns:a16="http://schemas.microsoft.com/office/drawing/2014/main" id="{2F6FB478-2EEE-E0D4-A2F8-A657C7BF49FB}"/>
              </a:ext>
            </a:extLst>
          </p:cNvPr>
          <p:cNvSpPr txBox="1"/>
          <p:nvPr/>
        </p:nvSpPr>
        <p:spPr>
          <a:xfrm>
            <a:off x="6223884" y="3509963"/>
            <a:ext cx="3342904" cy="923330"/>
          </a:xfrm>
          <a:prstGeom prst="rect">
            <a:avLst/>
          </a:prstGeom>
          <a:noFill/>
        </p:spPr>
        <p:txBody>
          <a:bodyPr wrap="square" rtlCol="0">
            <a:spAutoFit/>
          </a:bodyPr>
          <a:lstStyle/>
          <a:p>
            <a:r>
              <a:rPr lang="en-GB" sz="5400" b="1">
                <a:solidFill>
                  <a:schemeClr val="bg1"/>
                </a:solidFill>
              </a:rPr>
              <a:t>Healthcare</a:t>
            </a:r>
            <a:endParaRPr lang="en-IN" sz="5400" b="1"/>
          </a:p>
        </p:txBody>
      </p:sp>
      <p:sp>
        <p:nvSpPr>
          <p:cNvPr id="12" name="TextBox 11">
            <a:extLst>
              <a:ext uri="{FF2B5EF4-FFF2-40B4-BE49-F238E27FC236}">
                <a16:creationId xmlns:a16="http://schemas.microsoft.com/office/drawing/2014/main" id="{08639CA2-85FA-FF95-FA25-B77C9C9693E1}"/>
              </a:ext>
            </a:extLst>
          </p:cNvPr>
          <p:cNvSpPr txBox="1"/>
          <p:nvPr/>
        </p:nvSpPr>
        <p:spPr>
          <a:xfrm>
            <a:off x="3925496" y="2643493"/>
            <a:ext cx="601980" cy="923330"/>
          </a:xfrm>
          <a:prstGeom prst="rect">
            <a:avLst/>
          </a:prstGeom>
          <a:noFill/>
        </p:spPr>
        <p:txBody>
          <a:bodyPr wrap="square">
            <a:spAutoFit/>
          </a:bodyPr>
          <a:lstStyle/>
          <a:p>
            <a:r>
              <a:rPr kumimoji="0" lang="en-US" sz="5400" b="1" i="0" u="none" strike="noStrike" kern="1200" cap="none" spc="0" normalizeH="0" baseline="0" noProof="0">
                <a:ln>
                  <a:noFill/>
                </a:ln>
                <a:solidFill>
                  <a:schemeClr val="bg1"/>
                </a:solidFill>
                <a:effectLst/>
                <a:uLnTx/>
                <a:uFillTx/>
                <a:latin typeface="+mn-lt"/>
                <a:ea typeface="Nokia Pure Text Light" panose="020B0304040602060303" pitchFamily="34" charset="0"/>
                <a:cs typeface="Nokia Pure Text Light" panose="020B0304040602060303" pitchFamily="34" charset="0"/>
              </a:rPr>
              <a:t>5</a:t>
            </a:r>
            <a:endParaRPr lang="en-IN" sz="5400"/>
          </a:p>
        </p:txBody>
      </p:sp>
      <p:sp>
        <p:nvSpPr>
          <p:cNvPr id="13" name="TextBox 12">
            <a:extLst>
              <a:ext uri="{FF2B5EF4-FFF2-40B4-BE49-F238E27FC236}">
                <a16:creationId xmlns:a16="http://schemas.microsoft.com/office/drawing/2014/main" id="{01798757-8976-06CA-1C33-0F5B816144F6}"/>
              </a:ext>
            </a:extLst>
          </p:cNvPr>
          <p:cNvSpPr txBox="1"/>
          <p:nvPr/>
        </p:nvSpPr>
        <p:spPr>
          <a:xfrm>
            <a:off x="4287446" y="2643493"/>
            <a:ext cx="743576" cy="923330"/>
          </a:xfrm>
          <a:prstGeom prst="rect">
            <a:avLst/>
          </a:prstGeom>
          <a:noFill/>
        </p:spPr>
        <p:txBody>
          <a:bodyPr wrap="square">
            <a:spAutoFit/>
          </a:bodyPr>
          <a:lstStyle/>
          <a:p>
            <a:r>
              <a:rPr kumimoji="0" lang="en-US" sz="5400" b="1" i="0" u="none" strike="noStrike" kern="1200" cap="none" spc="0" normalizeH="0" baseline="0" noProof="0">
                <a:ln>
                  <a:noFill/>
                </a:ln>
                <a:solidFill>
                  <a:schemeClr val="bg1"/>
                </a:solidFill>
                <a:effectLst/>
                <a:uLnTx/>
                <a:uFillTx/>
                <a:latin typeface="+mn-lt"/>
                <a:ea typeface="Nokia Pure Text Light" panose="020B0304040602060303" pitchFamily="34" charset="0"/>
                <a:cs typeface="Nokia Pure Text Light" panose="020B0304040602060303" pitchFamily="34" charset="0"/>
              </a:rPr>
              <a:t>G</a:t>
            </a:r>
            <a:endParaRPr lang="en-IN" sz="5400"/>
          </a:p>
        </p:txBody>
      </p:sp>
      <p:sp>
        <p:nvSpPr>
          <p:cNvPr id="9" name="TextBox 8">
            <a:extLst>
              <a:ext uri="{FF2B5EF4-FFF2-40B4-BE49-F238E27FC236}">
                <a16:creationId xmlns:a16="http://schemas.microsoft.com/office/drawing/2014/main" id="{45127CCB-737B-28FB-5E0F-E4914D988C50}"/>
              </a:ext>
            </a:extLst>
          </p:cNvPr>
          <p:cNvSpPr txBox="1"/>
          <p:nvPr/>
        </p:nvSpPr>
        <p:spPr>
          <a:xfrm>
            <a:off x="1684750" y="1122363"/>
            <a:ext cx="1089265" cy="938719"/>
          </a:xfrm>
          <a:prstGeom prst="rect">
            <a:avLst/>
          </a:prstGeom>
          <a:noFill/>
        </p:spPr>
        <p:txBody>
          <a:bodyPr wrap="square" rtlCol="0">
            <a:spAutoFit/>
          </a:bodyPr>
          <a:lstStyle/>
          <a:p>
            <a:r>
              <a:rPr lang="en-GB" sz="5400" b="1">
                <a:solidFill>
                  <a:schemeClr val="bg1"/>
                </a:solidFill>
              </a:rPr>
              <a:t>S</a:t>
            </a:r>
            <a:endParaRPr lang="en-IN" sz="5400" b="1">
              <a:solidFill>
                <a:schemeClr val="bg1"/>
              </a:solidFill>
            </a:endParaRPr>
          </a:p>
        </p:txBody>
      </p:sp>
      <p:sp>
        <p:nvSpPr>
          <p:cNvPr id="10" name="TextBox 9">
            <a:extLst>
              <a:ext uri="{FF2B5EF4-FFF2-40B4-BE49-F238E27FC236}">
                <a16:creationId xmlns:a16="http://schemas.microsoft.com/office/drawing/2014/main" id="{7B676B48-5CC3-3F2B-14E8-D62F3AB7AEDC}"/>
              </a:ext>
            </a:extLst>
          </p:cNvPr>
          <p:cNvSpPr txBox="1"/>
          <p:nvPr/>
        </p:nvSpPr>
        <p:spPr>
          <a:xfrm>
            <a:off x="2014342" y="1144165"/>
            <a:ext cx="1089265" cy="938719"/>
          </a:xfrm>
          <a:prstGeom prst="rect">
            <a:avLst/>
          </a:prstGeom>
          <a:noFill/>
        </p:spPr>
        <p:txBody>
          <a:bodyPr wrap="square">
            <a:spAutoFit/>
          </a:bodyPr>
          <a:lstStyle/>
          <a:p>
            <a:r>
              <a:rPr lang="en-GB" sz="5400" b="1">
                <a:solidFill>
                  <a:schemeClr val="bg1"/>
                </a:solidFill>
              </a:rPr>
              <a:t>a</a:t>
            </a:r>
            <a:endParaRPr lang="en-IN" sz="5400">
              <a:solidFill>
                <a:schemeClr val="bg1"/>
              </a:solidFill>
            </a:endParaRPr>
          </a:p>
        </p:txBody>
      </p:sp>
      <p:sp>
        <p:nvSpPr>
          <p:cNvPr id="11" name="TextBox 10">
            <a:extLst>
              <a:ext uri="{FF2B5EF4-FFF2-40B4-BE49-F238E27FC236}">
                <a16:creationId xmlns:a16="http://schemas.microsoft.com/office/drawing/2014/main" id="{F11D93CF-3CEE-FCB3-25ED-BD9474F0B980}"/>
              </a:ext>
            </a:extLst>
          </p:cNvPr>
          <p:cNvSpPr txBox="1"/>
          <p:nvPr/>
        </p:nvSpPr>
        <p:spPr>
          <a:xfrm>
            <a:off x="2695097" y="1122363"/>
            <a:ext cx="488503" cy="938719"/>
          </a:xfrm>
          <a:prstGeom prst="rect">
            <a:avLst/>
          </a:prstGeom>
          <a:noFill/>
        </p:spPr>
        <p:txBody>
          <a:bodyPr wrap="square" rtlCol="0">
            <a:spAutoFit/>
          </a:bodyPr>
          <a:lstStyle/>
          <a:p>
            <a:r>
              <a:rPr lang="en-GB" sz="5400" b="1">
                <a:solidFill>
                  <a:schemeClr val="bg1"/>
                </a:solidFill>
              </a:rPr>
              <a:t>S</a:t>
            </a:r>
            <a:endParaRPr lang="en-IN" sz="5400" b="1">
              <a:solidFill>
                <a:schemeClr val="bg1"/>
              </a:solidFill>
            </a:endParaRPr>
          </a:p>
        </p:txBody>
      </p:sp>
      <p:sp>
        <p:nvSpPr>
          <p:cNvPr id="14" name="TextBox 13">
            <a:extLst>
              <a:ext uri="{FF2B5EF4-FFF2-40B4-BE49-F238E27FC236}">
                <a16:creationId xmlns:a16="http://schemas.microsoft.com/office/drawing/2014/main" id="{60575A6D-FA77-CE13-DCA1-47179762F37E}"/>
              </a:ext>
            </a:extLst>
          </p:cNvPr>
          <p:cNvSpPr txBox="1"/>
          <p:nvPr/>
        </p:nvSpPr>
        <p:spPr>
          <a:xfrm>
            <a:off x="2343934" y="1137504"/>
            <a:ext cx="430081" cy="938719"/>
          </a:xfrm>
          <a:prstGeom prst="rect">
            <a:avLst/>
          </a:prstGeom>
          <a:noFill/>
        </p:spPr>
        <p:txBody>
          <a:bodyPr wrap="square">
            <a:spAutoFit/>
          </a:bodyPr>
          <a:lstStyle/>
          <a:p>
            <a:r>
              <a:rPr lang="en-GB" sz="5400" b="1">
                <a:solidFill>
                  <a:schemeClr val="bg1"/>
                </a:solidFill>
              </a:rPr>
              <a:t>a</a:t>
            </a:r>
            <a:endParaRPr lang="en-IN" sz="5400">
              <a:solidFill>
                <a:schemeClr val="bg1"/>
              </a:solidFill>
            </a:endParaRPr>
          </a:p>
        </p:txBody>
      </p:sp>
    </p:spTree>
    <p:extLst>
      <p:ext uri="{BB962C8B-B14F-4D97-AF65-F5344CB8AC3E}">
        <p14:creationId xmlns:p14="http://schemas.microsoft.com/office/powerpoint/2010/main" val="4179708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3DF7F47-F92D-B67C-C3EE-A7253C7024C7}"/>
              </a:ext>
            </a:extLst>
          </p:cNvPr>
          <p:cNvSpPr/>
          <p:nvPr/>
        </p:nvSpPr>
        <p:spPr>
          <a:xfrm>
            <a:off x="6309476" y="1428647"/>
            <a:ext cx="5008442" cy="5117429"/>
          </a:xfrm>
          <a:prstGeom prst="roundRect">
            <a:avLst>
              <a:gd name="adj" fmla="val 5273"/>
            </a:avLst>
          </a:prstGeom>
          <a:solidFill>
            <a:schemeClr val="accent1">
              <a:lumMod val="75000"/>
            </a:schemeClr>
          </a:solidFill>
          <a:ln>
            <a:solidFill>
              <a:schemeClr val="accent1">
                <a:lumMod val="75000"/>
              </a:schemeClr>
            </a:solidFill>
          </a:ln>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 name="Rectangle: Rounded Corners 3">
            <a:extLst>
              <a:ext uri="{FF2B5EF4-FFF2-40B4-BE49-F238E27FC236}">
                <a16:creationId xmlns:a16="http://schemas.microsoft.com/office/drawing/2014/main" id="{2FD17AB9-ACED-7419-EF3C-A2174B3AE9FE}"/>
              </a:ext>
            </a:extLst>
          </p:cNvPr>
          <p:cNvSpPr/>
          <p:nvPr/>
        </p:nvSpPr>
        <p:spPr>
          <a:xfrm>
            <a:off x="6332367" y="1428647"/>
            <a:ext cx="5008442" cy="5117429"/>
          </a:xfrm>
          <a:prstGeom prst="roundRect">
            <a:avLst>
              <a:gd name="adj" fmla="val 5273"/>
            </a:avLst>
          </a:prstGeom>
          <a:solidFill>
            <a:schemeClr val="accent1">
              <a:lumMod val="75000"/>
            </a:schemeClr>
          </a:solidFill>
          <a:ln>
            <a:solidFill>
              <a:schemeClr val="accent1">
                <a:lumMod val="75000"/>
              </a:schemeClr>
            </a:solidFill>
          </a:ln>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 name="Subtitle 2">
            <a:extLst>
              <a:ext uri="{FF2B5EF4-FFF2-40B4-BE49-F238E27FC236}">
                <a16:creationId xmlns:a16="http://schemas.microsoft.com/office/drawing/2014/main" id="{2D5A4D29-1BD5-C340-2AF5-85AE9004A87E}"/>
              </a:ext>
            </a:extLst>
          </p:cNvPr>
          <p:cNvSpPr txBox="1">
            <a:spLocks/>
          </p:cNvSpPr>
          <p:nvPr/>
        </p:nvSpPr>
        <p:spPr>
          <a:xfrm>
            <a:off x="522603" y="504064"/>
            <a:ext cx="9076294" cy="7844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6000" b="1">
                <a:solidFill>
                  <a:schemeClr val="bg1"/>
                </a:solidFill>
              </a:rPr>
              <a:t>Why now?  </a:t>
            </a:r>
          </a:p>
        </p:txBody>
      </p:sp>
      <p:sp>
        <p:nvSpPr>
          <p:cNvPr id="2" name="Rectangle: Rounded Corners 1">
            <a:extLst>
              <a:ext uri="{FF2B5EF4-FFF2-40B4-BE49-F238E27FC236}">
                <a16:creationId xmlns:a16="http://schemas.microsoft.com/office/drawing/2014/main" id="{96BD61E9-386F-FABC-0DE2-6464A0F62482}"/>
              </a:ext>
            </a:extLst>
          </p:cNvPr>
          <p:cNvSpPr/>
          <p:nvPr/>
        </p:nvSpPr>
        <p:spPr>
          <a:xfrm>
            <a:off x="393851" y="1419123"/>
            <a:ext cx="5008442" cy="5117429"/>
          </a:xfrm>
          <a:prstGeom prst="roundRect">
            <a:avLst>
              <a:gd name="adj" fmla="val 5273"/>
            </a:avLst>
          </a:prstGeom>
          <a:solidFill>
            <a:schemeClr val="accent1">
              <a:lumMod val="75000"/>
            </a:schemeClr>
          </a:solidFill>
          <a:ln>
            <a:solidFill>
              <a:schemeClr val="accent1">
                <a:lumMod val="75000"/>
              </a:schemeClr>
            </a:solidFill>
          </a:ln>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089C56BE-72CA-5658-072E-BF903710F9CB}"/>
              </a:ext>
            </a:extLst>
          </p:cNvPr>
          <p:cNvSpPr txBox="1"/>
          <p:nvPr/>
        </p:nvSpPr>
        <p:spPr>
          <a:xfrm>
            <a:off x="3047260" y="3335330"/>
            <a:ext cx="6094520" cy="369332"/>
          </a:xfrm>
          <a:prstGeom prst="rect">
            <a:avLst/>
          </a:prstGeom>
          <a:noFill/>
        </p:spPr>
        <p:txBody>
          <a:bodyPr wrap="square">
            <a:spAutoFit/>
          </a:bodyPr>
          <a:lstStyle/>
          <a:p>
            <a:endParaRPr lang="en-US"/>
          </a:p>
        </p:txBody>
      </p:sp>
      <p:pic>
        <p:nvPicPr>
          <p:cNvPr id="17" name="Picture 2">
            <a:extLst>
              <a:ext uri="{FF2B5EF4-FFF2-40B4-BE49-F238E27FC236}">
                <a16:creationId xmlns:a16="http://schemas.microsoft.com/office/drawing/2014/main" id="{3DDB0CBA-7247-3FA6-29DB-858A34D905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125813" y="72570"/>
            <a:ext cx="1563787" cy="1159157"/>
          </a:xfrm>
          <a:prstGeom prst="rect">
            <a:avLst/>
          </a:prstGeom>
        </p:spPr>
      </p:pic>
      <p:pic>
        <p:nvPicPr>
          <p:cNvPr id="3" name="Picture 2">
            <a:extLst>
              <a:ext uri="{FF2B5EF4-FFF2-40B4-BE49-F238E27FC236}">
                <a16:creationId xmlns:a16="http://schemas.microsoft.com/office/drawing/2014/main" id="{0FE0182B-E7C2-2038-6546-7C6E9F8397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522604" y="1602475"/>
            <a:ext cx="925762" cy="925762"/>
          </a:xfrm>
          <a:prstGeom prst="rect">
            <a:avLst/>
          </a:prstGeom>
        </p:spPr>
      </p:pic>
      <p:pic>
        <p:nvPicPr>
          <p:cNvPr id="8" name="Picture 4">
            <a:extLst>
              <a:ext uri="{FF2B5EF4-FFF2-40B4-BE49-F238E27FC236}">
                <a16:creationId xmlns:a16="http://schemas.microsoft.com/office/drawing/2014/main" id="{AA8BCE17-0BB9-D67F-D8AE-738F36A7EE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2543940" y="1716835"/>
            <a:ext cx="1851915" cy="1604220"/>
          </a:xfrm>
          <a:prstGeom prst="rect">
            <a:avLst/>
          </a:prstGeom>
        </p:spPr>
      </p:pic>
      <p:pic>
        <p:nvPicPr>
          <p:cNvPr id="9" name="Picture 5">
            <a:extLst>
              <a:ext uri="{FF2B5EF4-FFF2-40B4-BE49-F238E27FC236}">
                <a16:creationId xmlns:a16="http://schemas.microsoft.com/office/drawing/2014/main" id="{8F883682-24DF-2B7E-9371-525D4B65AC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4694232" y="1719143"/>
            <a:ext cx="1616343" cy="1604220"/>
          </a:xfrm>
          <a:prstGeom prst="rect">
            <a:avLst/>
          </a:prstGeom>
        </p:spPr>
      </p:pic>
      <p:sp>
        <p:nvSpPr>
          <p:cNvPr id="18" name="TextBox 17">
            <a:extLst>
              <a:ext uri="{FF2B5EF4-FFF2-40B4-BE49-F238E27FC236}">
                <a16:creationId xmlns:a16="http://schemas.microsoft.com/office/drawing/2014/main" id="{6CB15BC8-635B-08C7-FBAD-547886ABD349}"/>
              </a:ext>
            </a:extLst>
          </p:cNvPr>
          <p:cNvSpPr txBox="1"/>
          <p:nvPr/>
        </p:nvSpPr>
        <p:spPr>
          <a:xfrm>
            <a:off x="1316518" y="1726331"/>
            <a:ext cx="3508162" cy="523220"/>
          </a:xfrm>
          <a:prstGeom prst="rect">
            <a:avLst/>
          </a:prstGeom>
          <a:noFill/>
        </p:spPr>
        <p:txBody>
          <a:bodyPr wrap="square">
            <a:spAutoFit/>
          </a:bodyPr>
          <a:lstStyle/>
          <a:p>
            <a:pPr algn="ctr"/>
            <a:r>
              <a:rPr lang="en-US" sz="2800" b="1">
                <a:solidFill>
                  <a:schemeClr val="accent1">
                    <a:lumMod val="20000"/>
                    <a:lumOff val="80000"/>
                  </a:schemeClr>
                </a:solidFill>
              </a:rPr>
              <a:t>Ultra Low Latency</a:t>
            </a:r>
          </a:p>
        </p:txBody>
      </p:sp>
      <p:sp>
        <p:nvSpPr>
          <p:cNvPr id="21" name="TextBox 20">
            <a:extLst>
              <a:ext uri="{FF2B5EF4-FFF2-40B4-BE49-F238E27FC236}">
                <a16:creationId xmlns:a16="http://schemas.microsoft.com/office/drawing/2014/main" id="{699A8B2D-EEBC-4DA5-7E18-EBBFF4DF6448}"/>
              </a:ext>
            </a:extLst>
          </p:cNvPr>
          <p:cNvSpPr txBox="1"/>
          <p:nvPr/>
        </p:nvSpPr>
        <p:spPr>
          <a:xfrm>
            <a:off x="7966655" y="1726331"/>
            <a:ext cx="2513267" cy="523220"/>
          </a:xfrm>
          <a:prstGeom prst="rect">
            <a:avLst/>
          </a:prstGeom>
          <a:noFill/>
        </p:spPr>
        <p:txBody>
          <a:bodyPr wrap="square">
            <a:spAutoFit/>
          </a:bodyPr>
          <a:lstStyle/>
          <a:p>
            <a:r>
              <a:rPr lang="en-US" sz="2800" b="1">
                <a:solidFill>
                  <a:schemeClr val="accent1">
                    <a:lumMod val="20000"/>
                    <a:lumOff val="80000"/>
                  </a:schemeClr>
                </a:solidFill>
              </a:rPr>
              <a:t>High Capacity</a:t>
            </a:r>
          </a:p>
        </p:txBody>
      </p:sp>
      <p:sp>
        <p:nvSpPr>
          <p:cNvPr id="22" name="TextBox 21">
            <a:extLst>
              <a:ext uri="{FF2B5EF4-FFF2-40B4-BE49-F238E27FC236}">
                <a16:creationId xmlns:a16="http://schemas.microsoft.com/office/drawing/2014/main" id="{1E180317-ADFF-0FBB-0652-55BBC3497404}"/>
              </a:ext>
            </a:extLst>
          </p:cNvPr>
          <p:cNvSpPr txBox="1"/>
          <p:nvPr/>
        </p:nvSpPr>
        <p:spPr>
          <a:xfrm>
            <a:off x="12372200" y="4469944"/>
            <a:ext cx="2262107" cy="954107"/>
          </a:xfrm>
          <a:prstGeom prst="rect">
            <a:avLst/>
          </a:prstGeom>
          <a:noFill/>
        </p:spPr>
        <p:txBody>
          <a:bodyPr wrap="square">
            <a:spAutoFit/>
          </a:bodyPr>
          <a:lstStyle/>
          <a:p>
            <a:pPr algn="ctr"/>
            <a:r>
              <a:rPr lang="en-US" sz="2800" b="1">
                <a:solidFill>
                  <a:schemeClr val="accent1">
                    <a:lumMod val="20000"/>
                    <a:lumOff val="80000"/>
                  </a:schemeClr>
                </a:solidFill>
              </a:rPr>
              <a:t>Seamless Data Transfer</a:t>
            </a:r>
          </a:p>
        </p:txBody>
      </p:sp>
      <p:sp>
        <p:nvSpPr>
          <p:cNvPr id="23" name="TextBox 22">
            <a:extLst>
              <a:ext uri="{FF2B5EF4-FFF2-40B4-BE49-F238E27FC236}">
                <a16:creationId xmlns:a16="http://schemas.microsoft.com/office/drawing/2014/main" id="{BD63B327-4385-E25C-0742-AC4AFC823A26}"/>
              </a:ext>
            </a:extLst>
          </p:cNvPr>
          <p:cNvSpPr txBox="1"/>
          <p:nvPr/>
        </p:nvSpPr>
        <p:spPr>
          <a:xfrm>
            <a:off x="14479056" y="4440578"/>
            <a:ext cx="2075543" cy="954107"/>
          </a:xfrm>
          <a:prstGeom prst="rect">
            <a:avLst/>
          </a:prstGeom>
          <a:noFill/>
        </p:spPr>
        <p:txBody>
          <a:bodyPr wrap="square">
            <a:spAutoFit/>
          </a:bodyPr>
          <a:lstStyle/>
          <a:p>
            <a:pPr algn="ctr"/>
            <a:r>
              <a:rPr lang="en-US" sz="2800" b="1">
                <a:solidFill>
                  <a:schemeClr val="accent1">
                    <a:lumMod val="20000"/>
                    <a:lumOff val="80000"/>
                  </a:schemeClr>
                </a:solidFill>
              </a:rPr>
              <a:t>High reliability</a:t>
            </a:r>
          </a:p>
        </p:txBody>
      </p:sp>
      <p:sp>
        <p:nvSpPr>
          <p:cNvPr id="24" name="TextBox 23">
            <a:extLst>
              <a:ext uri="{FF2B5EF4-FFF2-40B4-BE49-F238E27FC236}">
                <a16:creationId xmlns:a16="http://schemas.microsoft.com/office/drawing/2014/main" id="{1542E7C0-98C4-B938-9068-C7C01128EBC2}"/>
              </a:ext>
            </a:extLst>
          </p:cNvPr>
          <p:cNvSpPr txBox="1"/>
          <p:nvPr/>
        </p:nvSpPr>
        <p:spPr>
          <a:xfrm>
            <a:off x="16310876" y="4105858"/>
            <a:ext cx="2420010" cy="1384995"/>
          </a:xfrm>
          <a:prstGeom prst="rect">
            <a:avLst/>
          </a:prstGeom>
          <a:noFill/>
        </p:spPr>
        <p:txBody>
          <a:bodyPr wrap="square">
            <a:spAutoFit/>
          </a:bodyPr>
          <a:lstStyle/>
          <a:p>
            <a:pPr algn="ctr"/>
            <a:r>
              <a:rPr lang="en-US" sz="2800" b="1">
                <a:solidFill>
                  <a:schemeClr val="accent1">
                    <a:lumMod val="20000"/>
                    <a:lumOff val="80000"/>
                  </a:schemeClr>
                </a:solidFill>
              </a:rPr>
              <a:t>Prevent Remote complications</a:t>
            </a:r>
          </a:p>
        </p:txBody>
      </p:sp>
      <p:sp>
        <p:nvSpPr>
          <p:cNvPr id="5" name="TextBox 4">
            <a:extLst>
              <a:ext uri="{FF2B5EF4-FFF2-40B4-BE49-F238E27FC236}">
                <a16:creationId xmlns:a16="http://schemas.microsoft.com/office/drawing/2014/main" id="{4B6138F7-E8E6-F3C4-83D8-DBDCCE62AE31}"/>
              </a:ext>
            </a:extLst>
          </p:cNvPr>
          <p:cNvSpPr txBox="1"/>
          <p:nvPr/>
        </p:nvSpPr>
        <p:spPr>
          <a:xfrm>
            <a:off x="850900" y="3098800"/>
            <a:ext cx="3746500" cy="2554545"/>
          </a:xfrm>
          <a:prstGeom prst="rect">
            <a:avLst/>
          </a:prstGeom>
          <a:noFill/>
        </p:spPr>
        <p:txBody>
          <a:bodyPr wrap="square" rtlCol="0">
            <a:spAutoFit/>
          </a:bodyPr>
          <a:lstStyle/>
          <a:p>
            <a:r>
              <a:rPr lang="en-US" sz="3200">
                <a:solidFill>
                  <a:schemeClr val="bg1"/>
                </a:solidFill>
              </a:rPr>
              <a:t>In healthcare every second counts</a:t>
            </a:r>
          </a:p>
          <a:p>
            <a:endParaRPr lang="en-US" sz="3200">
              <a:solidFill>
                <a:schemeClr val="bg1"/>
              </a:solidFill>
            </a:endParaRPr>
          </a:p>
          <a:p>
            <a:r>
              <a:rPr lang="en-US" sz="3200">
                <a:solidFill>
                  <a:schemeClr val="bg1"/>
                </a:solidFill>
              </a:rPr>
              <a:t>5Gs ultra low latency makes it possible</a:t>
            </a:r>
          </a:p>
        </p:txBody>
      </p:sp>
      <p:sp>
        <p:nvSpPr>
          <p:cNvPr id="13" name="TextBox 12">
            <a:extLst>
              <a:ext uri="{FF2B5EF4-FFF2-40B4-BE49-F238E27FC236}">
                <a16:creationId xmlns:a16="http://schemas.microsoft.com/office/drawing/2014/main" id="{57C05CCA-87C4-079B-DB08-805CDAC2C63F}"/>
              </a:ext>
            </a:extLst>
          </p:cNvPr>
          <p:cNvSpPr txBox="1"/>
          <p:nvPr/>
        </p:nvSpPr>
        <p:spPr>
          <a:xfrm>
            <a:off x="7180029" y="3380928"/>
            <a:ext cx="3746500" cy="1569660"/>
          </a:xfrm>
          <a:prstGeom prst="rect">
            <a:avLst/>
          </a:prstGeom>
          <a:noFill/>
        </p:spPr>
        <p:txBody>
          <a:bodyPr wrap="square" rtlCol="0">
            <a:spAutoFit/>
          </a:bodyPr>
          <a:lstStyle/>
          <a:p>
            <a:pPr algn="ctr"/>
            <a:r>
              <a:rPr lang="en-US" sz="3200">
                <a:solidFill>
                  <a:schemeClr val="bg1"/>
                </a:solidFill>
              </a:rPr>
              <a:t>Can support up to </a:t>
            </a:r>
          </a:p>
          <a:p>
            <a:pPr algn="ctr"/>
            <a:r>
              <a:rPr lang="en-US" sz="3200">
                <a:solidFill>
                  <a:schemeClr val="bg1"/>
                </a:solidFill>
              </a:rPr>
              <a:t>1 Million devices per Sq. Kilometer </a:t>
            </a:r>
          </a:p>
        </p:txBody>
      </p:sp>
      <p:pic>
        <p:nvPicPr>
          <p:cNvPr id="15" name="Picture 2">
            <a:extLst>
              <a:ext uri="{FF2B5EF4-FFF2-40B4-BE49-F238E27FC236}">
                <a16:creationId xmlns:a16="http://schemas.microsoft.com/office/drawing/2014/main" id="{842809FD-0DE3-430D-481D-29AC0CC056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6573646" y="1594221"/>
            <a:ext cx="1137855" cy="1137855"/>
          </a:xfrm>
          <a:prstGeom prst="rect">
            <a:avLst/>
          </a:prstGeom>
        </p:spPr>
      </p:pic>
      <p:pic>
        <p:nvPicPr>
          <p:cNvPr id="16" name="Picture 3">
            <a:extLst>
              <a:ext uri="{FF2B5EF4-FFF2-40B4-BE49-F238E27FC236}">
                <a16:creationId xmlns:a16="http://schemas.microsoft.com/office/drawing/2014/main" id="{1D7F0A29-D409-7016-7793-1E21F195EB9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7206945" y="1716835"/>
            <a:ext cx="1734292" cy="1604220"/>
          </a:xfrm>
          <a:prstGeom prst="rect">
            <a:avLst/>
          </a:prstGeom>
        </p:spPr>
      </p:pic>
    </p:spTree>
    <p:extLst>
      <p:ext uri="{BB962C8B-B14F-4D97-AF65-F5344CB8AC3E}">
        <p14:creationId xmlns:p14="http://schemas.microsoft.com/office/powerpoint/2010/main" val="16102172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3DF7F47-F92D-B67C-C3EE-A7253C7024C7}"/>
              </a:ext>
            </a:extLst>
          </p:cNvPr>
          <p:cNvSpPr/>
          <p:nvPr/>
        </p:nvSpPr>
        <p:spPr>
          <a:xfrm>
            <a:off x="8118184" y="1419122"/>
            <a:ext cx="3199734" cy="5117429"/>
          </a:xfrm>
          <a:prstGeom prst="roundRect">
            <a:avLst>
              <a:gd name="adj" fmla="val 5273"/>
            </a:avLst>
          </a:prstGeom>
          <a:solidFill>
            <a:schemeClr val="accent1">
              <a:lumMod val="75000"/>
            </a:schemeClr>
          </a:solidFill>
          <a:ln>
            <a:solidFill>
              <a:schemeClr val="accent1">
                <a:lumMod val="75000"/>
              </a:schemeClr>
            </a:solidFill>
          </a:ln>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 name="Rectangle: Rounded Corners 3">
            <a:extLst>
              <a:ext uri="{FF2B5EF4-FFF2-40B4-BE49-F238E27FC236}">
                <a16:creationId xmlns:a16="http://schemas.microsoft.com/office/drawing/2014/main" id="{2FD17AB9-ACED-7419-EF3C-A2174B3AE9FE}"/>
              </a:ext>
            </a:extLst>
          </p:cNvPr>
          <p:cNvSpPr/>
          <p:nvPr/>
        </p:nvSpPr>
        <p:spPr>
          <a:xfrm>
            <a:off x="4342030" y="1419122"/>
            <a:ext cx="3199734" cy="5117429"/>
          </a:xfrm>
          <a:prstGeom prst="roundRect">
            <a:avLst>
              <a:gd name="adj" fmla="val 5273"/>
            </a:avLst>
          </a:prstGeom>
          <a:solidFill>
            <a:schemeClr val="accent1">
              <a:lumMod val="75000"/>
            </a:schemeClr>
          </a:solidFill>
          <a:ln>
            <a:solidFill>
              <a:schemeClr val="accent1">
                <a:lumMod val="75000"/>
              </a:schemeClr>
            </a:solidFill>
          </a:ln>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 name="Subtitle 2">
            <a:extLst>
              <a:ext uri="{FF2B5EF4-FFF2-40B4-BE49-F238E27FC236}">
                <a16:creationId xmlns:a16="http://schemas.microsoft.com/office/drawing/2014/main" id="{2D5A4D29-1BD5-C340-2AF5-85AE9004A87E}"/>
              </a:ext>
            </a:extLst>
          </p:cNvPr>
          <p:cNvSpPr txBox="1">
            <a:spLocks/>
          </p:cNvSpPr>
          <p:nvPr/>
        </p:nvSpPr>
        <p:spPr>
          <a:xfrm>
            <a:off x="522603" y="504064"/>
            <a:ext cx="9076294" cy="7844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6000" b="1">
                <a:solidFill>
                  <a:schemeClr val="bg1"/>
                </a:solidFill>
              </a:rPr>
              <a:t>Why now?  </a:t>
            </a:r>
          </a:p>
        </p:txBody>
      </p:sp>
      <p:sp>
        <p:nvSpPr>
          <p:cNvPr id="2" name="Rectangle: Rounded Corners 1">
            <a:extLst>
              <a:ext uri="{FF2B5EF4-FFF2-40B4-BE49-F238E27FC236}">
                <a16:creationId xmlns:a16="http://schemas.microsoft.com/office/drawing/2014/main" id="{96BD61E9-386F-FABC-0DE2-6464A0F62482}"/>
              </a:ext>
            </a:extLst>
          </p:cNvPr>
          <p:cNvSpPr/>
          <p:nvPr/>
        </p:nvSpPr>
        <p:spPr>
          <a:xfrm>
            <a:off x="393851" y="1419123"/>
            <a:ext cx="3391340" cy="5117429"/>
          </a:xfrm>
          <a:prstGeom prst="roundRect">
            <a:avLst>
              <a:gd name="adj" fmla="val 5273"/>
            </a:avLst>
          </a:prstGeom>
          <a:solidFill>
            <a:schemeClr val="accent1">
              <a:lumMod val="75000"/>
            </a:schemeClr>
          </a:solidFill>
          <a:ln>
            <a:solidFill>
              <a:schemeClr val="accent1">
                <a:lumMod val="75000"/>
              </a:schemeClr>
            </a:solidFill>
          </a:ln>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17" name="Picture 2">
            <a:extLst>
              <a:ext uri="{FF2B5EF4-FFF2-40B4-BE49-F238E27FC236}">
                <a16:creationId xmlns:a16="http://schemas.microsoft.com/office/drawing/2014/main" id="{3DDB0CBA-7247-3FA6-29DB-858A34D905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125813" y="72570"/>
            <a:ext cx="1563787" cy="1159157"/>
          </a:xfrm>
          <a:prstGeom prst="rect">
            <a:avLst/>
          </a:prstGeom>
        </p:spPr>
      </p:pic>
      <p:pic>
        <p:nvPicPr>
          <p:cNvPr id="8" name="Picture 4">
            <a:extLst>
              <a:ext uri="{FF2B5EF4-FFF2-40B4-BE49-F238E27FC236}">
                <a16:creationId xmlns:a16="http://schemas.microsoft.com/office/drawing/2014/main" id="{AA8BCE17-0BB9-D67F-D8AE-738F36A7EE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590679" y="1719992"/>
            <a:ext cx="1046735" cy="906734"/>
          </a:xfrm>
          <a:prstGeom prst="rect">
            <a:avLst/>
          </a:prstGeom>
        </p:spPr>
      </p:pic>
      <p:pic>
        <p:nvPicPr>
          <p:cNvPr id="9" name="Picture 5">
            <a:extLst>
              <a:ext uri="{FF2B5EF4-FFF2-40B4-BE49-F238E27FC236}">
                <a16:creationId xmlns:a16="http://schemas.microsoft.com/office/drawing/2014/main" id="{8F883682-24DF-2B7E-9371-525D4B65AC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4429259" y="1698500"/>
            <a:ext cx="956894" cy="949717"/>
          </a:xfrm>
          <a:prstGeom prst="rect">
            <a:avLst/>
          </a:prstGeom>
        </p:spPr>
      </p:pic>
      <p:sp>
        <p:nvSpPr>
          <p:cNvPr id="22" name="TextBox 21">
            <a:extLst>
              <a:ext uri="{FF2B5EF4-FFF2-40B4-BE49-F238E27FC236}">
                <a16:creationId xmlns:a16="http://schemas.microsoft.com/office/drawing/2014/main" id="{1E180317-ADFF-0FBB-0652-55BBC3497404}"/>
              </a:ext>
            </a:extLst>
          </p:cNvPr>
          <p:cNvSpPr txBox="1"/>
          <p:nvPr/>
        </p:nvSpPr>
        <p:spPr>
          <a:xfrm>
            <a:off x="1392417" y="1757858"/>
            <a:ext cx="2618343" cy="830997"/>
          </a:xfrm>
          <a:prstGeom prst="rect">
            <a:avLst/>
          </a:prstGeom>
          <a:noFill/>
        </p:spPr>
        <p:txBody>
          <a:bodyPr wrap="square">
            <a:spAutoFit/>
          </a:bodyPr>
          <a:lstStyle/>
          <a:p>
            <a:pPr algn="ctr"/>
            <a:r>
              <a:rPr lang="en-US" sz="2400" b="1">
                <a:solidFill>
                  <a:schemeClr val="accent1">
                    <a:lumMod val="20000"/>
                    <a:lumOff val="80000"/>
                  </a:schemeClr>
                </a:solidFill>
              </a:rPr>
              <a:t>High volume</a:t>
            </a:r>
          </a:p>
          <a:p>
            <a:pPr algn="ctr"/>
            <a:r>
              <a:rPr lang="en-US" sz="2400" b="1">
                <a:solidFill>
                  <a:schemeClr val="accent1">
                    <a:lumMod val="20000"/>
                    <a:lumOff val="80000"/>
                  </a:schemeClr>
                </a:solidFill>
              </a:rPr>
              <a:t> Data Transfer</a:t>
            </a:r>
          </a:p>
        </p:txBody>
      </p:sp>
      <p:sp>
        <p:nvSpPr>
          <p:cNvPr id="23" name="TextBox 22">
            <a:extLst>
              <a:ext uri="{FF2B5EF4-FFF2-40B4-BE49-F238E27FC236}">
                <a16:creationId xmlns:a16="http://schemas.microsoft.com/office/drawing/2014/main" id="{BD63B327-4385-E25C-0742-AC4AFC823A26}"/>
              </a:ext>
            </a:extLst>
          </p:cNvPr>
          <p:cNvSpPr txBox="1"/>
          <p:nvPr/>
        </p:nvSpPr>
        <p:spPr>
          <a:xfrm>
            <a:off x="5302492" y="1942525"/>
            <a:ext cx="2420009" cy="954107"/>
          </a:xfrm>
          <a:prstGeom prst="rect">
            <a:avLst/>
          </a:prstGeom>
          <a:noFill/>
        </p:spPr>
        <p:txBody>
          <a:bodyPr wrap="square">
            <a:spAutoFit/>
          </a:bodyPr>
          <a:lstStyle/>
          <a:p>
            <a:pPr algn="ctr"/>
            <a:r>
              <a:rPr lang="en-US" sz="2800" b="1">
                <a:solidFill>
                  <a:schemeClr val="accent1">
                    <a:lumMod val="20000"/>
                    <a:lumOff val="80000"/>
                  </a:schemeClr>
                </a:solidFill>
              </a:rPr>
              <a:t>High </a:t>
            </a:r>
          </a:p>
          <a:p>
            <a:pPr algn="ctr"/>
            <a:r>
              <a:rPr lang="en-US" sz="2800" b="1">
                <a:solidFill>
                  <a:schemeClr val="accent1">
                    <a:lumMod val="20000"/>
                    <a:lumOff val="80000"/>
                  </a:schemeClr>
                </a:solidFill>
              </a:rPr>
              <a:t>Reliability</a:t>
            </a:r>
          </a:p>
        </p:txBody>
      </p:sp>
      <p:sp>
        <p:nvSpPr>
          <p:cNvPr id="24" name="TextBox 23">
            <a:extLst>
              <a:ext uri="{FF2B5EF4-FFF2-40B4-BE49-F238E27FC236}">
                <a16:creationId xmlns:a16="http://schemas.microsoft.com/office/drawing/2014/main" id="{1542E7C0-98C4-B938-9068-C7C01128EBC2}"/>
              </a:ext>
            </a:extLst>
          </p:cNvPr>
          <p:cNvSpPr txBox="1"/>
          <p:nvPr/>
        </p:nvSpPr>
        <p:spPr>
          <a:xfrm>
            <a:off x="9089178" y="1817220"/>
            <a:ext cx="2420010" cy="954107"/>
          </a:xfrm>
          <a:prstGeom prst="rect">
            <a:avLst/>
          </a:prstGeom>
          <a:noFill/>
        </p:spPr>
        <p:txBody>
          <a:bodyPr wrap="square">
            <a:spAutoFit/>
          </a:bodyPr>
          <a:lstStyle/>
          <a:p>
            <a:pPr algn="ctr"/>
            <a:r>
              <a:rPr lang="en-US" sz="2800" b="1">
                <a:solidFill>
                  <a:schemeClr val="accent1">
                    <a:lumMod val="20000"/>
                    <a:lumOff val="80000"/>
                  </a:schemeClr>
                </a:solidFill>
              </a:rPr>
              <a:t>Energy </a:t>
            </a:r>
          </a:p>
          <a:p>
            <a:pPr algn="ctr"/>
            <a:r>
              <a:rPr lang="en-US" sz="2800" b="1">
                <a:solidFill>
                  <a:schemeClr val="accent1">
                    <a:lumMod val="20000"/>
                    <a:lumOff val="80000"/>
                  </a:schemeClr>
                </a:solidFill>
              </a:rPr>
              <a:t>Efficiency</a:t>
            </a:r>
          </a:p>
        </p:txBody>
      </p:sp>
      <p:sp>
        <p:nvSpPr>
          <p:cNvPr id="3" name="TextBox 2">
            <a:extLst>
              <a:ext uri="{FF2B5EF4-FFF2-40B4-BE49-F238E27FC236}">
                <a16:creationId xmlns:a16="http://schemas.microsoft.com/office/drawing/2014/main" id="{E5A74EE1-50CD-3461-2409-E8610D6A7956}"/>
              </a:ext>
            </a:extLst>
          </p:cNvPr>
          <p:cNvSpPr txBox="1"/>
          <p:nvPr/>
        </p:nvSpPr>
        <p:spPr>
          <a:xfrm>
            <a:off x="552592" y="3074393"/>
            <a:ext cx="3036428" cy="2677656"/>
          </a:xfrm>
          <a:prstGeom prst="rect">
            <a:avLst/>
          </a:prstGeom>
          <a:noFill/>
        </p:spPr>
        <p:txBody>
          <a:bodyPr wrap="square" lIns="91440" tIns="45720" rIns="91440" bIns="45720" rtlCol="0" anchor="t">
            <a:spAutoFit/>
          </a:bodyPr>
          <a:lstStyle/>
          <a:p>
            <a:pPr algn="ctr"/>
            <a:r>
              <a:rPr lang="en-US" sz="2800">
                <a:solidFill>
                  <a:schemeClr val="bg1"/>
                </a:solidFill>
              </a:rPr>
              <a:t>Medical devices produce massive amounts of data </a:t>
            </a:r>
          </a:p>
          <a:p>
            <a:pPr algn="ctr"/>
            <a:endParaRPr lang="en-US" sz="2800">
              <a:solidFill>
                <a:schemeClr val="bg1"/>
              </a:solidFill>
            </a:endParaRPr>
          </a:p>
          <a:p>
            <a:pPr algn="ctr"/>
            <a:r>
              <a:rPr lang="en-US" sz="2800">
                <a:solidFill>
                  <a:schemeClr val="bg1"/>
                </a:solidFill>
              </a:rPr>
              <a:t>5G has high bandwidth </a:t>
            </a:r>
            <a:endParaRPr lang="en-US" sz="2800">
              <a:solidFill>
                <a:schemeClr val="bg1"/>
              </a:solidFill>
              <a:cs typeface="Calibri"/>
            </a:endParaRPr>
          </a:p>
        </p:txBody>
      </p:sp>
      <p:sp>
        <p:nvSpPr>
          <p:cNvPr id="5" name="TextBox 4">
            <a:extLst>
              <a:ext uri="{FF2B5EF4-FFF2-40B4-BE49-F238E27FC236}">
                <a16:creationId xmlns:a16="http://schemas.microsoft.com/office/drawing/2014/main" id="{DC03621A-C17F-F227-ACB8-A8EC5F014B0A}"/>
              </a:ext>
            </a:extLst>
          </p:cNvPr>
          <p:cNvSpPr txBox="1"/>
          <p:nvPr/>
        </p:nvSpPr>
        <p:spPr>
          <a:xfrm>
            <a:off x="4548096" y="3720723"/>
            <a:ext cx="2993668" cy="954107"/>
          </a:xfrm>
          <a:prstGeom prst="rect">
            <a:avLst/>
          </a:prstGeom>
          <a:noFill/>
        </p:spPr>
        <p:txBody>
          <a:bodyPr wrap="square" lIns="91440" tIns="45720" rIns="91440" bIns="45720" rtlCol="0" anchor="t">
            <a:spAutoFit/>
          </a:bodyPr>
          <a:lstStyle/>
          <a:p>
            <a:pPr algn="ctr"/>
            <a:r>
              <a:rPr lang="en-US" sz="2800">
                <a:solidFill>
                  <a:schemeClr val="bg1"/>
                </a:solidFill>
              </a:rPr>
              <a:t>99.99% Reliable Network</a:t>
            </a:r>
          </a:p>
        </p:txBody>
      </p:sp>
      <p:pic>
        <p:nvPicPr>
          <p:cNvPr id="13" name="Picture 3">
            <a:extLst>
              <a:ext uri="{FF2B5EF4-FFF2-40B4-BE49-F238E27FC236}">
                <a16:creationId xmlns:a16="http://schemas.microsoft.com/office/drawing/2014/main" id="{8C94CFE9-60C9-A008-8A18-C8E86F52E4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8298921" y="1737632"/>
            <a:ext cx="1151731" cy="1065351"/>
          </a:xfrm>
          <a:prstGeom prst="rect">
            <a:avLst/>
          </a:prstGeom>
        </p:spPr>
      </p:pic>
      <p:sp>
        <p:nvSpPr>
          <p:cNvPr id="14" name="TextBox 13">
            <a:extLst>
              <a:ext uri="{FF2B5EF4-FFF2-40B4-BE49-F238E27FC236}">
                <a16:creationId xmlns:a16="http://schemas.microsoft.com/office/drawing/2014/main" id="{C7D0437F-F54E-5C5D-0912-7E98A1426C72}"/>
              </a:ext>
            </a:extLst>
          </p:cNvPr>
          <p:cNvSpPr txBox="1"/>
          <p:nvPr/>
        </p:nvSpPr>
        <p:spPr>
          <a:xfrm>
            <a:off x="8221217" y="3731487"/>
            <a:ext cx="2993668" cy="954107"/>
          </a:xfrm>
          <a:prstGeom prst="rect">
            <a:avLst/>
          </a:prstGeom>
          <a:noFill/>
        </p:spPr>
        <p:txBody>
          <a:bodyPr wrap="square" lIns="91440" tIns="45720" rIns="91440" bIns="45720" rtlCol="0" anchor="t">
            <a:spAutoFit/>
          </a:bodyPr>
          <a:lstStyle/>
          <a:p>
            <a:pPr algn="ctr"/>
            <a:r>
              <a:rPr lang="en-US" sz="2800">
                <a:solidFill>
                  <a:schemeClr val="bg1"/>
                </a:solidFill>
              </a:rPr>
              <a:t>Highly efficient </a:t>
            </a:r>
          </a:p>
          <a:p>
            <a:pPr algn="ctr"/>
            <a:r>
              <a:rPr lang="en-US" sz="2800">
                <a:solidFill>
                  <a:schemeClr val="bg1"/>
                </a:solidFill>
              </a:rPr>
              <a:t>IoT Devices</a:t>
            </a:r>
          </a:p>
        </p:txBody>
      </p:sp>
    </p:spTree>
    <p:extLst>
      <p:ext uri="{BB962C8B-B14F-4D97-AF65-F5344CB8AC3E}">
        <p14:creationId xmlns:p14="http://schemas.microsoft.com/office/powerpoint/2010/main" val="37345403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Pay as you go rectangle">
            <a:extLst>
              <a:ext uri="{FF2B5EF4-FFF2-40B4-BE49-F238E27FC236}">
                <a16:creationId xmlns:a16="http://schemas.microsoft.com/office/drawing/2014/main" id="{794A74BC-42D9-5AA3-D802-6BF6622C0063}"/>
              </a:ext>
            </a:extLst>
          </p:cNvPr>
          <p:cNvSpPr/>
          <p:nvPr/>
        </p:nvSpPr>
        <p:spPr>
          <a:xfrm>
            <a:off x="695178" y="1499728"/>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calable Rectangle">
            <a:extLst>
              <a:ext uri="{FF2B5EF4-FFF2-40B4-BE49-F238E27FC236}">
                <a16:creationId xmlns:a16="http://schemas.microsoft.com/office/drawing/2014/main" id="{70CAE1B6-44F0-CDE8-D833-9C354E2BDC52}"/>
              </a:ext>
            </a:extLst>
          </p:cNvPr>
          <p:cNvSpPr/>
          <p:nvPr/>
        </p:nvSpPr>
        <p:spPr>
          <a:xfrm>
            <a:off x="3455217" y="1499728"/>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Maintainance rectangle">
            <a:extLst>
              <a:ext uri="{FF2B5EF4-FFF2-40B4-BE49-F238E27FC236}">
                <a16:creationId xmlns:a16="http://schemas.microsoft.com/office/drawing/2014/main" id="{499A713E-3928-1B33-D391-EBC45DB6032C}"/>
              </a:ext>
            </a:extLst>
          </p:cNvPr>
          <p:cNvSpPr/>
          <p:nvPr/>
        </p:nvSpPr>
        <p:spPr>
          <a:xfrm>
            <a:off x="6154641" y="1468074"/>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Upgradable Rectangle">
            <a:extLst>
              <a:ext uri="{FF2B5EF4-FFF2-40B4-BE49-F238E27FC236}">
                <a16:creationId xmlns:a16="http://schemas.microsoft.com/office/drawing/2014/main" id="{2EC85BDD-DE15-A2E6-B939-C68F290E9103}"/>
              </a:ext>
            </a:extLst>
          </p:cNvPr>
          <p:cNvSpPr/>
          <p:nvPr/>
        </p:nvSpPr>
        <p:spPr>
          <a:xfrm>
            <a:off x="8903578" y="1453245"/>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ay as You go Image">
            <a:extLst>
              <a:ext uri="{FF2B5EF4-FFF2-40B4-BE49-F238E27FC236}">
                <a16:creationId xmlns:a16="http://schemas.microsoft.com/office/drawing/2014/main" id="{09448755-099D-34A0-F3F5-215EB1414A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26214" y="3797863"/>
            <a:ext cx="1409700" cy="1592063"/>
          </a:xfrm>
          <a:prstGeom prst="rect">
            <a:avLst/>
          </a:prstGeom>
        </p:spPr>
      </p:pic>
      <p:pic>
        <p:nvPicPr>
          <p:cNvPr id="10" name="Scalable Image">
            <a:extLst>
              <a:ext uri="{FF2B5EF4-FFF2-40B4-BE49-F238E27FC236}">
                <a16:creationId xmlns:a16="http://schemas.microsoft.com/office/drawing/2014/main" id="{D8DDF9AE-ACD8-B3FF-A71E-6EDBC9AD0D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688210" y="3500067"/>
            <a:ext cx="1875165" cy="2002847"/>
          </a:xfrm>
          <a:prstGeom prst="rect">
            <a:avLst/>
          </a:prstGeom>
        </p:spPr>
      </p:pic>
      <p:pic>
        <p:nvPicPr>
          <p:cNvPr id="11" name="Maintainance Image">
            <a:extLst>
              <a:ext uri="{FF2B5EF4-FFF2-40B4-BE49-F238E27FC236}">
                <a16:creationId xmlns:a16="http://schemas.microsoft.com/office/drawing/2014/main" id="{C8A66F09-F60C-2DF9-950A-B13B1CA60D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548986" y="3521743"/>
            <a:ext cx="1868183" cy="1868183"/>
          </a:xfrm>
          <a:prstGeom prst="rect">
            <a:avLst/>
          </a:prstGeom>
        </p:spPr>
      </p:pic>
      <p:pic>
        <p:nvPicPr>
          <p:cNvPr id="12" name="Upgradable Image">
            <a:extLst>
              <a:ext uri="{FF2B5EF4-FFF2-40B4-BE49-F238E27FC236}">
                <a16:creationId xmlns:a16="http://schemas.microsoft.com/office/drawing/2014/main" id="{34CC4668-EB87-1C3A-2A73-70036C6FA2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9200658" y="3300119"/>
            <a:ext cx="1839201" cy="2151112"/>
          </a:xfrm>
          <a:prstGeom prst="rect">
            <a:avLst/>
          </a:prstGeom>
        </p:spPr>
      </p:pic>
      <p:sp>
        <p:nvSpPr>
          <p:cNvPr id="16" name="Pay as you go rectangle Dup" hidden="1">
            <a:extLst>
              <a:ext uri="{FF2B5EF4-FFF2-40B4-BE49-F238E27FC236}">
                <a16:creationId xmlns:a16="http://schemas.microsoft.com/office/drawing/2014/main" id="{CC09DBEA-819E-F3BB-3246-058B4F5B666A}"/>
              </a:ext>
            </a:extLst>
          </p:cNvPr>
          <p:cNvSpPr/>
          <p:nvPr/>
        </p:nvSpPr>
        <p:spPr>
          <a:xfrm>
            <a:off x="11633310" y="1453245"/>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ay as You go Image dup" hidden="1">
            <a:extLst>
              <a:ext uri="{FF2B5EF4-FFF2-40B4-BE49-F238E27FC236}">
                <a16:creationId xmlns:a16="http://schemas.microsoft.com/office/drawing/2014/main" id="{72361B5A-2B88-7F97-D0D3-C27124BDBD9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2145141" y="3797862"/>
            <a:ext cx="1409700" cy="1592063"/>
          </a:xfrm>
          <a:prstGeom prst="rect">
            <a:avLst/>
          </a:prstGeom>
        </p:spPr>
      </p:pic>
      <p:sp>
        <p:nvSpPr>
          <p:cNvPr id="19" name="Title">
            <a:extLst>
              <a:ext uri="{FF2B5EF4-FFF2-40B4-BE49-F238E27FC236}">
                <a16:creationId xmlns:a16="http://schemas.microsoft.com/office/drawing/2014/main" id="{76D9F1FC-1C54-AEF5-3A7F-02BFF3858F59}"/>
              </a:ext>
            </a:extLst>
          </p:cNvPr>
          <p:cNvSpPr txBox="1"/>
          <p:nvPr/>
        </p:nvSpPr>
        <p:spPr>
          <a:xfrm>
            <a:off x="679938" y="-60251"/>
            <a:ext cx="5869048" cy="1015663"/>
          </a:xfrm>
          <a:prstGeom prst="rect">
            <a:avLst/>
          </a:prstGeom>
          <a:noFill/>
        </p:spPr>
        <p:txBody>
          <a:bodyPr wrap="square" rtlCol="0">
            <a:spAutoFit/>
          </a:bodyPr>
          <a:lstStyle/>
          <a:p>
            <a:r>
              <a:rPr lang="en-US" sz="6000" b="1">
                <a:solidFill>
                  <a:schemeClr val="bg1"/>
                </a:solidFill>
              </a:rPr>
              <a:t>The SaaS-</a:t>
            </a:r>
            <a:r>
              <a:rPr lang="en-US" sz="6000" b="1" err="1">
                <a:solidFill>
                  <a:schemeClr val="bg1"/>
                </a:solidFill>
              </a:rPr>
              <a:t>ification</a:t>
            </a:r>
            <a:endParaRPr lang="en-IN" sz="6000" b="1">
              <a:solidFill>
                <a:schemeClr val="bg1"/>
              </a:solidFill>
            </a:endParaRPr>
          </a:p>
        </p:txBody>
      </p:sp>
      <p:sp>
        <p:nvSpPr>
          <p:cNvPr id="3" name="TextBox 2">
            <a:extLst>
              <a:ext uri="{FF2B5EF4-FFF2-40B4-BE49-F238E27FC236}">
                <a16:creationId xmlns:a16="http://schemas.microsoft.com/office/drawing/2014/main" id="{2E9D4F4F-D429-5E25-1608-7312D2297D6E}"/>
              </a:ext>
            </a:extLst>
          </p:cNvPr>
          <p:cNvSpPr txBox="1"/>
          <p:nvPr/>
        </p:nvSpPr>
        <p:spPr>
          <a:xfrm>
            <a:off x="-6345449" y="2256270"/>
            <a:ext cx="8333310" cy="2751522"/>
          </a:xfrm>
          <a:prstGeom prst="rect">
            <a:avLst/>
          </a:prstGeom>
          <a:noFill/>
        </p:spPr>
        <p:txBody>
          <a:bodyPr wrap="square" lIns="91440" tIns="45720" rIns="91440" bIns="45720" anchor="t">
            <a:spAutoFit/>
          </a:bodyPr>
          <a:lstStyle/>
          <a:p>
            <a:pPr>
              <a:lnSpc>
                <a:spcPct val="90000"/>
              </a:lnSpc>
              <a:spcBef>
                <a:spcPts val="1000"/>
              </a:spcBef>
            </a:pPr>
            <a:r>
              <a:rPr lang="en-US" sz="3200">
                <a:solidFill>
                  <a:schemeClr val="bg1"/>
                </a:solidFill>
                <a:ea typeface="+mn-lt"/>
                <a:cs typeface="+mn-lt"/>
              </a:rPr>
              <a:t>Pay as you go </a:t>
            </a:r>
            <a:endParaRPr lang="en-US" sz="3200">
              <a:solidFill>
                <a:schemeClr val="bg1"/>
              </a:solidFill>
              <a:cs typeface="Calibri"/>
            </a:endParaRPr>
          </a:p>
          <a:p>
            <a:pPr lvl="1"/>
            <a:endParaRPr lang="en-US" sz="2400">
              <a:solidFill>
                <a:schemeClr val="bg1"/>
              </a:solidFill>
            </a:endParaRPr>
          </a:p>
          <a:p>
            <a:pPr lvl="1"/>
            <a:r>
              <a:rPr lang="en-US" sz="2400">
                <a:solidFill>
                  <a:schemeClr val="bg1"/>
                </a:solidFill>
              </a:rPr>
              <a:t>Low initial costs </a:t>
            </a:r>
            <a:endParaRPr lang="en-US" sz="2400">
              <a:solidFill>
                <a:schemeClr val="bg1"/>
              </a:solidFill>
              <a:cs typeface="Calibri"/>
            </a:endParaRPr>
          </a:p>
          <a:p>
            <a:pPr lvl="1"/>
            <a:r>
              <a:rPr lang="en-US" sz="2400">
                <a:solidFill>
                  <a:schemeClr val="bg1"/>
                </a:solidFill>
                <a:cs typeface="Calibri"/>
              </a:rPr>
              <a:t>High financial benefits</a:t>
            </a:r>
          </a:p>
          <a:p>
            <a:pPr lvl="1"/>
            <a:r>
              <a:rPr lang="en-US" sz="2400">
                <a:solidFill>
                  <a:schemeClr val="bg1"/>
                </a:solidFill>
                <a:cs typeface="Calibri"/>
              </a:rPr>
              <a:t>Increased usage of the 5G spectrum</a:t>
            </a:r>
          </a:p>
          <a:p>
            <a:pPr lvl="2"/>
            <a:endParaRPr lang="en-US" sz="2400">
              <a:solidFill>
                <a:schemeClr val="bg1"/>
              </a:solidFill>
              <a:cs typeface="Calibri"/>
            </a:endParaRPr>
          </a:p>
          <a:p>
            <a:pPr lvl="2"/>
            <a:endParaRPr lang="en-US" sz="2400">
              <a:solidFill>
                <a:schemeClr val="bg1"/>
              </a:solidFill>
              <a:cs typeface="Calibri"/>
            </a:endParaRPr>
          </a:p>
        </p:txBody>
      </p:sp>
      <p:sp>
        <p:nvSpPr>
          <p:cNvPr id="14" name="TextBox 13">
            <a:extLst>
              <a:ext uri="{FF2B5EF4-FFF2-40B4-BE49-F238E27FC236}">
                <a16:creationId xmlns:a16="http://schemas.microsoft.com/office/drawing/2014/main" id="{1D3BBA4A-CAB4-6160-C0D7-D3C6BBF4809A}"/>
              </a:ext>
            </a:extLst>
          </p:cNvPr>
          <p:cNvSpPr txBox="1"/>
          <p:nvPr/>
        </p:nvSpPr>
        <p:spPr>
          <a:xfrm>
            <a:off x="1238950" y="2102398"/>
            <a:ext cx="1909302" cy="584775"/>
          </a:xfrm>
          <a:prstGeom prst="rect">
            <a:avLst/>
          </a:prstGeom>
          <a:noFill/>
        </p:spPr>
        <p:txBody>
          <a:bodyPr wrap="square">
            <a:spAutoFit/>
          </a:bodyPr>
          <a:lstStyle/>
          <a:p>
            <a:r>
              <a:rPr lang="en-IN" sz="3200">
                <a:solidFill>
                  <a:schemeClr val="bg1"/>
                </a:solidFill>
              </a:rPr>
              <a:t>Finance</a:t>
            </a:r>
          </a:p>
        </p:txBody>
      </p:sp>
      <p:sp>
        <p:nvSpPr>
          <p:cNvPr id="15" name="TextBox 14">
            <a:extLst>
              <a:ext uri="{FF2B5EF4-FFF2-40B4-BE49-F238E27FC236}">
                <a16:creationId xmlns:a16="http://schemas.microsoft.com/office/drawing/2014/main" id="{2B133B0A-C8AC-2BB2-4498-8CC4166FE9D8}"/>
              </a:ext>
            </a:extLst>
          </p:cNvPr>
          <p:cNvSpPr txBox="1"/>
          <p:nvPr/>
        </p:nvSpPr>
        <p:spPr>
          <a:xfrm>
            <a:off x="3850984" y="2122373"/>
            <a:ext cx="2502251" cy="584775"/>
          </a:xfrm>
          <a:prstGeom prst="rect">
            <a:avLst/>
          </a:prstGeom>
          <a:noFill/>
        </p:spPr>
        <p:txBody>
          <a:bodyPr wrap="square">
            <a:spAutoFit/>
          </a:bodyPr>
          <a:lstStyle/>
          <a:p>
            <a:r>
              <a:rPr lang="en-IN" sz="3200">
                <a:solidFill>
                  <a:schemeClr val="bg1"/>
                </a:solidFill>
              </a:rPr>
              <a:t>Scalability</a:t>
            </a:r>
          </a:p>
        </p:txBody>
      </p:sp>
      <p:sp>
        <p:nvSpPr>
          <p:cNvPr id="18" name="TextBox 17">
            <a:extLst>
              <a:ext uri="{FF2B5EF4-FFF2-40B4-BE49-F238E27FC236}">
                <a16:creationId xmlns:a16="http://schemas.microsoft.com/office/drawing/2014/main" id="{C9717DAF-3AF2-CEEA-D350-66BDDAF0D99C}"/>
              </a:ext>
            </a:extLst>
          </p:cNvPr>
          <p:cNvSpPr txBox="1"/>
          <p:nvPr/>
        </p:nvSpPr>
        <p:spPr>
          <a:xfrm>
            <a:off x="6284655" y="2051896"/>
            <a:ext cx="3444715" cy="584775"/>
          </a:xfrm>
          <a:prstGeom prst="rect">
            <a:avLst/>
          </a:prstGeom>
          <a:noFill/>
        </p:spPr>
        <p:txBody>
          <a:bodyPr wrap="square">
            <a:spAutoFit/>
          </a:bodyPr>
          <a:lstStyle/>
          <a:p>
            <a:r>
              <a:rPr lang="en-IN" sz="3200">
                <a:solidFill>
                  <a:schemeClr val="bg1"/>
                </a:solidFill>
              </a:rPr>
              <a:t>Maintenance</a:t>
            </a:r>
          </a:p>
        </p:txBody>
      </p:sp>
      <p:sp>
        <p:nvSpPr>
          <p:cNvPr id="20" name="TextBox 19">
            <a:extLst>
              <a:ext uri="{FF2B5EF4-FFF2-40B4-BE49-F238E27FC236}">
                <a16:creationId xmlns:a16="http://schemas.microsoft.com/office/drawing/2014/main" id="{161E611E-A016-38DC-C0EF-7F33025C5E49}"/>
              </a:ext>
            </a:extLst>
          </p:cNvPr>
          <p:cNvSpPr txBox="1"/>
          <p:nvPr/>
        </p:nvSpPr>
        <p:spPr>
          <a:xfrm>
            <a:off x="9012628" y="2049332"/>
            <a:ext cx="2897135" cy="584775"/>
          </a:xfrm>
          <a:prstGeom prst="rect">
            <a:avLst/>
          </a:prstGeom>
          <a:noFill/>
        </p:spPr>
        <p:txBody>
          <a:bodyPr wrap="square">
            <a:spAutoFit/>
          </a:bodyPr>
          <a:lstStyle/>
          <a:p>
            <a:r>
              <a:rPr lang="en-IN" sz="3200">
                <a:solidFill>
                  <a:schemeClr val="bg1"/>
                </a:solidFill>
              </a:rPr>
              <a:t>Upgradability</a:t>
            </a:r>
          </a:p>
        </p:txBody>
      </p:sp>
    </p:spTree>
    <p:extLst>
      <p:ext uri="{BB962C8B-B14F-4D97-AF65-F5344CB8AC3E}">
        <p14:creationId xmlns:p14="http://schemas.microsoft.com/office/powerpoint/2010/main" val="12687802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Pay as you go rectangle">
            <a:extLst>
              <a:ext uri="{FF2B5EF4-FFF2-40B4-BE49-F238E27FC236}">
                <a16:creationId xmlns:a16="http://schemas.microsoft.com/office/drawing/2014/main" id="{794A74BC-42D9-5AA3-D802-6BF6622C0063}"/>
              </a:ext>
            </a:extLst>
          </p:cNvPr>
          <p:cNvSpPr/>
          <p:nvPr/>
        </p:nvSpPr>
        <p:spPr>
          <a:xfrm>
            <a:off x="695178" y="1499728"/>
            <a:ext cx="10604472" cy="4596271"/>
          </a:xfrm>
          <a:prstGeom prst="roundRect">
            <a:avLst>
              <a:gd name="adj" fmla="val 5355"/>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calable Rectangle">
            <a:extLst>
              <a:ext uri="{FF2B5EF4-FFF2-40B4-BE49-F238E27FC236}">
                <a16:creationId xmlns:a16="http://schemas.microsoft.com/office/drawing/2014/main" id="{70CAE1B6-44F0-CDE8-D833-9C354E2BDC52}"/>
              </a:ext>
            </a:extLst>
          </p:cNvPr>
          <p:cNvSpPr/>
          <p:nvPr/>
        </p:nvSpPr>
        <p:spPr>
          <a:xfrm>
            <a:off x="11496822" y="1499727"/>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Maintainance rectangle">
            <a:extLst>
              <a:ext uri="{FF2B5EF4-FFF2-40B4-BE49-F238E27FC236}">
                <a16:creationId xmlns:a16="http://schemas.microsoft.com/office/drawing/2014/main" id="{499A713E-3928-1B33-D391-EBC45DB6032C}"/>
              </a:ext>
            </a:extLst>
          </p:cNvPr>
          <p:cNvSpPr/>
          <p:nvPr/>
        </p:nvSpPr>
        <p:spPr>
          <a:xfrm>
            <a:off x="14196246" y="1468073"/>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Upgradable Rectangle">
            <a:extLst>
              <a:ext uri="{FF2B5EF4-FFF2-40B4-BE49-F238E27FC236}">
                <a16:creationId xmlns:a16="http://schemas.microsoft.com/office/drawing/2014/main" id="{2EC85BDD-DE15-A2E6-B939-C68F290E9103}"/>
              </a:ext>
            </a:extLst>
          </p:cNvPr>
          <p:cNvSpPr/>
          <p:nvPr/>
        </p:nvSpPr>
        <p:spPr>
          <a:xfrm>
            <a:off x="16945183" y="1453244"/>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ay as You go Image">
            <a:extLst>
              <a:ext uri="{FF2B5EF4-FFF2-40B4-BE49-F238E27FC236}">
                <a16:creationId xmlns:a16="http://schemas.microsoft.com/office/drawing/2014/main" id="{09448755-099D-34A0-F3F5-215EB1414A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26213" y="3139440"/>
            <a:ext cx="1992705" cy="2250487"/>
          </a:xfrm>
          <a:prstGeom prst="rect">
            <a:avLst/>
          </a:prstGeom>
        </p:spPr>
      </p:pic>
      <p:pic>
        <p:nvPicPr>
          <p:cNvPr id="10" name="Scalable Image">
            <a:extLst>
              <a:ext uri="{FF2B5EF4-FFF2-40B4-BE49-F238E27FC236}">
                <a16:creationId xmlns:a16="http://schemas.microsoft.com/office/drawing/2014/main" id="{D8DDF9AE-ACD8-B3FF-A71E-6EDBC9AD0D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1729815" y="3500066"/>
            <a:ext cx="1875165" cy="2002847"/>
          </a:xfrm>
          <a:prstGeom prst="rect">
            <a:avLst/>
          </a:prstGeom>
        </p:spPr>
      </p:pic>
      <p:pic>
        <p:nvPicPr>
          <p:cNvPr id="11" name="Maintainance Image">
            <a:extLst>
              <a:ext uri="{FF2B5EF4-FFF2-40B4-BE49-F238E27FC236}">
                <a16:creationId xmlns:a16="http://schemas.microsoft.com/office/drawing/2014/main" id="{C8A66F09-F60C-2DF9-950A-B13B1CA60D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4590591" y="3521742"/>
            <a:ext cx="1868183" cy="1868183"/>
          </a:xfrm>
          <a:prstGeom prst="rect">
            <a:avLst/>
          </a:prstGeom>
        </p:spPr>
      </p:pic>
      <p:pic>
        <p:nvPicPr>
          <p:cNvPr id="12" name="Upgradable Image">
            <a:extLst>
              <a:ext uri="{FF2B5EF4-FFF2-40B4-BE49-F238E27FC236}">
                <a16:creationId xmlns:a16="http://schemas.microsoft.com/office/drawing/2014/main" id="{34CC4668-EB87-1C3A-2A73-70036C6FA2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7242263" y="3300118"/>
            <a:ext cx="1839201" cy="2151112"/>
          </a:xfrm>
          <a:prstGeom prst="rect">
            <a:avLst/>
          </a:prstGeom>
        </p:spPr>
      </p:pic>
      <p:sp>
        <p:nvSpPr>
          <p:cNvPr id="16" name="Pay as you go rectangle Dup">
            <a:extLst>
              <a:ext uri="{FF2B5EF4-FFF2-40B4-BE49-F238E27FC236}">
                <a16:creationId xmlns:a16="http://schemas.microsoft.com/office/drawing/2014/main" id="{CC09DBEA-819E-F3BB-3246-058B4F5B666A}"/>
              </a:ext>
            </a:extLst>
          </p:cNvPr>
          <p:cNvSpPr/>
          <p:nvPr/>
        </p:nvSpPr>
        <p:spPr>
          <a:xfrm>
            <a:off x="19674915" y="1453244"/>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ay as You go Image dup">
            <a:extLst>
              <a:ext uri="{FF2B5EF4-FFF2-40B4-BE49-F238E27FC236}">
                <a16:creationId xmlns:a16="http://schemas.microsoft.com/office/drawing/2014/main" id="{72361B5A-2B88-7F97-D0D3-C27124BDBD9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20186746" y="3797861"/>
            <a:ext cx="1409700" cy="1592063"/>
          </a:xfrm>
          <a:prstGeom prst="rect">
            <a:avLst/>
          </a:prstGeom>
        </p:spPr>
      </p:pic>
      <p:sp>
        <p:nvSpPr>
          <p:cNvPr id="20" name="TextBox 19">
            <a:extLst>
              <a:ext uri="{FF2B5EF4-FFF2-40B4-BE49-F238E27FC236}">
                <a16:creationId xmlns:a16="http://schemas.microsoft.com/office/drawing/2014/main" id="{AC512FAE-2DF6-9F8D-7731-8B3E46F76C57}"/>
              </a:ext>
            </a:extLst>
          </p:cNvPr>
          <p:cNvSpPr txBox="1"/>
          <p:nvPr/>
        </p:nvSpPr>
        <p:spPr>
          <a:xfrm>
            <a:off x="3218918" y="2124949"/>
            <a:ext cx="8333310" cy="2793585"/>
          </a:xfrm>
          <a:prstGeom prst="rect">
            <a:avLst/>
          </a:prstGeom>
          <a:noFill/>
        </p:spPr>
        <p:txBody>
          <a:bodyPr wrap="square" lIns="91440" tIns="45720" rIns="91440" bIns="45720" anchor="t">
            <a:spAutoFit/>
          </a:bodyPr>
          <a:lstStyle/>
          <a:p>
            <a:pPr>
              <a:lnSpc>
                <a:spcPct val="90000"/>
              </a:lnSpc>
              <a:spcBef>
                <a:spcPts val="1000"/>
              </a:spcBef>
            </a:pPr>
            <a:r>
              <a:rPr lang="en-US" sz="5400">
                <a:solidFill>
                  <a:schemeClr val="bg1"/>
                </a:solidFill>
                <a:ea typeface="+mn-lt"/>
                <a:cs typeface="+mn-lt"/>
              </a:rPr>
              <a:t>Finance</a:t>
            </a:r>
          </a:p>
          <a:p>
            <a:pPr>
              <a:lnSpc>
                <a:spcPct val="90000"/>
              </a:lnSpc>
              <a:spcBef>
                <a:spcPts val="1000"/>
              </a:spcBef>
            </a:pPr>
            <a:endParaRPr lang="en-US" sz="3200">
              <a:solidFill>
                <a:schemeClr val="bg1"/>
              </a:solidFill>
              <a:ea typeface="+mn-lt"/>
              <a:cs typeface="+mn-lt"/>
            </a:endParaRPr>
          </a:p>
          <a:p>
            <a:pPr>
              <a:lnSpc>
                <a:spcPct val="90000"/>
              </a:lnSpc>
              <a:spcBef>
                <a:spcPts val="1000"/>
              </a:spcBef>
            </a:pPr>
            <a:r>
              <a:rPr lang="en-US" sz="2400">
                <a:solidFill>
                  <a:schemeClr val="bg1"/>
                </a:solidFill>
                <a:ea typeface="+mn-lt"/>
                <a:cs typeface="+mn-lt"/>
              </a:rPr>
              <a:t>                Traditional                            </a:t>
            </a:r>
          </a:p>
          <a:p>
            <a:pPr marL="457200" indent="-457200">
              <a:lnSpc>
                <a:spcPct val="90000"/>
              </a:lnSpc>
              <a:spcBef>
                <a:spcPts val="1000"/>
              </a:spcBef>
              <a:buFont typeface="Arial" panose="020B0604020202020204" pitchFamily="34" charset="0"/>
              <a:buChar char="•"/>
            </a:pPr>
            <a:r>
              <a:rPr lang="en-US" sz="2400">
                <a:solidFill>
                  <a:schemeClr val="bg1"/>
                </a:solidFill>
                <a:ea typeface="+mn-lt"/>
                <a:cs typeface="+mn-lt"/>
              </a:rPr>
              <a:t>High initial investment</a:t>
            </a:r>
          </a:p>
          <a:p>
            <a:pPr marL="457200" indent="-457200">
              <a:lnSpc>
                <a:spcPct val="90000"/>
              </a:lnSpc>
              <a:spcBef>
                <a:spcPts val="1000"/>
              </a:spcBef>
              <a:buFont typeface="Arial" panose="020B0604020202020204" pitchFamily="34" charset="0"/>
              <a:buChar char="•"/>
            </a:pPr>
            <a:r>
              <a:rPr lang="en-US" sz="2400">
                <a:solidFill>
                  <a:schemeClr val="bg1"/>
                </a:solidFill>
                <a:ea typeface="+mn-lt"/>
                <a:cs typeface="+mn-lt"/>
              </a:rPr>
              <a:t>Own data storage solutions         </a:t>
            </a:r>
            <a:endParaRPr lang="en-US" sz="2000">
              <a:solidFill>
                <a:schemeClr val="bg1"/>
              </a:solidFill>
              <a:cs typeface="Calibri"/>
            </a:endParaRPr>
          </a:p>
        </p:txBody>
      </p:sp>
      <p:sp>
        <p:nvSpPr>
          <p:cNvPr id="19" name="Title">
            <a:extLst>
              <a:ext uri="{FF2B5EF4-FFF2-40B4-BE49-F238E27FC236}">
                <a16:creationId xmlns:a16="http://schemas.microsoft.com/office/drawing/2014/main" id="{76D9F1FC-1C54-AEF5-3A7F-02BFF3858F59}"/>
              </a:ext>
            </a:extLst>
          </p:cNvPr>
          <p:cNvSpPr txBox="1"/>
          <p:nvPr/>
        </p:nvSpPr>
        <p:spPr>
          <a:xfrm>
            <a:off x="679938" y="152400"/>
            <a:ext cx="9454662" cy="1015663"/>
          </a:xfrm>
          <a:prstGeom prst="rect">
            <a:avLst/>
          </a:prstGeom>
          <a:noFill/>
        </p:spPr>
        <p:txBody>
          <a:bodyPr wrap="square" rtlCol="0">
            <a:spAutoFit/>
          </a:bodyPr>
          <a:lstStyle/>
          <a:p>
            <a:r>
              <a:rPr lang="en-US" sz="6000" b="1">
                <a:solidFill>
                  <a:schemeClr val="bg1"/>
                </a:solidFill>
              </a:rPr>
              <a:t>The SaaS-</a:t>
            </a:r>
            <a:r>
              <a:rPr lang="en-US" sz="6000" b="1" err="1">
                <a:solidFill>
                  <a:schemeClr val="bg1"/>
                </a:solidFill>
              </a:rPr>
              <a:t>ification</a:t>
            </a:r>
            <a:endParaRPr lang="en-IN" sz="6000" b="1">
              <a:solidFill>
                <a:schemeClr val="bg1"/>
              </a:solidFill>
            </a:endParaRPr>
          </a:p>
        </p:txBody>
      </p:sp>
      <p:cxnSp>
        <p:nvCxnSpPr>
          <p:cNvPr id="3" name="Straight Connector 2">
            <a:extLst>
              <a:ext uri="{FF2B5EF4-FFF2-40B4-BE49-F238E27FC236}">
                <a16:creationId xmlns:a16="http://schemas.microsoft.com/office/drawing/2014/main" id="{C185F4C9-746F-9C4D-9771-090E1A7F5B7A}"/>
              </a:ext>
            </a:extLst>
          </p:cNvPr>
          <p:cNvCxnSpPr>
            <a:cxnSpLocks/>
          </p:cNvCxnSpPr>
          <p:nvPr/>
        </p:nvCxnSpPr>
        <p:spPr>
          <a:xfrm>
            <a:off x="7307864" y="3937589"/>
            <a:ext cx="0" cy="87616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D990FA1-E2D9-9FD7-09C4-C646A2B66EB5}"/>
              </a:ext>
            </a:extLst>
          </p:cNvPr>
          <p:cNvSpPr txBox="1"/>
          <p:nvPr/>
        </p:nvSpPr>
        <p:spPr>
          <a:xfrm>
            <a:off x="7315970" y="3530533"/>
            <a:ext cx="3647926" cy="1348061"/>
          </a:xfrm>
          <a:prstGeom prst="rect">
            <a:avLst/>
          </a:prstGeom>
          <a:noFill/>
        </p:spPr>
        <p:txBody>
          <a:bodyPr wrap="square" rtlCol="0">
            <a:spAutoFit/>
          </a:bodyPr>
          <a:lstStyle/>
          <a:p>
            <a:pPr>
              <a:lnSpc>
                <a:spcPct val="90000"/>
              </a:lnSpc>
              <a:spcBef>
                <a:spcPts val="1000"/>
              </a:spcBef>
            </a:pPr>
            <a:r>
              <a:rPr lang="en-US" sz="2400">
                <a:solidFill>
                  <a:schemeClr val="bg1"/>
                </a:solidFill>
                <a:ea typeface="+mn-lt"/>
                <a:cs typeface="+mn-lt"/>
              </a:rPr>
              <a:t>                     SaaS</a:t>
            </a:r>
          </a:p>
          <a:p>
            <a:pPr marL="285750" indent="-285750">
              <a:lnSpc>
                <a:spcPct val="150000"/>
              </a:lnSpc>
              <a:buFont typeface="Arial" panose="020B0604020202020204" pitchFamily="34" charset="0"/>
              <a:buChar char="•"/>
            </a:pPr>
            <a:r>
              <a:rPr lang="en-US" sz="2400">
                <a:solidFill>
                  <a:schemeClr val="bg1"/>
                </a:solidFill>
              </a:rPr>
              <a:t>Low Initial investment</a:t>
            </a:r>
          </a:p>
          <a:p>
            <a:pPr marL="285750" indent="-285750">
              <a:buFont typeface="Arial" panose="020B0604020202020204" pitchFamily="34" charset="0"/>
              <a:buChar char="•"/>
            </a:pPr>
            <a:r>
              <a:rPr lang="en-US" sz="2400">
                <a:solidFill>
                  <a:schemeClr val="bg1"/>
                </a:solidFill>
              </a:rPr>
              <a:t>Data storage in our scope </a:t>
            </a:r>
          </a:p>
        </p:txBody>
      </p:sp>
    </p:spTree>
    <p:extLst>
      <p:ext uri="{BB962C8B-B14F-4D97-AF65-F5344CB8AC3E}">
        <p14:creationId xmlns:p14="http://schemas.microsoft.com/office/powerpoint/2010/main" val="9289285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Pay as you go rectangle">
            <a:extLst>
              <a:ext uri="{FF2B5EF4-FFF2-40B4-BE49-F238E27FC236}">
                <a16:creationId xmlns:a16="http://schemas.microsoft.com/office/drawing/2014/main" id="{794A74BC-42D9-5AA3-D802-6BF6622C0063}"/>
              </a:ext>
            </a:extLst>
          </p:cNvPr>
          <p:cNvSpPr/>
          <p:nvPr/>
        </p:nvSpPr>
        <p:spPr>
          <a:xfrm>
            <a:off x="-2081999" y="1423528"/>
            <a:ext cx="2502252" cy="4596271"/>
          </a:xfrm>
          <a:prstGeom prst="roundRect">
            <a:avLst>
              <a:gd name="adj" fmla="val 15262"/>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calable Rectangle">
            <a:extLst>
              <a:ext uri="{FF2B5EF4-FFF2-40B4-BE49-F238E27FC236}">
                <a16:creationId xmlns:a16="http://schemas.microsoft.com/office/drawing/2014/main" id="{70CAE1B6-44F0-CDE8-D833-9C354E2BDC52}"/>
              </a:ext>
            </a:extLst>
          </p:cNvPr>
          <p:cNvSpPr/>
          <p:nvPr/>
        </p:nvSpPr>
        <p:spPr>
          <a:xfrm>
            <a:off x="694527" y="1455180"/>
            <a:ext cx="10565806" cy="4596271"/>
          </a:xfrm>
          <a:prstGeom prst="roundRect">
            <a:avLst>
              <a:gd name="adj" fmla="val 4730"/>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Maintainance rectangle">
            <a:extLst>
              <a:ext uri="{FF2B5EF4-FFF2-40B4-BE49-F238E27FC236}">
                <a16:creationId xmlns:a16="http://schemas.microsoft.com/office/drawing/2014/main" id="{499A713E-3928-1B33-D391-EBC45DB6032C}"/>
              </a:ext>
            </a:extLst>
          </p:cNvPr>
          <p:cNvSpPr/>
          <p:nvPr/>
        </p:nvSpPr>
        <p:spPr>
          <a:xfrm>
            <a:off x="11446709" y="1423528"/>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Upgradable Rectangle">
            <a:extLst>
              <a:ext uri="{FF2B5EF4-FFF2-40B4-BE49-F238E27FC236}">
                <a16:creationId xmlns:a16="http://schemas.microsoft.com/office/drawing/2014/main" id="{2EC85BDD-DE15-A2E6-B939-C68F290E9103}"/>
              </a:ext>
            </a:extLst>
          </p:cNvPr>
          <p:cNvSpPr/>
          <p:nvPr/>
        </p:nvSpPr>
        <p:spPr>
          <a:xfrm>
            <a:off x="14195646" y="1408699"/>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ay as You go Image">
            <a:extLst>
              <a:ext uri="{FF2B5EF4-FFF2-40B4-BE49-F238E27FC236}">
                <a16:creationId xmlns:a16="http://schemas.microsoft.com/office/drawing/2014/main" id="{09448755-099D-34A0-F3F5-215EB1414A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50964" y="3445595"/>
            <a:ext cx="1654147" cy="1868132"/>
          </a:xfrm>
          <a:prstGeom prst="rect">
            <a:avLst/>
          </a:prstGeom>
        </p:spPr>
      </p:pic>
      <p:pic>
        <p:nvPicPr>
          <p:cNvPr id="10" name="Scalable Image">
            <a:extLst>
              <a:ext uri="{FF2B5EF4-FFF2-40B4-BE49-F238E27FC236}">
                <a16:creationId xmlns:a16="http://schemas.microsoft.com/office/drawing/2014/main" id="{D8DDF9AE-ACD8-B3FF-A71E-6EDBC9AD0D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67211" y="2612571"/>
            <a:ext cx="2678260" cy="2860626"/>
          </a:xfrm>
          <a:prstGeom prst="rect">
            <a:avLst/>
          </a:prstGeom>
        </p:spPr>
      </p:pic>
      <p:pic>
        <p:nvPicPr>
          <p:cNvPr id="11" name="Maintainance Image">
            <a:extLst>
              <a:ext uri="{FF2B5EF4-FFF2-40B4-BE49-F238E27FC236}">
                <a16:creationId xmlns:a16="http://schemas.microsoft.com/office/drawing/2014/main" id="{C8A66F09-F60C-2DF9-950A-B13B1CA60D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1841054" y="3477197"/>
            <a:ext cx="1868183" cy="1868183"/>
          </a:xfrm>
          <a:prstGeom prst="rect">
            <a:avLst/>
          </a:prstGeom>
        </p:spPr>
      </p:pic>
      <p:pic>
        <p:nvPicPr>
          <p:cNvPr id="12" name="Upgradable Image">
            <a:extLst>
              <a:ext uri="{FF2B5EF4-FFF2-40B4-BE49-F238E27FC236}">
                <a16:creationId xmlns:a16="http://schemas.microsoft.com/office/drawing/2014/main" id="{34CC4668-EB87-1C3A-2A73-70036C6FA2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4492726" y="3255573"/>
            <a:ext cx="1839201" cy="2151112"/>
          </a:xfrm>
          <a:prstGeom prst="rect">
            <a:avLst/>
          </a:prstGeom>
        </p:spPr>
      </p:pic>
      <p:sp>
        <p:nvSpPr>
          <p:cNvPr id="16" name="Pay as you go rectangle Dup">
            <a:extLst>
              <a:ext uri="{FF2B5EF4-FFF2-40B4-BE49-F238E27FC236}">
                <a16:creationId xmlns:a16="http://schemas.microsoft.com/office/drawing/2014/main" id="{CC09DBEA-819E-F3BB-3246-058B4F5B666A}"/>
              </a:ext>
            </a:extLst>
          </p:cNvPr>
          <p:cNvSpPr/>
          <p:nvPr/>
        </p:nvSpPr>
        <p:spPr>
          <a:xfrm>
            <a:off x="16925378" y="1408699"/>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ay as You go Image dup">
            <a:extLst>
              <a:ext uri="{FF2B5EF4-FFF2-40B4-BE49-F238E27FC236}">
                <a16:creationId xmlns:a16="http://schemas.microsoft.com/office/drawing/2014/main" id="{72361B5A-2B88-7F97-D0D3-C27124BDBD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7437209" y="3753316"/>
            <a:ext cx="1409700" cy="1592063"/>
          </a:xfrm>
          <a:prstGeom prst="rect">
            <a:avLst/>
          </a:prstGeom>
        </p:spPr>
      </p:pic>
      <p:sp>
        <p:nvSpPr>
          <p:cNvPr id="19" name="Title">
            <a:extLst>
              <a:ext uri="{FF2B5EF4-FFF2-40B4-BE49-F238E27FC236}">
                <a16:creationId xmlns:a16="http://schemas.microsoft.com/office/drawing/2014/main" id="{76D9F1FC-1C54-AEF5-3A7F-02BFF3858F59}"/>
              </a:ext>
            </a:extLst>
          </p:cNvPr>
          <p:cNvSpPr txBox="1"/>
          <p:nvPr/>
        </p:nvSpPr>
        <p:spPr>
          <a:xfrm>
            <a:off x="679938" y="152400"/>
            <a:ext cx="9454662" cy="1015663"/>
          </a:xfrm>
          <a:prstGeom prst="rect">
            <a:avLst/>
          </a:prstGeom>
          <a:noFill/>
        </p:spPr>
        <p:txBody>
          <a:bodyPr wrap="square" rtlCol="0">
            <a:spAutoFit/>
          </a:bodyPr>
          <a:lstStyle/>
          <a:p>
            <a:r>
              <a:rPr lang="en-US" sz="6000" b="1">
                <a:solidFill>
                  <a:schemeClr val="bg1"/>
                </a:solidFill>
              </a:rPr>
              <a:t>The SaaS-</a:t>
            </a:r>
            <a:r>
              <a:rPr lang="en-US" sz="6000" b="1" err="1">
                <a:solidFill>
                  <a:schemeClr val="bg1"/>
                </a:solidFill>
              </a:rPr>
              <a:t>ification</a:t>
            </a:r>
            <a:endParaRPr lang="en-IN" sz="6000" b="1">
              <a:solidFill>
                <a:schemeClr val="bg1"/>
              </a:solidFill>
            </a:endParaRPr>
          </a:p>
        </p:txBody>
      </p:sp>
      <p:sp>
        <p:nvSpPr>
          <p:cNvPr id="2" name="TextBox 1">
            <a:extLst>
              <a:ext uri="{FF2B5EF4-FFF2-40B4-BE49-F238E27FC236}">
                <a16:creationId xmlns:a16="http://schemas.microsoft.com/office/drawing/2014/main" id="{B78EB314-E018-D622-40E5-6E0FEA4747B3}"/>
              </a:ext>
            </a:extLst>
          </p:cNvPr>
          <p:cNvSpPr txBox="1"/>
          <p:nvPr/>
        </p:nvSpPr>
        <p:spPr>
          <a:xfrm>
            <a:off x="3622156" y="2181014"/>
            <a:ext cx="7077550" cy="32921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5400">
                <a:solidFill>
                  <a:schemeClr val="bg1"/>
                </a:solidFill>
                <a:ea typeface="+mn-lt"/>
                <a:cs typeface="+mn-lt"/>
              </a:rPr>
              <a:t>Scalability</a:t>
            </a:r>
          </a:p>
          <a:p>
            <a:pPr>
              <a:lnSpc>
                <a:spcPct val="90000"/>
              </a:lnSpc>
              <a:spcBef>
                <a:spcPts val="1000"/>
              </a:spcBef>
            </a:pPr>
            <a:endParaRPr lang="en-US" sz="2800">
              <a:solidFill>
                <a:schemeClr val="bg1"/>
              </a:solidFill>
              <a:ea typeface="+mn-lt"/>
              <a:cs typeface="+mn-lt"/>
            </a:endParaRPr>
          </a:p>
          <a:p>
            <a:pPr>
              <a:lnSpc>
                <a:spcPct val="90000"/>
              </a:lnSpc>
              <a:spcBef>
                <a:spcPts val="1000"/>
              </a:spcBef>
            </a:pPr>
            <a:r>
              <a:rPr lang="en-US" sz="2400">
                <a:solidFill>
                  <a:schemeClr val="bg1"/>
                </a:solidFill>
                <a:ea typeface="+mn-lt"/>
                <a:cs typeface="+mn-lt"/>
              </a:rPr>
              <a:t>                Traditional                            </a:t>
            </a:r>
          </a:p>
          <a:p>
            <a:pPr marL="457200" indent="-457200">
              <a:lnSpc>
                <a:spcPct val="90000"/>
              </a:lnSpc>
              <a:spcBef>
                <a:spcPts val="1000"/>
              </a:spcBef>
              <a:buFont typeface="Arial" panose="020B0604020202020204" pitchFamily="34" charset="0"/>
              <a:buChar char="•"/>
            </a:pPr>
            <a:r>
              <a:rPr lang="en-US" sz="2400">
                <a:solidFill>
                  <a:schemeClr val="bg1"/>
                </a:solidFill>
                <a:ea typeface="+mn-lt"/>
                <a:cs typeface="+mn-lt"/>
              </a:rPr>
              <a:t>Designed for finite users</a:t>
            </a:r>
          </a:p>
          <a:p>
            <a:pPr marL="457200" indent="-457200">
              <a:lnSpc>
                <a:spcPct val="90000"/>
              </a:lnSpc>
              <a:spcBef>
                <a:spcPts val="1000"/>
              </a:spcBef>
              <a:buFont typeface="Arial" panose="020B0604020202020204" pitchFamily="34" charset="0"/>
              <a:buChar char="•"/>
            </a:pPr>
            <a:r>
              <a:rPr lang="en-US" sz="2400">
                <a:solidFill>
                  <a:schemeClr val="bg1"/>
                </a:solidFill>
                <a:ea typeface="+mn-lt"/>
                <a:cs typeface="+mn-lt"/>
              </a:rPr>
              <a:t>Redesigning</a:t>
            </a:r>
            <a:endParaRPr lang="en-US" sz="2400">
              <a:solidFill>
                <a:schemeClr val="bg1"/>
              </a:solidFill>
              <a:cs typeface="Calibri"/>
            </a:endParaRPr>
          </a:p>
          <a:p>
            <a:pPr algn="l"/>
            <a:endParaRPr lang="en-US">
              <a:cs typeface="Calibri"/>
            </a:endParaRPr>
          </a:p>
          <a:p>
            <a:pPr algn="l"/>
            <a:endParaRPr lang="en-US">
              <a:cs typeface="Calibri"/>
            </a:endParaRPr>
          </a:p>
        </p:txBody>
      </p:sp>
      <p:cxnSp>
        <p:nvCxnSpPr>
          <p:cNvPr id="3" name="Straight Connector 2">
            <a:extLst>
              <a:ext uri="{FF2B5EF4-FFF2-40B4-BE49-F238E27FC236}">
                <a16:creationId xmlns:a16="http://schemas.microsoft.com/office/drawing/2014/main" id="{282FCFD3-E2CB-C97E-544B-75CC81D4A54D}"/>
              </a:ext>
            </a:extLst>
          </p:cNvPr>
          <p:cNvCxnSpPr>
            <a:cxnSpLocks/>
          </p:cNvCxnSpPr>
          <p:nvPr/>
        </p:nvCxnSpPr>
        <p:spPr>
          <a:xfrm>
            <a:off x="7357088" y="3941576"/>
            <a:ext cx="0" cy="87616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0353ED3-5FCA-5D63-2C0D-27FB7AFBAACF}"/>
              </a:ext>
            </a:extLst>
          </p:cNvPr>
          <p:cNvSpPr txBox="1"/>
          <p:nvPr/>
        </p:nvSpPr>
        <p:spPr>
          <a:xfrm>
            <a:off x="7433774" y="3507691"/>
            <a:ext cx="3647926" cy="1348061"/>
          </a:xfrm>
          <a:prstGeom prst="rect">
            <a:avLst/>
          </a:prstGeom>
          <a:noFill/>
        </p:spPr>
        <p:txBody>
          <a:bodyPr wrap="square" rtlCol="0">
            <a:spAutoFit/>
          </a:bodyPr>
          <a:lstStyle/>
          <a:p>
            <a:pPr>
              <a:lnSpc>
                <a:spcPct val="90000"/>
              </a:lnSpc>
              <a:spcBef>
                <a:spcPts val="1000"/>
              </a:spcBef>
            </a:pPr>
            <a:r>
              <a:rPr lang="en-US" sz="2400">
                <a:solidFill>
                  <a:schemeClr val="bg1"/>
                </a:solidFill>
                <a:ea typeface="+mn-lt"/>
                <a:cs typeface="+mn-lt"/>
              </a:rPr>
              <a:t>                     SaaS</a:t>
            </a:r>
          </a:p>
          <a:p>
            <a:pPr marL="285750" indent="-285750">
              <a:lnSpc>
                <a:spcPct val="150000"/>
              </a:lnSpc>
              <a:buFont typeface="Arial" panose="020B0604020202020204" pitchFamily="34" charset="0"/>
              <a:buChar char="•"/>
            </a:pPr>
            <a:r>
              <a:rPr lang="en-US" sz="2400">
                <a:solidFill>
                  <a:schemeClr val="bg1"/>
                </a:solidFill>
              </a:rPr>
              <a:t>Infinitely Scalable</a:t>
            </a:r>
          </a:p>
          <a:p>
            <a:pPr marL="285750" indent="-285750">
              <a:buFont typeface="Arial" panose="020B0604020202020204" pitchFamily="34" charset="0"/>
              <a:buChar char="•"/>
            </a:pPr>
            <a:r>
              <a:rPr lang="en-US" sz="2400">
                <a:solidFill>
                  <a:schemeClr val="bg1"/>
                </a:solidFill>
              </a:rPr>
              <a:t>Expand customer base </a:t>
            </a:r>
          </a:p>
        </p:txBody>
      </p:sp>
    </p:spTree>
    <p:extLst>
      <p:ext uri="{BB962C8B-B14F-4D97-AF65-F5344CB8AC3E}">
        <p14:creationId xmlns:p14="http://schemas.microsoft.com/office/powerpoint/2010/main" val="1539079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Pay as you go rectangle">
            <a:extLst>
              <a:ext uri="{FF2B5EF4-FFF2-40B4-BE49-F238E27FC236}">
                <a16:creationId xmlns:a16="http://schemas.microsoft.com/office/drawing/2014/main" id="{794A74BC-42D9-5AA3-D802-6BF6622C0063}"/>
              </a:ext>
            </a:extLst>
          </p:cNvPr>
          <p:cNvSpPr/>
          <p:nvPr/>
        </p:nvSpPr>
        <p:spPr>
          <a:xfrm>
            <a:off x="-4571790" y="1408699"/>
            <a:ext cx="2502252" cy="4596271"/>
          </a:xfrm>
          <a:prstGeom prst="roundRect">
            <a:avLst>
              <a:gd name="adj" fmla="val 15262"/>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calable Rectangle">
            <a:extLst>
              <a:ext uri="{FF2B5EF4-FFF2-40B4-BE49-F238E27FC236}">
                <a16:creationId xmlns:a16="http://schemas.microsoft.com/office/drawing/2014/main" id="{70CAE1B6-44F0-CDE8-D833-9C354E2BDC52}"/>
              </a:ext>
            </a:extLst>
          </p:cNvPr>
          <p:cNvSpPr/>
          <p:nvPr/>
        </p:nvSpPr>
        <p:spPr>
          <a:xfrm>
            <a:off x="-1855573" y="1455182"/>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Maintainance rectangle">
            <a:extLst>
              <a:ext uri="{FF2B5EF4-FFF2-40B4-BE49-F238E27FC236}">
                <a16:creationId xmlns:a16="http://schemas.microsoft.com/office/drawing/2014/main" id="{499A713E-3928-1B33-D391-EBC45DB6032C}"/>
              </a:ext>
            </a:extLst>
          </p:cNvPr>
          <p:cNvSpPr/>
          <p:nvPr/>
        </p:nvSpPr>
        <p:spPr>
          <a:xfrm>
            <a:off x="860643" y="1470011"/>
            <a:ext cx="10447541" cy="4596271"/>
          </a:xfrm>
          <a:prstGeom prst="roundRect">
            <a:avLst>
              <a:gd name="adj" fmla="val 6720"/>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Upgradable Rectangle">
            <a:extLst>
              <a:ext uri="{FF2B5EF4-FFF2-40B4-BE49-F238E27FC236}">
                <a16:creationId xmlns:a16="http://schemas.microsoft.com/office/drawing/2014/main" id="{2EC85BDD-DE15-A2E6-B939-C68F290E9103}"/>
              </a:ext>
            </a:extLst>
          </p:cNvPr>
          <p:cNvSpPr/>
          <p:nvPr/>
        </p:nvSpPr>
        <p:spPr>
          <a:xfrm>
            <a:off x="11559956" y="1455182"/>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ay as You go Image">
            <a:extLst>
              <a:ext uri="{FF2B5EF4-FFF2-40B4-BE49-F238E27FC236}">
                <a16:creationId xmlns:a16="http://schemas.microsoft.com/office/drawing/2014/main" id="{09448755-099D-34A0-F3F5-215EB1414A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040755" y="3430766"/>
            <a:ext cx="1654147" cy="1868132"/>
          </a:xfrm>
          <a:prstGeom prst="rect">
            <a:avLst/>
          </a:prstGeom>
        </p:spPr>
      </p:pic>
      <p:pic>
        <p:nvPicPr>
          <p:cNvPr id="10" name="Scalable Image">
            <a:extLst>
              <a:ext uri="{FF2B5EF4-FFF2-40B4-BE49-F238E27FC236}">
                <a16:creationId xmlns:a16="http://schemas.microsoft.com/office/drawing/2014/main" id="{D8DDF9AE-ACD8-B3FF-A71E-6EDBC9AD0D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22580" y="3226752"/>
            <a:ext cx="2089349" cy="2231615"/>
          </a:xfrm>
          <a:prstGeom prst="rect">
            <a:avLst/>
          </a:prstGeom>
        </p:spPr>
      </p:pic>
      <p:pic>
        <p:nvPicPr>
          <p:cNvPr id="11" name="Maintainance Image">
            <a:extLst>
              <a:ext uri="{FF2B5EF4-FFF2-40B4-BE49-F238E27FC236}">
                <a16:creationId xmlns:a16="http://schemas.microsoft.com/office/drawing/2014/main" id="{C8A66F09-F60C-2DF9-950A-B13B1CA60D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254989" y="2593012"/>
            <a:ext cx="2798851" cy="2798851"/>
          </a:xfrm>
          <a:prstGeom prst="rect">
            <a:avLst/>
          </a:prstGeom>
        </p:spPr>
      </p:pic>
      <p:pic>
        <p:nvPicPr>
          <p:cNvPr id="12" name="Upgradable Image">
            <a:extLst>
              <a:ext uri="{FF2B5EF4-FFF2-40B4-BE49-F238E27FC236}">
                <a16:creationId xmlns:a16="http://schemas.microsoft.com/office/drawing/2014/main" id="{34CC4668-EB87-1C3A-2A73-70036C6FA2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1765596" y="3302056"/>
            <a:ext cx="1839201" cy="2151112"/>
          </a:xfrm>
          <a:prstGeom prst="rect">
            <a:avLst/>
          </a:prstGeom>
        </p:spPr>
      </p:pic>
      <p:sp>
        <p:nvSpPr>
          <p:cNvPr id="16" name="Pay as you go rectangle Dup">
            <a:extLst>
              <a:ext uri="{FF2B5EF4-FFF2-40B4-BE49-F238E27FC236}">
                <a16:creationId xmlns:a16="http://schemas.microsoft.com/office/drawing/2014/main" id="{CC09DBEA-819E-F3BB-3246-058B4F5B666A}"/>
              </a:ext>
            </a:extLst>
          </p:cNvPr>
          <p:cNvSpPr/>
          <p:nvPr/>
        </p:nvSpPr>
        <p:spPr>
          <a:xfrm>
            <a:off x="14198248" y="1455182"/>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ay as You go Image dup">
            <a:extLst>
              <a:ext uri="{FF2B5EF4-FFF2-40B4-BE49-F238E27FC236}">
                <a16:creationId xmlns:a16="http://schemas.microsoft.com/office/drawing/2014/main" id="{72361B5A-2B88-7F97-D0D3-C27124BDBD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710079" y="3799799"/>
            <a:ext cx="1409700" cy="1592063"/>
          </a:xfrm>
          <a:prstGeom prst="rect">
            <a:avLst/>
          </a:prstGeom>
        </p:spPr>
      </p:pic>
      <p:sp>
        <p:nvSpPr>
          <p:cNvPr id="19" name="Title">
            <a:extLst>
              <a:ext uri="{FF2B5EF4-FFF2-40B4-BE49-F238E27FC236}">
                <a16:creationId xmlns:a16="http://schemas.microsoft.com/office/drawing/2014/main" id="{76D9F1FC-1C54-AEF5-3A7F-02BFF3858F59}"/>
              </a:ext>
            </a:extLst>
          </p:cNvPr>
          <p:cNvSpPr txBox="1"/>
          <p:nvPr/>
        </p:nvSpPr>
        <p:spPr>
          <a:xfrm>
            <a:off x="679938" y="152400"/>
            <a:ext cx="9454662" cy="1015663"/>
          </a:xfrm>
          <a:prstGeom prst="rect">
            <a:avLst/>
          </a:prstGeom>
          <a:noFill/>
        </p:spPr>
        <p:txBody>
          <a:bodyPr wrap="square" rtlCol="0">
            <a:spAutoFit/>
          </a:bodyPr>
          <a:lstStyle/>
          <a:p>
            <a:r>
              <a:rPr lang="en-US" sz="6000" b="1">
                <a:solidFill>
                  <a:schemeClr val="bg1"/>
                </a:solidFill>
              </a:rPr>
              <a:t>The SaaS-</a:t>
            </a:r>
            <a:r>
              <a:rPr lang="en-US" sz="6000" b="1" err="1">
                <a:solidFill>
                  <a:schemeClr val="bg1"/>
                </a:solidFill>
              </a:rPr>
              <a:t>ification</a:t>
            </a:r>
            <a:endParaRPr lang="en-IN" sz="6000" b="1">
              <a:solidFill>
                <a:schemeClr val="bg1"/>
              </a:solidFill>
            </a:endParaRPr>
          </a:p>
        </p:txBody>
      </p:sp>
      <p:sp>
        <p:nvSpPr>
          <p:cNvPr id="2" name="Content Placeholder 2">
            <a:extLst>
              <a:ext uri="{FF2B5EF4-FFF2-40B4-BE49-F238E27FC236}">
                <a16:creationId xmlns:a16="http://schemas.microsoft.com/office/drawing/2014/main" id="{EEC0C0AE-2F00-DB8B-4C32-13A4702EF57B}"/>
              </a:ext>
            </a:extLst>
          </p:cNvPr>
          <p:cNvSpPr>
            <a:spLocks noGrp="1"/>
          </p:cNvSpPr>
          <p:nvPr>
            <p:ph idx="1"/>
          </p:nvPr>
        </p:nvSpPr>
        <p:spPr>
          <a:xfrm>
            <a:off x="3895642" y="2205215"/>
            <a:ext cx="6202378" cy="2798851"/>
          </a:xfrm>
        </p:spPr>
        <p:txBody>
          <a:bodyPr/>
          <a:lstStyle/>
          <a:p>
            <a:pPr marL="0" indent="0">
              <a:lnSpc>
                <a:spcPct val="90000"/>
              </a:lnSpc>
              <a:spcBef>
                <a:spcPts val="1000"/>
              </a:spcBef>
              <a:buNone/>
            </a:pPr>
            <a:r>
              <a:rPr lang="en-US" sz="5400">
                <a:solidFill>
                  <a:schemeClr val="bg1"/>
                </a:solidFill>
                <a:ea typeface="+mn-lt"/>
                <a:cs typeface="+mn-lt"/>
              </a:rPr>
              <a:t>Maintenance</a:t>
            </a:r>
          </a:p>
          <a:p>
            <a:pPr marL="0" indent="0">
              <a:lnSpc>
                <a:spcPct val="90000"/>
              </a:lnSpc>
              <a:spcBef>
                <a:spcPts val="1000"/>
              </a:spcBef>
              <a:buNone/>
            </a:pPr>
            <a:endParaRPr lang="en-US">
              <a:solidFill>
                <a:schemeClr val="bg1"/>
              </a:solidFill>
              <a:ea typeface="+mn-lt"/>
              <a:cs typeface="+mn-lt"/>
            </a:endParaRPr>
          </a:p>
          <a:p>
            <a:pPr marL="0" indent="0">
              <a:lnSpc>
                <a:spcPct val="90000"/>
              </a:lnSpc>
              <a:spcBef>
                <a:spcPts val="1000"/>
              </a:spcBef>
              <a:buNone/>
            </a:pPr>
            <a:r>
              <a:rPr lang="en-US" sz="2400">
                <a:solidFill>
                  <a:schemeClr val="bg1"/>
                </a:solidFill>
                <a:ea typeface="+mn-lt"/>
                <a:cs typeface="+mn-lt"/>
              </a:rPr>
              <a:t>               Traditional                            </a:t>
            </a:r>
          </a:p>
          <a:p>
            <a:pPr marL="457200" indent="-457200">
              <a:lnSpc>
                <a:spcPct val="90000"/>
              </a:lnSpc>
              <a:spcBef>
                <a:spcPts val="1000"/>
              </a:spcBef>
              <a:buFont typeface="Arial" panose="020B0604020202020204" pitchFamily="34" charset="0"/>
              <a:buChar char="•"/>
            </a:pPr>
            <a:r>
              <a:rPr lang="en-US" sz="2400">
                <a:solidFill>
                  <a:schemeClr val="bg1"/>
                </a:solidFill>
                <a:ea typeface="+mn-lt"/>
                <a:cs typeface="+mn-lt"/>
              </a:rPr>
              <a:t>In-house team</a:t>
            </a:r>
          </a:p>
          <a:p>
            <a:pPr marL="457200" indent="-457200">
              <a:lnSpc>
                <a:spcPct val="90000"/>
              </a:lnSpc>
              <a:spcBef>
                <a:spcPts val="1000"/>
              </a:spcBef>
              <a:buFont typeface="Arial" panose="020B0604020202020204" pitchFamily="34" charset="0"/>
              <a:buChar char="•"/>
            </a:pPr>
            <a:r>
              <a:rPr lang="en-US" sz="2400">
                <a:solidFill>
                  <a:schemeClr val="bg1"/>
                </a:solidFill>
                <a:ea typeface="+mn-lt"/>
                <a:cs typeface="+mn-lt"/>
              </a:rPr>
              <a:t>Delayed resolution</a:t>
            </a:r>
            <a:endParaRPr lang="en-US" sz="2400">
              <a:solidFill>
                <a:schemeClr val="bg1"/>
              </a:solidFill>
              <a:cs typeface="Calibri"/>
            </a:endParaRPr>
          </a:p>
          <a:p>
            <a:pPr lvl="1"/>
            <a:endParaRPr lang="en-US">
              <a:solidFill>
                <a:schemeClr val="accent1">
                  <a:lumMod val="20000"/>
                  <a:lumOff val="80000"/>
                </a:schemeClr>
              </a:solidFill>
            </a:endParaRPr>
          </a:p>
          <a:p>
            <a:endParaRPr lang="en-US">
              <a:solidFill>
                <a:schemeClr val="accent1">
                  <a:lumMod val="20000"/>
                  <a:lumOff val="80000"/>
                </a:schemeClr>
              </a:solidFill>
            </a:endParaRPr>
          </a:p>
        </p:txBody>
      </p:sp>
      <p:cxnSp>
        <p:nvCxnSpPr>
          <p:cNvPr id="3" name="Straight Connector 2">
            <a:extLst>
              <a:ext uri="{FF2B5EF4-FFF2-40B4-BE49-F238E27FC236}">
                <a16:creationId xmlns:a16="http://schemas.microsoft.com/office/drawing/2014/main" id="{2126FBA0-571B-15DC-AAA3-0AC90EF74D4E}"/>
              </a:ext>
            </a:extLst>
          </p:cNvPr>
          <p:cNvCxnSpPr>
            <a:cxnSpLocks/>
          </p:cNvCxnSpPr>
          <p:nvPr/>
        </p:nvCxnSpPr>
        <p:spPr>
          <a:xfrm>
            <a:off x="6947099" y="3466390"/>
            <a:ext cx="0" cy="14301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3E10E37-0F3A-1E0E-854C-702180842D41}"/>
              </a:ext>
            </a:extLst>
          </p:cNvPr>
          <p:cNvSpPr txBox="1"/>
          <p:nvPr/>
        </p:nvSpPr>
        <p:spPr>
          <a:xfrm>
            <a:off x="6996831" y="2994498"/>
            <a:ext cx="4427085" cy="1902059"/>
          </a:xfrm>
          <a:prstGeom prst="rect">
            <a:avLst/>
          </a:prstGeom>
          <a:noFill/>
        </p:spPr>
        <p:txBody>
          <a:bodyPr wrap="square" rtlCol="0">
            <a:spAutoFit/>
          </a:bodyPr>
          <a:lstStyle/>
          <a:p>
            <a:pPr>
              <a:lnSpc>
                <a:spcPct val="90000"/>
              </a:lnSpc>
              <a:spcBef>
                <a:spcPts val="1000"/>
              </a:spcBef>
            </a:pPr>
            <a:r>
              <a:rPr lang="en-US" sz="2400">
                <a:solidFill>
                  <a:schemeClr val="bg1"/>
                </a:solidFill>
                <a:ea typeface="+mn-lt"/>
                <a:cs typeface="+mn-lt"/>
              </a:rPr>
              <a:t>                     SaaS</a:t>
            </a:r>
          </a:p>
          <a:p>
            <a:pPr marL="285750" indent="-285750">
              <a:lnSpc>
                <a:spcPct val="150000"/>
              </a:lnSpc>
              <a:buFont typeface="Arial" panose="020B0604020202020204" pitchFamily="34" charset="0"/>
              <a:buChar char="•"/>
            </a:pPr>
            <a:r>
              <a:rPr lang="en-US" sz="2400">
                <a:solidFill>
                  <a:schemeClr val="bg1"/>
                </a:solidFill>
              </a:rPr>
              <a:t>Highly efficient centralized team</a:t>
            </a:r>
          </a:p>
          <a:p>
            <a:pPr marL="285750" indent="-285750">
              <a:buFont typeface="Arial" panose="020B0604020202020204" pitchFamily="34" charset="0"/>
              <a:buChar char="•"/>
            </a:pPr>
            <a:r>
              <a:rPr lang="en-US" sz="2400">
                <a:solidFill>
                  <a:schemeClr val="bg1"/>
                </a:solidFill>
              </a:rPr>
              <a:t>Quick resolution</a:t>
            </a:r>
          </a:p>
        </p:txBody>
      </p:sp>
    </p:spTree>
    <p:extLst>
      <p:ext uri="{BB962C8B-B14F-4D97-AF65-F5344CB8AC3E}">
        <p14:creationId xmlns:p14="http://schemas.microsoft.com/office/powerpoint/2010/main" val="3303837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Pay as you go rectangle">
            <a:extLst>
              <a:ext uri="{FF2B5EF4-FFF2-40B4-BE49-F238E27FC236}">
                <a16:creationId xmlns:a16="http://schemas.microsoft.com/office/drawing/2014/main" id="{794A74BC-42D9-5AA3-D802-6BF6622C0063}"/>
              </a:ext>
            </a:extLst>
          </p:cNvPr>
          <p:cNvSpPr/>
          <p:nvPr/>
        </p:nvSpPr>
        <p:spPr>
          <a:xfrm>
            <a:off x="-7699508" y="1408699"/>
            <a:ext cx="2502252" cy="4596271"/>
          </a:xfrm>
          <a:prstGeom prst="roundRect">
            <a:avLst>
              <a:gd name="adj" fmla="val 15262"/>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calable Rectangle">
            <a:extLst>
              <a:ext uri="{FF2B5EF4-FFF2-40B4-BE49-F238E27FC236}">
                <a16:creationId xmlns:a16="http://schemas.microsoft.com/office/drawing/2014/main" id="{70CAE1B6-44F0-CDE8-D833-9C354E2BDC52}"/>
              </a:ext>
            </a:extLst>
          </p:cNvPr>
          <p:cNvSpPr/>
          <p:nvPr/>
        </p:nvSpPr>
        <p:spPr>
          <a:xfrm>
            <a:off x="-4983291" y="1455182"/>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Maintainance rectangle">
            <a:extLst>
              <a:ext uri="{FF2B5EF4-FFF2-40B4-BE49-F238E27FC236}">
                <a16:creationId xmlns:a16="http://schemas.microsoft.com/office/drawing/2014/main" id="{499A713E-3928-1B33-D391-EBC45DB6032C}"/>
              </a:ext>
            </a:extLst>
          </p:cNvPr>
          <p:cNvSpPr/>
          <p:nvPr/>
        </p:nvSpPr>
        <p:spPr>
          <a:xfrm>
            <a:off x="-2267075" y="1470011"/>
            <a:ext cx="2502253" cy="4596271"/>
          </a:xfrm>
          <a:prstGeom prst="roundRect">
            <a:avLst>
              <a:gd name="adj" fmla="val 10367"/>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Upgradable Rectangle">
            <a:extLst>
              <a:ext uri="{FF2B5EF4-FFF2-40B4-BE49-F238E27FC236}">
                <a16:creationId xmlns:a16="http://schemas.microsoft.com/office/drawing/2014/main" id="{2EC85BDD-DE15-A2E6-B939-C68F290E9103}"/>
              </a:ext>
            </a:extLst>
          </p:cNvPr>
          <p:cNvSpPr/>
          <p:nvPr/>
        </p:nvSpPr>
        <p:spPr>
          <a:xfrm>
            <a:off x="679938" y="1470011"/>
            <a:ext cx="10832350" cy="4596271"/>
          </a:xfrm>
          <a:prstGeom prst="roundRect">
            <a:avLst>
              <a:gd name="adj" fmla="val 7383"/>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ay as You go Image">
            <a:extLst>
              <a:ext uri="{FF2B5EF4-FFF2-40B4-BE49-F238E27FC236}">
                <a16:creationId xmlns:a16="http://schemas.microsoft.com/office/drawing/2014/main" id="{09448755-099D-34A0-F3F5-215EB1414A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077033" y="3430766"/>
            <a:ext cx="1654147" cy="1868132"/>
          </a:xfrm>
          <a:prstGeom prst="rect">
            <a:avLst/>
          </a:prstGeom>
        </p:spPr>
      </p:pic>
      <p:pic>
        <p:nvPicPr>
          <p:cNvPr id="10" name="Scalable Image">
            <a:extLst>
              <a:ext uri="{FF2B5EF4-FFF2-40B4-BE49-F238E27FC236}">
                <a16:creationId xmlns:a16="http://schemas.microsoft.com/office/drawing/2014/main" id="{D8DDF9AE-ACD8-B3FF-A71E-6EDBC9AD0D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4658858" y="3226752"/>
            <a:ext cx="2089349" cy="2231615"/>
          </a:xfrm>
          <a:prstGeom prst="rect">
            <a:avLst/>
          </a:prstGeom>
        </p:spPr>
      </p:pic>
      <p:pic>
        <p:nvPicPr>
          <p:cNvPr id="11" name="Maintainance Image">
            <a:extLst>
              <a:ext uri="{FF2B5EF4-FFF2-40B4-BE49-F238E27FC236}">
                <a16:creationId xmlns:a16="http://schemas.microsoft.com/office/drawing/2014/main" id="{C8A66F09-F60C-2DF9-950A-B13B1CA60D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920075" y="3462037"/>
            <a:ext cx="1991131" cy="1991131"/>
          </a:xfrm>
          <a:prstGeom prst="rect">
            <a:avLst/>
          </a:prstGeom>
        </p:spPr>
      </p:pic>
      <p:pic>
        <p:nvPicPr>
          <p:cNvPr id="12" name="Upgradable Image">
            <a:extLst>
              <a:ext uri="{FF2B5EF4-FFF2-40B4-BE49-F238E27FC236}">
                <a16:creationId xmlns:a16="http://schemas.microsoft.com/office/drawing/2014/main" id="{34CC4668-EB87-1C3A-2A73-70036C6FA2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782645" y="2293709"/>
            <a:ext cx="2661595" cy="3112976"/>
          </a:xfrm>
          <a:prstGeom prst="rect">
            <a:avLst/>
          </a:prstGeom>
        </p:spPr>
      </p:pic>
      <p:sp>
        <p:nvSpPr>
          <p:cNvPr id="16" name="Pay as you go rectangle Dup">
            <a:extLst>
              <a:ext uri="{FF2B5EF4-FFF2-40B4-BE49-F238E27FC236}">
                <a16:creationId xmlns:a16="http://schemas.microsoft.com/office/drawing/2014/main" id="{CC09DBEA-819E-F3BB-3246-058B4F5B666A}"/>
              </a:ext>
            </a:extLst>
          </p:cNvPr>
          <p:cNvSpPr/>
          <p:nvPr/>
        </p:nvSpPr>
        <p:spPr>
          <a:xfrm>
            <a:off x="11731192" y="1408699"/>
            <a:ext cx="2502252" cy="4596271"/>
          </a:xfrm>
          <a:prstGeom prst="roundRect">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itle">
            <a:extLst>
              <a:ext uri="{FF2B5EF4-FFF2-40B4-BE49-F238E27FC236}">
                <a16:creationId xmlns:a16="http://schemas.microsoft.com/office/drawing/2014/main" id="{76D9F1FC-1C54-AEF5-3A7F-02BFF3858F59}"/>
              </a:ext>
            </a:extLst>
          </p:cNvPr>
          <p:cNvSpPr txBox="1"/>
          <p:nvPr/>
        </p:nvSpPr>
        <p:spPr>
          <a:xfrm>
            <a:off x="679938" y="152400"/>
            <a:ext cx="9454662" cy="1015663"/>
          </a:xfrm>
          <a:prstGeom prst="rect">
            <a:avLst/>
          </a:prstGeom>
          <a:noFill/>
        </p:spPr>
        <p:txBody>
          <a:bodyPr wrap="square" rtlCol="0">
            <a:spAutoFit/>
          </a:bodyPr>
          <a:lstStyle/>
          <a:p>
            <a:r>
              <a:rPr lang="en-US" sz="6000" b="1">
                <a:solidFill>
                  <a:schemeClr val="bg1"/>
                </a:solidFill>
              </a:rPr>
              <a:t>The SaaS-</a:t>
            </a:r>
            <a:r>
              <a:rPr lang="en-US" sz="6000" b="1" err="1">
                <a:solidFill>
                  <a:schemeClr val="bg1"/>
                </a:solidFill>
              </a:rPr>
              <a:t>ification</a:t>
            </a:r>
            <a:endParaRPr lang="en-IN" sz="6000" b="1">
              <a:solidFill>
                <a:schemeClr val="bg1"/>
              </a:solidFill>
            </a:endParaRPr>
          </a:p>
        </p:txBody>
      </p:sp>
      <p:sp>
        <p:nvSpPr>
          <p:cNvPr id="13" name="TextBox 12">
            <a:extLst>
              <a:ext uri="{FF2B5EF4-FFF2-40B4-BE49-F238E27FC236}">
                <a16:creationId xmlns:a16="http://schemas.microsoft.com/office/drawing/2014/main" id="{09C41011-E172-7C4F-FB99-695262A3111A}"/>
              </a:ext>
            </a:extLst>
          </p:cNvPr>
          <p:cNvSpPr txBox="1"/>
          <p:nvPr/>
        </p:nvSpPr>
        <p:spPr>
          <a:xfrm>
            <a:off x="3408324" y="1634112"/>
            <a:ext cx="7077550" cy="32921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5400">
                <a:solidFill>
                  <a:schemeClr val="bg1"/>
                </a:solidFill>
                <a:ea typeface="+mn-lt"/>
                <a:cs typeface="+mn-lt"/>
              </a:rPr>
              <a:t>Upgradability</a:t>
            </a:r>
          </a:p>
          <a:p>
            <a:pPr>
              <a:lnSpc>
                <a:spcPct val="90000"/>
              </a:lnSpc>
              <a:spcBef>
                <a:spcPts val="1000"/>
              </a:spcBef>
            </a:pPr>
            <a:endParaRPr lang="en-US" sz="2800">
              <a:solidFill>
                <a:schemeClr val="bg1"/>
              </a:solidFill>
              <a:ea typeface="+mn-lt"/>
              <a:cs typeface="+mn-lt"/>
            </a:endParaRPr>
          </a:p>
          <a:p>
            <a:pPr>
              <a:lnSpc>
                <a:spcPct val="90000"/>
              </a:lnSpc>
              <a:spcBef>
                <a:spcPts val="1000"/>
              </a:spcBef>
            </a:pPr>
            <a:r>
              <a:rPr lang="en-US" sz="2400">
                <a:solidFill>
                  <a:schemeClr val="bg1"/>
                </a:solidFill>
                <a:ea typeface="+mn-lt"/>
                <a:cs typeface="+mn-lt"/>
              </a:rPr>
              <a:t>                Traditional                            </a:t>
            </a:r>
          </a:p>
          <a:p>
            <a:pPr marL="457200" indent="-457200">
              <a:lnSpc>
                <a:spcPct val="90000"/>
              </a:lnSpc>
              <a:spcBef>
                <a:spcPts val="1000"/>
              </a:spcBef>
              <a:buFont typeface="Arial" panose="020B0604020202020204" pitchFamily="34" charset="0"/>
              <a:buChar char="•"/>
            </a:pPr>
            <a:r>
              <a:rPr lang="en-US" sz="2400">
                <a:solidFill>
                  <a:schemeClr val="bg1"/>
                </a:solidFill>
                <a:ea typeface="+mn-lt"/>
                <a:cs typeface="+mn-lt"/>
              </a:rPr>
              <a:t>Difficult to upgrade</a:t>
            </a:r>
          </a:p>
          <a:p>
            <a:pPr marL="457200" indent="-457200">
              <a:lnSpc>
                <a:spcPct val="90000"/>
              </a:lnSpc>
              <a:spcBef>
                <a:spcPts val="1000"/>
              </a:spcBef>
              <a:buFont typeface="Arial" panose="020B0604020202020204" pitchFamily="34" charset="0"/>
              <a:buChar char="•"/>
            </a:pPr>
            <a:r>
              <a:rPr lang="en-US" sz="2400">
                <a:solidFill>
                  <a:schemeClr val="bg1"/>
                </a:solidFill>
                <a:ea typeface="+mn-lt"/>
                <a:cs typeface="+mn-lt"/>
              </a:rPr>
              <a:t>High-costs</a:t>
            </a:r>
            <a:endParaRPr lang="en-US" sz="2400">
              <a:solidFill>
                <a:schemeClr val="bg1"/>
              </a:solidFill>
              <a:cs typeface="Calibri"/>
            </a:endParaRPr>
          </a:p>
          <a:p>
            <a:pPr algn="l"/>
            <a:endParaRPr lang="en-US">
              <a:cs typeface="Calibri"/>
            </a:endParaRPr>
          </a:p>
          <a:p>
            <a:pPr algn="l"/>
            <a:endParaRPr lang="en-US">
              <a:cs typeface="Calibri"/>
            </a:endParaRPr>
          </a:p>
        </p:txBody>
      </p:sp>
      <p:cxnSp>
        <p:nvCxnSpPr>
          <p:cNvPr id="14" name="Straight Connector 13">
            <a:extLst>
              <a:ext uri="{FF2B5EF4-FFF2-40B4-BE49-F238E27FC236}">
                <a16:creationId xmlns:a16="http://schemas.microsoft.com/office/drawing/2014/main" id="{C26C3225-3B18-D1EB-FC39-34F9EE3FBD0A}"/>
              </a:ext>
            </a:extLst>
          </p:cNvPr>
          <p:cNvCxnSpPr>
            <a:cxnSpLocks/>
          </p:cNvCxnSpPr>
          <p:nvPr/>
        </p:nvCxnSpPr>
        <p:spPr>
          <a:xfrm>
            <a:off x="6947099" y="3466389"/>
            <a:ext cx="0" cy="914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2781AB-6022-1FB9-1039-E6CE0F6CF9F5}"/>
              </a:ext>
            </a:extLst>
          </p:cNvPr>
          <p:cNvSpPr txBox="1"/>
          <p:nvPr/>
        </p:nvSpPr>
        <p:spPr>
          <a:xfrm>
            <a:off x="6996831" y="2994498"/>
            <a:ext cx="4427085" cy="1348061"/>
          </a:xfrm>
          <a:prstGeom prst="rect">
            <a:avLst/>
          </a:prstGeom>
          <a:noFill/>
        </p:spPr>
        <p:txBody>
          <a:bodyPr wrap="square" rtlCol="0">
            <a:spAutoFit/>
          </a:bodyPr>
          <a:lstStyle/>
          <a:p>
            <a:pPr>
              <a:lnSpc>
                <a:spcPct val="90000"/>
              </a:lnSpc>
              <a:spcBef>
                <a:spcPts val="1000"/>
              </a:spcBef>
            </a:pPr>
            <a:r>
              <a:rPr lang="en-US" sz="2400">
                <a:solidFill>
                  <a:schemeClr val="bg1"/>
                </a:solidFill>
                <a:ea typeface="+mn-lt"/>
                <a:cs typeface="+mn-lt"/>
              </a:rPr>
              <a:t>                     SaaS</a:t>
            </a:r>
          </a:p>
          <a:p>
            <a:pPr marL="285750" indent="-285750">
              <a:lnSpc>
                <a:spcPct val="150000"/>
              </a:lnSpc>
              <a:buFont typeface="Arial" panose="020B0604020202020204" pitchFamily="34" charset="0"/>
              <a:buChar char="•"/>
            </a:pPr>
            <a:r>
              <a:rPr lang="en-US" sz="2400">
                <a:solidFill>
                  <a:schemeClr val="bg1"/>
                </a:solidFill>
              </a:rPr>
              <a:t>Continuous upgradation </a:t>
            </a:r>
          </a:p>
          <a:p>
            <a:pPr marL="285750" indent="-285750">
              <a:buFont typeface="Arial" panose="020B0604020202020204" pitchFamily="34" charset="0"/>
              <a:buChar char="•"/>
            </a:pPr>
            <a:r>
              <a:rPr lang="en-US" sz="2400">
                <a:solidFill>
                  <a:schemeClr val="bg1"/>
                </a:solidFill>
              </a:rPr>
              <a:t>Relevancy</a:t>
            </a:r>
          </a:p>
        </p:txBody>
      </p:sp>
      <p:pic>
        <p:nvPicPr>
          <p:cNvPr id="2" name="Picture 2">
            <a:extLst>
              <a:ext uri="{FF2B5EF4-FFF2-40B4-BE49-F238E27FC236}">
                <a16:creationId xmlns:a16="http://schemas.microsoft.com/office/drawing/2014/main" id="{4F6EA6BB-9BF6-FE73-D2E5-A9A6D80DEF4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1957048" y="3689989"/>
            <a:ext cx="2000541" cy="1825493"/>
          </a:xfrm>
          <a:prstGeom prst="rect">
            <a:avLst/>
          </a:prstGeom>
        </p:spPr>
      </p:pic>
    </p:spTree>
    <p:extLst>
      <p:ext uri="{BB962C8B-B14F-4D97-AF65-F5344CB8AC3E}">
        <p14:creationId xmlns:p14="http://schemas.microsoft.com/office/powerpoint/2010/main" val="12749691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B30A6FFC-ADAD-B0DE-051E-DEC3430E3C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630701" y="1484552"/>
            <a:ext cx="1337310" cy="4114800"/>
          </a:xfrm>
          <a:prstGeom prst="rect">
            <a:avLst/>
          </a:prstGeom>
        </p:spPr>
      </p:pic>
      <p:pic>
        <p:nvPicPr>
          <p:cNvPr id="25" name="Picture 3">
            <a:extLst>
              <a:ext uri="{FF2B5EF4-FFF2-40B4-BE49-F238E27FC236}">
                <a16:creationId xmlns:a16="http://schemas.microsoft.com/office/drawing/2014/main" id="{90A7DDFD-B8ED-207E-B0A9-97EDFB8D61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217924" y="1371599"/>
            <a:ext cx="2095119" cy="4114800"/>
          </a:xfrm>
          <a:prstGeom prst="rect">
            <a:avLst/>
          </a:prstGeom>
        </p:spPr>
      </p:pic>
      <p:sp>
        <p:nvSpPr>
          <p:cNvPr id="19" name="Title">
            <a:extLst>
              <a:ext uri="{FF2B5EF4-FFF2-40B4-BE49-F238E27FC236}">
                <a16:creationId xmlns:a16="http://schemas.microsoft.com/office/drawing/2014/main" id="{76D9F1FC-1C54-AEF5-3A7F-02BFF3858F59}"/>
              </a:ext>
            </a:extLst>
          </p:cNvPr>
          <p:cNvSpPr txBox="1"/>
          <p:nvPr/>
        </p:nvSpPr>
        <p:spPr>
          <a:xfrm>
            <a:off x="2044320" y="2382559"/>
            <a:ext cx="8795940" cy="2092881"/>
          </a:xfrm>
          <a:prstGeom prst="rect">
            <a:avLst/>
          </a:prstGeom>
          <a:noFill/>
        </p:spPr>
        <p:txBody>
          <a:bodyPr wrap="square" rtlCol="0">
            <a:spAutoFit/>
          </a:bodyPr>
          <a:lstStyle/>
          <a:p>
            <a:r>
              <a:rPr lang="en-US" sz="13000" b="1">
                <a:solidFill>
                  <a:schemeClr val="bg1"/>
                </a:solidFill>
              </a:rPr>
              <a:t>Thank You!</a:t>
            </a:r>
            <a:endParaRPr lang="en-IN" sz="13000" b="1">
              <a:solidFill>
                <a:schemeClr val="bg1"/>
              </a:solidFill>
            </a:endParaRPr>
          </a:p>
        </p:txBody>
      </p:sp>
      <p:sp>
        <p:nvSpPr>
          <p:cNvPr id="7" name="Upgradable Rectangle">
            <a:extLst>
              <a:ext uri="{FF2B5EF4-FFF2-40B4-BE49-F238E27FC236}">
                <a16:creationId xmlns:a16="http://schemas.microsoft.com/office/drawing/2014/main" id="{2EC85BDD-DE15-A2E6-B939-C68F290E9103}"/>
              </a:ext>
            </a:extLst>
          </p:cNvPr>
          <p:cNvSpPr/>
          <p:nvPr/>
        </p:nvSpPr>
        <p:spPr>
          <a:xfrm>
            <a:off x="-2502252" y="1408699"/>
            <a:ext cx="2502252" cy="4596271"/>
          </a:xfrm>
          <a:prstGeom prst="roundRect">
            <a:avLst>
              <a:gd name="adj" fmla="val 7383"/>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Upgradable Image">
            <a:extLst>
              <a:ext uri="{FF2B5EF4-FFF2-40B4-BE49-F238E27FC236}">
                <a16:creationId xmlns:a16="http://schemas.microsoft.com/office/drawing/2014/main" id="{34CC4668-EB87-1C3A-2A73-70036C6FA2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2105674" y="3541952"/>
            <a:ext cx="1709095" cy="1998941"/>
          </a:xfrm>
          <a:prstGeom prst="rect">
            <a:avLst/>
          </a:prstGeom>
        </p:spPr>
      </p:pic>
      <p:sp>
        <p:nvSpPr>
          <p:cNvPr id="18" name="Upgradable Rectangle">
            <a:extLst>
              <a:ext uri="{FF2B5EF4-FFF2-40B4-BE49-F238E27FC236}">
                <a16:creationId xmlns:a16="http://schemas.microsoft.com/office/drawing/2014/main" id="{C2FC46DC-0599-B540-EDC3-F53AEBBFD14A}"/>
              </a:ext>
            </a:extLst>
          </p:cNvPr>
          <p:cNvSpPr/>
          <p:nvPr/>
        </p:nvSpPr>
        <p:spPr>
          <a:xfrm>
            <a:off x="12630074" y="1774458"/>
            <a:ext cx="3461576" cy="688117"/>
          </a:xfrm>
          <a:prstGeom prst="roundRect">
            <a:avLst>
              <a:gd name="adj" fmla="val 7383"/>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Upgradable Rectangle">
            <a:extLst>
              <a:ext uri="{FF2B5EF4-FFF2-40B4-BE49-F238E27FC236}">
                <a16:creationId xmlns:a16="http://schemas.microsoft.com/office/drawing/2014/main" id="{3B1945CA-3E98-B8CF-D2A3-94CB51670E98}"/>
              </a:ext>
            </a:extLst>
          </p:cNvPr>
          <p:cNvSpPr/>
          <p:nvPr/>
        </p:nvSpPr>
        <p:spPr>
          <a:xfrm>
            <a:off x="12630074" y="2589200"/>
            <a:ext cx="3461576" cy="688117"/>
          </a:xfrm>
          <a:prstGeom prst="roundRect">
            <a:avLst>
              <a:gd name="adj" fmla="val 7383"/>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Upgradable Rectangle">
            <a:extLst>
              <a:ext uri="{FF2B5EF4-FFF2-40B4-BE49-F238E27FC236}">
                <a16:creationId xmlns:a16="http://schemas.microsoft.com/office/drawing/2014/main" id="{EDE62919-0E3B-BA74-59B1-72AB21686F04}"/>
              </a:ext>
            </a:extLst>
          </p:cNvPr>
          <p:cNvSpPr/>
          <p:nvPr/>
        </p:nvSpPr>
        <p:spPr>
          <a:xfrm>
            <a:off x="12630074" y="3358222"/>
            <a:ext cx="3461576" cy="688117"/>
          </a:xfrm>
          <a:prstGeom prst="roundRect">
            <a:avLst>
              <a:gd name="adj" fmla="val 7383"/>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Upgradable Rectangle">
            <a:extLst>
              <a:ext uri="{FF2B5EF4-FFF2-40B4-BE49-F238E27FC236}">
                <a16:creationId xmlns:a16="http://schemas.microsoft.com/office/drawing/2014/main" id="{79C5F54D-9F25-8C28-7BF5-CAFE9FEC7BB3}"/>
              </a:ext>
            </a:extLst>
          </p:cNvPr>
          <p:cNvSpPr/>
          <p:nvPr/>
        </p:nvSpPr>
        <p:spPr>
          <a:xfrm>
            <a:off x="12630074" y="4161527"/>
            <a:ext cx="3461576" cy="688117"/>
          </a:xfrm>
          <a:prstGeom prst="roundRect">
            <a:avLst>
              <a:gd name="adj" fmla="val 7383"/>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Upgradable Rectangle">
            <a:extLst>
              <a:ext uri="{FF2B5EF4-FFF2-40B4-BE49-F238E27FC236}">
                <a16:creationId xmlns:a16="http://schemas.microsoft.com/office/drawing/2014/main" id="{61859601-6996-4A61-884D-0EAEAE9D7200}"/>
              </a:ext>
            </a:extLst>
          </p:cNvPr>
          <p:cNvSpPr/>
          <p:nvPr/>
        </p:nvSpPr>
        <p:spPr>
          <a:xfrm>
            <a:off x="12630074" y="4964832"/>
            <a:ext cx="3461576" cy="688117"/>
          </a:xfrm>
          <a:prstGeom prst="roundRect">
            <a:avLst>
              <a:gd name="adj" fmla="val 7383"/>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89409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9" name="Title">
            <a:extLst>
              <a:ext uri="{FF2B5EF4-FFF2-40B4-BE49-F238E27FC236}">
                <a16:creationId xmlns:a16="http://schemas.microsoft.com/office/drawing/2014/main" id="{76D9F1FC-1C54-AEF5-3A7F-02BFF3858F59}"/>
              </a:ext>
            </a:extLst>
          </p:cNvPr>
          <p:cNvSpPr txBox="1"/>
          <p:nvPr/>
        </p:nvSpPr>
        <p:spPr>
          <a:xfrm>
            <a:off x="499251" y="206454"/>
            <a:ext cx="4212127" cy="1785104"/>
          </a:xfrm>
          <a:prstGeom prst="rect">
            <a:avLst/>
          </a:prstGeom>
          <a:noFill/>
        </p:spPr>
        <p:txBody>
          <a:bodyPr wrap="square" rtlCol="0">
            <a:spAutoFit/>
          </a:bodyPr>
          <a:lstStyle/>
          <a:p>
            <a:r>
              <a:rPr lang="en-US" sz="11000" b="1">
                <a:solidFill>
                  <a:schemeClr val="bg1"/>
                </a:solidFill>
              </a:rPr>
              <a:t>Team</a:t>
            </a:r>
            <a:endParaRPr lang="en-IN" sz="11000" b="1">
              <a:solidFill>
                <a:schemeClr val="bg1"/>
              </a:solidFill>
            </a:endParaRPr>
          </a:p>
        </p:txBody>
      </p:sp>
      <p:sp>
        <p:nvSpPr>
          <p:cNvPr id="18" name="Upgradable Rectangle">
            <a:extLst>
              <a:ext uri="{FF2B5EF4-FFF2-40B4-BE49-F238E27FC236}">
                <a16:creationId xmlns:a16="http://schemas.microsoft.com/office/drawing/2014/main" id="{C2FC46DC-0599-B540-EDC3-F53AEBBFD14A}"/>
              </a:ext>
            </a:extLst>
          </p:cNvPr>
          <p:cNvSpPr/>
          <p:nvPr/>
        </p:nvSpPr>
        <p:spPr>
          <a:xfrm>
            <a:off x="4892040" y="1891083"/>
            <a:ext cx="6588759" cy="688117"/>
          </a:xfrm>
          <a:prstGeom prst="roundRect">
            <a:avLst>
              <a:gd name="adj" fmla="val 7383"/>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Upgradable Rectangle">
            <a:extLst>
              <a:ext uri="{FF2B5EF4-FFF2-40B4-BE49-F238E27FC236}">
                <a16:creationId xmlns:a16="http://schemas.microsoft.com/office/drawing/2014/main" id="{3B1945CA-3E98-B8CF-D2A3-94CB51670E98}"/>
              </a:ext>
            </a:extLst>
          </p:cNvPr>
          <p:cNvSpPr/>
          <p:nvPr/>
        </p:nvSpPr>
        <p:spPr>
          <a:xfrm>
            <a:off x="4892040" y="2685505"/>
            <a:ext cx="6588759" cy="688117"/>
          </a:xfrm>
          <a:prstGeom prst="roundRect">
            <a:avLst>
              <a:gd name="adj" fmla="val 7383"/>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Upgradable Rectangle">
            <a:extLst>
              <a:ext uri="{FF2B5EF4-FFF2-40B4-BE49-F238E27FC236}">
                <a16:creationId xmlns:a16="http://schemas.microsoft.com/office/drawing/2014/main" id="{EDE62919-0E3B-BA74-59B1-72AB21686F04}"/>
              </a:ext>
            </a:extLst>
          </p:cNvPr>
          <p:cNvSpPr/>
          <p:nvPr/>
        </p:nvSpPr>
        <p:spPr>
          <a:xfrm>
            <a:off x="4892040" y="3485007"/>
            <a:ext cx="6588759" cy="688117"/>
          </a:xfrm>
          <a:prstGeom prst="roundRect">
            <a:avLst>
              <a:gd name="adj" fmla="val 7383"/>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Upgradable Rectangle">
            <a:extLst>
              <a:ext uri="{FF2B5EF4-FFF2-40B4-BE49-F238E27FC236}">
                <a16:creationId xmlns:a16="http://schemas.microsoft.com/office/drawing/2014/main" id="{79C5F54D-9F25-8C28-7BF5-CAFE9FEC7BB3}"/>
              </a:ext>
            </a:extLst>
          </p:cNvPr>
          <p:cNvSpPr/>
          <p:nvPr/>
        </p:nvSpPr>
        <p:spPr>
          <a:xfrm>
            <a:off x="4892040" y="4278152"/>
            <a:ext cx="6588759" cy="688117"/>
          </a:xfrm>
          <a:prstGeom prst="roundRect">
            <a:avLst>
              <a:gd name="adj" fmla="val 7383"/>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Upgradable Rectangle">
            <a:extLst>
              <a:ext uri="{FF2B5EF4-FFF2-40B4-BE49-F238E27FC236}">
                <a16:creationId xmlns:a16="http://schemas.microsoft.com/office/drawing/2014/main" id="{61859601-6996-4A61-884D-0EAEAE9D7200}"/>
              </a:ext>
            </a:extLst>
          </p:cNvPr>
          <p:cNvSpPr/>
          <p:nvPr/>
        </p:nvSpPr>
        <p:spPr>
          <a:xfrm>
            <a:off x="4892040" y="5081457"/>
            <a:ext cx="6588759" cy="688117"/>
          </a:xfrm>
          <a:prstGeom prst="roundRect">
            <a:avLst>
              <a:gd name="adj" fmla="val 7383"/>
            </a:avLst>
          </a:prstGeom>
          <a:solidFill>
            <a:schemeClr val="accent1">
              <a:lumMod val="75000"/>
            </a:schemeClr>
          </a:solidFill>
          <a:effectLst>
            <a:outerShdw blurRad="50800" dist="38100" sx="49000" sy="49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2">
            <a:extLst>
              <a:ext uri="{FF2B5EF4-FFF2-40B4-BE49-F238E27FC236}">
                <a16:creationId xmlns:a16="http://schemas.microsoft.com/office/drawing/2014/main" id="{30FE75D4-8A7C-8FD1-4EEB-7E9C564A1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785276" y="317839"/>
            <a:ext cx="459043" cy="1412438"/>
          </a:xfrm>
          <a:prstGeom prst="rect">
            <a:avLst/>
          </a:prstGeom>
        </p:spPr>
      </p:pic>
      <p:pic>
        <p:nvPicPr>
          <p:cNvPr id="5" name="Picture 3">
            <a:extLst>
              <a:ext uri="{FF2B5EF4-FFF2-40B4-BE49-F238E27FC236}">
                <a16:creationId xmlns:a16="http://schemas.microsoft.com/office/drawing/2014/main" id="{8B2E342D-B7AA-B5F9-2953-8AA9D798CF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351795" y="317839"/>
            <a:ext cx="719166" cy="1412438"/>
          </a:xfrm>
          <a:prstGeom prst="rect">
            <a:avLst/>
          </a:prstGeom>
        </p:spPr>
      </p:pic>
      <p:sp>
        <p:nvSpPr>
          <p:cNvPr id="6" name="Subtitle 2">
            <a:extLst>
              <a:ext uri="{FF2B5EF4-FFF2-40B4-BE49-F238E27FC236}">
                <a16:creationId xmlns:a16="http://schemas.microsoft.com/office/drawing/2014/main" id="{2973DA99-D4EF-918F-D922-1E83D4B95C5D}"/>
              </a:ext>
            </a:extLst>
          </p:cNvPr>
          <p:cNvSpPr txBox="1">
            <a:spLocks/>
          </p:cNvSpPr>
          <p:nvPr/>
        </p:nvSpPr>
        <p:spPr>
          <a:xfrm>
            <a:off x="5070961" y="1941138"/>
            <a:ext cx="6237119" cy="6591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4400" b="1" err="1">
                <a:solidFill>
                  <a:schemeClr val="bg1"/>
                </a:solidFill>
              </a:rPr>
              <a:t>Parth</a:t>
            </a:r>
            <a:r>
              <a:rPr lang="en-US" sz="4400" b="1">
                <a:solidFill>
                  <a:schemeClr val="bg1"/>
                </a:solidFill>
              </a:rPr>
              <a:t> Kulkarni</a:t>
            </a:r>
          </a:p>
        </p:txBody>
      </p:sp>
      <p:sp>
        <p:nvSpPr>
          <p:cNvPr id="9" name="Subtitle 2">
            <a:extLst>
              <a:ext uri="{FF2B5EF4-FFF2-40B4-BE49-F238E27FC236}">
                <a16:creationId xmlns:a16="http://schemas.microsoft.com/office/drawing/2014/main" id="{9A0C8767-74CA-91CE-F332-2C9B67F41088}"/>
              </a:ext>
            </a:extLst>
          </p:cNvPr>
          <p:cNvSpPr txBox="1">
            <a:spLocks/>
          </p:cNvSpPr>
          <p:nvPr/>
        </p:nvSpPr>
        <p:spPr>
          <a:xfrm>
            <a:off x="5070961" y="2774776"/>
            <a:ext cx="6237120" cy="6591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4400" b="1">
                <a:solidFill>
                  <a:schemeClr val="bg1"/>
                </a:solidFill>
              </a:rPr>
              <a:t>Hemantab Reddy Battula</a:t>
            </a:r>
          </a:p>
        </p:txBody>
      </p:sp>
      <p:sp>
        <p:nvSpPr>
          <p:cNvPr id="10" name="Subtitle 2">
            <a:extLst>
              <a:ext uri="{FF2B5EF4-FFF2-40B4-BE49-F238E27FC236}">
                <a16:creationId xmlns:a16="http://schemas.microsoft.com/office/drawing/2014/main" id="{77456EC3-E447-80F2-8B43-068D565A97F4}"/>
              </a:ext>
            </a:extLst>
          </p:cNvPr>
          <p:cNvSpPr txBox="1">
            <a:spLocks/>
          </p:cNvSpPr>
          <p:nvPr/>
        </p:nvSpPr>
        <p:spPr>
          <a:xfrm>
            <a:off x="5070960" y="3538034"/>
            <a:ext cx="6237119" cy="6591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4400" b="1">
                <a:solidFill>
                  <a:schemeClr val="bg1"/>
                </a:solidFill>
              </a:rPr>
              <a:t>Ishwari Milind Gondkar</a:t>
            </a:r>
          </a:p>
        </p:txBody>
      </p:sp>
      <p:sp>
        <p:nvSpPr>
          <p:cNvPr id="11" name="Subtitle 2">
            <a:extLst>
              <a:ext uri="{FF2B5EF4-FFF2-40B4-BE49-F238E27FC236}">
                <a16:creationId xmlns:a16="http://schemas.microsoft.com/office/drawing/2014/main" id="{E4208C06-A60F-7D39-6505-D740255A3C1D}"/>
              </a:ext>
            </a:extLst>
          </p:cNvPr>
          <p:cNvSpPr txBox="1">
            <a:spLocks/>
          </p:cNvSpPr>
          <p:nvPr/>
        </p:nvSpPr>
        <p:spPr>
          <a:xfrm>
            <a:off x="5070960" y="4371672"/>
            <a:ext cx="6237120" cy="6591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4400" b="1" err="1">
                <a:solidFill>
                  <a:schemeClr val="bg1"/>
                </a:solidFill>
              </a:rPr>
              <a:t>Sudeeksha</a:t>
            </a:r>
            <a:r>
              <a:rPr lang="en-US" sz="4400" b="1">
                <a:solidFill>
                  <a:schemeClr val="bg1"/>
                </a:solidFill>
              </a:rPr>
              <a:t> </a:t>
            </a:r>
            <a:r>
              <a:rPr lang="en-US" sz="4400" b="1" err="1">
                <a:solidFill>
                  <a:schemeClr val="bg1"/>
                </a:solidFill>
              </a:rPr>
              <a:t>Golla</a:t>
            </a:r>
            <a:endParaRPr lang="en-US" sz="4400" b="1">
              <a:solidFill>
                <a:schemeClr val="bg1"/>
              </a:solidFill>
            </a:endParaRPr>
          </a:p>
        </p:txBody>
      </p:sp>
      <p:sp>
        <p:nvSpPr>
          <p:cNvPr id="13" name="Subtitle 2">
            <a:extLst>
              <a:ext uri="{FF2B5EF4-FFF2-40B4-BE49-F238E27FC236}">
                <a16:creationId xmlns:a16="http://schemas.microsoft.com/office/drawing/2014/main" id="{D9171633-6589-E396-3B85-7CC5B6474A96}"/>
              </a:ext>
            </a:extLst>
          </p:cNvPr>
          <p:cNvSpPr txBox="1">
            <a:spLocks/>
          </p:cNvSpPr>
          <p:nvPr/>
        </p:nvSpPr>
        <p:spPr>
          <a:xfrm>
            <a:off x="5070959" y="5146043"/>
            <a:ext cx="6237120" cy="6591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4400" b="1">
                <a:solidFill>
                  <a:schemeClr val="bg1"/>
                </a:solidFill>
              </a:rPr>
              <a:t>Krishna Bezawada</a:t>
            </a:r>
          </a:p>
        </p:txBody>
      </p:sp>
    </p:spTree>
    <p:extLst>
      <p:ext uri="{BB962C8B-B14F-4D97-AF65-F5344CB8AC3E}">
        <p14:creationId xmlns:p14="http://schemas.microsoft.com/office/powerpoint/2010/main" val="8197950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7E9B29B-D66B-71BB-842E-0A4D13EC092B}"/>
              </a:ext>
            </a:extLst>
          </p:cNvPr>
          <p:cNvSpPr txBox="1"/>
          <p:nvPr/>
        </p:nvSpPr>
        <p:spPr>
          <a:xfrm>
            <a:off x="3989096" y="2382559"/>
            <a:ext cx="1089265" cy="2092881"/>
          </a:xfrm>
          <a:prstGeom prst="rect">
            <a:avLst/>
          </a:prstGeom>
          <a:noFill/>
        </p:spPr>
        <p:txBody>
          <a:bodyPr wrap="square" rtlCol="0">
            <a:spAutoFit/>
          </a:bodyPr>
          <a:lstStyle/>
          <a:p>
            <a:r>
              <a:rPr lang="en-GB" sz="13000" b="1">
                <a:solidFill>
                  <a:schemeClr val="accent1">
                    <a:lumMod val="40000"/>
                    <a:lumOff val="60000"/>
                  </a:schemeClr>
                </a:solidFill>
              </a:rPr>
              <a:t>S</a:t>
            </a:r>
            <a:endParaRPr lang="en-IN" sz="13000" b="1">
              <a:solidFill>
                <a:schemeClr val="accent1">
                  <a:lumMod val="40000"/>
                  <a:lumOff val="60000"/>
                </a:schemeClr>
              </a:solidFill>
            </a:endParaRPr>
          </a:p>
        </p:txBody>
      </p:sp>
      <p:sp>
        <p:nvSpPr>
          <p:cNvPr id="10" name="TextBox 9">
            <a:extLst>
              <a:ext uri="{FF2B5EF4-FFF2-40B4-BE49-F238E27FC236}">
                <a16:creationId xmlns:a16="http://schemas.microsoft.com/office/drawing/2014/main" id="{278F671D-F3CD-E922-ADFD-ECACEB98E400}"/>
              </a:ext>
            </a:extLst>
          </p:cNvPr>
          <p:cNvSpPr txBox="1"/>
          <p:nvPr/>
        </p:nvSpPr>
        <p:spPr>
          <a:xfrm>
            <a:off x="7113638" y="2411682"/>
            <a:ext cx="1089265" cy="2092881"/>
          </a:xfrm>
          <a:prstGeom prst="rect">
            <a:avLst/>
          </a:prstGeom>
          <a:noFill/>
        </p:spPr>
        <p:txBody>
          <a:bodyPr wrap="square" rtlCol="0">
            <a:spAutoFit/>
          </a:bodyPr>
          <a:lstStyle/>
          <a:p>
            <a:r>
              <a:rPr lang="en-GB" sz="13000" b="1">
                <a:solidFill>
                  <a:schemeClr val="accent1">
                    <a:lumMod val="40000"/>
                    <a:lumOff val="60000"/>
                  </a:schemeClr>
                </a:solidFill>
              </a:rPr>
              <a:t>?</a:t>
            </a:r>
            <a:endParaRPr lang="en-IN" sz="13000" b="1">
              <a:solidFill>
                <a:schemeClr val="accent1">
                  <a:lumMod val="40000"/>
                  <a:lumOff val="60000"/>
                </a:schemeClr>
              </a:solidFill>
            </a:endParaRPr>
          </a:p>
        </p:txBody>
      </p:sp>
      <p:sp>
        <p:nvSpPr>
          <p:cNvPr id="14" name="TextBox 13">
            <a:extLst>
              <a:ext uri="{FF2B5EF4-FFF2-40B4-BE49-F238E27FC236}">
                <a16:creationId xmlns:a16="http://schemas.microsoft.com/office/drawing/2014/main" id="{DB9B28FA-5D09-A3CF-5EBF-C818BF964DE3}"/>
              </a:ext>
            </a:extLst>
          </p:cNvPr>
          <p:cNvSpPr txBox="1"/>
          <p:nvPr/>
        </p:nvSpPr>
        <p:spPr>
          <a:xfrm>
            <a:off x="4778477" y="2390628"/>
            <a:ext cx="1089265" cy="2092881"/>
          </a:xfrm>
          <a:prstGeom prst="rect">
            <a:avLst/>
          </a:prstGeom>
          <a:noFill/>
        </p:spPr>
        <p:txBody>
          <a:bodyPr wrap="square">
            <a:spAutoFit/>
          </a:bodyPr>
          <a:lstStyle/>
          <a:p>
            <a:r>
              <a:rPr lang="en-GB" sz="13000" b="1">
                <a:solidFill>
                  <a:schemeClr val="accent1">
                    <a:lumMod val="40000"/>
                    <a:lumOff val="60000"/>
                  </a:schemeClr>
                </a:solidFill>
              </a:rPr>
              <a:t>a</a:t>
            </a:r>
            <a:endParaRPr lang="en-IN" sz="13000"/>
          </a:p>
        </p:txBody>
      </p:sp>
      <p:sp>
        <p:nvSpPr>
          <p:cNvPr id="15" name="TextBox 14">
            <a:extLst>
              <a:ext uri="{FF2B5EF4-FFF2-40B4-BE49-F238E27FC236}">
                <a16:creationId xmlns:a16="http://schemas.microsoft.com/office/drawing/2014/main" id="{AE4FEBB3-E0CA-06A0-E46F-2B1D459A7E7F}"/>
              </a:ext>
            </a:extLst>
          </p:cNvPr>
          <p:cNvSpPr txBox="1"/>
          <p:nvPr/>
        </p:nvSpPr>
        <p:spPr>
          <a:xfrm>
            <a:off x="6362528" y="2398697"/>
            <a:ext cx="1089265" cy="2092881"/>
          </a:xfrm>
          <a:prstGeom prst="rect">
            <a:avLst/>
          </a:prstGeom>
          <a:noFill/>
        </p:spPr>
        <p:txBody>
          <a:bodyPr wrap="square" rtlCol="0">
            <a:spAutoFit/>
          </a:bodyPr>
          <a:lstStyle/>
          <a:p>
            <a:r>
              <a:rPr lang="en-GB" sz="13000" b="1">
                <a:solidFill>
                  <a:schemeClr val="accent1">
                    <a:lumMod val="40000"/>
                    <a:lumOff val="60000"/>
                  </a:schemeClr>
                </a:solidFill>
              </a:rPr>
              <a:t>S</a:t>
            </a:r>
            <a:endParaRPr lang="en-IN" sz="13000" b="1">
              <a:solidFill>
                <a:schemeClr val="accent1">
                  <a:lumMod val="40000"/>
                  <a:lumOff val="60000"/>
                </a:schemeClr>
              </a:solidFill>
            </a:endParaRPr>
          </a:p>
        </p:txBody>
      </p:sp>
      <p:sp>
        <p:nvSpPr>
          <p:cNvPr id="16" name="TextBox 15">
            <a:extLst>
              <a:ext uri="{FF2B5EF4-FFF2-40B4-BE49-F238E27FC236}">
                <a16:creationId xmlns:a16="http://schemas.microsoft.com/office/drawing/2014/main" id="{34226817-180C-63E4-40DA-A6954B3FAAA2}"/>
              </a:ext>
            </a:extLst>
          </p:cNvPr>
          <p:cNvSpPr txBox="1"/>
          <p:nvPr/>
        </p:nvSpPr>
        <p:spPr>
          <a:xfrm>
            <a:off x="5551367" y="2398697"/>
            <a:ext cx="1089265" cy="2092881"/>
          </a:xfrm>
          <a:prstGeom prst="rect">
            <a:avLst/>
          </a:prstGeom>
          <a:noFill/>
        </p:spPr>
        <p:txBody>
          <a:bodyPr wrap="square">
            <a:spAutoFit/>
          </a:bodyPr>
          <a:lstStyle/>
          <a:p>
            <a:r>
              <a:rPr lang="en-GB" sz="13000" b="1">
                <a:solidFill>
                  <a:schemeClr val="accent1">
                    <a:lumMod val="40000"/>
                    <a:lumOff val="60000"/>
                  </a:schemeClr>
                </a:solidFill>
              </a:rPr>
              <a:t>a</a:t>
            </a:r>
            <a:endParaRPr lang="en-IN" sz="13000"/>
          </a:p>
        </p:txBody>
      </p:sp>
    </p:spTree>
    <p:extLst>
      <p:ext uri="{BB962C8B-B14F-4D97-AF65-F5344CB8AC3E}">
        <p14:creationId xmlns:p14="http://schemas.microsoft.com/office/powerpoint/2010/main" val="2818157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C7850A4-188F-78DE-2FF7-3778A14DAF03}"/>
              </a:ext>
            </a:extLst>
          </p:cNvPr>
          <p:cNvSpPr/>
          <p:nvPr/>
        </p:nvSpPr>
        <p:spPr>
          <a:xfrm>
            <a:off x="505053" y="754381"/>
            <a:ext cx="11181893" cy="5234940"/>
          </a:xfrm>
          <a:prstGeom prst="roundRect">
            <a:avLst/>
          </a:prstGeom>
          <a:solidFill>
            <a:srgbClr val="002060"/>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11" name="Rectangle: Rounded Corners 10">
            <a:extLst>
              <a:ext uri="{FF2B5EF4-FFF2-40B4-BE49-F238E27FC236}">
                <a16:creationId xmlns:a16="http://schemas.microsoft.com/office/drawing/2014/main" id="{3416E2B4-AB2D-6039-665E-7AA2EDF51986}"/>
              </a:ext>
            </a:extLst>
          </p:cNvPr>
          <p:cNvSpPr/>
          <p:nvPr/>
        </p:nvSpPr>
        <p:spPr>
          <a:xfrm>
            <a:off x="553780" y="731521"/>
            <a:ext cx="11181893" cy="5234940"/>
          </a:xfrm>
          <a:prstGeom prst="roundRect">
            <a:avLst/>
          </a:prstGeom>
          <a:solidFill>
            <a:srgbClr val="002060"/>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9" name="Rectangle: Rounded Corners 8">
            <a:extLst>
              <a:ext uri="{FF2B5EF4-FFF2-40B4-BE49-F238E27FC236}">
                <a16:creationId xmlns:a16="http://schemas.microsoft.com/office/drawing/2014/main" id="{2338AF9A-14BD-1EC3-FF70-5C847073EE99}"/>
              </a:ext>
            </a:extLst>
          </p:cNvPr>
          <p:cNvSpPr/>
          <p:nvPr/>
        </p:nvSpPr>
        <p:spPr>
          <a:xfrm>
            <a:off x="536265" y="742951"/>
            <a:ext cx="11181893" cy="5234940"/>
          </a:xfrm>
          <a:prstGeom prst="roundRect">
            <a:avLst/>
          </a:prstGeom>
          <a:solidFill>
            <a:srgbClr val="002060"/>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12" name="Rectangle: Rounded Corners 11">
            <a:extLst>
              <a:ext uri="{FF2B5EF4-FFF2-40B4-BE49-F238E27FC236}">
                <a16:creationId xmlns:a16="http://schemas.microsoft.com/office/drawing/2014/main" id="{14B2BB68-BB7D-4490-7C17-5824CF6F731F}"/>
              </a:ext>
            </a:extLst>
          </p:cNvPr>
          <p:cNvSpPr/>
          <p:nvPr/>
        </p:nvSpPr>
        <p:spPr>
          <a:xfrm>
            <a:off x="505052" y="765809"/>
            <a:ext cx="11181893" cy="5234940"/>
          </a:xfrm>
          <a:prstGeom prst="roundRect">
            <a:avLst/>
          </a:prstGeom>
          <a:solidFill>
            <a:srgbClr val="002060"/>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13" name="Rectangle: Rounded Corners 12">
            <a:extLst>
              <a:ext uri="{FF2B5EF4-FFF2-40B4-BE49-F238E27FC236}">
                <a16:creationId xmlns:a16="http://schemas.microsoft.com/office/drawing/2014/main" id="{94D62DF1-D438-C3B1-EA7E-507931DB8F06}"/>
              </a:ext>
            </a:extLst>
          </p:cNvPr>
          <p:cNvSpPr/>
          <p:nvPr/>
        </p:nvSpPr>
        <p:spPr>
          <a:xfrm>
            <a:off x="498897" y="754379"/>
            <a:ext cx="11181893" cy="5234940"/>
          </a:xfrm>
          <a:prstGeom prst="roundRect">
            <a:avLst/>
          </a:prstGeom>
          <a:solidFill>
            <a:srgbClr val="002060"/>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8" name="Rectangle: Rounded Corners 7">
            <a:extLst>
              <a:ext uri="{FF2B5EF4-FFF2-40B4-BE49-F238E27FC236}">
                <a16:creationId xmlns:a16="http://schemas.microsoft.com/office/drawing/2014/main" id="{B2DB485F-1E92-8996-F8A4-C31E728DF65E}"/>
              </a:ext>
            </a:extLst>
          </p:cNvPr>
          <p:cNvSpPr/>
          <p:nvPr/>
        </p:nvSpPr>
        <p:spPr>
          <a:xfrm>
            <a:off x="505053" y="765809"/>
            <a:ext cx="11181893" cy="5234940"/>
          </a:xfrm>
          <a:prstGeom prst="roundRect">
            <a:avLst/>
          </a:prstGeom>
          <a:solidFill>
            <a:srgbClr val="002060"/>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7" name="TextBox 6">
            <a:extLst>
              <a:ext uri="{FF2B5EF4-FFF2-40B4-BE49-F238E27FC236}">
                <a16:creationId xmlns:a16="http://schemas.microsoft.com/office/drawing/2014/main" id="{F7E9B29B-D66B-71BB-842E-0A4D13EC092B}"/>
              </a:ext>
            </a:extLst>
          </p:cNvPr>
          <p:cNvSpPr txBox="1"/>
          <p:nvPr/>
        </p:nvSpPr>
        <p:spPr>
          <a:xfrm>
            <a:off x="1429535" y="2336839"/>
            <a:ext cx="1089265" cy="2092881"/>
          </a:xfrm>
          <a:prstGeom prst="rect">
            <a:avLst/>
          </a:prstGeom>
          <a:noFill/>
        </p:spPr>
        <p:txBody>
          <a:bodyPr wrap="square" rtlCol="0">
            <a:spAutoFit/>
          </a:bodyPr>
          <a:lstStyle/>
          <a:p>
            <a:r>
              <a:rPr lang="en-GB" sz="13000" b="1">
                <a:solidFill>
                  <a:schemeClr val="bg1"/>
                </a:solidFill>
              </a:rPr>
              <a:t>S</a:t>
            </a:r>
            <a:endParaRPr lang="en-IN" sz="13000" b="1">
              <a:solidFill>
                <a:schemeClr val="bg1"/>
              </a:solidFill>
            </a:endParaRPr>
          </a:p>
        </p:txBody>
      </p:sp>
      <p:sp>
        <p:nvSpPr>
          <p:cNvPr id="14" name="TextBox 13">
            <a:extLst>
              <a:ext uri="{FF2B5EF4-FFF2-40B4-BE49-F238E27FC236}">
                <a16:creationId xmlns:a16="http://schemas.microsoft.com/office/drawing/2014/main" id="{DB9B28FA-5D09-A3CF-5EBF-C818BF964DE3}"/>
              </a:ext>
            </a:extLst>
          </p:cNvPr>
          <p:cNvSpPr txBox="1"/>
          <p:nvPr/>
        </p:nvSpPr>
        <p:spPr>
          <a:xfrm>
            <a:off x="5430330" y="2942909"/>
            <a:ext cx="1089265" cy="1200329"/>
          </a:xfrm>
          <a:prstGeom prst="rect">
            <a:avLst/>
          </a:prstGeom>
          <a:noFill/>
        </p:spPr>
        <p:txBody>
          <a:bodyPr wrap="square">
            <a:spAutoFit/>
          </a:bodyPr>
          <a:lstStyle/>
          <a:p>
            <a:r>
              <a:rPr lang="en-GB" sz="7200" b="1">
                <a:solidFill>
                  <a:schemeClr val="bg1"/>
                </a:solidFill>
              </a:rPr>
              <a:t>a</a:t>
            </a:r>
            <a:endParaRPr lang="en-IN" sz="7200">
              <a:solidFill>
                <a:schemeClr val="bg1"/>
              </a:solidFill>
            </a:endParaRPr>
          </a:p>
        </p:txBody>
      </p:sp>
      <p:sp>
        <p:nvSpPr>
          <p:cNvPr id="15" name="TextBox 14">
            <a:extLst>
              <a:ext uri="{FF2B5EF4-FFF2-40B4-BE49-F238E27FC236}">
                <a16:creationId xmlns:a16="http://schemas.microsoft.com/office/drawing/2014/main" id="{AE4FEBB3-E0CA-06A0-E46F-2B1D459A7E7F}"/>
              </a:ext>
            </a:extLst>
          </p:cNvPr>
          <p:cNvSpPr txBox="1"/>
          <p:nvPr/>
        </p:nvSpPr>
        <p:spPr>
          <a:xfrm>
            <a:off x="7051771" y="2359654"/>
            <a:ext cx="1089265" cy="2092881"/>
          </a:xfrm>
          <a:prstGeom prst="rect">
            <a:avLst/>
          </a:prstGeom>
          <a:noFill/>
        </p:spPr>
        <p:txBody>
          <a:bodyPr wrap="square" rtlCol="0">
            <a:spAutoFit/>
          </a:bodyPr>
          <a:lstStyle/>
          <a:p>
            <a:r>
              <a:rPr lang="en-GB" sz="13000" b="1">
                <a:solidFill>
                  <a:schemeClr val="bg1"/>
                </a:solidFill>
              </a:rPr>
              <a:t>S</a:t>
            </a:r>
            <a:endParaRPr lang="en-IN" sz="13000" b="1">
              <a:solidFill>
                <a:schemeClr val="bg1"/>
              </a:solidFill>
            </a:endParaRPr>
          </a:p>
        </p:txBody>
      </p:sp>
      <p:sp>
        <p:nvSpPr>
          <p:cNvPr id="2" name="TextBox 1">
            <a:extLst>
              <a:ext uri="{FF2B5EF4-FFF2-40B4-BE49-F238E27FC236}">
                <a16:creationId xmlns:a16="http://schemas.microsoft.com/office/drawing/2014/main" id="{FBA1D5D0-CFC3-0B02-C3FA-17D2CA8CB8B2}"/>
              </a:ext>
            </a:extLst>
          </p:cNvPr>
          <p:cNvSpPr txBox="1"/>
          <p:nvPr/>
        </p:nvSpPr>
        <p:spPr>
          <a:xfrm>
            <a:off x="2192935" y="2946439"/>
            <a:ext cx="3223526" cy="1200329"/>
          </a:xfrm>
          <a:prstGeom prst="rect">
            <a:avLst/>
          </a:prstGeom>
          <a:noFill/>
        </p:spPr>
        <p:txBody>
          <a:bodyPr wrap="square" rtlCol="0">
            <a:spAutoFit/>
          </a:bodyPr>
          <a:lstStyle/>
          <a:p>
            <a:r>
              <a:rPr lang="en-GB" sz="7200" b="1" err="1">
                <a:solidFill>
                  <a:schemeClr val="bg1"/>
                </a:solidFill>
              </a:rPr>
              <a:t>oftware</a:t>
            </a:r>
            <a:endParaRPr lang="en-IN" sz="7200" b="1">
              <a:solidFill>
                <a:schemeClr val="bg1"/>
              </a:solidFill>
            </a:endParaRPr>
          </a:p>
        </p:txBody>
      </p:sp>
      <p:sp>
        <p:nvSpPr>
          <p:cNvPr id="3" name="TextBox 2">
            <a:extLst>
              <a:ext uri="{FF2B5EF4-FFF2-40B4-BE49-F238E27FC236}">
                <a16:creationId xmlns:a16="http://schemas.microsoft.com/office/drawing/2014/main" id="{B7FC1A0F-07B0-C272-3EAA-2EA44D0722D6}"/>
              </a:ext>
            </a:extLst>
          </p:cNvPr>
          <p:cNvSpPr txBox="1"/>
          <p:nvPr/>
        </p:nvSpPr>
        <p:spPr>
          <a:xfrm>
            <a:off x="5828025" y="2946439"/>
            <a:ext cx="598375" cy="1200329"/>
          </a:xfrm>
          <a:prstGeom prst="rect">
            <a:avLst/>
          </a:prstGeom>
          <a:noFill/>
        </p:spPr>
        <p:txBody>
          <a:bodyPr wrap="square" rtlCol="0">
            <a:spAutoFit/>
          </a:bodyPr>
          <a:lstStyle/>
          <a:p>
            <a:r>
              <a:rPr lang="en-GB" sz="7200" b="1">
                <a:solidFill>
                  <a:schemeClr val="bg1"/>
                </a:solidFill>
              </a:rPr>
              <a:t>s</a:t>
            </a:r>
            <a:endParaRPr lang="en-IN" sz="7200" b="1">
              <a:solidFill>
                <a:schemeClr val="bg1"/>
              </a:solidFill>
            </a:endParaRPr>
          </a:p>
        </p:txBody>
      </p:sp>
      <p:sp>
        <p:nvSpPr>
          <p:cNvPr id="4" name="TextBox 3">
            <a:extLst>
              <a:ext uri="{FF2B5EF4-FFF2-40B4-BE49-F238E27FC236}">
                <a16:creationId xmlns:a16="http://schemas.microsoft.com/office/drawing/2014/main" id="{06B01AAF-0BE3-6521-7557-735CFAC71D6D}"/>
              </a:ext>
            </a:extLst>
          </p:cNvPr>
          <p:cNvSpPr txBox="1"/>
          <p:nvPr/>
        </p:nvSpPr>
        <p:spPr>
          <a:xfrm>
            <a:off x="7833875" y="2946438"/>
            <a:ext cx="3853072" cy="1200329"/>
          </a:xfrm>
          <a:prstGeom prst="rect">
            <a:avLst/>
          </a:prstGeom>
          <a:noFill/>
        </p:spPr>
        <p:txBody>
          <a:bodyPr wrap="square" rtlCol="0">
            <a:spAutoFit/>
          </a:bodyPr>
          <a:lstStyle/>
          <a:p>
            <a:r>
              <a:rPr lang="en-GB" sz="7200" b="1" err="1">
                <a:solidFill>
                  <a:schemeClr val="bg1"/>
                </a:solidFill>
              </a:rPr>
              <a:t>ervice</a:t>
            </a:r>
            <a:endParaRPr lang="en-IN" sz="7200" b="1">
              <a:solidFill>
                <a:schemeClr val="bg1"/>
              </a:solidFill>
            </a:endParaRPr>
          </a:p>
        </p:txBody>
      </p:sp>
      <p:sp>
        <p:nvSpPr>
          <p:cNvPr id="5" name="TextBox 4">
            <a:extLst>
              <a:ext uri="{FF2B5EF4-FFF2-40B4-BE49-F238E27FC236}">
                <a16:creationId xmlns:a16="http://schemas.microsoft.com/office/drawing/2014/main" id="{4EC47294-BCE2-1AE8-3F43-3673313DD7C9}"/>
              </a:ext>
            </a:extLst>
          </p:cNvPr>
          <p:cNvSpPr txBox="1"/>
          <p:nvPr/>
        </p:nvSpPr>
        <p:spPr>
          <a:xfrm>
            <a:off x="6381266" y="2933076"/>
            <a:ext cx="640576" cy="1200329"/>
          </a:xfrm>
          <a:prstGeom prst="rect">
            <a:avLst/>
          </a:prstGeom>
          <a:noFill/>
        </p:spPr>
        <p:txBody>
          <a:bodyPr wrap="square">
            <a:spAutoFit/>
          </a:bodyPr>
          <a:lstStyle/>
          <a:p>
            <a:r>
              <a:rPr lang="en-GB" sz="7200" b="1">
                <a:solidFill>
                  <a:schemeClr val="bg1"/>
                </a:solidFill>
              </a:rPr>
              <a:t>a</a:t>
            </a:r>
            <a:endParaRPr lang="en-IN" sz="7200">
              <a:solidFill>
                <a:schemeClr val="bg1"/>
              </a:solidFill>
            </a:endParaRPr>
          </a:p>
        </p:txBody>
      </p:sp>
    </p:spTree>
    <p:extLst>
      <p:ext uri="{BB962C8B-B14F-4D97-AF65-F5344CB8AC3E}">
        <p14:creationId xmlns:p14="http://schemas.microsoft.com/office/powerpoint/2010/main" val="28796985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6FB478-2EEE-E0D4-A2F8-A657C7BF49FB}"/>
              </a:ext>
            </a:extLst>
          </p:cNvPr>
          <p:cNvSpPr txBox="1"/>
          <p:nvPr/>
        </p:nvSpPr>
        <p:spPr>
          <a:xfrm>
            <a:off x="7412326" y="459062"/>
            <a:ext cx="3275635" cy="861774"/>
          </a:xfrm>
          <a:prstGeom prst="rect">
            <a:avLst/>
          </a:prstGeom>
          <a:noFill/>
        </p:spPr>
        <p:txBody>
          <a:bodyPr wrap="square" rtlCol="0">
            <a:spAutoFit/>
          </a:bodyPr>
          <a:lstStyle/>
          <a:p>
            <a:r>
              <a:rPr lang="en-GB" sz="5000" b="1">
                <a:solidFill>
                  <a:schemeClr val="bg1"/>
                </a:solidFill>
              </a:rPr>
              <a:t>Healthcare</a:t>
            </a:r>
            <a:endParaRPr lang="en-IN" sz="5000" b="1"/>
          </a:p>
        </p:txBody>
      </p:sp>
      <p:sp>
        <p:nvSpPr>
          <p:cNvPr id="10" name="Subtitle 2">
            <a:extLst>
              <a:ext uri="{FF2B5EF4-FFF2-40B4-BE49-F238E27FC236}">
                <a16:creationId xmlns:a16="http://schemas.microsoft.com/office/drawing/2014/main" id="{2D5A4D29-1BD5-C340-2AF5-85AE9004A87E}"/>
              </a:ext>
            </a:extLst>
          </p:cNvPr>
          <p:cNvSpPr txBox="1">
            <a:spLocks/>
          </p:cNvSpPr>
          <p:nvPr/>
        </p:nvSpPr>
        <p:spPr>
          <a:xfrm>
            <a:off x="522603" y="504064"/>
            <a:ext cx="9076294" cy="7844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5000" b="1">
                <a:solidFill>
                  <a:schemeClr val="bg1"/>
                </a:solidFill>
              </a:rPr>
              <a:t>The problem with current</a:t>
            </a:r>
            <a:endParaRPr lang="en-US" sz="5000" b="1"/>
          </a:p>
        </p:txBody>
      </p:sp>
      <p:sp>
        <p:nvSpPr>
          <p:cNvPr id="22" name="Rectangle: Rounded Corners 21">
            <a:extLst>
              <a:ext uri="{FF2B5EF4-FFF2-40B4-BE49-F238E27FC236}">
                <a16:creationId xmlns:a16="http://schemas.microsoft.com/office/drawing/2014/main" id="{34BD46FD-7A4C-7029-15C2-3F232D566554}"/>
              </a:ext>
            </a:extLst>
          </p:cNvPr>
          <p:cNvSpPr/>
          <p:nvPr/>
        </p:nvSpPr>
        <p:spPr>
          <a:xfrm>
            <a:off x="814466" y="1498441"/>
            <a:ext cx="2670810" cy="1512357"/>
          </a:xfrm>
          <a:prstGeom prst="roundRect">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26" name="Rectangle: Rounded Corners 25">
            <a:extLst>
              <a:ext uri="{FF2B5EF4-FFF2-40B4-BE49-F238E27FC236}">
                <a16:creationId xmlns:a16="http://schemas.microsoft.com/office/drawing/2014/main" id="{F7F8DE65-4F35-8050-30EE-C32D78CDCC6C}"/>
              </a:ext>
            </a:extLst>
          </p:cNvPr>
          <p:cNvSpPr/>
          <p:nvPr/>
        </p:nvSpPr>
        <p:spPr>
          <a:xfrm>
            <a:off x="814466" y="3177949"/>
            <a:ext cx="2670810" cy="1512357"/>
          </a:xfrm>
          <a:prstGeom prst="roundRect">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27" name="Rectangle: Rounded Corners 26">
            <a:extLst>
              <a:ext uri="{FF2B5EF4-FFF2-40B4-BE49-F238E27FC236}">
                <a16:creationId xmlns:a16="http://schemas.microsoft.com/office/drawing/2014/main" id="{0B442CB2-1D03-4C7B-8BDC-F307519C07A3}"/>
              </a:ext>
            </a:extLst>
          </p:cNvPr>
          <p:cNvSpPr/>
          <p:nvPr/>
        </p:nvSpPr>
        <p:spPr>
          <a:xfrm>
            <a:off x="814466" y="4857457"/>
            <a:ext cx="2670810" cy="1512357"/>
          </a:xfrm>
          <a:prstGeom prst="roundRect">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28" name="Rectangle: Rounded Corners 27">
            <a:extLst>
              <a:ext uri="{FF2B5EF4-FFF2-40B4-BE49-F238E27FC236}">
                <a16:creationId xmlns:a16="http://schemas.microsoft.com/office/drawing/2014/main" id="{EC1D81E5-B56C-2B00-50A0-D94071BA9699}"/>
              </a:ext>
            </a:extLst>
          </p:cNvPr>
          <p:cNvSpPr/>
          <p:nvPr/>
        </p:nvSpPr>
        <p:spPr>
          <a:xfrm>
            <a:off x="6477000" y="1498440"/>
            <a:ext cx="2670810" cy="1512357"/>
          </a:xfrm>
          <a:prstGeom prst="roundRect">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29" name="Rectangle: Rounded Corners 28">
            <a:extLst>
              <a:ext uri="{FF2B5EF4-FFF2-40B4-BE49-F238E27FC236}">
                <a16:creationId xmlns:a16="http://schemas.microsoft.com/office/drawing/2014/main" id="{1FF76C68-2857-913C-A7C5-1E930B389836}"/>
              </a:ext>
            </a:extLst>
          </p:cNvPr>
          <p:cNvSpPr/>
          <p:nvPr/>
        </p:nvSpPr>
        <p:spPr>
          <a:xfrm>
            <a:off x="6477000" y="3177949"/>
            <a:ext cx="2670810" cy="1512357"/>
          </a:xfrm>
          <a:prstGeom prst="roundRect">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30" name="Rectangle: Rounded Corners 29">
            <a:extLst>
              <a:ext uri="{FF2B5EF4-FFF2-40B4-BE49-F238E27FC236}">
                <a16:creationId xmlns:a16="http://schemas.microsoft.com/office/drawing/2014/main" id="{8E305BCD-49FB-F6D6-9B58-FF669C83DB77}"/>
              </a:ext>
            </a:extLst>
          </p:cNvPr>
          <p:cNvSpPr/>
          <p:nvPr/>
        </p:nvSpPr>
        <p:spPr>
          <a:xfrm>
            <a:off x="6477000" y="4857457"/>
            <a:ext cx="2670810" cy="1512357"/>
          </a:xfrm>
          <a:prstGeom prst="roundRect">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pic>
        <p:nvPicPr>
          <p:cNvPr id="31" name="Picture 2">
            <a:extLst>
              <a:ext uri="{FF2B5EF4-FFF2-40B4-BE49-F238E27FC236}">
                <a16:creationId xmlns:a16="http://schemas.microsoft.com/office/drawing/2014/main" id="{3EE2A365-3999-6B5D-E5B3-7E0DBADDA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65993" y="1662482"/>
            <a:ext cx="1177208" cy="1177208"/>
          </a:xfrm>
          <a:prstGeom prst="rect">
            <a:avLst/>
          </a:prstGeom>
        </p:spPr>
      </p:pic>
      <p:pic>
        <p:nvPicPr>
          <p:cNvPr id="32" name="Picture 3">
            <a:extLst>
              <a:ext uri="{FF2B5EF4-FFF2-40B4-BE49-F238E27FC236}">
                <a16:creationId xmlns:a16="http://schemas.microsoft.com/office/drawing/2014/main" id="{BFD281EA-5157-D258-5A31-445551B420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7055891" y="1579268"/>
            <a:ext cx="1717599" cy="1348315"/>
          </a:xfrm>
          <a:prstGeom prst="rect">
            <a:avLst/>
          </a:prstGeom>
        </p:spPr>
      </p:pic>
      <p:pic>
        <p:nvPicPr>
          <p:cNvPr id="33" name="Picture 4">
            <a:extLst>
              <a:ext uri="{FF2B5EF4-FFF2-40B4-BE49-F238E27FC236}">
                <a16:creationId xmlns:a16="http://schemas.microsoft.com/office/drawing/2014/main" id="{FC2A4FAD-1311-222F-3D11-5AA0330A7B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347294" y="3305107"/>
            <a:ext cx="1605154" cy="1258039"/>
          </a:xfrm>
          <a:prstGeom prst="rect">
            <a:avLst/>
          </a:prstGeom>
        </p:spPr>
      </p:pic>
      <p:pic>
        <p:nvPicPr>
          <p:cNvPr id="34" name="Picture 7">
            <a:extLst>
              <a:ext uri="{FF2B5EF4-FFF2-40B4-BE49-F238E27FC236}">
                <a16:creationId xmlns:a16="http://schemas.microsoft.com/office/drawing/2014/main" id="{8ED87344-D729-E37A-EBA1-92EB8121B3F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7148440" y="3362453"/>
            <a:ext cx="1532500" cy="1293047"/>
          </a:xfrm>
          <a:prstGeom prst="rect">
            <a:avLst/>
          </a:prstGeom>
        </p:spPr>
      </p:pic>
      <p:pic>
        <p:nvPicPr>
          <p:cNvPr id="35" name="Picture 5">
            <a:extLst>
              <a:ext uri="{FF2B5EF4-FFF2-40B4-BE49-F238E27FC236}">
                <a16:creationId xmlns:a16="http://schemas.microsoft.com/office/drawing/2014/main" id="{DD10EC9D-556C-21F9-A458-CBFC3EDBC77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514033" y="4922520"/>
            <a:ext cx="1277948" cy="1386334"/>
          </a:xfrm>
          <a:prstGeom prst="rect">
            <a:avLst/>
          </a:prstGeom>
        </p:spPr>
      </p:pic>
      <p:pic>
        <p:nvPicPr>
          <p:cNvPr id="36" name="Picture 6">
            <a:extLst>
              <a:ext uri="{FF2B5EF4-FFF2-40B4-BE49-F238E27FC236}">
                <a16:creationId xmlns:a16="http://schemas.microsoft.com/office/drawing/2014/main" id="{96301277-01DE-068F-58CE-B81C8717140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7198263" y="4968240"/>
            <a:ext cx="1310134" cy="1310134"/>
          </a:xfrm>
          <a:prstGeom prst="rect">
            <a:avLst/>
          </a:prstGeom>
        </p:spPr>
      </p:pic>
      <p:sp>
        <p:nvSpPr>
          <p:cNvPr id="38" name="TextBox 37">
            <a:extLst>
              <a:ext uri="{FF2B5EF4-FFF2-40B4-BE49-F238E27FC236}">
                <a16:creationId xmlns:a16="http://schemas.microsoft.com/office/drawing/2014/main" id="{379A43CE-6F71-408B-6AF3-BCD5A9A4C53E}"/>
              </a:ext>
            </a:extLst>
          </p:cNvPr>
          <p:cNvSpPr txBox="1"/>
          <p:nvPr/>
        </p:nvSpPr>
        <p:spPr>
          <a:xfrm>
            <a:off x="3699009" y="1835587"/>
            <a:ext cx="2723482" cy="830997"/>
          </a:xfrm>
          <a:prstGeom prst="rect">
            <a:avLst/>
          </a:prstGeom>
          <a:noFill/>
        </p:spPr>
        <p:txBody>
          <a:bodyPr wrap="square">
            <a:spAutoFit/>
          </a:bodyPr>
          <a:lstStyle/>
          <a:p>
            <a:r>
              <a:rPr lang="en-US" sz="2400" b="1">
                <a:solidFill>
                  <a:schemeClr val="accent1">
                    <a:lumMod val="40000"/>
                    <a:lumOff val="60000"/>
                  </a:schemeClr>
                </a:solidFill>
                <a:cs typeface="Calibri"/>
              </a:rPr>
              <a:t>Understaffed hospitals</a:t>
            </a:r>
          </a:p>
        </p:txBody>
      </p:sp>
      <p:sp>
        <p:nvSpPr>
          <p:cNvPr id="39" name="TextBox 38">
            <a:extLst>
              <a:ext uri="{FF2B5EF4-FFF2-40B4-BE49-F238E27FC236}">
                <a16:creationId xmlns:a16="http://schemas.microsoft.com/office/drawing/2014/main" id="{EDE98A4B-0A6C-6540-135B-4E6168E55177}"/>
              </a:ext>
            </a:extLst>
          </p:cNvPr>
          <p:cNvSpPr txBox="1"/>
          <p:nvPr/>
        </p:nvSpPr>
        <p:spPr>
          <a:xfrm>
            <a:off x="9324010" y="1987842"/>
            <a:ext cx="2723482" cy="461665"/>
          </a:xfrm>
          <a:prstGeom prst="rect">
            <a:avLst/>
          </a:prstGeom>
          <a:noFill/>
        </p:spPr>
        <p:txBody>
          <a:bodyPr wrap="square">
            <a:spAutoFit/>
          </a:bodyPr>
          <a:lstStyle/>
          <a:p>
            <a:r>
              <a:rPr lang="en-US" sz="2400" b="1">
                <a:solidFill>
                  <a:schemeClr val="accent1">
                    <a:lumMod val="40000"/>
                    <a:lumOff val="60000"/>
                  </a:schemeClr>
                </a:solidFill>
                <a:cs typeface="Calibri"/>
              </a:rPr>
              <a:t>High bed occupancy</a:t>
            </a:r>
          </a:p>
        </p:txBody>
      </p:sp>
      <p:sp>
        <p:nvSpPr>
          <p:cNvPr id="40" name="TextBox 39">
            <a:extLst>
              <a:ext uri="{FF2B5EF4-FFF2-40B4-BE49-F238E27FC236}">
                <a16:creationId xmlns:a16="http://schemas.microsoft.com/office/drawing/2014/main" id="{7FFFB6D4-2699-689E-C1FB-A358AEBAFFE0}"/>
              </a:ext>
            </a:extLst>
          </p:cNvPr>
          <p:cNvSpPr txBox="1"/>
          <p:nvPr/>
        </p:nvSpPr>
        <p:spPr>
          <a:xfrm>
            <a:off x="9324010" y="3362453"/>
            <a:ext cx="3043522" cy="830997"/>
          </a:xfrm>
          <a:prstGeom prst="rect">
            <a:avLst/>
          </a:prstGeom>
          <a:noFill/>
        </p:spPr>
        <p:txBody>
          <a:bodyPr wrap="square">
            <a:spAutoFit/>
          </a:bodyPr>
          <a:lstStyle/>
          <a:p>
            <a:r>
              <a:rPr lang="en-US" sz="2400" b="1">
                <a:solidFill>
                  <a:schemeClr val="accent1">
                    <a:lumMod val="40000"/>
                    <a:lumOff val="60000"/>
                  </a:schemeClr>
                </a:solidFill>
                <a:ea typeface="+mn-lt"/>
                <a:cs typeface="+mn-lt"/>
              </a:rPr>
              <a:t>Lack of real time patient data</a:t>
            </a:r>
          </a:p>
        </p:txBody>
      </p:sp>
      <p:sp>
        <p:nvSpPr>
          <p:cNvPr id="41" name="TextBox 40">
            <a:extLst>
              <a:ext uri="{FF2B5EF4-FFF2-40B4-BE49-F238E27FC236}">
                <a16:creationId xmlns:a16="http://schemas.microsoft.com/office/drawing/2014/main" id="{7A20AB29-EBE1-16F5-4760-4C8A031B13FE}"/>
              </a:ext>
            </a:extLst>
          </p:cNvPr>
          <p:cNvSpPr txBox="1"/>
          <p:nvPr/>
        </p:nvSpPr>
        <p:spPr>
          <a:xfrm>
            <a:off x="3619397" y="3593477"/>
            <a:ext cx="2723482" cy="830997"/>
          </a:xfrm>
          <a:prstGeom prst="rect">
            <a:avLst/>
          </a:prstGeom>
          <a:noFill/>
        </p:spPr>
        <p:txBody>
          <a:bodyPr wrap="square">
            <a:spAutoFit/>
          </a:bodyPr>
          <a:lstStyle/>
          <a:p>
            <a:r>
              <a:rPr lang="en-US" sz="2400" b="1">
                <a:solidFill>
                  <a:schemeClr val="accent1">
                    <a:lumMod val="40000"/>
                    <a:lumOff val="60000"/>
                  </a:schemeClr>
                </a:solidFill>
                <a:cs typeface="Calibri"/>
              </a:rPr>
              <a:t>Delayed emergency response</a:t>
            </a:r>
          </a:p>
        </p:txBody>
      </p:sp>
      <p:sp>
        <p:nvSpPr>
          <p:cNvPr id="42" name="TextBox 41">
            <a:extLst>
              <a:ext uri="{FF2B5EF4-FFF2-40B4-BE49-F238E27FC236}">
                <a16:creationId xmlns:a16="http://schemas.microsoft.com/office/drawing/2014/main" id="{C8922A51-E0E5-4D16-75F6-B9ACB6DC1B9B}"/>
              </a:ext>
            </a:extLst>
          </p:cNvPr>
          <p:cNvSpPr txBox="1"/>
          <p:nvPr/>
        </p:nvSpPr>
        <p:spPr>
          <a:xfrm>
            <a:off x="9324010" y="5198136"/>
            <a:ext cx="2723482" cy="830997"/>
          </a:xfrm>
          <a:prstGeom prst="rect">
            <a:avLst/>
          </a:prstGeom>
          <a:noFill/>
        </p:spPr>
        <p:txBody>
          <a:bodyPr wrap="square">
            <a:spAutoFit/>
          </a:bodyPr>
          <a:lstStyle/>
          <a:p>
            <a:r>
              <a:rPr lang="en-US" sz="2400" b="1">
                <a:solidFill>
                  <a:schemeClr val="accent1">
                    <a:lumMod val="40000"/>
                    <a:lumOff val="60000"/>
                  </a:schemeClr>
                </a:solidFill>
                <a:ea typeface="+mn-lt"/>
                <a:cs typeface="+mn-lt"/>
              </a:rPr>
              <a:t>Disorganized patient data</a:t>
            </a:r>
          </a:p>
        </p:txBody>
      </p:sp>
      <p:sp>
        <p:nvSpPr>
          <p:cNvPr id="43" name="TextBox 42">
            <a:extLst>
              <a:ext uri="{FF2B5EF4-FFF2-40B4-BE49-F238E27FC236}">
                <a16:creationId xmlns:a16="http://schemas.microsoft.com/office/drawing/2014/main" id="{B74DADB5-F2B1-ED4F-0F90-87B38C22768A}"/>
              </a:ext>
            </a:extLst>
          </p:cNvPr>
          <p:cNvSpPr txBox="1"/>
          <p:nvPr/>
        </p:nvSpPr>
        <p:spPr>
          <a:xfrm>
            <a:off x="3699009" y="5241864"/>
            <a:ext cx="2723482" cy="830997"/>
          </a:xfrm>
          <a:prstGeom prst="rect">
            <a:avLst/>
          </a:prstGeom>
          <a:noFill/>
        </p:spPr>
        <p:txBody>
          <a:bodyPr wrap="square">
            <a:spAutoFit/>
          </a:bodyPr>
          <a:lstStyle/>
          <a:p>
            <a:r>
              <a:rPr lang="en-US" sz="2400" b="1">
                <a:solidFill>
                  <a:schemeClr val="accent1">
                    <a:lumMod val="40000"/>
                    <a:lumOff val="60000"/>
                  </a:schemeClr>
                </a:solidFill>
                <a:ea typeface="+mn-lt"/>
                <a:cs typeface="+mn-lt"/>
              </a:rPr>
              <a:t>Low access to remote monitoring</a:t>
            </a:r>
          </a:p>
        </p:txBody>
      </p:sp>
    </p:spTree>
    <p:extLst>
      <p:ext uri="{BB962C8B-B14F-4D97-AF65-F5344CB8AC3E}">
        <p14:creationId xmlns:p14="http://schemas.microsoft.com/office/powerpoint/2010/main" val="3436344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2D5A4D29-1BD5-C340-2AF5-85AE9004A87E}"/>
              </a:ext>
            </a:extLst>
          </p:cNvPr>
          <p:cNvSpPr txBox="1">
            <a:spLocks/>
          </p:cNvSpPr>
          <p:nvPr/>
        </p:nvSpPr>
        <p:spPr>
          <a:xfrm>
            <a:off x="522603" y="504064"/>
            <a:ext cx="9076294" cy="7844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6000" b="1">
                <a:solidFill>
                  <a:schemeClr val="bg1"/>
                </a:solidFill>
              </a:rPr>
              <a:t>Our Solution</a:t>
            </a:r>
          </a:p>
        </p:txBody>
      </p:sp>
      <p:sp>
        <p:nvSpPr>
          <p:cNvPr id="22" name="Rectangle: Rounded Corners 21">
            <a:extLst>
              <a:ext uri="{FF2B5EF4-FFF2-40B4-BE49-F238E27FC236}">
                <a16:creationId xmlns:a16="http://schemas.microsoft.com/office/drawing/2014/main" id="{34BD46FD-7A4C-7029-15C2-3F232D566554}"/>
              </a:ext>
            </a:extLst>
          </p:cNvPr>
          <p:cNvSpPr/>
          <p:nvPr/>
        </p:nvSpPr>
        <p:spPr>
          <a:xfrm>
            <a:off x="1497496" y="1498441"/>
            <a:ext cx="9962984" cy="1512357"/>
          </a:xfrm>
          <a:prstGeom prst="roundRect">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26" name="Rectangle: Rounded Corners 25">
            <a:extLst>
              <a:ext uri="{FF2B5EF4-FFF2-40B4-BE49-F238E27FC236}">
                <a16:creationId xmlns:a16="http://schemas.microsoft.com/office/drawing/2014/main" id="{F7F8DE65-4F35-8050-30EE-C32D78CDCC6C}"/>
              </a:ext>
            </a:extLst>
          </p:cNvPr>
          <p:cNvSpPr/>
          <p:nvPr/>
        </p:nvSpPr>
        <p:spPr>
          <a:xfrm>
            <a:off x="1497494" y="3177949"/>
            <a:ext cx="9962984" cy="1512357"/>
          </a:xfrm>
          <a:prstGeom prst="roundRect">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2" name="Rectangle: Rounded Corners 1">
            <a:extLst>
              <a:ext uri="{FF2B5EF4-FFF2-40B4-BE49-F238E27FC236}">
                <a16:creationId xmlns:a16="http://schemas.microsoft.com/office/drawing/2014/main" id="{96BD61E9-386F-FABC-0DE2-6464A0F62482}"/>
              </a:ext>
            </a:extLst>
          </p:cNvPr>
          <p:cNvSpPr/>
          <p:nvPr/>
        </p:nvSpPr>
        <p:spPr>
          <a:xfrm>
            <a:off x="814467" y="1455649"/>
            <a:ext cx="524004" cy="1512357"/>
          </a:xfrm>
          <a:prstGeom prst="roundRect">
            <a:avLst>
              <a:gd name="adj" fmla="val 34370"/>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3" name="Rectangle: Rounded Corners 2">
            <a:extLst>
              <a:ext uri="{FF2B5EF4-FFF2-40B4-BE49-F238E27FC236}">
                <a16:creationId xmlns:a16="http://schemas.microsoft.com/office/drawing/2014/main" id="{F6CA51EF-612D-6BB7-6402-0F4F9FC20C53}"/>
              </a:ext>
            </a:extLst>
          </p:cNvPr>
          <p:cNvSpPr/>
          <p:nvPr/>
        </p:nvSpPr>
        <p:spPr>
          <a:xfrm>
            <a:off x="814467" y="3135157"/>
            <a:ext cx="524004" cy="1512357"/>
          </a:xfrm>
          <a:prstGeom prst="roundRect">
            <a:avLst>
              <a:gd name="adj" fmla="val 39428"/>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4" name="Rectangle: Rounded Corners 3">
            <a:extLst>
              <a:ext uri="{FF2B5EF4-FFF2-40B4-BE49-F238E27FC236}">
                <a16:creationId xmlns:a16="http://schemas.microsoft.com/office/drawing/2014/main" id="{A739E8CB-DE3A-7345-C8A9-FCE83CF227E2}"/>
              </a:ext>
            </a:extLst>
          </p:cNvPr>
          <p:cNvSpPr/>
          <p:nvPr/>
        </p:nvSpPr>
        <p:spPr>
          <a:xfrm>
            <a:off x="814467" y="4814665"/>
            <a:ext cx="524004" cy="1512357"/>
          </a:xfrm>
          <a:prstGeom prst="roundRect">
            <a:avLst>
              <a:gd name="adj" fmla="val 39428"/>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7" name="TextBox 6">
            <a:extLst>
              <a:ext uri="{FF2B5EF4-FFF2-40B4-BE49-F238E27FC236}">
                <a16:creationId xmlns:a16="http://schemas.microsoft.com/office/drawing/2014/main" id="{5D6B7206-506C-47F8-13EF-C14F8AB666A4}"/>
              </a:ext>
            </a:extLst>
          </p:cNvPr>
          <p:cNvSpPr txBox="1"/>
          <p:nvPr/>
        </p:nvSpPr>
        <p:spPr>
          <a:xfrm>
            <a:off x="1740796" y="1788611"/>
            <a:ext cx="9719684" cy="954107"/>
          </a:xfrm>
          <a:prstGeom prst="rect">
            <a:avLst/>
          </a:prstGeom>
          <a:noFill/>
        </p:spPr>
        <p:txBody>
          <a:bodyPr wrap="square" rtlCol="0">
            <a:spAutoFit/>
          </a:bodyPr>
          <a:lstStyle/>
          <a:p>
            <a:r>
              <a:rPr lang="en-US" sz="2800">
                <a:solidFill>
                  <a:schemeClr val="accent1">
                    <a:lumMod val="20000"/>
                    <a:lumOff val="80000"/>
                  </a:schemeClr>
                </a:solidFill>
              </a:rPr>
              <a:t>SaaS Product to obtain real-time health parameters using the 5G-enabled devices</a:t>
            </a:r>
          </a:p>
        </p:txBody>
      </p:sp>
      <p:sp>
        <p:nvSpPr>
          <p:cNvPr id="8" name="TextBox 7">
            <a:extLst>
              <a:ext uri="{FF2B5EF4-FFF2-40B4-BE49-F238E27FC236}">
                <a16:creationId xmlns:a16="http://schemas.microsoft.com/office/drawing/2014/main" id="{CD658040-18CB-C291-6168-BF21F7758C1D}"/>
              </a:ext>
            </a:extLst>
          </p:cNvPr>
          <p:cNvSpPr txBox="1"/>
          <p:nvPr/>
        </p:nvSpPr>
        <p:spPr>
          <a:xfrm>
            <a:off x="1740796" y="3719328"/>
            <a:ext cx="9719684" cy="954107"/>
          </a:xfrm>
          <a:prstGeom prst="rect">
            <a:avLst/>
          </a:prstGeom>
          <a:noFill/>
        </p:spPr>
        <p:txBody>
          <a:bodyPr wrap="square" rtlCol="0">
            <a:spAutoFit/>
          </a:bodyPr>
          <a:lstStyle/>
          <a:p>
            <a:r>
              <a:rPr lang="en-US" sz="2800">
                <a:solidFill>
                  <a:schemeClr val="accent1">
                    <a:lumMod val="20000"/>
                    <a:lumOff val="80000"/>
                  </a:schemeClr>
                </a:solidFill>
              </a:rPr>
              <a:t>Collect, Store and Analyze patient wise data </a:t>
            </a:r>
          </a:p>
          <a:p>
            <a:endParaRPr lang="en-US" sz="2800">
              <a:solidFill>
                <a:schemeClr val="accent1">
                  <a:lumMod val="20000"/>
                  <a:lumOff val="80000"/>
                </a:schemeClr>
              </a:solidFill>
            </a:endParaRPr>
          </a:p>
        </p:txBody>
      </p:sp>
      <p:sp>
        <p:nvSpPr>
          <p:cNvPr id="13" name="Rectangle: Rounded Corners 12">
            <a:extLst>
              <a:ext uri="{FF2B5EF4-FFF2-40B4-BE49-F238E27FC236}">
                <a16:creationId xmlns:a16="http://schemas.microsoft.com/office/drawing/2014/main" id="{9D7DBD86-A15C-9665-9FE5-B5D52CEA3D38}"/>
              </a:ext>
            </a:extLst>
          </p:cNvPr>
          <p:cNvSpPr/>
          <p:nvPr/>
        </p:nvSpPr>
        <p:spPr>
          <a:xfrm>
            <a:off x="1497495" y="4857457"/>
            <a:ext cx="9962983" cy="1512357"/>
          </a:xfrm>
          <a:prstGeom prst="roundRect">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14" name="TextBox 13">
            <a:extLst>
              <a:ext uri="{FF2B5EF4-FFF2-40B4-BE49-F238E27FC236}">
                <a16:creationId xmlns:a16="http://schemas.microsoft.com/office/drawing/2014/main" id="{3AC13FBB-74BF-72D5-3266-CF8B0D6F077A}"/>
              </a:ext>
            </a:extLst>
          </p:cNvPr>
          <p:cNvSpPr txBox="1"/>
          <p:nvPr/>
        </p:nvSpPr>
        <p:spPr>
          <a:xfrm>
            <a:off x="1679970" y="5309233"/>
            <a:ext cx="9598032" cy="523220"/>
          </a:xfrm>
          <a:prstGeom prst="rect">
            <a:avLst/>
          </a:prstGeom>
          <a:noFill/>
        </p:spPr>
        <p:txBody>
          <a:bodyPr wrap="square" rtlCol="0">
            <a:spAutoFit/>
          </a:bodyPr>
          <a:lstStyle/>
          <a:p>
            <a:r>
              <a:rPr lang="en-US" sz="2800">
                <a:solidFill>
                  <a:schemeClr val="accent1">
                    <a:lumMod val="20000"/>
                    <a:lumOff val="80000"/>
                  </a:schemeClr>
                </a:solidFill>
              </a:rPr>
              <a:t>Detect Anomalies in the patient’s health using Machine Learning</a:t>
            </a:r>
          </a:p>
        </p:txBody>
      </p:sp>
    </p:spTree>
    <p:extLst>
      <p:ext uri="{BB962C8B-B14F-4D97-AF65-F5344CB8AC3E}">
        <p14:creationId xmlns:p14="http://schemas.microsoft.com/office/powerpoint/2010/main" val="36611204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2D5A4D29-1BD5-C340-2AF5-85AE9004A87E}"/>
              </a:ext>
            </a:extLst>
          </p:cNvPr>
          <p:cNvSpPr txBox="1">
            <a:spLocks/>
          </p:cNvSpPr>
          <p:nvPr/>
        </p:nvSpPr>
        <p:spPr>
          <a:xfrm>
            <a:off x="522603" y="504064"/>
            <a:ext cx="9076294" cy="7844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6000" b="1">
                <a:solidFill>
                  <a:schemeClr val="bg1"/>
                </a:solidFill>
              </a:rPr>
              <a:t>Our Solution	</a:t>
            </a:r>
          </a:p>
        </p:txBody>
      </p:sp>
      <p:sp>
        <p:nvSpPr>
          <p:cNvPr id="22" name="Rectangle: Rounded Corners 21">
            <a:extLst>
              <a:ext uri="{FF2B5EF4-FFF2-40B4-BE49-F238E27FC236}">
                <a16:creationId xmlns:a16="http://schemas.microsoft.com/office/drawing/2014/main" id="{34BD46FD-7A4C-7029-15C2-3F232D566554}"/>
              </a:ext>
            </a:extLst>
          </p:cNvPr>
          <p:cNvSpPr/>
          <p:nvPr/>
        </p:nvSpPr>
        <p:spPr>
          <a:xfrm>
            <a:off x="11171582" y="1498441"/>
            <a:ext cx="410818" cy="1512357"/>
          </a:xfrm>
          <a:prstGeom prst="roundRect">
            <a:avLst>
              <a:gd name="adj" fmla="val 33871"/>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26" name="Rectangle: Rounded Corners 25">
            <a:extLst>
              <a:ext uri="{FF2B5EF4-FFF2-40B4-BE49-F238E27FC236}">
                <a16:creationId xmlns:a16="http://schemas.microsoft.com/office/drawing/2014/main" id="{F7F8DE65-4F35-8050-30EE-C32D78CDCC6C}"/>
              </a:ext>
            </a:extLst>
          </p:cNvPr>
          <p:cNvSpPr/>
          <p:nvPr/>
        </p:nvSpPr>
        <p:spPr>
          <a:xfrm>
            <a:off x="11171582" y="3177949"/>
            <a:ext cx="410818" cy="1512357"/>
          </a:xfrm>
          <a:prstGeom prst="roundRect">
            <a:avLst>
              <a:gd name="adj" fmla="val 36022"/>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2" name="Rectangle: Rounded Corners 1">
            <a:extLst>
              <a:ext uri="{FF2B5EF4-FFF2-40B4-BE49-F238E27FC236}">
                <a16:creationId xmlns:a16="http://schemas.microsoft.com/office/drawing/2014/main" id="{96BD61E9-386F-FABC-0DE2-6464A0F62482}"/>
              </a:ext>
            </a:extLst>
          </p:cNvPr>
          <p:cNvSpPr/>
          <p:nvPr/>
        </p:nvSpPr>
        <p:spPr>
          <a:xfrm>
            <a:off x="814467" y="1455649"/>
            <a:ext cx="10158333" cy="1512357"/>
          </a:xfrm>
          <a:prstGeom prst="roundRect">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3" name="Rectangle: Rounded Corners 2">
            <a:extLst>
              <a:ext uri="{FF2B5EF4-FFF2-40B4-BE49-F238E27FC236}">
                <a16:creationId xmlns:a16="http://schemas.microsoft.com/office/drawing/2014/main" id="{F6CA51EF-612D-6BB7-6402-0F4F9FC20C53}"/>
              </a:ext>
            </a:extLst>
          </p:cNvPr>
          <p:cNvSpPr/>
          <p:nvPr/>
        </p:nvSpPr>
        <p:spPr>
          <a:xfrm>
            <a:off x="814467" y="3133816"/>
            <a:ext cx="10158333" cy="1512357"/>
          </a:xfrm>
          <a:prstGeom prst="roundRect">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5" name="TextBox 4">
            <a:extLst>
              <a:ext uri="{FF2B5EF4-FFF2-40B4-BE49-F238E27FC236}">
                <a16:creationId xmlns:a16="http://schemas.microsoft.com/office/drawing/2014/main" id="{0483E8D8-F86B-C041-6D41-6F442A1402B5}"/>
              </a:ext>
            </a:extLst>
          </p:cNvPr>
          <p:cNvSpPr txBox="1"/>
          <p:nvPr/>
        </p:nvSpPr>
        <p:spPr>
          <a:xfrm>
            <a:off x="1104254" y="1777565"/>
            <a:ext cx="8494643" cy="954107"/>
          </a:xfrm>
          <a:prstGeom prst="rect">
            <a:avLst/>
          </a:prstGeom>
          <a:noFill/>
        </p:spPr>
        <p:txBody>
          <a:bodyPr wrap="square" rtlCol="0">
            <a:spAutoFit/>
          </a:bodyPr>
          <a:lstStyle/>
          <a:p>
            <a:r>
              <a:rPr lang="en-US" sz="2800">
                <a:solidFill>
                  <a:schemeClr val="accent1">
                    <a:lumMod val="20000"/>
                    <a:lumOff val="80000"/>
                  </a:schemeClr>
                </a:solidFill>
              </a:rPr>
              <a:t>Real-time dashboard displaying patient information to the healthcare providers</a:t>
            </a:r>
          </a:p>
        </p:txBody>
      </p:sp>
      <p:sp>
        <p:nvSpPr>
          <p:cNvPr id="6" name="TextBox 5">
            <a:extLst>
              <a:ext uri="{FF2B5EF4-FFF2-40B4-BE49-F238E27FC236}">
                <a16:creationId xmlns:a16="http://schemas.microsoft.com/office/drawing/2014/main" id="{CFAF126A-E224-1409-60B2-2F9326BCB948}"/>
              </a:ext>
            </a:extLst>
          </p:cNvPr>
          <p:cNvSpPr txBox="1"/>
          <p:nvPr/>
        </p:nvSpPr>
        <p:spPr>
          <a:xfrm>
            <a:off x="1104254" y="3412940"/>
            <a:ext cx="8494643" cy="523220"/>
          </a:xfrm>
          <a:prstGeom prst="rect">
            <a:avLst/>
          </a:prstGeom>
          <a:noFill/>
        </p:spPr>
        <p:txBody>
          <a:bodyPr wrap="square" rtlCol="0">
            <a:spAutoFit/>
          </a:bodyPr>
          <a:lstStyle/>
          <a:p>
            <a:r>
              <a:rPr lang="en-US" sz="2800">
                <a:solidFill>
                  <a:schemeClr val="accent1">
                    <a:lumMod val="20000"/>
                    <a:lumOff val="80000"/>
                  </a:schemeClr>
                </a:solidFill>
              </a:rPr>
              <a:t>Critical Alerts to nearest emergency responders</a:t>
            </a:r>
          </a:p>
        </p:txBody>
      </p:sp>
    </p:spTree>
    <p:extLst>
      <p:ext uri="{BB962C8B-B14F-4D97-AF65-F5344CB8AC3E}">
        <p14:creationId xmlns:p14="http://schemas.microsoft.com/office/powerpoint/2010/main" val="19358232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3F473180-F164-D5F4-F03E-6F1D1F407560}"/>
              </a:ext>
            </a:extLst>
          </p:cNvPr>
          <p:cNvSpPr/>
          <p:nvPr/>
        </p:nvSpPr>
        <p:spPr>
          <a:xfrm>
            <a:off x="6096000" y="1155240"/>
            <a:ext cx="4764297" cy="2395915"/>
          </a:xfrm>
          <a:prstGeom prst="roundRect">
            <a:avLst/>
          </a:prstGeom>
          <a:solidFill>
            <a:schemeClr val="accent1">
              <a:lumMod val="75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9" name="Rectangle: Rounded Corners 8">
            <a:extLst>
              <a:ext uri="{FF2B5EF4-FFF2-40B4-BE49-F238E27FC236}">
                <a16:creationId xmlns:a16="http://schemas.microsoft.com/office/drawing/2014/main" id="{17FC83B5-DD71-8C2C-9E65-87FDB09F7C8D}"/>
              </a:ext>
            </a:extLst>
          </p:cNvPr>
          <p:cNvSpPr/>
          <p:nvPr/>
        </p:nvSpPr>
        <p:spPr>
          <a:xfrm>
            <a:off x="6095999" y="3563435"/>
            <a:ext cx="4764297" cy="2395915"/>
          </a:xfrm>
          <a:prstGeom prst="roundRect">
            <a:avLst/>
          </a:prstGeom>
          <a:solidFill>
            <a:schemeClr val="accent1">
              <a:lumMod val="75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10" name="Subtitle 2">
            <a:extLst>
              <a:ext uri="{FF2B5EF4-FFF2-40B4-BE49-F238E27FC236}">
                <a16:creationId xmlns:a16="http://schemas.microsoft.com/office/drawing/2014/main" id="{2D5A4D29-1BD5-C340-2AF5-85AE9004A87E}"/>
              </a:ext>
            </a:extLst>
          </p:cNvPr>
          <p:cNvSpPr txBox="1">
            <a:spLocks/>
          </p:cNvSpPr>
          <p:nvPr/>
        </p:nvSpPr>
        <p:spPr>
          <a:xfrm>
            <a:off x="988016" y="185916"/>
            <a:ext cx="9076294" cy="7844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6000" b="1">
                <a:solidFill>
                  <a:schemeClr val="bg1"/>
                </a:solidFill>
              </a:rPr>
              <a:t>The Advantage</a:t>
            </a:r>
          </a:p>
          <a:p>
            <a:pPr algn="l"/>
            <a:endParaRPr lang="en-US" sz="6000" b="1">
              <a:solidFill>
                <a:schemeClr val="bg1"/>
              </a:solidFill>
            </a:endParaRPr>
          </a:p>
        </p:txBody>
      </p:sp>
      <p:sp>
        <p:nvSpPr>
          <p:cNvPr id="2" name="Rectangle: Rounded Corners 1">
            <a:extLst>
              <a:ext uri="{FF2B5EF4-FFF2-40B4-BE49-F238E27FC236}">
                <a16:creationId xmlns:a16="http://schemas.microsoft.com/office/drawing/2014/main" id="{96BD61E9-386F-FABC-0DE2-6464A0F62482}"/>
              </a:ext>
            </a:extLst>
          </p:cNvPr>
          <p:cNvSpPr/>
          <p:nvPr/>
        </p:nvSpPr>
        <p:spPr>
          <a:xfrm>
            <a:off x="1331701" y="1119728"/>
            <a:ext cx="4764297" cy="2395915"/>
          </a:xfrm>
          <a:prstGeom prst="roundRect">
            <a:avLst/>
          </a:prstGeom>
          <a:solidFill>
            <a:schemeClr val="accent1">
              <a:lumMod val="75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pic>
        <p:nvPicPr>
          <p:cNvPr id="7" name="Picture 6">
            <a:extLst>
              <a:ext uri="{FF2B5EF4-FFF2-40B4-BE49-F238E27FC236}">
                <a16:creationId xmlns:a16="http://schemas.microsoft.com/office/drawing/2014/main" id="{AF8C7750-C80C-3941-C069-FA0C93D06DBB}"/>
              </a:ext>
            </a:extLst>
          </p:cNvPr>
          <p:cNvPicPr>
            <a:picLocks noChangeAspect="1"/>
          </p:cNvPicPr>
          <p:nvPr/>
        </p:nvPicPr>
        <p:blipFill>
          <a:blip r:embed="rId3"/>
          <a:stretch>
            <a:fillRect/>
          </a:stretch>
        </p:blipFill>
        <p:spPr>
          <a:xfrm>
            <a:off x="9768502" y="7451506"/>
            <a:ext cx="2183587" cy="369333"/>
          </a:xfrm>
          <a:prstGeom prst="rect">
            <a:avLst/>
          </a:prstGeom>
        </p:spPr>
      </p:pic>
      <p:sp>
        <p:nvSpPr>
          <p:cNvPr id="4" name="Rectangle: Rounded Corners 3">
            <a:extLst>
              <a:ext uri="{FF2B5EF4-FFF2-40B4-BE49-F238E27FC236}">
                <a16:creationId xmlns:a16="http://schemas.microsoft.com/office/drawing/2014/main" id="{5B3AE689-769D-F5C4-E909-D1B66525D01C}"/>
              </a:ext>
            </a:extLst>
          </p:cNvPr>
          <p:cNvSpPr/>
          <p:nvPr/>
        </p:nvSpPr>
        <p:spPr>
          <a:xfrm>
            <a:off x="1331702" y="3529521"/>
            <a:ext cx="4764297" cy="2395915"/>
          </a:xfrm>
          <a:prstGeom prst="roundRect">
            <a:avLst/>
          </a:prstGeom>
          <a:solidFill>
            <a:schemeClr val="accent1">
              <a:lumMod val="75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3" name="Rectangle: Rounded Corners 2">
            <a:extLst>
              <a:ext uri="{FF2B5EF4-FFF2-40B4-BE49-F238E27FC236}">
                <a16:creationId xmlns:a16="http://schemas.microsoft.com/office/drawing/2014/main" id="{F6CA51EF-612D-6BB7-6402-0F4F9FC20C53}"/>
              </a:ext>
            </a:extLst>
          </p:cNvPr>
          <p:cNvSpPr/>
          <p:nvPr/>
        </p:nvSpPr>
        <p:spPr>
          <a:xfrm>
            <a:off x="4708436" y="2770843"/>
            <a:ext cx="2835564" cy="1512357"/>
          </a:xfrm>
          <a:prstGeom prst="roundRect">
            <a:avLst/>
          </a:prstGeom>
          <a:solidFill>
            <a:schemeClr val="accent1">
              <a:lumMod val="75000"/>
            </a:schemeClr>
          </a:solidFill>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a:p>
            <a:pPr algn="ctr"/>
            <a:endParaRPr lang="en-IN"/>
          </a:p>
        </p:txBody>
      </p:sp>
      <p:sp>
        <p:nvSpPr>
          <p:cNvPr id="12" name="TextBox 11">
            <a:extLst>
              <a:ext uri="{FF2B5EF4-FFF2-40B4-BE49-F238E27FC236}">
                <a16:creationId xmlns:a16="http://schemas.microsoft.com/office/drawing/2014/main" id="{63040B6C-CF2B-49DB-6A36-DE4DA2F2DF0C}"/>
              </a:ext>
            </a:extLst>
          </p:cNvPr>
          <p:cNvSpPr txBox="1"/>
          <p:nvPr/>
        </p:nvSpPr>
        <p:spPr>
          <a:xfrm>
            <a:off x="4830247" y="3107272"/>
            <a:ext cx="2713753" cy="830997"/>
          </a:xfrm>
          <a:prstGeom prst="rect">
            <a:avLst/>
          </a:prstGeom>
          <a:noFill/>
        </p:spPr>
        <p:txBody>
          <a:bodyPr wrap="square">
            <a:spAutoFit/>
          </a:bodyPr>
          <a:lstStyle/>
          <a:p>
            <a:pPr lvl="0" algn="ctr"/>
            <a:r>
              <a:rPr lang="en-US" sz="2400" b="1">
                <a:solidFill>
                  <a:schemeClr val="accent1">
                    <a:lumMod val="20000"/>
                    <a:lumOff val="80000"/>
                  </a:schemeClr>
                </a:solidFill>
              </a:rPr>
              <a:t>Remote healthcare</a:t>
            </a:r>
          </a:p>
          <a:p>
            <a:pPr lvl="0" algn="ctr"/>
            <a:r>
              <a:rPr lang="en-US" sz="2400" b="1">
                <a:solidFill>
                  <a:schemeClr val="accent1">
                    <a:lumMod val="20000"/>
                    <a:lumOff val="80000"/>
                  </a:schemeClr>
                </a:solidFill>
              </a:rPr>
              <a:t>Advantages</a:t>
            </a:r>
          </a:p>
        </p:txBody>
      </p:sp>
      <p:sp>
        <p:nvSpPr>
          <p:cNvPr id="13" name="TextBox 12">
            <a:extLst>
              <a:ext uri="{FF2B5EF4-FFF2-40B4-BE49-F238E27FC236}">
                <a16:creationId xmlns:a16="http://schemas.microsoft.com/office/drawing/2014/main" id="{E80EEF01-0EEF-C67B-2448-4E6B0003D979}"/>
              </a:ext>
            </a:extLst>
          </p:cNvPr>
          <p:cNvSpPr txBox="1"/>
          <p:nvPr/>
        </p:nvSpPr>
        <p:spPr>
          <a:xfrm>
            <a:off x="2131660" y="1594977"/>
            <a:ext cx="3164378" cy="1200329"/>
          </a:xfrm>
          <a:prstGeom prst="rect">
            <a:avLst/>
          </a:prstGeom>
          <a:noFill/>
        </p:spPr>
        <p:txBody>
          <a:bodyPr wrap="square">
            <a:spAutoFit/>
          </a:bodyPr>
          <a:lstStyle/>
          <a:p>
            <a:pPr lvl="0" algn="ctr"/>
            <a:r>
              <a:rPr lang="en-US" sz="2400" b="1">
                <a:solidFill>
                  <a:schemeClr val="accent1">
                    <a:lumMod val="20000"/>
                    <a:lumOff val="80000"/>
                  </a:schemeClr>
                </a:solidFill>
              </a:rPr>
              <a:t>Patients</a:t>
            </a:r>
          </a:p>
          <a:p>
            <a:pPr lvl="0" algn="ctr"/>
            <a:r>
              <a:rPr lang="en-US" sz="2400">
                <a:solidFill>
                  <a:schemeClr val="accent1">
                    <a:lumMod val="20000"/>
                    <a:lumOff val="80000"/>
                  </a:schemeClr>
                </a:solidFill>
              </a:rPr>
              <a:t>Fewer days in hospital</a:t>
            </a:r>
          </a:p>
          <a:p>
            <a:pPr lvl="0" algn="ctr"/>
            <a:r>
              <a:rPr lang="en-US" sz="2400">
                <a:solidFill>
                  <a:schemeClr val="accent1">
                    <a:lumMod val="20000"/>
                    <a:lumOff val="80000"/>
                  </a:schemeClr>
                </a:solidFill>
              </a:rPr>
              <a:t>Increased selfcare</a:t>
            </a:r>
          </a:p>
        </p:txBody>
      </p:sp>
      <p:sp>
        <p:nvSpPr>
          <p:cNvPr id="15" name="TextBox 14">
            <a:extLst>
              <a:ext uri="{FF2B5EF4-FFF2-40B4-BE49-F238E27FC236}">
                <a16:creationId xmlns:a16="http://schemas.microsoft.com/office/drawing/2014/main" id="{127AFF0A-05D0-4851-C53D-F4E24C1F4316}"/>
              </a:ext>
            </a:extLst>
          </p:cNvPr>
          <p:cNvSpPr txBox="1"/>
          <p:nvPr/>
        </p:nvSpPr>
        <p:spPr>
          <a:xfrm>
            <a:off x="6895956" y="1570514"/>
            <a:ext cx="3344859" cy="1200329"/>
          </a:xfrm>
          <a:prstGeom prst="rect">
            <a:avLst/>
          </a:prstGeom>
          <a:noFill/>
        </p:spPr>
        <p:txBody>
          <a:bodyPr wrap="square">
            <a:spAutoFit/>
          </a:bodyPr>
          <a:lstStyle/>
          <a:p>
            <a:pPr lvl="0" algn="ctr"/>
            <a:r>
              <a:rPr lang="en-US" sz="2400" b="1">
                <a:solidFill>
                  <a:schemeClr val="accent1">
                    <a:lumMod val="20000"/>
                    <a:lumOff val="80000"/>
                  </a:schemeClr>
                </a:solidFill>
              </a:rPr>
              <a:t>Healthcare professionals</a:t>
            </a:r>
          </a:p>
          <a:p>
            <a:pPr lvl="0" algn="ctr"/>
            <a:r>
              <a:rPr lang="en-US" sz="2400">
                <a:solidFill>
                  <a:schemeClr val="accent1">
                    <a:lumMod val="20000"/>
                    <a:lumOff val="80000"/>
                  </a:schemeClr>
                </a:solidFill>
              </a:rPr>
              <a:t>Treat more patients</a:t>
            </a:r>
          </a:p>
          <a:p>
            <a:pPr lvl="0" algn="ctr"/>
            <a:r>
              <a:rPr lang="en-US" sz="2400">
                <a:solidFill>
                  <a:schemeClr val="accent1">
                    <a:lumMod val="20000"/>
                    <a:lumOff val="80000"/>
                  </a:schemeClr>
                </a:solidFill>
              </a:rPr>
              <a:t>Higher quality of care</a:t>
            </a:r>
          </a:p>
        </p:txBody>
      </p:sp>
      <p:sp>
        <p:nvSpPr>
          <p:cNvPr id="16" name="TextBox 15">
            <a:extLst>
              <a:ext uri="{FF2B5EF4-FFF2-40B4-BE49-F238E27FC236}">
                <a16:creationId xmlns:a16="http://schemas.microsoft.com/office/drawing/2014/main" id="{C5BEE36A-B55E-5228-07CD-6468C717D7A4}"/>
              </a:ext>
            </a:extLst>
          </p:cNvPr>
          <p:cNvSpPr txBox="1"/>
          <p:nvPr/>
        </p:nvSpPr>
        <p:spPr>
          <a:xfrm>
            <a:off x="1958560" y="4195072"/>
            <a:ext cx="3567603" cy="1200329"/>
          </a:xfrm>
          <a:prstGeom prst="rect">
            <a:avLst/>
          </a:prstGeom>
          <a:noFill/>
        </p:spPr>
        <p:txBody>
          <a:bodyPr wrap="square">
            <a:spAutoFit/>
          </a:bodyPr>
          <a:lstStyle/>
          <a:p>
            <a:pPr lvl="0" algn="ctr"/>
            <a:r>
              <a:rPr lang="en-US" sz="2400" b="1">
                <a:solidFill>
                  <a:schemeClr val="accent1">
                    <a:lumMod val="20000"/>
                    <a:lumOff val="80000"/>
                  </a:schemeClr>
                </a:solidFill>
              </a:rPr>
              <a:t>Hospitals</a:t>
            </a:r>
          </a:p>
          <a:p>
            <a:pPr lvl="0" algn="ctr"/>
            <a:r>
              <a:rPr lang="en-US" sz="2400">
                <a:solidFill>
                  <a:schemeClr val="accent1">
                    <a:lumMod val="20000"/>
                    <a:lumOff val="80000"/>
                  </a:schemeClr>
                </a:solidFill>
              </a:rPr>
              <a:t>Higher patient throughput</a:t>
            </a:r>
          </a:p>
          <a:p>
            <a:pPr lvl="0" algn="ctr"/>
            <a:r>
              <a:rPr lang="en-US" sz="2400">
                <a:solidFill>
                  <a:schemeClr val="accent1">
                    <a:lumMod val="20000"/>
                    <a:lumOff val="80000"/>
                  </a:schemeClr>
                </a:solidFill>
              </a:rPr>
              <a:t>Decreased wait-time</a:t>
            </a:r>
          </a:p>
        </p:txBody>
      </p:sp>
      <p:sp>
        <p:nvSpPr>
          <p:cNvPr id="17" name="TextBox 16">
            <a:extLst>
              <a:ext uri="{FF2B5EF4-FFF2-40B4-BE49-F238E27FC236}">
                <a16:creationId xmlns:a16="http://schemas.microsoft.com/office/drawing/2014/main" id="{369A55D2-0254-85DE-9A93-74BA6A8199EE}"/>
              </a:ext>
            </a:extLst>
          </p:cNvPr>
          <p:cNvSpPr txBox="1"/>
          <p:nvPr/>
        </p:nvSpPr>
        <p:spPr>
          <a:xfrm>
            <a:off x="7165222" y="3976562"/>
            <a:ext cx="3289060" cy="1569660"/>
          </a:xfrm>
          <a:prstGeom prst="rect">
            <a:avLst/>
          </a:prstGeom>
          <a:noFill/>
        </p:spPr>
        <p:txBody>
          <a:bodyPr wrap="square">
            <a:spAutoFit/>
          </a:bodyPr>
          <a:lstStyle/>
          <a:p>
            <a:pPr lvl="0" algn="ctr"/>
            <a:r>
              <a:rPr lang="en-US" sz="2400" b="1">
                <a:solidFill>
                  <a:schemeClr val="accent1">
                    <a:lumMod val="20000"/>
                    <a:lumOff val="80000"/>
                  </a:schemeClr>
                </a:solidFill>
              </a:rPr>
              <a:t>Government</a:t>
            </a:r>
          </a:p>
          <a:p>
            <a:pPr lvl="0" algn="ctr"/>
            <a:r>
              <a:rPr lang="en-US" sz="2400">
                <a:solidFill>
                  <a:schemeClr val="accent1">
                    <a:lumMod val="20000"/>
                    <a:lumOff val="80000"/>
                  </a:schemeClr>
                </a:solidFill>
              </a:rPr>
              <a:t>Healthier population</a:t>
            </a:r>
          </a:p>
          <a:p>
            <a:pPr lvl="0" algn="ctr"/>
            <a:r>
              <a:rPr lang="en-US" sz="2400">
                <a:solidFill>
                  <a:schemeClr val="accent1">
                    <a:lumMod val="20000"/>
                    <a:lumOff val="80000"/>
                  </a:schemeClr>
                </a:solidFill>
              </a:rPr>
              <a:t>Increased insights for epidemiology</a:t>
            </a:r>
          </a:p>
        </p:txBody>
      </p:sp>
    </p:spTree>
    <p:extLst>
      <p:ext uri="{BB962C8B-B14F-4D97-AF65-F5344CB8AC3E}">
        <p14:creationId xmlns:p14="http://schemas.microsoft.com/office/powerpoint/2010/main" val="10882100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2D5A4D29-1BD5-C340-2AF5-85AE9004A87E}"/>
              </a:ext>
            </a:extLst>
          </p:cNvPr>
          <p:cNvSpPr txBox="1">
            <a:spLocks/>
          </p:cNvSpPr>
          <p:nvPr/>
        </p:nvSpPr>
        <p:spPr>
          <a:xfrm>
            <a:off x="522603" y="504064"/>
            <a:ext cx="9076294" cy="7844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6000" b="1">
                <a:solidFill>
                  <a:schemeClr val="bg1"/>
                </a:solidFill>
              </a:rPr>
              <a:t>Business Model: </a:t>
            </a:r>
          </a:p>
        </p:txBody>
      </p:sp>
      <p:sp>
        <p:nvSpPr>
          <p:cNvPr id="2" name="Rectangle: Rounded Corners 1">
            <a:extLst>
              <a:ext uri="{FF2B5EF4-FFF2-40B4-BE49-F238E27FC236}">
                <a16:creationId xmlns:a16="http://schemas.microsoft.com/office/drawing/2014/main" id="{96BD61E9-386F-FABC-0DE2-6464A0F62482}"/>
              </a:ext>
            </a:extLst>
          </p:cNvPr>
          <p:cNvSpPr/>
          <p:nvPr/>
        </p:nvSpPr>
        <p:spPr>
          <a:xfrm>
            <a:off x="814467" y="1615440"/>
            <a:ext cx="10595655" cy="4957638"/>
          </a:xfrm>
          <a:prstGeom prst="roundRect">
            <a:avLst>
              <a:gd name="adj" fmla="val 5273"/>
            </a:avLst>
          </a:prstGeom>
          <a:solidFill>
            <a:schemeClr val="accent1">
              <a:lumMod val="75000"/>
            </a:schemeClr>
          </a:solidFill>
          <a:ln>
            <a:solidFill>
              <a:schemeClr val="accent1">
                <a:lumMod val="75000"/>
              </a:schemeClr>
            </a:solidFill>
          </a:ln>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 name="Content Placeholder 2">
            <a:extLst>
              <a:ext uri="{FF2B5EF4-FFF2-40B4-BE49-F238E27FC236}">
                <a16:creationId xmlns:a16="http://schemas.microsoft.com/office/drawing/2014/main" id="{5800EE25-6FFF-3BF3-9237-2CAE40E84812}"/>
              </a:ext>
            </a:extLst>
          </p:cNvPr>
          <p:cNvSpPr txBox="1">
            <a:spLocks/>
          </p:cNvSpPr>
          <p:nvPr/>
        </p:nvSpPr>
        <p:spPr>
          <a:xfrm>
            <a:off x="1302654" y="5350703"/>
            <a:ext cx="7516192" cy="1222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000">
              <a:solidFill>
                <a:srgbClr val="FF0000"/>
              </a:solidFill>
            </a:endParaRPr>
          </a:p>
        </p:txBody>
      </p:sp>
      <p:sp>
        <p:nvSpPr>
          <p:cNvPr id="12" name="TextBox 11">
            <a:extLst>
              <a:ext uri="{FF2B5EF4-FFF2-40B4-BE49-F238E27FC236}">
                <a16:creationId xmlns:a16="http://schemas.microsoft.com/office/drawing/2014/main" id="{089C56BE-72CA-5658-072E-BF903710F9CB}"/>
              </a:ext>
            </a:extLst>
          </p:cNvPr>
          <p:cNvSpPr txBox="1"/>
          <p:nvPr/>
        </p:nvSpPr>
        <p:spPr>
          <a:xfrm>
            <a:off x="3015596" y="3864951"/>
            <a:ext cx="6094520"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7DDE07A3-1A36-8EC5-4BF4-CD099481415E}"/>
              </a:ext>
            </a:extLst>
          </p:cNvPr>
          <p:cNvSpPr txBox="1"/>
          <p:nvPr/>
        </p:nvSpPr>
        <p:spPr>
          <a:xfrm>
            <a:off x="3015596" y="3864951"/>
            <a:ext cx="6094520" cy="369332"/>
          </a:xfrm>
          <a:prstGeom prst="rect">
            <a:avLst/>
          </a:prstGeom>
          <a:noFill/>
        </p:spPr>
        <p:txBody>
          <a:bodyPr wrap="square">
            <a:spAutoFit/>
          </a:bodyPr>
          <a:lstStyle/>
          <a:p>
            <a:endParaRPr lang="en-US"/>
          </a:p>
        </p:txBody>
      </p:sp>
      <p:pic>
        <p:nvPicPr>
          <p:cNvPr id="17" name="Picture 2">
            <a:extLst>
              <a:ext uri="{FF2B5EF4-FFF2-40B4-BE49-F238E27FC236}">
                <a16:creationId xmlns:a16="http://schemas.microsoft.com/office/drawing/2014/main" id="{3DDB0CBA-7247-3FA6-29DB-858A34D905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638388" y="1904088"/>
            <a:ext cx="1401948" cy="1039194"/>
          </a:xfrm>
          <a:prstGeom prst="rect">
            <a:avLst/>
          </a:prstGeom>
        </p:spPr>
      </p:pic>
      <p:pic>
        <p:nvPicPr>
          <p:cNvPr id="18" name="Picture 2">
            <a:extLst>
              <a:ext uri="{FF2B5EF4-FFF2-40B4-BE49-F238E27FC236}">
                <a16:creationId xmlns:a16="http://schemas.microsoft.com/office/drawing/2014/main" id="{C7E7320C-D459-DFEE-D1B0-AE8FD1BA4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55071" y="-1812669"/>
            <a:ext cx="1602024" cy="1602024"/>
          </a:xfrm>
          <a:prstGeom prst="rect">
            <a:avLst/>
          </a:prstGeom>
        </p:spPr>
      </p:pic>
      <p:pic>
        <p:nvPicPr>
          <p:cNvPr id="19" name="Picture 3">
            <a:extLst>
              <a:ext uri="{FF2B5EF4-FFF2-40B4-BE49-F238E27FC236}">
                <a16:creationId xmlns:a16="http://schemas.microsoft.com/office/drawing/2014/main" id="{E4FEFE13-D8C5-90E7-D98A-08F54C65B8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067807" y="7305433"/>
            <a:ext cx="1851914" cy="1604220"/>
          </a:xfrm>
          <a:prstGeom prst="rect">
            <a:avLst/>
          </a:prstGeom>
        </p:spPr>
      </p:pic>
      <p:pic>
        <p:nvPicPr>
          <p:cNvPr id="20" name="Picture 4">
            <a:extLst>
              <a:ext uri="{FF2B5EF4-FFF2-40B4-BE49-F238E27FC236}">
                <a16:creationId xmlns:a16="http://schemas.microsoft.com/office/drawing/2014/main" id="{67B6B3F0-2596-F4B8-286F-E976C28212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4721551" y="-1796334"/>
            <a:ext cx="1851915" cy="1604220"/>
          </a:xfrm>
          <a:prstGeom prst="rect">
            <a:avLst/>
          </a:prstGeom>
        </p:spPr>
      </p:pic>
      <p:pic>
        <p:nvPicPr>
          <p:cNvPr id="21" name="Picture 5">
            <a:extLst>
              <a:ext uri="{FF2B5EF4-FFF2-40B4-BE49-F238E27FC236}">
                <a16:creationId xmlns:a16="http://schemas.microsoft.com/office/drawing/2014/main" id="{5593AF3F-B7FE-06F6-A37C-70D44B2ED85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7537452" y="7280673"/>
            <a:ext cx="1616343" cy="1604220"/>
          </a:xfrm>
          <a:prstGeom prst="rect">
            <a:avLst/>
          </a:prstGeom>
        </p:spPr>
      </p:pic>
      <p:pic>
        <p:nvPicPr>
          <p:cNvPr id="23" name="Picture 6">
            <a:extLst>
              <a:ext uri="{FF2B5EF4-FFF2-40B4-BE49-F238E27FC236}">
                <a16:creationId xmlns:a16="http://schemas.microsoft.com/office/drawing/2014/main" id="{5051F758-34E7-5674-9C6D-B8F33E2E1CB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8882674" y="-1910695"/>
            <a:ext cx="1376652" cy="1694341"/>
          </a:xfrm>
          <a:prstGeom prst="rect">
            <a:avLst/>
          </a:prstGeom>
        </p:spPr>
      </p:pic>
      <p:sp>
        <p:nvSpPr>
          <p:cNvPr id="4" name="Rectangle: Rounded Corners 3">
            <a:extLst>
              <a:ext uri="{FF2B5EF4-FFF2-40B4-BE49-F238E27FC236}">
                <a16:creationId xmlns:a16="http://schemas.microsoft.com/office/drawing/2014/main" id="{2DDAAE28-A8D9-CD5B-672C-AA4F9ED16399}"/>
              </a:ext>
            </a:extLst>
          </p:cNvPr>
          <p:cNvSpPr/>
          <p:nvPr/>
        </p:nvSpPr>
        <p:spPr>
          <a:xfrm>
            <a:off x="1869388" y="3118303"/>
            <a:ext cx="2266626" cy="1869493"/>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 name="Shape 4">
            <a:extLst>
              <a:ext uri="{FF2B5EF4-FFF2-40B4-BE49-F238E27FC236}">
                <a16:creationId xmlns:a16="http://schemas.microsoft.com/office/drawing/2014/main" id="{4A5FC736-D532-CE61-E403-3BA184DB9782}"/>
              </a:ext>
            </a:extLst>
          </p:cNvPr>
          <p:cNvSpPr/>
          <p:nvPr/>
        </p:nvSpPr>
        <p:spPr>
          <a:xfrm>
            <a:off x="3170193" y="3660602"/>
            <a:ext cx="2356306" cy="2356306"/>
          </a:xfrm>
          <a:prstGeom prst="leftCircularArrow">
            <a:avLst>
              <a:gd name="adj1" fmla="val 2550"/>
              <a:gd name="adj2" fmla="val 309429"/>
              <a:gd name="adj3" fmla="val 2084940"/>
              <a:gd name="adj4" fmla="val 9024489"/>
              <a:gd name="adj5" fmla="val 2975"/>
            </a:avLst>
          </a:prstGeom>
          <a:solidFill>
            <a:schemeClr val="bg1">
              <a:lumMod val="8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F9DB918A-3A62-588F-D0F4-5A45360E101F}"/>
              </a:ext>
            </a:extLst>
          </p:cNvPr>
          <p:cNvSpPr/>
          <p:nvPr/>
        </p:nvSpPr>
        <p:spPr>
          <a:xfrm>
            <a:off x="2373083" y="4587191"/>
            <a:ext cx="2014779" cy="801211"/>
          </a:xfrm>
          <a:custGeom>
            <a:avLst/>
            <a:gdLst>
              <a:gd name="connsiteX0" fmla="*/ 0 w 2014779"/>
              <a:gd name="connsiteY0" fmla="*/ 80121 h 801211"/>
              <a:gd name="connsiteX1" fmla="*/ 80121 w 2014779"/>
              <a:gd name="connsiteY1" fmla="*/ 0 h 801211"/>
              <a:gd name="connsiteX2" fmla="*/ 1934658 w 2014779"/>
              <a:gd name="connsiteY2" fmla="*/ 0 h 801211"/>
              <a:gd name="connsiteX3" fmla="*/ 2014779 w 2014779"/>
              <a:gd name="connsiteY3" fmla="*/ 80121 h 801211"/>
              <a:gd name="connsiteX4" fmla="*/ 2014779 w 2014779"/>
              <a:gd name="connsiteY4" fmla="*/ 721090 h 801211"/>
              <a:gd name="connsiteX5" fmla="*/ 1934658 w 2014779"/>
              <a:gd name="connsiteY5" fmla="*/ 801211 h 801211"/>
              <a:gd name="connsiteX6" fmla="*/ 80121 w 2014779"/>
              <a:gd name="connsiteY6" fmla="*/ 801211 h 801211"/>
              <a:gd name="connsiteX7" fmla="*/ 0 w 2014779"/>
              <a:gd name="connsiteY7" fmla="*/ 721090 h 801211"/>
              <a:gd name="connsiteX8" fmla="*/ 0 w 2014779"/>
              <a:gd name="connsiteY8" fmla="*/ 80121 h 80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4779" h="801211">
                <a:moveTo>
                  <a:pt x="0" y="80121"/>
                </a:moveTo>
                <a:cubicBezTo>
                  <a:pt x="0" y="35871"/>
                  <a:pt x="35871" y="0"/>
                  <a:pt x="80121" y="0"/>
                </a:cubicBezTo>
                <a:lnTo>
                  <a:pt x="1934658" y="0"/>
                </a:lnTo>
                <a:cubicBezTo>
                  <a:pt x="1978908" y="0"/>
                  <a:pt x="2014779" y="35871"/>
                  <a:pt x="2014779" y="80121"/>
                </a:cubicBezTo>
                <a:lnTo>
                  <a:pt x="2014779" y="721090"/>
                </a:lnTo>
                <a:cubicBezTo>
                  <a:pt x="2014779" y="765340"/>
                  <a:pt x="1978908" y="801211"/>
                  <a:pt x="1934658" y="801211"/>
                </a:cubicBezTo>
                <a:lnTo>
                  <a:pt x="80121" y="801211"/>
                </a:lnTo>
                <a:cubicBezTo>
                  <a:pt x="35871" y="801211"/>
                  <a:pt x="0" y="765340"/>
                  <a:pt x="0" y="721090"/>
                </a:cubicBezTo>
                <a:lnTo>
                  <a:pt x="0" y="80121"/>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192" tIns="80617" rIns="109192" bIns="80617" numCol="1" spcCol="1270" anchor="ctr" anchorCtr="0">
            <a:noAutofit/>
          </a:bodyPr>
          <a:lstStyle/>
          <a:p>
            <a:pPr marL="0" lvl="0" indent="0" algn="ctr" defTabSz="2000250">
              <a:lnSpc>
                <a:spcPct val="90000"/>
              </a:lnSpc>
              <a:spcBef>
                <a:spcPct val="0"/>
              </a:spcBef>
              <a:spcAft>
                <a:spcPct val="35000"/>
              </a:spcAft>
              <a:buNone/>
            </a:pPr>
            <a:endParaRPr lang="en-US" sz="4500" kern="1200"/>
          </a:p>
        </p:txBody>
      </p:sp>
      <p:sp>
        <p:nvSpPr>
          <p:cNvPr id="8" name="Rectangle: Rounded Corners 7">
            <a:extLst>
              <a:ext uri="{FF2B5EF4-FFF2-40B4-BE49-F238E27FC236}">
                <a16:creationId xmlns:a16="http://schemas.microsoft.com/office/drawing/2014/main" id="{55B33945-AEC2-4E7F-FF18-1E4A59B3004D}"/>
              </a:ext>
            </a:extLst>
          </p:cNvPr>
          <p:cNvSpPr/>
          <p:nvPr/>
        </p:nvSpPr>
        <p:spPr>
          <a:xfrm>
            <a:off x="4674009" y="3118303"/>
            <a:ext cx="2266626" cy="1869493"/>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Arrow: Circular 8">
            <a:extLst>
              <a:ext uri="{FF2B5EF4-FFF2-40B4-BE49-F238E27FC236}">
                <a16:creationId xmlns:a16="http://schemas.microsoft.com/office/drawing/2014/main" id="{696A038B-262F-0E9B-62B3-AF56B2A1CAEE}"/>
              </a:ext>
            </a:extLst>
          </p:cNvPr>
          <p:cNvSpPr/>
          <p:nvPr/>
        </p:nvSpPr>
        <p:spPr>
          <a:xfrm>
            <a:off x="6000430" y="2087949"/>
            <a:ext cx="2575281" cy="2575281"/>
          </a:xfrm>
          <a:prstGeom prst="circularArrow">
            <a:avLst>
              <a:gd name="adj1" fmla="val 2333"/>
              <a:gd name="adj2" fmla="val 281701"/>
              <a:gd name="adj3" fmla="val 19694731"/>
              <a:gd name="adj4" fmla="val 12727453"/>
              <a:gd name="adj5" fmla="val 2722"/>
            </a:avLst>
          </a:prstGeom>
          <a:solidFill>
            <a:schemeClr val="bg1">
              <a:lumMod val="8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47ADD7F2-8C63-F974-C141-9E11AFA1566F}"/>
              </a:ext>
            </a:extLst>
          </p:cNvPr>
          <p:cNvSpPr/>
          <p:nvPr/>
        </p:nvSpPr>
        <p:spPr>
          <a:xfrm>
            <a:off x="5177704" y="2717698"/>
            <a:ext cx="2014779" cy="801211"/>
          </a:xfrm>
          <a:custGeom>
            <a:avLst/>
            <a:gdLst>
              <a:gd name="connsiteX0" fmla="*/ 0 w 2014779"/>
              <a:gd name="connsiteY0" fmla="*/ 80121 h 801211"/>
              <a:gd name="connsiteX1" fmla="*/ 80121 w 2014779"/>
              <a:gd name="connsiteY1" fmla="*/ 0 h 801211"/>
              <a:gd name="connsiteX2" fmla="*/ 1934658 w 2014779"/>
              <a:gd name="connsiteY2" fmla="*/ 0 h 801211"/>
              <a:gd name="connsiteX3" fmla="*/ 2014779 w 2014779"/>
              <a:gd name="connsiteY3" fmla="*/ 80121 h 801211"/>
              <a:gd name="connsiteX4" fmla="*/ 2014779 w 2014779"/>
              <a:gd name="connsiteY4" fmla="*/ 721090 h 801211"/>
              <a:gd name="connsiteX5" fmla="*/ 1934658 w 2014779"/>
              <a:gd name="connsiteY5" fmla="*/ 801211 h 801211"/>
              <a:gd name="connsiteX6" fmla="*/ 80121 w 2014779"/>
              <a:gd name="connsiteY6" fmla="*/ 801211 h 801211"/>
              <a:gd name="connsiteX7" fmla="*/ 0 w 2014779"/>
              <a:gd name="connsiteY7" fmla="*/ 721090 h 801211"/>
              <a:gd name="connsiteX8" fmla="*/ 0 w 2014779"/>
              <a:gd name="connsiteY8" fmla="*/ 80121 h 80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4779" h="801211">
                <a:moveTo>
                  <a:pt x="0" y="80121"/>
                </a:moveTo>
                <a:cubicBezTo>
                  <a:pt x="0" y="35871"/>
                  <a:pt x="35871" y="0"/>
                  <a:pt x="80121" y="0"/>
                </a:cubicBezTo>
                <a:lnTo>
                  <a:pt x="1934658" y="0"/>
                </a:lnTo>
                <a:cubicBezTo>
                  <a:pt x="1978908" y="0"/>
                  <a:pt x="2014779" y="35871"/>
                  <a:pt x="2014779" y="80121"/>
                </a:cubicBezTo>
                <a:lnTo>
                  <a:pt x="2014779" y="721090"/>
                </a:lnTo>
                <a:cubicBezTo>
                  <a:pt x="2014779" y="765340"/>
                  <a:pt x="1978908" y="801211"/>
                  <a:pt x="1934658" y="801211"/>
                </a:cubicBezTo>
                <a:lnTo>
                  <a:pt x="80121" y="801211"/>
                </a:lnTo>
                <a:cubicBezTo>
                  <a:pt x="35871" y="801211"/>
                  <a:pt x="0" y="765340"/>
                  <a:pt x="0" y="721090"/>
                </a:cubicBezTo>
                <a:lnTo>
                  <a:pt x="0" y="80121"/>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192" tIns="80617" rIns="109192" bIns="80617" numCol="1" spcCol="1270" anchor="ctr" anchorCtr="0">
            <a:noAutofit/>
          </a:bodyPr>
          <a:lstStyle/>
          <a:p>
            <a:pPr marL="0" lvl="0" indent="0" algn="ctr" defTabSz="2000250">
              <a:lnSpc>
                <a:spcPct val="90000"/>
              </a:lnSpc>
              <a:spcBef>
                <a:spcPct val="0"/>
              </a:spcBef>
              <a:spcAft>
                <a:spcPct val="35000"/>
              </a:spcAft>
              <a:buNone/>
            </a:pPr>
            <a:endParaRPr lang="en-US" sz="4500" kern="1200"/>
          </a:p>
        </p:txBody>
      </p:sp>
      <p:sp>
        <p:nvSpPr>
          <p:cNvPr id="13" name="Rectangle: Rounded Corners 12">
            <a:extLst>
              <a:ext uri="{FF2B5EF4-FFF2-40B4-BE49-F238E27FC236}">
                <a16:creationId xmlns:a16="http://schemas.microsoft.com/office/drawing/2014/main" id="{924F25DD-EA07-8F32-FCC6-8060BA52DEED}"/>
              </a:ext>
            </a:extLst>
          </p:cNvPr>
          <p:cNvSpPr/>
          <p:nvPr/>
        </p:nvSpPr>
        <p:spPr>
          <a:xfrm>
            <a:off x="7415120" y="3212246"/>
            <a:ext cx="2266626" cy="1869493"/>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Freeform: Shape 14">
            <a:extLst>
              <a:ext uri="{FF2B5EF4-FFF2-40B4-BE49-F238E27FC236}">
                <a16:creationId xmlns:a16="http://schemas.microsoft.com/office/drawing/2014/main" id="{0549B2D0-2C00-8D51-1E9A-8AC12D7964CE}"/>
              </a:ext>
            </a:extLst>
          </p:cNvPr>
          <p:cNvSpPr/>
          <p:nvPr/>
        </p:nvSpPr>
        <p:spPr>
          <a:xfrm>
            <a:off x="7982325" y="4587191"/>
            <a:ext cx="2014779" cy="801211"/>
          </a:xfrm>
          <a:custGeom>
            <a:avLst/>
            <a:gdLst>
              <a:gd name="connsiteX0" fmla="*/ 0 w 2014779"/>
              <a:gd name="connsiteY0" fmla="*/ 80121 h 801211"/>
              <a:gd name="connsiteX1" fmla="*/ 80121 w 2014779"/>
              <a:gd name="connsiteY1" fmla="*/ 0 h 801211"/>
              <a:gd name="connsiteX2" fmla="*/ 1934658 w 2014779"/>
              <a:gd name="connsiteY2" fmla="*/ 0 h 801211"/>
              <a:gd name="connsiteX3" fmla="*/ 2014779 w 2014779"/>
              <a:gd name="connsiteY3" fmla="*/ 80121 h 801211"/>
              <a:gd name="connsiteX4" fmla="*/ 2014779 w 2014779"/>
              <a:gd name="connsiteY4" fmla="*/ 721090 h 801211"/>
              <a:gd name="connsiteX5" fmla="*/ 1934658 w 2014779"/>
              <a:gd name="connsiteY5" fmla="*/ 801211 h 801211"/>
              <a:gd name="connsiteX6" fmla="*/ 80121 w 2014779"/>
              <a:gd name="connsiteY6" fmla="*/ 801211 h 801211"/>
              <a:gd name="connsiteX7" fmla="*/ 0 w 2014779"/>
              <a:gd name="connsiteY7" fmla="*/ 721090 h 801211"/>
              <a:gd name="connsiteX8" fmla="*/ 0 w 2014779"/>
              <a:gd name="connsiteY8" fmla="*/ 80121 h 80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4779" h="801211">
                <a:moveTo>
                  <a:pt x="0" y="80121"/>
                </a:moveTo>
                <a:cubicBezTo>
                  <a:pt x="0" y="35871"/>
                  <a:pt x="35871" y="0"/>
                  <a:pt x="80121" y="0"/>
                </a:cubicBezTo>
                <a:lnTo>
                  <a:pt x="1934658" y="0"/>
                </a:lnTo>
                <a:cubicBezTo>
                  <a:pt x="1978908" y="0"/>
                  <a:pt x="2014779" y="35871"/>
                  <a:pt x="2014779" y="80121"/>
                </a:cubicBezTo>
                <a:lnTo>
                  <a:pt x="2014779" y="721090"/>
                </a:lnTo>
                <a:cubicBezTo>
                  <a:pt x="2014779" y="765340"/>
                  <a:pt x="1978908" y="801211"/>
                  <a:pt x="1934658" y="801211"/>
                </a:cubicBezTo>
                <a:lnTo>
                  <a:pt x="80121" y="801211"/>
                </a:lnTo>
                <a:cubicBezTo>
                  <a:pt x="35871" y="801211"/>
                  <a:pt x="0" y="765340"/>
                  <a:pt x="0" y="721090"/>
                </a:cubicBezTo>
                <a:lnTo>
                  <a:pt x="0" y="80121"/>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192" tIns="80617" rIns="109192" bIns="80617" numCol="1" spcCol="1270" anchor="ctr" anchorCtr="0">
            <a:noAutofit/>
          </a:bodyPr>
          <a:lstStyle/>
          <a:p>
            <a:pPr marL="0" lvl="0" indent="0" algn="ctr" defTabSz="2000250">
              <a:lnSpc>
                <a:spcPct val="90000"/>
              </a:lnSpc>
              <a:spcBef>
                <a:spcPct val="0"/>
              </a:spcBef>
              <a:spcAft>
                <a:spcPct val="35000"/>
              </a:spcAft>
              <a:buNone/>
            </a:pPr>
            <a:endParaRPr lang="en-US" sz="4500" kern="1200"/>
          </a:p>
        </p:txBody>
      </p:sp>
      <p:pic>
        <p:nvPicPr>
          <p:cNvPr id="40" name="Picture 39">
            <a:extLst>
              <a:ext uri="{FF2B5EF4-FFF2-40B4-BE49-F238E27FC236}">
                <a16:creationId xmlns:a16="http://schemas.microsoft.com/office/drawing/2014/main" id="{4C5FB566-6882-34F1-508B-7B63C8BE51C0}"/>
              </a:ext>
            </a:extLst>
          </p:cNvPr>
          <p:cNvPicPr>
            <a:picLocks noChangeAspect="1"/>
          </p:cNvPicPr>
          <p:nvPr/>
        </p:nvPicPr>
        <p:blipFill rotWithShape="1">
          <a:blip r:embed="rId15"/>
          <a:srcRect b="10531"/>
          <a:stretch/>
        </p:blipFill>
        <p:spPr>
          <a:xfrm>
            <a:off x="7849231" y="3385971"/>
            <a:ext cx="1388856" cy="1226029"/>
          </a:xfrm>
          <a:prstGeom prst="rect">
            <a:avLst/>
          </a:prstGeom>
        </p:spPr>
      </p:pic>
      <p:pic>
        <p:nvPicPr>
          <p:cNvPr id="32" name="Picture 31">
            <a:extLst>
              <a:ext uri="{FF2B5EF4-FFF2-40B4-BE49-F238E27FC236}">
                <a16:creationId xmlns:a16="http://schemas.microsoft.com/office/drawing/2014/main" id="{7790B8D0-469D-DD9A-ADF1-3FD1DFA0FBD2}"/>
              </a:ext>
            </a:extLst>
          </p:cNvPr>
          <p:cNvPicPr>
            <a:picLocks noChangeAspect="1"/>
          </p:cNvPicPr>
          <p:nvPr/>
        </p:nvPicPr>
        <p:blipFill rotWithShape="1">
          <a:blip r:embed="rId16"/>
          <a:srcRect r="59154"/>
          <a:stretch/>
        </p:blipFill>
        <p:spPr>
          <a:xfrm>
            <a:off x="4921497" y="4181636"/>
            <a:ext cx="635274" cy="776541"/>
          </a:xfrm>
          <a:prstGeom prst="rect">
            <a:avLst/>
          </a:prstGeom>
        </p:spPr>
      </p:pic>
      <p:pic>
        <p:nvPicPr>
          <p:cNvPr id="34" name="Picture 33">
            <a:extLst>
              <a:ext uri="{FF2B5EF4-FFF2-40B4-BE49-F238E27FC236}">
                <a16:creationId xmlns:a16="http://schemas.microsoft.com/office/drawing/2014/main" id="{F1ED0F4D-B531-4EEE-CF5B-69A0C04A2A3E}"/>
              </a:ext>
            </a:extLst>
          </p:cNvPr>
          <p:cNvPicPr>
            <a:picLocks noChangeAspect="1"/>
          </p:cNvPicPr>
          <p:nvPr/>
        </p:nvPicPr>
        <p:blipFill rotWithShape="1">
          <a:blip r:embed="rId17"/>
          <a:srcRect t="51444"/>
          <a:stretch/>
        </p:blipFill>
        <p:spPr>
          <a:xfrm>
            <a:off x="4661116" y="3580046"/>
            <a:ext cx="2382633" cy="822743"/>
          </a:xfrm>
          <a:prstGeom prst="rect">
            <a:avLst/>
          </a:prstGeom>
        </p:spPr>
      </p:pic>
      <p:pic>
        <p:nvPicPr>
          <p:cNvPr id="38" name="Picture 37">
            <a:extLst>
              <a:ext uri="{FF2B5EF4-FFF2-40B4-BE49-F238E27FC236}">
                <a16:creationId xmlns:a16="http://schemas.microsoft.com/office/drawing/2014/main" id="{4E026282-4293-8F7C-78E0-755BA4D7B4F7}"/>
              </a:ext>
            </a:extLst>
          </p:cNvPr>
          <p:cNvPicPr>
            <a:picLocks noChangeAspect="1"/>
          </p:cNvPicPr>
          <p:nvPr/>
        </p:nvPicPr>
        <p:blipFill rotWithShape="1">
          <a:blip r:embed="rId18"/>
          <a:srcRect l="61606" t="18104" r="9999" b="18410"/>
          <a:stretch/>
        </p:blipFill>
        <p:spPr>
          <a:xfrm>
            <a:off x="5791419" y="4121513"/>
            <a:ext cx="943322" cy="876282"/>
          </a:xfrm>
          <a:prstGeom prst="rect">
            <a:avLst/>
          </a:prstGeom>
        </p:spPr>
      </p:pic>
      <p:pic>
        <p:nvPicPr>
          <p:cNvPr id="24" name="Picture 23">
            <a:extLst>
              <a:ext uri="{FF2B5EF4-FFF2-40B4-BE49-F238E27FC236}">
                <a16:creationId xmlns:a16="http://schemas.microsoft.com/office/drawing/2014/main" id="{4148D9FA-4563-75D4-D4B5-723E267101D9}"/>
              </a:ext>
            </a:extLst>
          </p:cNvPr>
          <p:cNvPicPr>
            <a:picLocks noChangeAspect="1"/>
          </p:cNvPicPr>
          <p:nvPr/>
        </p:nvPicPr>
        <p:blipFill>
          <a:blip r:embed="rId19"/>
          <a:stretch>
            <a:fillRect/>
          </a:stretch>
        </p:blipFill>
        <p:spPr>
          <a:xfrm>
            <a:off x="1923802" y="3814318"/>
            <a:ext cx="2183587" cy="369333"/>
          </a:xfrm>
          <a:prstGeom prst="rect">
            <a:avLst/>
          </a:prstGeom>
        </p:spPr>
      </p:pic>
      <p:sp>
        <p:nvSpPr>
          <p:cNvPr id="16" name="TextBox 15">
            <a:extLst>
              <a:ext uri="{FF2B5EF4-FFF2-40B4-BE49-F238E27FC236}">
                <a16:creationId xmlns:a16="http://schemas.microsoft.com/office/drawing/2014/main" id="{D5894B5F-A43B-FB46-5F5E-C186803506C5}"/>
              </a:ext>
            </a:extLst>
          </p:cNvPr>
          <p:cNvSpPr txBox="1"/>
          <p:nvPr/>
        </p:nvSpPr>
        <p:spPr>
          <a:xfrm>
            <a:off x="2522416" y="4813129"/>
            <a:ext cx="1913349" cy="369332"/>
          </a:xfrm>
          <a:prstGeom prst="rect">
            <a:avLst/>
          </a:prstGeom>
          <a:noFill/>
        </p:spPr>
        <p:txBody>
          <a:bodyPr wrap="square" rtlCol="0">
            <a:spAutoFit/>
          </a:bodyPr>
          <a:lstStyle/>
          <a:p>
            <a:r>
              <a:rPr lang="en-IN">
                <a:solidFill>
                  <a:schemeClr val="bg1">
                    <a:lumMod val="95000"/>
                  </a:schemeClr>
                </a:solidFill>
                <a:latin typeface="Aharoni" panose="02010803020104030203" pitchFamily="2" charset="-79"/>
                <a:cs typeface="Aharoni" panose="02010803020104030203" pitchFamily="2" charset="-79"/>
              </a:rPr>
              <a:t>SaaS Provider</a:t>
            </a:r>
            <a:endParaRPr lang="en-US">
              <a:solidFill>
                <a:schemeClr val="bg1">
                  <a:lumMod val="95000"/>
                </a:schemeClr>
              </a:solidFill>
              <a:latin typeface="Aharoni" panose="02010803020104030203" pitchFamily="2" charset="-79"/>
              <a:cs typeface="Aharoni" panose="02010803020104030203" pitchFamily="2" charset="-79"/>
            </a:endParaRPr>
          </a:p>
        </p:txBody>
      </p:sp>
      <p:sp>
        <p:nvSpPr>
          <p:cNvPr id="22" name="TextBox 21">
            <a:extLst>
              <a:ext uri="{FF2B5EF4-FFF2-40B4-BE49-F238E27FC236}">
                <a16:creationId xmlns:a16="http://schemas.microsoft.com/office/drawing/2014/main" id="{C1DFF2F8-D739-0150-4D20-6072C09B97DB}"/>
              </a:ext>
            </a:extLst>
          </p:cNvPr>
          <p:cNvSpPr txBox="1"/>
          <p:nvPr/>
        </p:nvSpPr>
        <p:spPr>
          <a:xfrm>
            <a:off x="5782829" y="2974460"/>
            <a:ext cx="1913349" cy="369332"/>
          </a:xfrm>
          <a:prstGeom prst="rect">
            <a:avLst/>
          </a:prstGeom>
          <a:noFill/>
        </p:spPr>
        <p:txBody>
          <a:bodyPr wrap="square" rtlCol="0">
            <a:spAutoFit/>
          </a:bodyPr>
          <a:lstStyle/>
          <a:p>
            <a:r>
              <a:rPr lang="en-IN">
                <a:solidFill>
                  <a:schemeClr val="bg1">
                    <a:lumMod val="95000"/>
                  </a:schemeClr>
                </a:solidFill>
                <a:latin typeface="Aharoni" panose="02010803020104030203" pitchFamily="2" charset="-79"/>
                <a:cs typeface="Aharoni" panose="02010803020104030203" pitchFamily="2" charset="-79"/>
              </a:rPr>
              <a:t>CSPs</a:t>
            </a:r>
            <a:endParaRPr lang="en-US">
              <a:solidFill>
                <a:schemeClr val="bg1">
                  <a:lumMod val="95000"/>
                </a:schemeClr>
              </a:solidFill>
              <a:latin typeface="Aharoni" panose="02010803020104030203" pitchFamily="2" charset="-79"/>
              <a:cs typeface="Aharoni" panose="02010803020104030203" pitchFamily="2" charset="-79"/>
            </a:endParaRPr>
          </a:p>
        </p:txBody>
      </p:sp>
      <p:sp>
        <p:nvSpPr>
          <p:cNvPr id="25" name="TextBox 24">
            <a:extLst>
              <a:ext uri="{FF2B5EF4-FFF2-40B4-BE49-F238E27FC236}">
                <a16:creationId xmlns:a16="http://schemas.microsoft.com/office/drawing/2014/main" id="{B2A76D53-4674-B82A-265E-CB40FBB6488F}"/>
              </a:ext>
            </a:extLst>
          </p:cNvPr>
          <p:cNvSpPr txBox="1"/>
          <p:nvPr/>
        </p:nvSpPr>
        <p:spPr>
          <a:xfrm>
            <a:off x="8429751" y="4803130"/>
            <a:ext cx="1913349" cy="369332"/>
          </a:xfrm>
          <a:prstGeom prst="rect">
            <a:avLst/>
          </a:prstGeom>
          <a:noFill/>
        </p:spPr>
        <p:txBody>
          <a:bodyPr wrap="square" rtlCol="0">
            <a:spAutoFit/>
          </a:bodyPr>
          <a:lstStyle/>
          <a:p>
            <a:r>
              <a:rPr lang="en-IN">
                <a:solidFill>
                  <a:schemeClr val="bg1">
                    <a:lumMod val="95000"/>
                  </a:schemeClr>
                </a:solidFill>
                <a:latin typeface="Aharoni" panose="02010803020104030203" pitchFamily="2" charset="-79"/>
                <a:cs typeface="Aharoni" panose="02010803020104030203" pitchFamily="2" charset="-79"/>
              </a:rPr>
              <a:t>Hospitals</a:t>
            </a:r>
            <a:endParaRPr lang="en-US">
              <a:solidFill>
                <a:schemeClr val="bg1">
                  <a:lumMod val="95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6841693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6EBD82-7AD6-3C61-F64F-E850D843A05D}"/>
              </a:ext>
            </a:extLst>
          </p:cNvPr>
          <p:cNvSpPr/>
          <p:nvPr/>
        </p:nvSpPr>
        <p:spPr>
          <a:xfrm>
            <a:off x="772564" y="1487624"/>
            <a:ext cx="10501493" cy="5117429"/>
          </a:xfrm>
          <a:prstGeom prst="roundRect">
            <a:avLst>
              <a:gd name="adj" fmla="val 5273"/>
            </a:avLst>
          </a:prstGeom>
          <a:solidFill>
            <a:schemeClr val="accent1">
              <a:lumMod val="75000"/>
            </a:schemeClr>
          </a:solidFill>
          <a:ln>
            <a:solidFill>
              <a:schemeClr val="accent1">
                <a:lumMod val="75000"/>
              </a:schemeClr>
            </a:solidFill>
          </a:ln>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 name="Subtitle 2">
            <a:extLst>
              <a:ext uri="{FF2B5EF4-FFF2-40B4-BE49-F238E27FC236}">
                <a16:creationId xmlns:a16="http://schemas.microsoft.com/office/drawing/2014/main" id="{2D5A4D29-1BD5-C340-2AF5-85AE9004A87E}"/>
              </a:ext>
            </a:extLst>
          </p:cNvPr>
          <p:cNvSpPr txBox="1">
            <a:spLocks/>
          </p:cNvSpPr>
          <p:nvPr/>
        </p:nvSpPr>
        <p:spPr>
          <a:xfrm>
            <a:off x="522603" y="504064"/>
            <a:ext cx="9076294" cy="7844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6000" b="1">
                <a:solidFill>
                  <a:schemeClr val="bg1"/>
                </a:solidFill>
              </a:rPr>
              <a:t>Why now?  </a:t>
            </a:r>
          </a:p>
        </p:txBody>
      </p:sp>
      <p:sp>
        <p:nvSpPr>
          <p:cNvPr id="2" name="Rectangle: Rounded Corners 1">
            <a:extLst>
              <a:ext uri="{FF2B5EF4-FFF2-40B4-BE49-F238E27FC236}">
                <a16:creationId xmlns:a16="http://schemas.microsoft.com/office/drawing/2014/main" id="{96BD61E9-386F-FABC-0DE2-6464A0F62482}"/>
              </a:ext>
            </a:extLst>
          </p:cNvPr>
          <p:cNvSpPr/>
          <p:nvPr/>
        </p:nvSpPr>
        <p:spPr>
          <a:xfrm>
            <a:off x="796692" y="1430853"/>
            <a:ext cx="10595655" cy="5117429"/>
          </a:xfrm>
          <a:prstGeom prst="roundRect">
            <a:avLst>
              <a:gd name="adj" fmla="val 5273"/>
            </a:avLst>
          </a:prstGeom>
          <a:solidFill>
            <a:schemeClr val="accent1">
              <a:lumMod val="75000"/>
            </a:schemeClr>
          </a:solidFill>
          <a:ln>
            <a:solidFill>
              <a:schemeClr val="accent1">
                <a:lumMod val="75000"/>
              </a:schemeClr>
            </a:solidFill>
          </a:ln>
          <a:effectLst>
            <a:outerShdw blurRad="457200" dist="38100" algn="l" rotWithShape="0">
              <a:prstClr val="black">
                <a:alpha val="9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089C56BE-72CA-5658-072E-BF903710F9CB}"/>
              </a:ext>
            </a:extLst>
          </p:cNvPr>
          <p:cNvSpPr txBox="1"/>
          <p:nvPr/>
        </p:nvSpPr>
        <p:spPr>
          <a:xfrm>
            <a:off x="3047260" y="3335330"/>
            <a:ext cx="6094520"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7DDE07A3-1A36-8EC5-4BF4-CD099481415E}"/>
              </a:ext>
            </a:extLst>
          </p:cNvPr>
          <p:cNvSpPr txBox="1"/>
          <p:nvPr/>
        </p:nvSpPr>
        <p:spPr>
          <a:xfrm>
            <a:off x="3047260" y="3335330"/>
            <a:ext cx="6094520" cy="369332"/>
          </a:xfrm>
          <a:prstGeom prst="rect">
            <a:avLst/>
          </a:prstGeom>
          <a:noFill/>
        </p:spPr>
        <p:txBody>
          <a:bodyPr wrap="square">
            <a:spAutoFit/>
          </a:bodyPr>
          <a:lstStyle/>
          <a:p>
            <a:endParaRPr lang="en-US"/>
          </a:p>
        </p:txBody>
      </p:sp>
      <p:pic>
        <p:nvPicPr>
          <p:cNvPr id="17" name="Picture 2">
            <a:extLst>
              <a:ext uri="{FF2B5EF4-FFF2-40B4-BE49-F238E27FC236}">
                <a16:creationId xmlns:a16="http://schemas.microsoft.com/office/drawing/2014/main" id="{3DDB0CBA-7247-3FA6-29DB-858A34D905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125813" y="72570"/>
            <a:ext cx="1563787" cy="1159157"/>
          </a:xfrm>
          <a:prstGeom prst="rect">
            <a:avLst/>
          </a:prstGeom>
        </p:spPr>
      </p:pic>
      <p:pic>
        <p:nvPicPr>
          <p:cNvPr id="3" name="Picture 2">
            <a:extLst>
              <a:ext uri="{FF2B5EF4-FFF2-40B4-BE49-F238E27FC236}">
                <a16:creationId xmlns:a16="http://schemas.microsoft.com/office/drawing/2014/main" id="{0FE0182B-E7C2-2038-6546-7C6E9F8397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67864" y="1726331"/>
            <a:ext cx="1602024" cy="1602024"/>
          </a:xfrm>
          <a:prstGeom prst="rect">
            <a:avLst/>
          </a:prstGeom>
        </p:spPr>
      </p:pic>
      <p:sp>
        <p:nvSpPr>
          <p:cNvPr id="5" name="TextBox 4">
            <a:extLst>
              <a:ext uri="{FF2B5EF4-FFF2-40B4-BE49-F238E27FC236}">
                <a16:creationId xmlns:a16="http://schemas.microsoft.com/office/drawing/2014/main" id="{2291EDF2-B4E0-48D7-2000-8AB51C8FF7B5}"/>
              </a:ext>
            </a:extLst>
          </p:cNvPr>
          <p:cNvSpPr txBox="1"/>
          <p:nvPr/>
        </p:nvSpPr>
        <p:spPr>
          <a:xfrm>
            <a:off x="3048000" y="3342305"/>
            <a:ext cx="6096000" cy="369332"/>
          </a:xfrm>
          <a:prstGeom prst="rect">
            <a:avLst/>
          </a:prstGeom>
          <a:noFill/>
        </p:spPr>
        <p:txBody>
          <a:bodyPr wrap="square">
            <a:spAutoFit/>
          </a:bodyPr>
          <a:lstStyle/>
          <a:p>
            <a:endParaRPr lang="en-US"/>
          </a:p>
        </p:txBody>
      </p:sp>
      <p:pic>
        <p:nvPicPr>
          <p:cNvPr id="8" name="Picture 4">
            <a:extLst>
              <a:ext uri="{FF2B5EF4-FFF2-40B4-BE49-F238E27FC236}">
                <a16:creationId xmlns:a16="http://schemas.microsoft.com/office/drawing/2014/main" id="{AA8BCE17-0BB9-D67F-D8AE-738F36A7EE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5232490" y="1716835"/>
            <a:ext cx="1851915" cy="1604220"/>
          </a:xfrm>
          <a:prstGeom prst="rect">
            <a:avLst/>
          </a:prstGeom>
        </p:spPr>
      </p:pic>
      <p:pic>
        <p:nvPicPr>
          <p:cNvPr id="9" name="Picture 5">
            <a:extLst>
              <a:ext uri="{FF2B5EF4-FFF2-40B4-BE49-F238E27FC236}">
                <a16:creationId xmlns:a16="http://schemas.microsoft.com/office/drawing/2014/main" id="{8F883682-24DF-2B7E-9371-525D4B65AC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7382782" y="1719143"/>
            <a:ext cx="1616343" cy="1604220"/>
          </a:xfrm>
          <a:prstGeom prst="rect">
            <a:avLst/>
          </a:prstGeom>
        </p:spPr>
      </p:pic>
      <p:sp>
        <p:nvSpPr>
          <p:cNvPr id="18" name="TextBox 17">
            <a:extLst>
              <a:ext uri="{FF2B5EF4-FFF2-40B4-BE49-F238E27FC236}">
                <a16:creationId xmlns:a16="http://schemas.microsoft.com/office/drawing/2014/main" id="{6CB15BC8-635B-08C7-FBAD-547886ABD349}"/>
              </a:ext>
            </a:extLst>
          </p:cNvPr>
          <p:cNvSpPr txBox="1"/>
          <p:nvPr/>
        </p:nvSpPr>
        <p:spPr>
          <a:xfrm>
            <a:off x="886426" y="4440579"/>
            <a:ext cx="2075543" cy="954107"/>
          </a:xfrm>
          <a:prstGeom prst="rect">
            <a:avLst/>
          </a:prstGeom>
          <a:noFill/>
        </p:spPr>
        <p:txBody>
          <a:bodyPr wrap="square">
            <a:spAutoFit/>
          </a:bodyPr>
          <a:lstStyle/>
          <a:p>
            <a:pPr algn="ctr"/>
            <a:r>
              <a:rPr lang="en-US" sz="2800" b="1">
                <a:solidFill>
                  <a:schemeClr val="accent1">
                    <a:lumMod val="20000"/>
                    <a:lumOff val="80000"/>
                  </a:schemeClr>
                </a:solidFill>
              </a:rPr>
              <a:t>Ultra Low Latency</a:t>
            </a:r>
          </a:p>
        </p:txBody>
      </p:sp>
      <p:sp>
        <p:nvSpPr>
          <p:cNvPr id="21" name="TextBox 20">
            <a:extLst>
              <a:ext uri="{FF2B5EF4-FFF2-40B4-BE49-F238E27FC236}">
                <a16:creationId xmlns:a16="http://schemas.microsoft.com/office/drawing/2014/main" id="{699A8B2D-EEBC-4DA5-7E18-EBBFF4DF6448}"/>
              </a:ext>
            </a:extLst>
          </p:cNvPr>
          <p:cNvSpPr txBox="1"/>
          <p:nvPr/>
        </p:nvSpPr>
        <p:spPr>
          <a:xfrm>
            <a:off x="3247214" y="4440579"/>
            <a:ext cx="1616343" cy="954107"/>
          </a:xfrm>
          <a:prstGeom prst="rect">
            <a:avLst/>
          </a:prstGeom>
          <a:noFill/>
        </p:spPr>
        <p:txBody>
          <a:bodyPr wrap="square">
            <a:spAutoFit/>
          </a:bodyPr>
          <a:lstStyle/>
          <a:p>
            <a:pPr algn="ctr"/>
            <a:r>
              <a:rPr lang="en-US" sz="2800" b="1">
                <a:solidFill>
                  <a:schemeClr val="accent1">
                    <a:lumMod val="20000"/>
                    <a:lumOff val="80000"/>
                  </a:schemeClr>
                </a:solidFill>
              </a:rPr>
              <a:t>High Capacity</a:t>
            </a:r>
          </a:p>
        </p:txBody>
      </p:sp>
      <p:sp>
        <p:nvSpPr>
          <p:cNvPr id="22" name="TextBox 21">
            <a:extLst>
              <a:ext uri="{FF2B5EF4-FFF2-40B4-BE49-F238E27FC236}">
                <a16:creationId xmlns:a16="http://schemas.microsoft.com/office/drawing/2014/main" id="{1E180317-ADFF-0FBB-0652-55BBC3497404}"/>
              </a:ext>
            </a:extLst>
          </p:cNvPr>
          <p:cNvSpPr txBox="1"/>
          <p:nvPr/>
        </p:nvSpPr>
        <p:spPr>
          <a:xfrm>
            <a:off x="5060750" y="4469944"/>
            <a:ext cx="2262107" cy="954107"/>
          </a:xfrm>
          <a:prstGeom prst="rect">
            <a:avLst/>
          </a:prstGeom>
          <a:noFill/>
        </p:spPr>
        <p:txBody>
          <a:bodyPr wrap="square">
            <a:spAutoFit/>
          </a:bodyPr>
          <a:lstStyle/>
          <a:p>
            <a:pPr algn="ctr"/>
            <a:r>
              <a:rPr lang="en-US" sz="2800" b="1">
                <a:solidFill>
                  <a:schemeClr val="accent1">
                    <a:lumMod val="20000"/>
                    <a:lumOff val="80000"/>
                  </a:schemeClr>
                </a:solidFill>
              </a:rPr>
              <a:t>Seamless Data Transfer</a:t>
            </a:r>
          </a:p>
        </p:txBody>
      </p:sp>
      <p:sp>
        <p:nvSpPr>
          <p:cNvPr id="23" name="TextBox 22">
            <a:extLst>
              <a:ext uri="{FF2B5EF4-FFF2-40B4-BE49-F238E27FC236}">
                <a16:creationId xmlns:a16="http://schemas.microsoft.com/office/drawing/2014/main" id="{BD63B327-4385-E25C-0742-AC4AFC823A26}"/>
              </a:ext>
            </a:extLst>
          </p:cNvPr>
          <p:cNvSpPr txBox="1"/>
          <p:nvPr/>
        </p:nvSpPr>
        <p:spPr>
          <a:xfrm>
            <a:off x="7167606" y="4440578"/>
            <a:ext cx="2075543" cy="954107"/>
          </a:xfrm>
          <a:prstGeom prst="rect">
            <a:avLst/>
          </a:prstGeom>
          <a:noFill/>
        </p:spPr>
        <p:txBody>
          <a:bodyPr wrap="square">
            <a:spAutoFit/>
          </a:bodyPr>
          <a:lstStyle/>
          <a:p>
            <a:pPr algn="ctr"/>
            <a:r>
              <a:rPr lang="en-US" sz="2800" b="1">
                <a:solidFill>
                  <a:schemeClr val="accent1">
                    <a:lumMod val="20000"/>
                    <a:lumOff val="80000"/>
                  </a:schemeClr>
                </a:solidFill>
              </a:rPr>
              <a:t>High reliability</a:t>
            </a:r>
          </a:p>
        </p:txBody>
      </p:sp>
      <p:sp>
        <p:nvSpPr>
          <p:cNvPr id="24" name="TextBox 23">
            <a:extLst>
              <a:ext uri="{FF2B5EF4-FFF2-40B4-BE49-F238E27FC236}">
                <a16:creationId xmlns:a16="http://schemas.microsoft.com/office/drawing/2014/main" id="{1542E7C0-98C4-B938-9068-C7C01128EBC2}"/>
              </a:ext>
            </a:extLst>
          </p:cNvPr>
          <p:cNvSpPr txBox="1"/>
          <p:nvPr/>
        </p:nvSpPr>
        <p:spPr>
          <a:xfrm>
            <a:off x="8999125" y="4411212"/>
            <a:ext cx="2420010" cy="954107"/>
          </a:xfrm>
          <a:prstGeom prst="rect">
            <a:avLst/>
          </a:prstGeom>
          <a:noFill/>
        </p:spPr>
        <p:txBody>
          <a:bodyPr wrap="square">
            <a:spAutoFit/>
          </a:bodyPr>
          <a:lstStyle/>
          <a:p>
            <a:pPr algn="ctr"/>
            <a:r>
              <a:rPr lang="en-US" sz="2800" b="1">
                <a:solidFill>
                  <a:schemeClr val="accent1">
                    <a:lumMod val="20000"/>
                    <a:lumOff val="80000"/>
                  </a:schemeClr>
                </a:solidFill>
              </a:rPr>
              <a:t>Energy Efficiency</a:t>
            </a:r>
          </a:p>
        </p:txBody>
      </p:sp>
      <p:pic>
        <p:nvPicPr>
          <p:cNvPr id="7" name="Picture 2">
            <a:extLst>
              <a:ext uri="{FF2B5EF4-FFF2-40B4-BE49-F238E27FC236}">
                <a16:creationId xmlns:a16="http://schemas.microsoft.com/office/drawing/2014/main" id="{112360A3-6FC3-7896-73F2-11F0E1818C0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3010071" y="1657181"/>
            <a:ext cx="1741487" cy="1741487"/>
          </a:xfrm>
          <a:prstGeom prst="rect">
            <a:avLst/>
          </a:prstGeom>
        </p:spPr>
      </p:pic>
      <p:pic>
        <p:nvPicPr>
          <p:cNvPr id="13" name="Picture 3">
            <a:extLst>
              <a:ext uri="{FF2B5EF4-FFF2-40B4-BE49-F238E27FC236}">
                <a16:creationId xmlns:a16="http://schemas.microsoft.com/office/drawing/2014/main" id="{B48FF534-4FEA-C06E-6A07-E49765806EA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9384690" y="1615333"/>
            <a:ext cx="1851915" cy="1713022"/>
          </a:xfrm>
          <a:prstGeom prst="rect">
            <a:avLst/>
          </a:prstGeom>
        </p:spPr>
      </p:pic>
    </p:spTree>
    <p:extLst>
      <p:ext uri="{BB962C8B-B14F-4D97-AF65-F5344CB8AC3E}">
        <p14:creationId xmlns:p14="http://schemas.microsoft.com/office/powerpoint/2010/main" val="1354882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17</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is the acceleration engine to realize the full potential of      and beyond.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 Kulkarni</dc:creator>
  <cp:revision>1</cp:revision>
  <dcterms:created xsi:type="dcterms:W3CDTF">2022-11-08T16:27:47Z</dcterms:created>
  <dcterms:modified xsi:type="dcterms:W3CDTF">2022-11-10T03:28:09Z</dcterms:modified>
</cp:coreProperties>
</file>