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76" r:id="rId6"/>
    <p:sldId id="293" r:id="rId7"/>
    <p:sldId id="295" r:id="rId8"/>
    <p:sldId id="296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1645F-18AC-4A43-918F-93026565DD25}" v="3" dt="2024-04-04T14:00:33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5634"/>
  </p:normalViewPr>
  <p:slideViewPr>
    <p:cSldViewPr snapToGrid="0" showGuides="1">
      <p:cViewPr varScale="1">
        <p:scale>
          <a:sx n="102" d="100"/>
          <a:sy n="102" d="100"/>
        </p:scale>
        <p:origin x="75" y="5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0741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STOCKMARKET BOT</a:t>
            </a:r>
            <a:br>
              <a:rPr lang="en-US" dirty="0"/>
            </a:br>
            <a:r>
              <a:rPr lang="en-US" dirty="0"/>
              <a:t>(MARKET GYANI)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KRISH PATEL</a:t>
            </a:r>
          </a:p>
          <a:p>
            <a:r>
              <a:rPr lang="en-US" dirty="0"/>
              <a:t>C3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E84211-D382-12AE-9C84-117414B15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" y="76384"/>
            <a:ext cx="693385" cy="658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58B75D-815A-C336-034C-897280386D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611283" y="6475413"/>
            <a:ext cx="1458797" cy="2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34" y="547782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0135" y="2483193"/>
            <a:ext cx="4822081" cy="227124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Title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 "Market Gyani - Your Stock Market Assistant“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Content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Market Gyani is an innovative stock market assistant designed to provide users with real-time information and insights into the dynamic world of stock trading.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Market Gyani aims to simplify the process by offering a range of functionalities accessible through simple commands on the Telegram messaging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With Market Gyani, users can effortlessly access key market data,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"/>
              </a:rPr>
              <a:t>analyze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 stock performance, and make informed investment decisions, all within the convenience of their messaging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1AEE68-FA75-E8A5-ED0B-FDB7FA47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" y="76384"/>
            <a:ext cx="693385" cy="658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01997-4769-8EBC-893F-855A45FA11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611283" y="6475413"/>
            <a:ext cx="1458797" cy="2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Command List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4" y="3244948"/>
            <a:ext cx="4823067" cy="264426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/MTG: Top 3 gainers in the stock market.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/MTL: Top 3 losers in the stock market.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/MMV: Top 3 stocks with the highest volume.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/PRICE: Check the current price of any stock.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/THANKS: Express appreciation to the bot.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/BYE: Exit the chat.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E9076B-2141-4866-C7DE-3EE1BB5CD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" y="76384"/>
            <a:ext cx="693385" cy="658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99822-0442-A70B-0843-B6DB8EBF7F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611283" y="6475413"/>
            <a:ext cx="1458797" cy="2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Functionality of Market Gyani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79461" y="1845895"/>
            <a:ext cx="5162709" cy="16359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Top Gainers/Losers: Users can quickly identify the top gainers and losers in the stock market over the past 10 days, allowing them to track market trends and potential investment opportunities.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Top Volume Stocks: Market Gyani highlights the stocks with the highest trading volume, providing valuable insights into market liquidity and investor sentiment.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Check Stock Price: Users can easily check the current price of any stock by entering the stock's name, enabling them to stay updated on market movements and make timely decisions.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Appreciation and Farewell: Market Gyani includes commands for users to express appreciation (/THANKS) and gracefully exit the chat (/BYE), enhancing user experience and interaction with the bot.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Personalized Assistance: The bot's intuitive design ensures accessibility for users of all levels, from novice investors to experienced traders, providing personalized assistance tailored to individual needs and preferences.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A4672-47EA-42DF-E20C-43188BD26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" y="76384"/>
            <a:ext cx="693385" cy="658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07461-9BB2-58C7-89E2-E586187861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611283" y="6475413"/>
            <a:ext cx="1458797" cy="2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Check Stock Price with Market Gyan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4" y="3244948"/>
            <a:ext cx="4823067" cy="264426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Market Gyani offers users the convenience of checking the current price of any stock directly within the Telegram messaging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With a simple command (/PRICE) followed by the stock's name, users can quickly retrieve up-to-date pricing information without leaving the chat interface.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E9076B-2141-4866-C7DE-3EE1BB5CD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" y="76384"/>
            <a:ext cx="693385" cy="658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99822-0442-A70B-0843-B6DB8EBF7F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611283" y="6475413"/>
            <a:ext cx="1458797" cy="2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Krish Patel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4547EC-95FD-85EB-713B-C5B34AAF6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" y="76384"/>
            <a:ext cx="693385" cy="658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53B46A-068C-8426-BB9F-EE129E3A3C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611283" y="6475413"/>
            <a:ext cx="1458797" cy="2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169</TotalTime>
  <Words>396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Abadi</vt:lpstr>
      <vt:lpstr>Arial</vt:lpstr>
      <vt:lpstr>Calibri</vt:lpstr>
      <vt:lpstr>Posterama Text Black</vt:lpstr>
      <vt:lpstr>Posterama Text SemiBold</vt:lpstr>
      <vt:lpstr>Söhne</vt:lpstr>
      <vt:lpstr>Custom​​</vt:lpstr>
      <vt:lpstr>STOCKMARKET BOT (MARKET GYANI)</vt:lpstr>
      <vt:lpstr>Introduction</vt:lpstr>
      <vt:lpstr>Command List</vt:lpstr>
      <vt:lpstr>Functionality of Market Gyani</vt:lpstr>
      <vt:lpstr>Check Stock Price with Market Gyan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WEBSITE (KAIROS FITNESS)</dc:title>
  <dc:creator>Krish Patel</dc:creator>
  <cp:lastModifiedBy>Krish Patel</cp:lastModifiedBy>
  <cp:revision>5</cp:revision>
  <dcterms:created xsi:type="dcterms:W3CDTF">2024-03-30T02:10:36Z</dcterms:created>
  <dcterms:modified xsi:type="dcterms:W3CDTF">2024-04-04T14:01:51Z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