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1" r:id="rId2"/>
    <p:sldMasterId id="2147483713" r:id="rId3"/>
  </p:sldMasterIdLst>
  <p:notesMasterIdLst>
    <p:notesMasterId r:id="rId6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2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2" r:id="rId66"/>
    <p:sldId id="323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3040" autoAdjust="0"/>
  </p:normalViewPr>
  <p:slideViewPr>
    <p:cSldViewPr>
      <p:cViewPr varScale="1"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0054EB-E69B-B52B-2B02-584D4544E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22F5D-D095-64DB-400E-0BDDB904E3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F5E860-3603-4B03-87AA-26EEC8A41B6F}" type="datetimeFigureOut">
              <a:rPr lang="en-US"/>
              <a:pPr>
                <a:defRPr/>
              </a:pPr>
              <a:t>4/3/2023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D5FDF44-FAA7-6A99-8D81-D84188EAFC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5477799-966A-0F7D-489F-12D91B077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3322E-9FC2-AF16-547B-950C1D4286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5C390-2A58-B9E0-6E24-28B1CE337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711FEB-56D2-4FA8-B67D-2C572A32B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4B1AF5E-39C9-F0D8-F4B9-C8CB62419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80CFDD-7711-4E21-87C6-3B8DD6DBB81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51D5E67-A73A-4E84-BFBC-4A4A6F2EA8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6263604-0B75-3DDB-5ABD-9AAFE2847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=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15B5538-B217-1444-B43F-A0F61CFA242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2B7FB901-8822-3E48-31F1-11E8F30133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EF637135-1463-8F4F-4056-AAD84DBCBE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AutoShape 10">
            <a:extLst>
              <a:ext uri="{FF2B5EF4-FFF2-40B4-BE49-F238E27FC236}">
                <a16:creationId xmlns:a16="http://schemas.microsoft.com/office/drawing/2014/main" id="{CDAE7C85-577D-37E2-617F-B6A17B029D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55732C29-5103-6D70-E9E2-27F9204125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3AEE559-9C1F-78ED-E099-2793A4770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F42BC0F0-774B-38F6-880B-20C9066C3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902A32-F897-48F5-8EEF-041FE4D97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930654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1B441A-AB5D-6AA8-498A-D96211DDC2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AA71F-F20C-4041-9351-3E3E3CD4C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254292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ED561E-15ED-FBA2-3ECD-E6125C095D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11D1-9CFE-4235-92B5-069C14313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790005"/>
      </p:ext>
    </p:extLst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050B1-CB49-E1F0-7627-BA134D860B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38394-5D8E-4D55-903B-2C0773B26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665463"/>
      </p:ext>
    </p:extLst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708025"/>
            <a:ext cx="4495800" cy="2998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59213"/>
            <a:ext cx="4495800" cy="2998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F7EE64-9D2B-A7BE-3FEF-438F740253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E36C-6408-4F3E-8C59-82C2013B2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419393"/>
      </p:ext>
    </p:extLst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98798E-059B-5760-ADB1-59EC75893A67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173C9B5-6F94-FE3E-8E79-6F8BD89DE4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A751542-CF5A-DFEC-CFEE-C37709A56D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3CD1506-7AFA-6F5F-223B-698BE85910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6DC0221-A16A-05B2-FC73-70D720414F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D17D19D-F90A-9517-78F4-083EC85E16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0F03A17-0855-4B01-E5AA-ABFFDF043784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D12666-BF00-43C1-C0DA-FCD422A57D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4D15203-A33F-5B78-5567-F80E2771D9AD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48775A-99C5-D938-FAFB-FB14E977F2C5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DD9F07A-AEC8-99E7-23F5-201622756307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3525FCC-7061-DBC2-2A70-409270A8D4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9AE6B317-FB67-8AB7-D9B3-4C865B79A70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0E969B6-C03C-6D34-F881-FC9D606C6A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5D18D93-323C-EED7-E311-01016F73A54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D6D1776-A2C2-C417-D1B6-56F7D748A14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26BB4AB-23B2-3F88-358B-A02BA8C06B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8B119EF7-24AB-DB1A-D02C-0E0D2A67003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2F876CB-7C16-2EB8-A2AE-A8AD97D810F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B4A489C1-D9F1-ACF3-0F48-06F28E3B693E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13CE2C4-297E-F4F3-A4AC-05F75159BCED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2FA5128-5C0C-302C-9496-DE82FB7D4A08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4BC809B9-921E-E9FE-C05A-E5243C133D0B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0568887B-4556-333B-9EED-373BDCF0835E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46DF0C5-335C-2EC3-FD90-FA9FB5725D9F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CB7C7F9-885C-CB89-BCC4-55B9794F0223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A99021A9-5866-8712-1AF6-7B6D86879CB3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4D0A315-9656-A0FB-08E6-9A82F1BB3D97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F1B991D4-8534-0031-F403-21ADCD64FA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54A27E4E-F112-2914-6ACB-F4079EC50B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pic>
          <p:nvPicPr>
            <p:cNvPr id="32" name="Picture 32">
              <a:extLst>
                <a:ext uri="{FF2B5EF4-FFF2-40B4-BE49-F238E27FC236}">
                  <a16:creationId xmlns:a16="http://schemas.microsoft.com/office/drawing/2014/main" id="{C60BF933-1FAE-1257-BA66-7C0C4B47E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2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th-TH" altLang="en-US" noProof="0"/>
              <a:t>คลิกเพื่อแก้ไขลักษณะต้นแบบชื่อเรื่อง</a:t>
            </a:r>
          </a:p>
        </p:txBody>
      </p:sp>
      <p:sp>
        <p:nvSpPr>
          <p:cNvPr id="1321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th-TH" altLang="en-US" noProof="0"/>
              <a:t>คลิกเพื่อแก้ไขลักษณะต้นแบบหัวข้อย่อย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BD221C2-F097-EBC9-510F-01D80E64E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DD4BD7B8-E1CF-B203-09CD-464E47447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1D55FA61-AE06-BF85-9FB0-6C464E7BE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81BC14-2BFB-4E94-A0DC-671581589B18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858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EC256DF-EB2A-5E1F-A55B-3FD1F5ADF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682F235B-7234-0BB2-5C83-8CA23F747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7D881C5-9DA8-F175-15A6-A1166CD92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583A1-98F9-4BBA-ABB8-DCCFD5D2B8AE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0894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6C32F8D-E89A-44ED-24A5-8D7709C4E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848557B5-A49F-7F19-19F8-239207B28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B61861E8-CFD6-8E12-D425-A8F7A8BF17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0FACD-AC2C-412D-BEE3-E1D46AF569F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24617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AD2D2921-CE52-3C20-399E-10EDC6A66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FBC1169A-0ED0-008D-40D6-C685FB9E2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3E4D49D4-6939-FAC4-50FF-B4797156F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87B2C-002C-4F6B-8AEF-62972F893602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643627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244C4362-99F7-2157-1A5A-F6DC0F74C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7FFB4550-69D3-8F60-5116-56E68A0EE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65C6043F-95D7-D4AD-AC9A-61A17B3BD3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D8DDC-8E86-4A3B-B06E-00BB49209E31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680244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EE1D99B9-7953-9733-CED5-2A606DEB9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749CD26D-C606-2F4F-7FBA-F55EA7797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CAA035B-0B3A-2EBC-8E44-D0CDAC083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C052-222B-4623-B1B1-C65027956CEC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7469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BE7BE2-3149-2722-23DA-ED4312FC5F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36F53-1545-44EC-872F-F0BE1E390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16137"/>
      </p:ext>
    </p:extLst>
  </p:cSld>
  <p:clrMapOvr>
    <a:masterClrMapping/>
  </p:clrMapOvr>
  <p:transition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0840FE4D-AC11-F10F-0B99-9F54216CA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A7B2688C-2415-EC72-90B7-3FF132B1C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98C0D679-2981-C6FB-2419-BF8DDB6FE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5869-E0E3-4DC0-8D9D-D2840CA1ABD0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082018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1F9D952-18AF-6422-FBAD-DEAC46BB1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5CFB77E3-336C-933D-E2BB-0B42BFEE6E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8BE007FD-6144-F791-E434-52CF3BF6A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7AD4D-E108-47D9-8ACE-ACCA66DF5887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617704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022B2089-3BB6-243E-1F36-149555F8E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BCF5EC51-E2A1-4627-C349-63F0C1490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7CF67FB0-0E1A-5B5A-408E-395FF4D5A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9830F-EA2C-417B-A762-8DF77E373EF4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4873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B97294A-7215-D535-6D36-FC92E560E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C9FE26BF-363C-6219-F67D-FD230F1BDB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8F029133-3921-3219-0FEC-2A7F165A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8AF87-4CA3-44E2-B713-5C26CF246672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05056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BE5225D-A65E-4824-1847-BD75FFF0B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05F054A3-FAC1-9B35-A707-D6745B1C4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2989BE1-ADFE-0FE2-AA19-7BDA9E6D2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C6021-5690-4F8E-86AD-F5386FDD192E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187577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E19B8B9-37AE-121E-6953-DE60FC1621C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EB3AE97B-CC20-CCC9-B57A-429EF1DD72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7F384E7-2FF7-BF78-2974-D0FE2A1EF2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</p:grpSp>
      <p:sp>
        <p:nvSpPr>
          <p:cNvPr id="5" name="AutoShape 10">
            <a:extLst>
              <a:ext uri="{FF2B5EF4-FFF2-40B4-BE49-F238E27FC236}">
                <a16:creationId xmlns:a16="http://schemas.microsoft.com/office/drawing/2014/main" id="{78A570ED-E790-5B13-C2C5-E4EB585FE0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14E8E8-D53C-CED8-FA9A-62DD7B0634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97D5FD4-4143-B888-C51A-F627493B6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B51622C-CDD2-9937-E91C-731A2FC41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8D61D8-0467-4705-BF30-9D78E11AB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958379"/>
      </p:ext>
    </p:extLst>
  </p:cSld>
  <p:clrMapOvr>
    <a:masterClrMapping/>
  </p:clrMapOvr>
  <p:transition>
    <p:pull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D9EAF7-09AF-E794-9102-EEBBE601A7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BE245-50B4-4FF9-94B6-AD0A321D6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185464"/>
      </p:ext>
    </p:extLst>
  </p:cSld>
  <p:clrMapOvr>
    <a:masterClrMapping/>
  </p:clrMapOvr>
  <p:transition>
    <p:pull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C707ED-C97D-BB7D-3889-2049782E13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E89FA-4404-4F2E-A45E-12E99D096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78071"/>
      </p:ext>
    </p:extLst>
  </p:cSld>
  <p:clrMapOvr>
    <a:masterClrMapping/>
  </p:clrMapOvr>
  <p:transition>
    <p:pull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6A42C-442F-F428-FA61-579B07E904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D0F6B-4BC2-45B0-8EAB-23B6BEB37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069102"/>
      </p:ext>
    </p:extLst>
  </p:cSld>
  <p:clrMapOvr>
    <a:masterClrMapping/>
  </p:clrMapOvr>
  <p:transition>
    <p:pull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3E8EEE-D668-CF7A-DCF4-12A5A0BBAE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18AE-9E1C-4892-A2BF-A1E565B82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467078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ECAC84-04E8-2D67-8811-91F45D0C3B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4D71C-0EF6-42CC-A313-4B51C4966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17381"/>
      </p:ext>
    </p:extLst>
  </p:cSld>
  <p:clrMapOvr>
    <a:masterClrMapping/>
  </p:clrMapOvr>
  <p:transition>
    <p:pull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587001-E2B9-7A6E-BFE5-77886D9ED5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A1C7-4B33-4501-BD22-A9162FD9A0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63026"/>
      </p:ext>
    </p:extLst>
  </p:cSld>
  <p:clrMapOvr>
    <a:masterClrMapping/>
  </p:clrMapOvr>
  <p:transition>
    <p:pull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DE7C375-795A-58FF-D279-90FEB2AAF2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53B80-ED10-4788-90A7-746E791FC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820521"/>
      </p:ext>
    </p:extLst>
  </p:cSld>
  <p:clrMapOvr>
    <a:masterClrMapping/>
  </p:clrMapOvr>
  <p:transition>
    <p:pull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A6691-8C36-3093-E6B3-D6BEF87F1F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9FB68-F2A5-4CF4-9298-EE21F29E24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301308"/>
      </p:ext>
    </p:extLst>
  </p:cSld>
  <p:clrMapOvr>
    <a:masterClrMapping/>
  </p:clrMapOvr>
  <p:transition>
    <p:pull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39240-7B25-19F4-CD71-E24CA9FE34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52E63-EFFF-46BD-86FC-C4DA5EB61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997520"/>
      </p:ext>
    </p:extLst>
  </p:cSld>
  <p:clrMapOvr>
    <a:masterClrMapping/>
  </p:clrMapOvr>
  <p:transition>
    <p:pull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11D515-2984-22C5-B95A-EFE64BC16A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3D255-EF36-4F08-89E5-9E3AA145E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338314"/>
      </p:ext>
    </p:extLst>
  </p:cSld>
  <p:clrMapOvr>
    <a:masterClrMapping/>
  </p:clrMapOvr>
  <p:transition>
    <p:pull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2D2AFA-E684-DBFC-4ED8-69DA4599F4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19642-23F6-4C87-9F21-611E0476B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690016"/>
      </p:ext>
    </p:extLst>
  </p:cSld>
  <p:clrMapOvr>
    <a:masterClrMapping/>
  </p:clrMapOvr>
  <p:transition>
    <p:pull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7170E-7820-1C90-194D-A38B38A38F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B33CF-5789-422E-9435-8FFD22861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189893"/>
      </p:ext>
    </p:extLst>
  </p:cSld>
  <p:clrMapOvr>
    <a:masterClrMapping/>
  </p:clrMapOvr>
  <p:transition>
    <p:pull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708025"/>
            <a:ext cx="4495800" cy="2998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59213"/>
            <a:ext cx="4495800" cy="2998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C15E91-91DF-B082-7ABF-4C03F7F4FE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708E1-0092-4078-9710-A832983BB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205142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6290F-812D-D4E3-4695-3FF81881A1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75A1-5162-4FF8-9551-FB4D7A087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811241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EF21F0-813B-DBC8-0346-019FADBAAD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03E4-4892-489A-A623-B87ED0901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34398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BD4F5C-57DA-628E-90FD-9CCBF7C036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2E510-7A37-4A20-8672-8F5035717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226699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30B01B-155E-5763-5C8A-F3C033089D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816CF-D0F9-4E51-9B07-FE8D8F6F2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909944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F95C4-BF83-7A52-2AA3-03DBDC160B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D7305-1BE8-403E-BF19-BF4FE0BD2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466993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1E137-8484-FDEF-4500-60C4F1AD14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13749-D2EF-49D6-8ABA-4DA3DCFE9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956852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C1746D8-AEF8-052F-3791-4E634B98F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0C9D5D6-BC06-1469-631B-A227C56BF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E94F50-7D0A-D339-400F-0D7407EEA5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3E71D3CC-97E5-48E8-8943-37525F6A3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EF333E1-32BD-CDA4-5BFA-52B655417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 kern="12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79BABB6F-B8C1-E404-C1A3-B1DC1D5662B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>
              <a:extLst>
                <a:ext uri="{FF2B5EF4-FFF2-40B4-BE49-F238E27FC236}">
                  <a16:creationId xmlns:a16="http://schemas.microsoft.com/office/drawing/2014/main" id="{98E9D243-7BD5-076E-E18A-9135EBB3D2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057" name="Freeform 4">
              <a:extLst>
                <a:ext uri="{FF2B5EF4-FFF2-40B4-BE49-F238E27FC236}">
                  <a16:creationId xmlns:a16="http://schemas.microsoft.com/office/drawing/2014/main" id="{9F288308-C54F-EB48-3240-2922FEB0B3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11290D7C-BE80-D2B5-BD00-5505DCB883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0382A4B0-C88A-1758-56B9-A45656E3C6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31079" name="Freeform 7">
              <a:extLst>
                <a:ext uri="{FF2B5EF4-FFF2-40B4-BE49-F238E27FC236}">
                  <a16:creationId xmlns:a16="http://schemas.microsoft.com/office/drawing/2014/main" id="{809D9978-338D-3C22-4367-884DA5B0A1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80" name="Freeform 8">
              <a:extLst>
                <a:ext uri="{FF2B5EF4-FFF2-40B4-BE49-F238E27FC236}">
                  <a16:creationId xmlns:a16="http://schemas.microsoft.com/office/drawing/2014/main" id="{BA5AC2A7-7E38-FD0B-1EF5-DC9B1679A2E8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81" name="Freeform 9">
              <a:extLst>
                <a:ext uri="{FF2B5EF4-FFF2-40B4-BE49-F238E27FC236}">
                  <a16:creationId xmlns:a16="http://schemas.microsoft.com/office/drawing/2014/main" id="{7C4F14B2-9C60-45A9-2426-599DBD5B2D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82" name="Freeform 10">
              <a:extLst>
                <a:ext uri="{FF2B5EF4-FFF2-40B4-BE49-F238E27FC236}">
                  <a16:creationId xmlns:a16="http://schemas.microsoft.com/office/drawing/2014/main" id="{4FA830E3-201D-1A6C-21D8-1987B6BA0079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83" name="Freeform 11">
              <a:extLst>
                <a:ext uri="{FF2B5EF4-FFF2-40B4-BE49-F238E27FC236}">
                  <a16:creationId xmlns:a16="http://schemas.microsoft.com/office/drawing/2014/main" id="{6E0C6279-4702-CED7-7912-15034D15ABC7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84" name="Freeform 12">
              <a:extLst>
                <a:ext uri="{FF2B5EF4-FFF2-40B4-BE49-F238E27FC236}">
                  <a16:creationId xmlns:a16="http://schemas.microsoft.com/office/drawing/2014/main" id="{2B9CA882-6E7A-F442-3E84-3D5181B0D2E5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85" name="Freeform 13">
              <a:extLst>
                <a:ext uri="{FF2B5EF4-FFF2-40B4-BE49-F238E27FC236}">
                  <a16:creationId xmlns:a16="http://schemas.microsoft.com/office/drawing/2014/main" id="{74A41322-E5EB-B147-1FDA-BE88259326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7" name="Rectangle 14">
              <a:extLst>
                <a:ext uri="{FF2B5EF4-FFF2-40B4-BE49-F238E27FC236}">
                  <a16:creationId xmlns:a16="http://schemas.microsoft.com/office/drawing/2014/main" id="{17999060-8264-E4BA-7D06-94EC939235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198E2EAE-2AEF-8ADF-E58A-46E837C34B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9E0D9324-9B48-AE2A-E026-9FDC726573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B00AD371-FE62-C43B-81CA-7EF5B6A60E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5DC6963C-6571-9398-79A8-B34DDE8749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072" name="Rectangle 19">
              <a:extLst>
                <a:ext uri="{FF2B5EF4-FFF2-40B4-BE49-F238E27FC236}">
                  <a16:creationId xmlns:a16="http://schemas.microsoft.com/office/drawing/2014/main" id="{AE8980B1-2560-C836-D833-8BD6F378B6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/>
            </a:p>
          </p:txBody>
        </p:sp>
        <p:sp>
          <p:nvSpPr>
            <p:cNvPr id="131092" name="Freeform 20">
              <a:extLst>
                <a:ext uri="{FF2B5EF4-FFF2-40B4-BE49-F238E27FC236}">
                  <a16:creationId xmlns:a16="http://schemas.microsoft.com/office/drawing/2014/main" id="{EB52127A-7F4B-92AB-3385-E45BA53783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93" name="Freeform 21">
              <a:extLst>
                <a:ext uri="{FF2B5EF4-FFF2-40B4-BE49-F238E27FC236}">
                  <a16:creationId xmlns:a16="http://schemas.microsoft.com/office/drawing/2014/main" id="{B4354CD0-B338-26AD-E484-3B277D239F6D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94" name="Freeform 22">
              <a:extLst>
                <a:ext uri="{FF2B5EF4-FFF2-40B4-BE49-F238E27FC236}">
                  <a16:creationId xmlns:a16="http://schemas.microsoft.com/office/drawing/2014/main" id="{EE550864-49FF-E62E-12F5-93680D842C09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95" name="Freeform 23">
              <a:extLst>
                <a:ext uri="{FF2B5EF4-FFF2-40B4-BE49-F238E27FC236}">
                  <a16:creationId xmlns:a16="http://schemas.microsoft.com/office/drawing/2014/main" id="{ABA79E80-F76F-2DBC-6343-7713FD6D5B42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96" name="Freeform 24">
              <a:extLst>
                <a:ext uri="{FF2B5EF4-FFF2-40B4-BE49-F238E27FC236}">
                  <a16:creationId xmlns:a16="http://schemas.microsoft.com/office/drawing/2014/main" id="{E8739362-2E01-6490-4CD0-EB218DCE41FA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97" name="Freeform 25">
              <a:extLst>
                <a:ext uri="{FF2B5EF4-FFF2-40B4-BE49-F238E27FC236}">
                  <a16:creationId xmlns:a16="http://schemas.microsoft.com/office/drawing/2014/main" id="{29F6CAB9-F769-75ED-C559-F2266D769E82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98" name="Freeform 26">
              <a:extLst>
                <a:ext uri="{FF2B5EF4-FFF2-40B4-BE49-F238E27FC236}">
                  <a16:creationId xmlns:a16="http://schemas.microsoft.com/office/drawing/2014/main" id="{569963AC-43AE-367E-013F-585F6E0E5252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099" name="Freeform 27">
              <a:extLst>
                <a:ext uri="{FF2B5EF4-FFF2-40B4-BE49-F238E27FC236}">
                  <a16:creationId xmlns:a16="http://schemas.microsoft.com/office/drawing/2014/main" id="{AD00EAD6-A2C9-B8C5-E960-DA40A10C7DC9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100" name="Freeform 28">
              <a:extLst>
                <a:ext uri="{FF2B5EF4-FFF2-40B4-BE49-F238E27FC236}">
                  <a16:creationId xmlns:a16="http://schemas.microsoft.com/office/drawing/2014/main" id="{E928E5AA-AA83-2D96-5759-52F9D8DCDA16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101" name="Rectangle 29">
              <a:extLst>
                <a:ext uri="{FF2B5EF4-FFF2-40B4-BE49-F238E27FC236}">
                  <a16:creationId xmlns:a16="http://schemas.microsoft.com/office/drawing/2014/main" id="{7604EC09-65C9-39B9-C3F6-04454814BB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1" name="Rectangle 30">
            <a:extLst>
              <a:ext uri="{FF2B5EF4-FFF2-40B4-BE49-F238E27FC236}">
                <a16:creationId xmlns:a16="http://schemas.microsoft.com/office/drawing/2014/main" id="{CCD626D1-B62A-AA59-BE42-7564903DE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th-TH" altLang="en-US"/>
              <a:t>คลิกเพื่อแก้ไขลักษณะต้นแบบชื่อเรื่อง</a:t>
            </a:r>
          </a:p>
        </p:txBody>
      </p:sp>
      <p:sp>
        <p:nvSpPr>
          <p:cNvPr id="2052" name="Rectangle 31">
            <a:extLst>
              <a:ext uri="{FF2B5EF4-FFF2-40B4-BE49-F238E27FC236}">
                <a16:creationId xmlns:a16="http://schemas.microsoft.com/office/drawing/2014/main" id="{00A173B1-1D8B-024C-45FE-0B22DDCD4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</a:p>
        </p:txBody>
      </p:sp>
      <p:sp>
        <p:nvSpPr>
          <p:cNvPr id="131104" name="Rectangle 32">
            <a:extLst>
              <a:ext uri="{FF2B5EF4-FFF2-40B4-BE49-F238E27FC236}">
                <a16:creationId xmlns:a16="http://schemas.microsoft.com/office/drawing/2014/main" id="{E6D5B3C4-7CB9-6421-F864-0EA0C15BC2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Angsana New" panose="02020603050405020304" pitchFamily="18" charset="-34"/>
              </a:defRPr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131105" name="Rectangle 33">
            <a:extLst>
              <a:ext uri="{FF2B5EF4-FFF2-40B4-BE49-F238E27FC236}">
                <a16:creationId xmlns:a16="http://schemas.microsoft.com/office/drawing/2014/main" id="{A70ED800-0A3C-5F93-8A6E-4D10E503F6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Angsana New" panose="02020603050405020304" pitchFamily="18" charset="-34"/>
              </a:defRPr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131106" name="Rectangle 34">
            <a:extLst>
              <a:ext uri="{FF2B5EF4-FFF2-40B4-BE49-F238E27FC236}">
                <a16:creationId xmlns:a16="http://schemas.microsoft.com/office/drawing/2014/main" id="{969BFEC8-C869-BE84-584C-72C9883D5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Angsana New" panose="02020603050405020304" pitchFamily="18" charset="-34"/>
              </a:defRPr>
            </a:lvl1pPr>
          </a:lstStyle>
          <a:p>
            <a:pPr>
              <a:defRPr/>
            </a:pPr>
            <a:fld id="{96FC25B7-C6A6-4070-A689-97542AD645B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5A405F5-90AD-E2A5-786D-82E3D47A1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CBB49B-F2B8-99D3-34B8-87713BFD0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CDD43C1-FCDF-B68F-92B8-ACEDA1DD5C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B8A472B1-3F70-46ED-B945-65E328B1B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78F2393-1F6E-87F2-ABC3-DCAE053C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 kern="12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91E10C5-31CF-9C64-66D9-2C4E4F0056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Paralelni računarski sistemi</a:t>
            </a: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CA1D5A8-1873-FAF6-088C-77784E43E3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SIMD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12123B6-1A59-B4AD-BCD1-417CFF0C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Procesorska polja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138DA34-B654-EF86-DBA2-F5EBF1CA5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Većina procesorskih polja je sa distribuiranom memorijom</a:t>
            </a:r>
          </a:p>
          <a:p>
            <a:pPr lvl="1">
              <a:defRPr/>
            </a:pPr>
            <a:r>
              <a:rPr lang="hr-HR" altLang="en-US"/>
              <a:t>ILLIAC IV – 64 PE</a:t>
            </a:r>
          </a:p>
          <a:p>
            <a:pPr lvl="1">
              <a:defRPr/>
            </a:pPr>
            <a:r>
              <a:rPr lang="hr-HR" altLang="en-US"/>
              <a:t>MasPar MP-1 od 1024 do 16384 PE-ova (32 PE na čipu)</a:t>
            </a:r>
          </a:p>
          <a:p>
            <a:pPr lvl="1">
              <a:defRPr/>
            </a:pPr>
            <a:r>
              <a:rPr lang="hr-HR" altLang="en-US"/>
              <a:t>Connection Machine CM-2 64K 1-bitnih PE-ova (16 PE na čipu)</a:t>
            </a:r>
          </a:p>
          <a:p>
            <a:pPr lvl="1">
              <a:defRPr/>
            </a:pPr>
            <a:r>
              <a:rPr lang="hr-HR" altLang="en-US"/>
              <a:t>DAP610 4K PE (64 PE na čipu)</a:t>
            </a:r>
          </a:p>
          <a:p>
            <a:pPr lvl="1">
              <a:defRPr/>
            </a:pPr>
            <a:r>
              <a:rPr lang="hr-HR" altLang="en-US"/>
              <a:t>BSP – 16 PE i 17 memorijskih modula (deljiva memorija)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68BA59C-DF45-4017-C8C8-E23F91E51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Izgled PE sa distribuiranom memorijom</a:t>
            </a:r>
            <a:endParaRPr lang="en-US" altLang="en-US" sz="32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FB5307F-9E02-AF44-D772-D369F188AF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2400"/>
              <a:t>R</a:t>
            </a:r>
            <a:r>
              <a:rPr lang="hr-HR" altLang="en-US" sz="2400" baseline="-25000"/>
              <a:t>1i</a:t>
            </a:r>
            <a:r>
              <a:rPr lang="hr-HR" altLang="en-US" sz="2400"/>
              <a:t>, R</a:t>
            </a:r>
            <a:r>
              <a:rPr lang="hr-HR" altLang="en-US" sz="2400" baseline="-25000"/>
              <a:t>2i</a:t>
            </a:r>
            <a:r>
              <a:rPr lang="hr-HR" altLang="en-US" sz="2400"/>
              <a:t>, R</a:t>
            </a:r>
            <a:r>
              <a:rPr lang="hr-HR" altLang="en-US" sz="2400" baseline="-25000"/>
              <a:t>3i</a:t>
            </a:r>
            <a:r>
              <a:rPr lang="hr-HR" altLang="en-US" sz="2400"/>
              <a:t> – radni registri</a:t>
            </a:r>
          </a:p>
          <a:p>
            <a:pPr>
              <a:defRPr/>
            </a:pPr>
            <a:r>
              <a:rPr lang="hr-HR" altLang="en-US" sz="2400"/>
              <a:t>A</a:t>
            </a:r>
            <a:r>
              <a:rPr lang="hr-HR" altLang="en-US" sz="2400" baseline="-25000"/>
              <a:t>i</a:t>
            </a:r>
            <a:r>
              <a:rPr lang="hr-HR" altLang="en-US" sz="2400"/>
              <a:t> – adresni registar </a:t>
            </a:r>
          </a:p>
          <a:p>
            <a:pPr>
              <a:defRPr/>
            </a:pPr>
            <a:r>
              <a:rPr lang="hr-HR" altLang="en-US" sz="2400"/>
              <a:t>I</a:t>
            </a:r>
            <a:r>
              <a:rPr lang="hr-HR" altLang="en-US" sz="2400" baseline="-25000"/>
              <a:t>i</a:t>
            </a:r>
            <a:r>
              <a:rPr lang="hr-HR" altLang="en-US" sz="2400"/>
              <a:t> – indeksni registar </a:t>
            </a:r>
          </a:p>
          <a:p>
            <a:pPr lvl="1">
              <a:defRPr/>
            </a:pPr>
            <a:r>
              <a:rPr lang="hr-HR" altLang="en-US" sz="2100"/>
              <a:t>(za adresiranje lokalne memorije zajedno sa A</a:t>
            </a:r>
            <a:r>
              <a:rPr lang="hr-HR" altLang="en-US" sz="2100" baseline="-25000"/>
              <a:t>i</a:t>
            </a:r>
            <a:r>
              <a:rPr lang="hr-HR" altLang="en-US" sz="2100"/>
              <a:t>)</a:t>
            </a:r>
          </a:p>
          <a:p>
            <a:pPr>
              <a:defRPr/>
            </a:pPr>
            <a:r>
              <a:rPr lang="hr-HR" altLang="en-US" sz="2400"/>
              <a:t>T</a:t>
            </a:r>
            <a:r>
              <a:rPr lang="hr-HR" altLang="en-US" sz="2400" baseline="-25000"/>
              <a:t>i</a:t>
            </a:r>
            <a:r>
              <a:rPr lang="hr-HR" altLang="en-US" sz="2400"/>
              <a:t> – registar za komunikaciju spregnut sa drugim T registrima preko sprežne mreže</a:t>
            </a:r>
          </a:p>
          <a:p>
            <a:pPr>
              <a:defRPr/>
            </a:pPr>
            <a:r>
              <a:rPr lang="hr-HR" altLang="en-US" sz="2400"/>
              <a:t>S</a:t>
            </a:r>
            <a:r>
              <a:rPr lang="hr-HR" altLang="en-US" sz="2400" baseline="-25000"/>
              <a:t>i</a:t>
            </a:r>
            <a:r>
              <a:rPr lang="hr-HR" altLang="en-US" sz="2400"/>
              <a:t> – statusni registar (0 Pe pasivan/ 1 PE aktivan)</a:t>
            </a:r>
          </a:p>
          <a:p>
            <a:pPr>
              <a:defRPr/>
            </a:pPr>
            <a:r>
              <a:rPr lang="hr-HR" altLang="en-US" sz="2400"/>
              <a:t>ADR</a:t>
            </a:r>
            <a:r>
              <a:rPr lang="hr-HR" altLang="en-US" sz="2400" baseline="-25000"/>
              <a:t>i</a:t>
            </a:r>
            <a:r>
              <a:rPr lang="hr-HR" altLang="en-US" sz="2400"/>
              <a:t> – m-bitna adresa PE-a</a:t>
            </a:r>
          </a:p>
          <a:p>
            <a:pPr>
              <a:defRPr/>
            </a:pPr>
            <a:endParaRPr lang="en-US" altLang="en-US" sz="24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338FEB0-35C2-704D-8456-ECD7C8FE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124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34D146CA-A641-AFF0-4638-38C56449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295400"/>
            <a:ext cx="6572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kumimoji="0" lang="hr-HR" altLang="en-US" sz="1800" baseline="-25000">
                <a:solidFill>
                  <a:schemeClr val="tx2"/>
                </a:solidFill>
                <a:latin typeface="Arial" panose="020B0604020202020204" pitchFamily="34" charset="0"/>
              </a:rPr>
              <a:t>1i</a:t>
            </a:r>
            <a:endParaRPr kumimoji="0" lang="en-US" altLang="en-US" sz="1800" baseline="-25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867C5F7-6E50-088D-1B64-D592C1B5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0F777E55-2D1D-97C2-8E56-5F6BE84C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29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C4F8441E-B59B-0DE5-D9FB-6004F0A6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E70492AD-30E4-E1BD-1C93-E30FDE9EE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C75F1204-E038-D0DA-8A5A-8AB2D255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28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14CF58C7-9F85-F4E1-10BF-56BA9CC3A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175D33D4-4641-398B-C9AD-AFBC14B7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8" name="AutoShape 16">
            <a:extLst>
              <a:ext uri="{FF2B5EF4-FFF2-40B4-BE49-F238E27FC236}">
                <a16:creationId xmlns:a16="http://schemas.microsoft.com/office/drawing/2014/main" id="{A2047131-DE78-01FB-1794-86EF38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19400"/>
            <a:ext cx="838200" cy="457200"/>
          </a:xfrm>
          <a:custGeom>
            <a:avLst/>
            <a:gdLst>
              <a:gd name="G0" fmla="+- 5114 0 0"/>
              <a:gd name="G1" fmla="+- 21600 0 5114"/>
              <a:gd name="G2" fmla="*/ 5114 1 2"/>
              <a:gd name="G3" fmla="+- 21600 0 G2"/>
              <a:gd name="G4" fmla="+/ 5114 21600 2"/>
              <a:gd name="G5" fmla="+/ G1 0 2"/>
              <a:gd name="G6" fmla="*/ 21600 21600 5114"/>
              <a:gd name="G7" fmla="*/ G6 1 2"/>
              <a:gd name="G8" fmla="+- 21600 0 G7"/>
              <a:gd name="G9" fmla="*/ 21600 1 2"/>
              <a:gd name="G10" fmla="+- 5114 0 G9"/>
              <a:gd name="G11" fmla="?: G10 G8 0"/>
              <a:gd name="G12" fmla="?: G10 G7 21600"/>
              <a:gd name="T0" fmla="*/ 19043 w 21600"/>
              <a:gd name="T1" fmla="*/ 10800 h 21600"/>
              <a:gd name="T2" fmla="*/ 10800 w 21600"/>
              <a:gd name="T3" fmla="*/ 21600 h 21600"/>
              <a:gd name="T4" fmla="*/ 2557 w 21600"/>
              <a:gd name="T5" fmla="*/ 10800 h 21600"/>
              <a:gd name="T6" fmla="*/ 10800 w 21600"/>
              <a:gd name="T7" fmla="*/ 0 h 21600"/>
              <a:gd name="T8" fmla="*/ 4357 w 21600"/>
              <a:gd name="T9" fmla="*/ 4357 h 21600"/>
              <a:gd name="T10" fmla="*/ 17243 w 21600"/>
              <a:gd name="T11" fmla="*/ 1724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114" y="21600"/>
                </a:lnTo>
                <a:lnTo>
                  <a:pt x="164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AutoShape 17">
            <a:extLst>
              <a:ext uri="{FF2B5EF4-FFF2-40B4-BE49-F238E27FC236}">
                <a16:creationId xmlns:a16="http://schemas.microsoft.com/office/drawing/2014/main" id="{3F3A0B23-9265-D9F8-74B6-99E6C42F33F1}"/>
              </a:ext>
            </a:extLst>
          </p:cNvPr>
          <p:cNvSpPr>
            <a:spLocks noChangeArrowheads="1"/>
          </p:cNvSpPr>
          <p:nvPr/>
        </p:nvSpPr>
        <p:spPr bwMode="auto">
          <a:xfrm rot="10983655">
            <a:off x="2590800" y="2743200"/>
            <a:ext cx="228600" cy="304800"/>
          </a:xfrm>
          <a:prstGeom prst="triangle">
            <a:avLst>
              <a:gd name="adj" fmla="val 41782"/>
            </a:avLst>
          </a:prstGeom>
          <a:solidFill>
            <a:srgbClr val="FFFF99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7" name="Text Box 19">
            <a:extLst>
              <a:ext uri="{FF2B5EF4-FFF2-40B4-BE49-F238E27FC236}">
                <a16:creationId xmlns:a16="http://schemas.microsoft.com/office/drawing/2014/main" id="{54293CDD-13BC-030E-825A-ED626D2D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kumimoji="0" lang="hr-HR" altLang="en-US" sz="1800" baseline="-25000">
                <a:solidFill>
                  <a:schemeClr val="tx2"/>
                </a:solidFill>
                <a:latin typeface="Arial" panose="020B0604020202020204" pitchFamily="34" charset="0"/>
              </a:rPr>
              <a:t>2i</a:t>
            </a:r>
            <a:endParaRPr kumimoji="0" lang="en-US" altLang="en-US" sz="1800" baseline="-25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48" name="Text Box 20">
            <a:extLst>
              <a:ext uri="{FF2B5EF4-FFF2-40B4-BE49-F238E27FC236}">
                <a16:creationId xmlns:a16="http://schemas.microsoft.com/office/drawing/2014/main" id="{E9A97661-D9E2-08FE-21A5-F3A00E981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219200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kumimoji="0" lang="hr-HR" altLang="en-US" sz="1800" baseline="-25000">
                <a:solidFill>
                  <a:schemeClr val="tx2"/>
                </a:solidFill>
                <a:latin typeface="Arial" panose="020B0604020202020204" pitchFamily="34" charset="0"/>
              </a:rPr>
              <a:t>3i</a:t>
            </a:r>
            <a:endParaRPr kumimoji="0" lang="en-US" altLang="en-US" sz="1800" baseline="-25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49" name="Text Box 24">
            <a:extLst>
              <a:ext uri="{FF2B5EF4-FFF2-40B4-BE49-F238E27FC236}">
                <a16:creationId xmlns:a16="http://schemas.microsoft.com/office/drawing/2014/main" id="{BC378759-D384-E9E7-A6D3-8F516775B160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hr-HR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aseline="-2500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50" name="Text Box 25">
            <a:extLst>
              <a:ext uri="{FF2B5EF4-FFF2-40B4-BE49-F238E27FC236}">
                <a16:creationId xmlns:a16="http://schemas.microsoft.com/office/drawing/2014/main" id="{99CD0A17-FB98-9C5F-3950-EDACFB5C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66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</a:rPr>
              <a:t>I</a:t>
            </a:r>
            <a:r>
              <a:rPr kumimoji="0" lang="hr-HR" altLang="en-US" sz="1800" baseline="-25000">
                <a:solidFill>
                  <a:schemeClr val="tx2"/>
                </a:solidFill>
              </a:rPr>
              <a:t>i</a:t>
            </a:r>
            <a:endParaRPr kumimoji="0" lang="en-US" altLang="en-US" sz="1800" baseline="-25000">
              <a:solidFill>
                <a:schemeClr val="tx2"/>
              </a:solidFill>
            </a:endParaRPr>
          </a:p>
        </p:txBody>
      </p:sp>
      <p:sp>
        <p:nvSpPr>
          <p:cNvPr id="18451" name="Text Box 26">
            <a:extLst>
              <a:ext uri="{FF2B5EF4-FFF2-40B4-BE49-F238E27FC236}">
                <a16:creationId xmlns:a16="http://schemas.microsoft.com/office/drawing/2014/main" id="{CCD36B00-044E-BFAF-9582-1B2F8619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5260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</a:rPr>
              <a:t>T</a:t>
            </a:r>
            <a:r>
              <a:rPr kumimoji="0" lang="hr-HR" altLang="en-US" sz="1800" baseline="-25000">
                <a:solidFill>
                  <a:schemeClr val="tx2"/>
                </a:solidFill>
              </a:rPr>
              <a:t>i</a:t>
            </a:r>
            <a:endParaRPr kumimoji="0" lang="en-US" altLang="en-US" sz="1800" baseline="-25000">
              <a:solidFill>
                <a:schemeClr val="tx2"/>
              </a:solidFill>
            </a:endParaRPr>
          </a:p>
        </p:txBody>
      </p:sp>
      <p:sp>
        <p:nvSpPr>
          <p:cNvPr id="18452" name="Text Box 27">
            <a:extLst>
              <a:ext uri="{FF2B5EF4-FFF2-40B4-BE49-F238E27FC236}">
                <a16:creationId xmlns:a16="http://schemas.microsoft.com/office/drawing/2014/main" id="{122FAD93-A83B-E78C-DA2C-0F2FB9151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</a:rPr>
              <a:t>A</a:t>
            </a:r>
            <a:r>
              <a:rPr kumimoji="0" lang="hr-HR" altLang="en-US" sz="1800" baseline="-25000">
                <a:solidFill>
                  <a:schemeClr val="tx2"/>
                </a:solidFill>
              </a:rPr>
              <a:t>i</a:t>
            </a:r>
            <a:endParaRPr kumimoji="0" lang="en-US" altLang="en-US" sz="1800" baseline="-25000">
              <a:solidFill>
                <a:schemeClr val="tx2"/>
              </a:solidFill>
            </a:endParaRPr>
          </a:p>
        </p:txBody>
      </p:sp>
      <p:sp>
        <p:nvSpPr>
          <p:cNvPr id="18453" name="Text Box 28">
            <a:extLst>
              <a:ext uri="{FF2B5EF4-FFF2-40B4-BE49-F238E27FC236}">
                <a16:creationId xmlns:a16="http://schemas.microsoft.com/office/drawing/2014/main" id="{FC82BA4D-3C6C-7972-F4E0-DAAB744F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76488"/>
            <a:ext cx="369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kumimoji="0" lang="hr-HR" altLang="en-US" sz="1800" baseline="-2500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endParaRPr kumimoji="0" lang="en-US" altLang="en-US" sz="1800" baseline="-25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54" name="Text Box 32">
            <a:extLst>
              <a:ext uri="{FF2B5EF4-FFF2-40B4-BE49-F238E27FC236}">
                <a16:creationId xmlns:a16="http://schemas.microsoft.com/office/drawing/2014/main" id="{C87431DA-1BD2-532D-7D35-60D7FDDD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09888"/>
            <a:ext cx="700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2"/>
                </a:solidFill>
                <a:latin typeface="Arial" panose="020B0604020202020204" pitchFamily="34" charset="0"/>
              </a:rPr>
              <a:t>ADR</a:t>
            </a:r>
            <a:r>
              <a:rPr kumimoji="0" lang="hr-HR" altLang="en-US" sz="1800" baseline="-2500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endParaRPr kumimoji="0" lang="en-US" altLang="en-US" sz="1800" baseline="-25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BC249CEB-32E5-5374-2E5D-67194B08E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56" name="Text Box 34">
            <a:extLst>
              <a:ext uri="{FF2B5EF4-FFF2-40B4-BE49-F238E27FC236}">
                <a16:creationId xmlns:a16="http://schemas.microsoft.com/office/drawing/2014/main" id="{2D59785F-00EA-8EA1-6863-064007A85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2"/>
                </a:solidFill>
              </a:rPr>
              <a:t>M</a:t>
            </a:r>
            <a:r>
              <a:rPr kumimoji="0" lang="hr-HR" altLang="en-US" sz="1800" b="1" baseline="-25000">
                <a:solidFill>
                  <a:schemeClr val="tx2"/>
                </a:solidFill>
              </a:rPr>
              <a:t>i</a:t>
            </a:r>
            <a:endParaRPr kumimoji="0" lang="en-US" altLang="en-US" sz="1800" b="1" baseline="-25000">
              <a:solidFill>
                <a:schemeClr val="tx2"/>
              </a:solidFill>
            </a:endParaRPr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D951627D-88C8-13D6-C75F-4D321466E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676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000BFA56-E4A0-9E26-D87B-25A577A4E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57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Line 37">
            <a:extLst>
              <a:ext uri="{FF2B5EF4-FFF2-40B4-BE49-F238E27FC236}">
                <a16:creationId xmlns:a16="http://schemas.microsoft.com/office/drawing/2014/main" id="{DF430522-27D0-5D3D-2A2C-9B09927EE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828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51D7658-2508-58CD-E37D-45E2B91EF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Maskiranje PE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9520892-100E-B4F4-C94D-801077E9D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Svaka maska deli skup PE-ova na </a:t>
            </a:r>
          </a:p>
          <a:p>
            <a:pPr lvl="1">
              <a:defRPr/>
            </a:pPr>
            <a:r>
              <a:rPr lang="hr-HR" altLang="en-US"/>
              <a:t>podskup aktivnih</a:t>
            </a:r>
          </a:p>
          <a:p>
            <a:pPr lvl="1">
              <a:defRPr/>
            </a:pPr>
            <a:r>
              <a:rPr lang="hr-HR" altLang="en-US"/>
              <a:t>podskup pasivnih</a:t>
            </a:r>
            <a:endParaRPr lang="en-US" altLang="en-US"/>
          </a:p>
          <a:p>
            <a:pPr>
              <a:defRPr/>
            </a:pPr>
            <a:r>
              <a:rPr lang="en-US" altLang="en-US"/>
              <a:t>Nekim na</a:t>
            </a:r>
            <a:r>
              <a:rPr lang="sr-Latn-CS" altLang="en-US"/>
              <a:t>činima maskiranja moguće je maskirati proizvoljne podskupove PE.</a:t>
            </a:r>
          </a:p>
          <a:p>
            <a:pPr lvl="1">
              <a:defRPr/>
            </a:pPr>
            <a:r>
              <a:rPr lang="sr-Latn-CS" altLang="en-US"/>
              <a:t>Direktno maskiranje (ILLIAC IV)</a:t>
            </a:r>
          </a:p>
          <a:p>
            <a:pPr lvl="2">
              <a:defRPr/>
            </a:pPr>
            <a:r>
              <a:rPr lang="sr-Latn-CS" altLang="en-US"/>
              <a:t>omogućava maskiranje proizvoljnog podskupa</a:t>
            </a:r>
          </a:p>
          <a:p>
            <a:pPr lvl="2">
              <a:defRPr/>
            </a:pPr>
            <a:r>
              <a:rPr lang="sr-Latn-CS" altLang="en-US"/>
              <a:t>sadržaj registra maske odredjuje kompilator nakon prevodjenja svake instrukcije</a:t>
            </a:r>
          </a:p>
          <a:p>
            <a:pPr lvl="2">
              <a:defRPr/>
            </a:pPr>
            <a:r>
              <a:rPr lang="sr-Latn-CS" altLang="en-US"/>
              <a:t>CU emituje sadržaj vektora maske zajedno sa svakom instrukcijom</a:t>
            </a: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E682FC0-E6F1-C41A-4495-AF0C48A51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Maskiranje PE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CEA161-67BB-5D76-C85D-6C3FF2EA5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maskiranje pomoću adrese PE</a:t>
            </a:r>
          </a:p>
          <a:p>
            <a:pPr lvl="1">
              <a:defRPr/>
            </a:pPr>
            <a:r>
              <a:rPr lang="sr-Latn-CS" altLang="en-US"/>
              <a:t>n=2</a:t>
            </a:r>
            <a:r>
              <a:rPr lang="sr-Latn-CS" altLang="en-US" baseline="30000"/>
              <a:t>m</a:t>
            </a:r>
            <a:r>
              <a:rPr lang="sr-Latn-CS" altLang="en-US"/>
              <a:t> PE, m-bitna maska</a:t>
            </a:r>
          </a:p>
          <a:p>
            <a:pPr lvl="1">
              <a:defRPr/>
            </a:pPr>
            <a:r>
              <a:rPr lang="sr-Latn-CS" altLang="en-US"/>
              <a:t>svaka pozicija u maski može imati vrednost 0,1,X</a:t>
            </a:r>
          </a:p>
          <a:p>
            <a:pPr lvl="1">
              <a:defRPr/>
            </a:pPr>
            <a:r>
              <a:rPr lang="sr-Latn-CS" altLang="en-US"/>
              <a:t>aktivni su oni PE čija se adresa poklapa sa maskom</a:t>
            </a:r>
          </a:p>
          <a:p>
            <a:pPr lvl="2">
              <a:defRPr/>
            </a:pPr>
            <a:endParaRPr lang="sr-Latn-CS" altLang="en-US"/>
          </a:p>
          <a:p>
            <a:pPr lvl="1">
              <a:defRPr/>
            </a:pPr>
            <a:r>
              <a:rPr lang="sr-Latn-CS" altLang="en-US"/>
              <a:t>PRIMER: n=8 PE, maska 1X0             110  i 100, aktivni </a:t>
            </a:r>
          </a:p>
          <a:p>
            <a:pPr lvl="2">
              <a:defRPr/>
            </a:pPr>
            <a:endParaRPr lang="sr-Latn-CS" altLang="en-US"/>
          </a:p>
          <a:p>
            <a:pPr lvl="1">
              <a:defRPr/>
            </a:pPr>
            <a:r>
              <a:rPr lang="sr-Latn-CS" altLang="en-US"/>
              <a:t>nije moguće maskirati proizvoljni podskup PE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9ED37591-8898-1D6C-8EF1-9A0A70C968A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53000" y="31242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F66861C-011D-60AE-F2E2-1BE0D529F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C271491-EABE-7684-28D8-809E05CDA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Maskiranje podacima – dinamičko maskiranje</a:t>
            </a:r>
          </a:p>
          <a:p>
            <a:pPr lvl="1">
              <a:defRPr/>
            </a:pPr>
            <a:r>
              <a:rPr lang="sr-Latn-CS" altLang="en-US"/>
              <a:t>maske predstavljaju implicitni rezultat naredbe uslovnog grananja u zavisnosti od podatka koji je lokalni za PE</a:t>
            </a:r>
          </a:p>
          <a:p>
            <a:pPr lvl="1">
              <a:defRPr/>
            </a:pPr>
            <a:r>
              <a:rPr lang="sr-Latn-CS" altLang="en-US"/>
              <a:t>Kada se naredba uslovnog grananja emituje od strane CU, svaki PE je obavlja nad različitim podacima, pa rezultat može biti različit u svakom PE.</a:t>
            </a:r>
          </a:p>
          <a:p>
            <a:pPr lvl="2">
              <a:defRPr/>
            </a:pPr>
            <a:r>
              <a:rPr lang="sr-Latn-CS" altLang="en-US"/>
              <a:t>maske se dobijaju naredbom WHERE oblika</a:t>
            </a:r>
          </a:p>
          <a:p>
            <a:pPr lvl="2">
              <a:defRPr/>
            </a:pPr>
            <a:r>
              <a:rPr lang="sr-Latn-CS" altLang="en-US" u="sng"/>
              <a:t>where</a:t>
            </a:r>
            <a:r>
              <a:rPr lang="sr-Latn-CS" altLang="en-US"/>
              <a:t> (uslov) </a:t>
            </a:r>
            <a:r>
              <a:rPr lang="sr-Latn-CS" altLang="en-US" u="sng"/>
              <a:t>do</a:t>
            </a:r>
            <a:r>
              <a:rPr lang="sr-Latn-CS" altLang="en-US"/>
              <a:t> niz_nar_A </a:t>
            </a:r>
            <a:r>
              <a:rPr lang="sr-Latn-CS" altLang="en-US" u="sng"/>
              <a:t>elsewhere</a:t>
            </a:r>
            <a:r>
              <a:rPr lang="sr-Latn-CS" altLang="en-US"/>
              <a:t> niz_naredbi_B</a:t>
            </a:r>
          </a:p>
          <a:p>
            <a:pPr lvl="2">
              <a:defRPr/>
            </a:pPr>
            <a:r>
              <a:rPr lang="sr-Latn-CS" altLang="en-US"/>
              <a:t>svaki PE postavlja svoj interni flag na 0 ili 1</a:t>
            </a:r>
          </a:p>
          <a:p>
            <a:pPr lvl="3">
              <a:defRPr/>
            </a:pPr>
            <a:r>
              <a:rPr lang="sr-Latn-CS" altLang="en-US"/>
              <a:t>emituje se niz_naredbi_A</a:t>
            </a:r>
          </a:p>
          <a:p>
            <a:pPr lvl="3">
              <a:defRPr/>
            </a:pPr>
            <a:r>
              <a:rPr lang="sr-Latn-CS" altLang="en-US"/>
              <a:t>komplementira se flag</a:t>
            </a:r>
          </a:p>
          <a:p>
            <a:pPr lvl="3">
              <a:defRPr/>
            </a:pPr>
            <a:r>
              <a:rPr lang="sr-Latn-CS" altLang="en-US"/>
              <a:t>emituje se niz_naredbi_B</a:t>
            </a:r>
          </a:p>
          <a:p>
            <a:pPr lvl="3">
              <a:defRPr/>
            </a:pPr>
            <a:endParaRPr lang="sr-Latn-CS" altLang="en-US"/>
          </a:p>
          <a:p>
            <a:pPr>
              <a:defRPr/>
            </a:pPr>
            <a:r>
              <a:rPr lang="sr-Latn-CS" altLang="en-US"/>
              <a:t>maskiranje po podacima se može koristiti u kombinaciji sa drugim načinima maskiranja</a:t>
            </a:r>
          </a:p>
          <a:p>
            <a:pPr lvl="2">
              <a:defRPr/>
            </a:pP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E386D2-3C15-72F9-E8DF-0E5944863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A7CABF9-3BAB-92EC-FA31-85D673648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Naći sve parcijalne sume S(k) prvih k komponenti vektora V=</a:t>
            </a:r>
            <a:r>
              <a:rPr lang="en-US" altLang="en-US"/>
              <a:t>[V</a:t>
            </a:r>
            <a:r>
              <a:rPr lang="en-US" altLang="en-US" baseline="-25000"/>
              <a:t>i</a:t>
            </a:r>
            <a:r>
              <a:rPr lang="en-US" altLang="en-US"/>
              <a:t>]</a:t>
            </a:r>
            <a:r>
              <a:rPr lang="en-US" altLang="en-US" baseline="-25000"/>
              <a:t>nx1</a:t>
            </a:r>
            <a:r>
              <a:rPr lang="en-US" altLang="en-US"/>
              <a:t>, za svako k</a:t>
            </a:r>
            <a:r>
              <a:rPr lang="hr-HR" altLang="en-US"/>
              <a:t>=0,1,...,n-1.</a:t>
            </a:r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r>
              <a:rPr lang="hr-HR" altLang="en-US"/>
              <a:t>Izračunavanje je moguće obaviti u log</a:t>
            </a:r>
            <a:r>
              <a:rPr lang="hr-HR" altLang="en-US" baseline="-25000"/>
              <a:t>2</a:t>
            </a:r>
            <a:r>
              <a:rPr lang="hr-HR" altLang="en-US"/>
              <a:t>n koraka ako postoji n PE-ova</a:t>
            </a:r>
          </a:p>
          <a:p>
            <a:pPr lvl="1">
              <a:defRPr/>
            </a:pPr>
            <a:r>
              <a:rPr lang="hr-HR" altLang="en-US"/>
              <a:t>Jedan korak podrazumeva razmenu podataka i izračunavanje (sabiranje)</a:t>
            </a:r>
            <a:endParaRPr lang="en-US" altLang="en-US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7FDF06D6-9C5C-5BFC-AFAF-F4AE668BD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081213"/>
          <a:ext cx="3962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431800" progId="Equation.3">
                  <p:embed/>
                </p:oleObj>
              </mc:Choice>
              <mc:Fallback>
                <p:oleObj name="Equation" r:id="rId2" imgW="1879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81213"/>
                        <a:ext cx="3962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DCA9247-EB0D-22D7-2DD6-4FEF23D04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Primer – nast.</a:t>
            </a:r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B6A973-5F7C-E6C5-91FA-EE1E0F32F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hr-HR" altLang="en-US" dirty="0"/>
              <a:t>n=8, naći S(0),...., S(7)</a:t>
            </a:r>
          </a:p>
          <a:p>
            <a:pPr marL="533400" indent="-533400">
              <a:defRPr/>
            </a:pPr>
            <a:r>
              <a:rPr lang="hr-HR" altLang="en-US" dirty="0"/>
              <a:t>Inicijalno u lok. memoriji svakog PE se nalazi po jedan element vektora</a:t>
            </a:r>
          </a:p>
          <a:p>
            <a:pPr marL="895350" lvl="1" indent="-438150">
              <a:spcBef>
                <a:spcPct val="50000"/>
              </a:spcBef>
              <a:buFont typeface="Wingdings 2" panose="05020102010507070707" pitchFamily="18" charset="2"/>
              <a:buAutoNum type="arabicPeriod"/>
              <a:defRPr/>
            </a:pPr>
            <a:r>
              <a:rPr lang="hr-HR" altLang="en-US" dirty="0">
                <a:solidFill>
                  <a:schemeClr val="accent1"/>
                </a:solidFill>
              </a:rPr>
              <a:t>Korak</a:t>
            </a:r>
            <a:r>
              <a:rPr lang="hr-HR" altLang="en-US" dirty="0"/>
              <a:t>: PE</a:t>
            </a:r>
            <a:r>
              <a:rPr lang="hr-HR" altLang="en-US" baseline="-25000" dirty="0"/>
              <a:t>i</a:t>
            </a:r>
            <a:r>
              <a:rPr lang="hr-HR" altLang="en-US" dirty="0"/>
              <a:t> </a:t>
            </a:r>
            <a:r>
              <a:rPr lang="hr-HR" altLang="en-US" dirty="0">
                <a:sym typeface="Symbol" panose="05050102010706020507" pitchFamily="18" charset="2"/>
              </a:rPr>
              <a:t></a:t>
            </a:r>
            <a:r>
              <a:rPr lang="hr-HR" altLang="en-US" dirty="0"/>
              <a:t> PE</a:t>
            </a:r>
            <a:r>
              <a:rPr lang="hr-HR" altLang="en-US" baseline="-25000" dirty="0"/>
              <a:t>i+1 </a:t>
            </a:r>
            <a:r>
              <a:rPr lang="hr-HR" altLang="en-US" dirty="0"/>
              <a:t>, za i=0,1,...,6 (PE7 maskiran)</a:t>
            </a:r>
          </a:p>
          <a:p>
            <a:pPr marL="1295400" lvl="2" indent="-381000">
              <a:buFont typeface="Wingdings 2" panose="05020102010507070707" pitchFamily="18" charset="2"/>
              <a:buNone/>
              <a:defRPr/>
            </a:pPr>
            <a:r>
              <a:rPr lang="en-US" altLang="en-US" sz="2300" dirty="0">
                <a:solidFill>
                  <a:schemeClr val="hlink"/>
                </a:solidFill>
              </a:rPr>
              <a:t>W</a:t>
            </a:r>
            <a:r>
              <a:rPr lang="hr-HR" altLang="en-US" sz="2300" baseline="-25000" dirty="0">
                <a:solidFill>
                  <a:schemeClr val="hlink"/>
                </a:solidFill>
              </a:rPr>
              <a:t>i</a:t>
            </a:r>
            <a:r>
              <a:rPr lang="hr-HR" altLang="en-US" sz="2300" dirty="0">
                <a:solidFill>
                  <a:schemeClr val="hlink"/>
                </a:solidFill>
              </a:rPr>
              <a:t>:=V</a:t>
            </a:r>
            <a:r>
              <a:rPr lang="hr-HR" altLang="en-US" sz="2300" baseline="-25000" dirty="0">
                <a:solidFill>
                  <a:schemeClr val="hlink"/>
                </a:solidFill>
              </a:rPr>
              <a:t>i</a:t>
            </a:r>
            <a:r>
              <a:rPr lang="hr-HR" altLang="en-US" sz="2300" dirty="0">
                <a:solidFill>
                  <a:schemeClr val="hlink"/>
                </a:solidFill>
              </a:rPr>
              <a:t>+V</a:t>
            </a:r>
            <a:r>
              <a:rPr lang="hr-HR" altLang="en-US" sz="2300" baseline="-25000" dirty="0">
                <a:solidFill>
                  <a:schemeClr val="hlink"/>
                </a:solidFill>
              </a:rPr>
              <a:t>i+1 </a:t>
            </a:r>
            <a:r>
              <a:rPr lang="hr-HR" altLang="en-US" sz="2300" dirty="0">
                <a:solidFill>
                  <a:schemeClr val="hlink"/>
                </a:solidFill>
              </a:rPr>
              <a:t>(PE0 maskiran)</a:t>
            </a:r>
            <a:endParaRPr lang="en-US" altLang="en-US" sz="2300" baseline="-25000" dirty="0">
              <a:solidFill>
                <a:schemeClr val="hlink"/>
              </a:solidFill>
            </a:endParaRPr>
          </a:p>
          <a:p>
            <a:pPr marL="895350" lvl="1" indent="-438150">
              <a:spcBef>
                <a:spcPct val="40000"/>
              </a:spcBef>
              <a:buFont typeface="Wingdings 2" panose="05020102010507070707" pitchFamily="18" charset="2"/>
              <a:buAutoNum type="arabicPeriod"/>
              <a:defRPr/>
            </a:pPr>
            <a:r>
              <a:rPr lang="hr-HR" altLang="en-US" dirty="0">
                <a:solidFill>
                  <a:schemeClr val="accent1"/>
                </a:solidFill>
              </a:rPr>
              <a:t>Korak:</a:t>
            </a:r>
            <a:r>
              <a:rPr lang="hr-HR" altLang="en-US" dirty="0"/>
              <a:t> PE</a:t>
            </a:r>
            <a:r>
              <a:rPr lang="hr-HR" altLang="en-US" baseline="-25000" dirty="0"/>
              <a:t>i</a:t>
            </a:r>
            <a:r>
              <a:rPr lang="hr-HR" altLang="en-US" dirty="0"/>
              <a:t> </a:t>
            </a:r>
            <a:r>
              <a:rPr lang="hr-HR" altLang="en-US" dirty="0">
                <a:sym typeface="Symbol" panose="05050102010706020507" pitchFamily="18" charset="2"/>
              </a:rPr>
              <a:t></a:t>
            </a:r>
            <a:r>
              <a:rPr lang="hr-HR" altLang="en-US" dirty="0">
                <a:sym typeface="Arrows1" pitchFamily="34" charset="2"/>
              </a:rPr>
              <a:t> PE</a:t>
            </a:r>
            <a:r>
              <a:rPr lang="hr-HR" altLang="en-US" baseline="-25000" dirty="0">
                <a:sym typeface="Arrows1" pitchFamily="34" charset="2"/>
              </a:rPr>
              <a:t>i+2</a:t>
            </a:r>
            <a:r>
              <a:rPr lang="hr-HR" altLang="en-US" dirty="0">
                <a:sym typeface="Arrows1" pitchFamily="34" charset="2"/>
              </a:rPr>
              <a:t> za i=0, 1,...,5</a:t>
            </a:r>
            <a:r>
              <a:rPr lang="en-US" altLang="en-US" dirty="0">
                <a:sym typeface="Arrows1" pitchFamily="34" charset="2"/>
              </a:rPr>
              <a:t> </a:t>
            </a:r>
            <a:r>
              <a:rPr lang="hr-HR" altLang="en-US" dirty="0">
                <a:sym typeface="Arrows1" pitchFamily="34" charset="2"/>
              </a:rPr>
              <a:t>(PE6, PE7 maskirani)</a:t>
            </a:r>
          </a:p>
          <a:p>
            <a:pPr marL="895350" lvl="1" indent="-438150">
              <a:buFont typeface="Wingdings 2" panose="05020102010507070707" pitchFamily="18" charset="2"/>
              <a:buNone/>
              <a:defRPr/>
            </a:pPr>
            <a:r>
              <a:rPr lang="hr-HR" altLang="en-US" dirty="0"/>
              <a:t>	</a:t>
            </a:r>
            <a:r>
              <a:rPr lang="en-US" altLang="en-US" dirty="0"/>
              <a:t>W</a:t>
            </a:r>
            <a:r>
              <a:rPr lang="hr-HR" altLang="en-US" baseline="-25000" dirty="0"/>
              <a:t>i</a:t>
            </a:r>
            <a:r>
              <a:rPr lang="hr-HR" altLang="en-US" dirty="0"/>
              <a:t> := </a:t>
            </a:r>
            <a:r>
              <a:rPr lang="en-US" altLang="en-US" dirty="0"/>
              <a:t>W</a:t>
            </a:r>
            <a:r>
              <a:rPr lang="hr-HR" altLang="en-US" baseline="-25000" dirty="0"/>
              <a:t>i</a:t>
            </a:r>
            <a:r>
              <a:rPr lang="hr-HR" altLang="en-US" dirty="0"/>
              <a:t> + </a:t>
            </a:r>
            <a:r>
              <a:rPr lang="en-US" altLang="en-US" dirty="0"/>
              <a:t>W</a:t>
            </a:r>
            <a:r>
              <a:rPr lang="hr-HR" altLang="en-US" baseline="-25000" dirty="0"/>
              <a:t>i-2</a:t>
            </a:r>
            <a:r>
              <a:rPr lang="hr-HR" altLang="en-US" dirty="0"/>
              <a:t> za i=2,...,7 (PE0, PE1 maskirani)</a:t>
            </a:r>
          </a:p>
          <a:p>
            <a:pPr marL="895350" lvl="1" indent="-438150">
              <a:spcBef>
                <a:spcPct val="40000"/>
              </a:spcBef>
              <a:buFont typeface="Wingdings 2" panose="05020102010507070707" pitchFamily="18" charset="2"/>
              <a:buNone/>
              <a:defRPr/>
            </a:pPr>
            <a:r>
              <a:rPr lang="hr-HR" altLang="en-US" dirty="0"/>
              <a:t>3. </a:t>
            </a:r>
            <a:r>
              <a:rPr lang="hr-HR" altLang="en-US" dirty="0">
                <a:solidFill>
                  <a:schemeClr val="accent1"/>
                </a:solidFill>
              </a:rPr>
              <a:t>Korak:</a:t>
            </a:r>
            <a:r>
              <a:rPr lang="hr-HR" altLang="en-US" dirty="0"/>
              <a:t> PE</a:t>
            </a:r>
            <a:r>
              <a:rPr lang="hr-HR" altLang="en-US" baseline="-25000" dirty="0"/>
              <a:t>i</a:t>
            </a:r>
            <a:r>
              <a:rPr lang="hr-HR" altLang="en-US" dirty="0"/>
              <a:t> </a:t>
            </a:r>
            <a:r>
              <a:rPr lang="hr-HR" altLang="en-US" dirty="0">
                <a:sym typeface="Symbol" panose="05050102010706020507" pitchFamily="18" charset="2"/>
              </a:rPr>
              <a:t></a:t>
            </a:r>
            <a:r>
              <a:rPr lang="hr-HR" altLang="en-US" dirty="0">
                <a:sym typeface="Arrows1" pitchFamily="34" charset="2"/>
              </a:rPr>
              <a:t> PE</a:t>
            </a:r>
            <a:r>
              <a:rPr lang="hr-HR" altLang="en-US" baseline="-25000" dirty="0">
                <a:sym typeface="Arrows1" pitchFamily="34" charset="2"/>
              </a:rPr>
              <a:t>i+4</a:t>
            </a:r>
            <a:r>
              <a:rPr lang="hr-HR" altLang="en-US" dirty="0">
                <a:sym typeface="Arrows1" pitchFamily="34" charset="2"/>
              </a:rPr>
              <a:t>, za i=0,1,2,3 (PE4 – PE7  maskirani) </a:t>
            </a:r>
            <a:r>
              <a:rPr lang="hr-HR" altLang="en-US" dirty="0"/>
              <a:t>Vi </a:t>
            </a:r>
            <a:r>
              <a:rPr lang="en-US" altLang="en-US" dirty="0"/>
              <a:t>W</a:t>
            </a:r>
            <a:r>
              <a:rPr lang="hr-HR" altLang="en-US" baseline="-25000" dirty="0"/>
              <a:t>i</a:t>
            </a:r>
            <a:r>
              <a:rPr lang="hr-HR" altLang="en-US" dirty="0"/>
              <a:t>:= </a:t>
            </a:r>
            <a:r>
              <a:rPr lang="en-US" altLang="en-US" dirty="0"/>
              <a:t>W</a:t>
            </a:r>
            <a:r>
              <a:rPr lang="hr-HR" altLang="en-US" baseline="-25000" dirty="0"/>
              <a:t>i</a:t>
            </a:r>
            <a:r>
              <a:rPr lang="hr-HR" altLang="en-US" dirty="0"/>
              <a:t> + </a:t>
            </a:r>
            <a:r>
              <a:rPr lang="en-US" altLang="en-US" dirty="0"/>
              <a:t>W</a:t>
            </a:r>
            <a:r>
              <a:rPr lang="hr-HR" altLang="en-US" baseline="-25000" dirty="0"/>
              <a:t>i-4</a:t>
            </a:r>
            <a:r>
              <a:rPr lang="hr-HR" altLang="en-US" dirty="0"/>
              <a:t> za i=4,...,7 (PE0</a:t>
            </a:r>
            <a:r>
              <a:rPr lang="en-US" altLang="en-US" dirty="0"/>
              <a:t>-</a:t>
            </a:r>
            <a:r>
              <a:rPr lang="hr-HR" altLang="en-US" dirty="0"/>
              <a:t> PE3 maskirani)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505FFFDE-82B2-390C-E039-2D94A72D9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V0</a:t>
            </a:r>
          </a:p>
        </p:txBody>
      </p:sp>
      <p:sp>
        <p:nvSpPr>
          <p:cNvPr id="24579" name="Rectangle 63">
            <a:extLst>
              <a:ext uri="{FF2B5EF4-FFF2-40B4-BE49-F238E27FC236}">
                <a16:creationId xmlns:a16="http://schemas.microsoft.com/office/drawing/2014/main" id="{A2609AAB-6479-3FA0-E366-3B38F69BE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PE0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623AB4A-08BF-5E8A-6723-854E130F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8194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AC4C87E1-0973-6D46-CA20-8B9888F7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V1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B28CCB50-E102-6105-483D-B23F51E2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V2</a:t>
            </a: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C166DDEB-9E93-C993-2EDD-2087EEF0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V3</a:t>
            </a:r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E18DFA41-7F79-5E82-73A4-AE3CC4122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V4</a:t>
            </a:r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13E6D125-AA7F-7C90-7FF1-A8EA84BF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V5</a:t>
            </a:r>
          </a:p>
        </p:txBody>
      </p:sp>
      <p:sp>
        <p:nvSpPr>
          <p:cNvPr id="24586" name="Rectangle 9">
            <a:extLst>
              <a:ext uri="{FF2B5EF4-FFF2-40B4-BE49-F238E27FC236}">
                <a16:creationId xmlns:a16="http://schemas.microsoft.com/office/drawing/2014/main" id="{E1C24C4D-77FB-F38E-CC37-F9B3E0FC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00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V6</a:t>
            </a:r>
          </a:p>
        </p:txBody>
      </p:sp>
      <p:sp>
        <p:nvSpPr>
          <p:cNvPr id="24587" name="Rectangle 10">
            <a:extLst>
              <a:ext uri="{FF2B5EF4-FFF2-40B4-BE49-F238E27FC236}">
                <a16:creationId xmlns:a16="http://schemas.microsoft.com/office/drawing/2014/main" id="{5CCCF786-C0B8-DB23-55D0-9444F088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V7</a:t>
            </a:r>
          </a:p>
        </p:txBody>
      </p:sp>
      <p:grpSp>
        <p:nvGrpSpPr>
          <p:cNvPr id="19" name="Group 81">
            <a:extLst>
              <a:ext uri="{FF2B5EF4-FFF2-40B4-BE49-F238E27FC236}">
                <a16:creationId xmlns:a16="http://schemas.microsoft.com/office/drawing/2014/main" id="{E9998915-09F6-C9E2-28C2-2587452914A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"/>
            <a:ext cx="914400" cy="5867400"/>
            <a:chOff x="2928" y="144"/>
            <a:chExt cx="576" cy="3696"/>
          </a:xfrm>
        </p:grpSpPr>
        <p:sp>
          <p:nvSpPr>
            <p:cNvPr id="24649" name="Rectangle 12">
              <a:extLst>
                <a:ext uri="{FF2B5EF4-FFF2-40B4-BE49-F238E27FC236}">
                  <a16:creationId xmlns:a16="http://schemas.microsoft.com/office/drawing/2014/main" id="{6F33DE13-F5A5-968D-114E-8AF62289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44"/>
              <a:ext cx="240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V0</a:t>
              </a:r>
            </a:p>
          </p:txBody>
        </p:sp>
        <p:sp>
          <p:nvSpPr>
            <p:cNvPr id="24650" name="Rectangle 15">
              <a:extLst>
                <a:ext uri="{FF2B5EF4-FFF2-40B4-BE49-F238E27FC236}">
                  <a16:creationId xmlns:a16="http://schemas.microsoft.com/office/drawing/2014/main" id="{4459CE0D-4B66-FEC7-A966-DE24084D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7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1)</a:t>
              </a:r>
            </a:p>
          </p:txBody>
        </p:sp>
        <p:sp>
          <p:nvSpPr>
            <p:cNvPr id="24651" name="Rectangle 17">
              <a:extLst>
                <a:ext uri="{FF2B5EF4-FFF2-40B4-BE49-F238E27FC236}">
                  <a16:creationId xmlns:a16="http://schemas.microsoft.com/office/drawing/2014/main" id="{346D75FB-C465-43C9-F849-16F3964E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5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2)</a:t>
              </a:r>
            </a:p>
          </p:txBody>
        </p:sp>
        <p:sp>
          <p:nvSpPr>
            <p:cNvPr id="24652" name="Rectangle 21">
              <a:extLst>
                <a:ext uri="{FF2B5EF4-FFF2-40B4-BE49-F238E27FC236}">
                  <a16:creationId xmlns:a16="http://schemas.microsoft.com/office/drawing/2014/main" id="{08D5E07C-A2C5-DE92-22FF-A5C317921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3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3)</a:t>
              </a:r>
            </a:p>
          </p:txBody>
        </p:sp>
        <p:sp>
          <p:nvSpPr>
            <p:cNvPr id="24653" name="Rectangle 24">
              <a:extLst>
                <a:ext uri="{FF2B5EF4-FFF2-40B4-BE49-F238E27FC236}">
                  <a16:creationId xmlns:a16="http://schemas.microsoft.com/office/drawing/2014/main" id="{80605F42-2643-3882-9C00-FA18D7825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01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W(1, 4)</a:t>
              </a:r>
            </a:p>
          </p:txBody>
        </p:sp>
        <p:sp>
          <p:nvSpPr>
            <p:cNvPr id="24654" name="Rectangle 27">
              <a:extLst>
                <a:ext uri="{FF2B5EF4-FFF2-40B4-BE49-F238E27FC236}">
                  <a16:creationId xmlns:a16="http://schemas.microsoft.com/office/drawing/2014/main" id="{5B272B78-FF9C-21EC-DDDA-C85A5D0A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W(2, 5)</a:t>
              </a:r>
            </a:p>
          </p:txBody>
        </p:sp>
        <p:sp>
          <p:nvSpPr>
            <p:cNvPr id="24655" name="Rectangle 30">
              <a:extLst>
                <a:ext uri="{FF2B5EF4-FFF2-40B4-BE49-F238E27FC236}">
                  <a16:creationId xmlns:a16="http://schemas.microsoft.com/office/drawing/2014/main" id="{CE3AA3FF-9E11-D516-4169-F54B1E07C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7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W(3, 6)</a:t>
              </a:r>
            </a:p>
          </p:txBody>
        </p:sp>
        <p:sp>
          <p:nvSpPr>
            <p:cNvPr id="24656" name="Rectangle 31">
              <a:extLst>
                <a:ext uri="{FF2B5EF4-FFF2-40B4-BE49-F238E27FC236}">
                  <a16:creationId xmlns:a16="http://schemas.microsoft.com/office/drawing/2014/main" id="{C91CAA65-B993-8525-F1CD-42B62089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45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W(4, 7)</a:t>
              </a:r>
            </a:p>
          </p:txBody>
        </p:sp>
      </p:grpSp>
      <p:grpSp>
        <p:nvGrpSpPr>
          <p:cNvPr id="20" name="Group 79">
            <a:extLst>
              <a:ext uri="{FF2B5EF4-FFF2-40B4-BE49-F238E27FC236}">
                <a16:creationId xmlns:a16="http://schemas.microsoft.com/office/drawing/2014/main" id="{A3F3C317-E18E-17DF-278D-62A7A976C40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28600"/>
            <a:ext cx="914400" cy="5867400"/>
            <a:chOff x="1968" y="144"/>
            <a:chExt cx="576" cy="3696"/>
          </a:xfrm>
        </p:grpSpPr>
        <p:sp>
          <p:nvSpPr>
            <p:cNvPr id="24641" name="Rectangle 11">
              <a:extLst>
                <a:ext uri="{FF2B5EF4-FFF2-40B4-BE49-F238E27FC236}">
                  <a16:creationId xmlns:a16="http://schemas.microsoft.com/office/drawing/2014/main" id="{1020C377-B200-2292-0E3D-33C670B9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44"/>
              <a:ext cx="240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V0</a:t>
              </a:r>
            </a:p>
          </p:txBody>
        </p:sp>
        <p:sp>
          <p:nvSpPr>
            <p:cNvPr id="24642" name="Rectangle 14">
              <a:extLst>
                <a:ext uri="{FF2B5EF4-FFF2-40B4-BE49-F238E27FC236}">
                  <a16:creationId xmlns:a16="http://schemas.microsoft.com/office/drawing/2014/main" id="{918270C6-F052-A11D-9052-91058583C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7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1)</a:t>
              </a:r>
            </a:p>
          </p:txBody>
        </p:sp>
        <p:sp>
          <p:nvSpPr>
            <p:cNvPr id="24643" name="Rectangle 18">
              <a:extLst>
                <a:ext uri="{FF2B5EF4-FFF2-40B4-BE49-F238E27FC236}">
                  <a16:creationId xmlns:a16="http://schemas.microsoft.com/office/drawing/2014/main" id="{B788E855-13D4-8524-C634-4C22106BA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5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W(1, 2)</a:t>
              </a:r>
            </a:p>
          </p:txBody>
        </p:sp>
        <p:sp>
          <p:nvSpPr>
            <p:cNvPr id="24644" name="Rectangle 20">
              <a:extLst>
                <a:ext uri="{FF2B5EF4-FFF2-40B4-BE49-F238E27FC236}">
                  <a16:creationId xmlns:a16="http://schemas.microsoft.com/office/drawing/2014/main" id="{03C8C324-5516-0B9F-5CE8-E23DF3A52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53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W(2, 3)</a:t>
              </a:r>
            </a:p>
          </p:txBody>
        </p:sp>
        <p:sp>
          <p:nvSpPr>
            <p:cNvPr id="24645" name="Rectangle 23">
              <a:extLst>
                <a:ext uri="{FF2B5EF4-FFF2-40B4-BE49-F238E27FC236}">
                  <a16:creationId xmlns:a16="http://schemas.microsoft.com/office/drawing/2014/main" id="{C07E071C-F987-2BDC-2721-FB7648784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W(3, 4)</a:t>
              </a:r>
            </a:p>
          </p:txBody>
        </p:sp>
        <p:sp>
          <p:nvSpPr>
            <p:cNvPr id="24646" name="Rectangle 26">
              <a:extLst>
                <a:ext uri="{FF2B5EF4-FFF2-40B4-BE49-F238E27FC236}">
                  <a16:creationId xmlns:a16="http://schemas.microsoft.com/office/drawing/2014/main" id="{7D930B07-FD06-AE51-94D8-05808CF6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W(4, 5)</a:t>
              </a:r>
            </a:p>
          </p:txBody>
        </p:sp>
        <p:sp>
          <p:nvSpPr>
            <p:cNvPr id="24647" name="Rectangle 29">
              <a:extLst>
                <a:ext uri="{FF2B5EF4-FFF2-40B4-BE49-F238E27FC236}">
                  <a16:creationId xmlns:a16="http://schemas.microsoft.com/office/drawing/2014/main" id="{4FACB215-61A8-7489-14EC-7F57F1629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W(5, 6)</a:t>
              </a:r>
            </a:p>
          </p:txBody>
        </p:sp>
        <p:sp>
          <p:nvSpPr>
            <p:cNvPr id="24648" name="Rectangle 33">
              <a:extLst>
                <a:ext uri="{FF2B5EF4-FFF2-40B4-BE49-F238E27FC236}">
                  <a16:creationId xmlns:a16="http://schemas.microsoft.com/office/drawing/2014/main" id="{F64A10B1-39D9-2CD8-A427-76339A835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5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W(6, 7)</a:t>
              </a:r>
            </a:p>
          </p:txBody>
        </p:sp>
      </p:grpSp>
      <p:sp>
        <p:nvSpPr>
          <p:cNvPr id="19491" name="Line 35">
            <a:extLst>
              <a:ext uri="{FF2B5EF4-FFF2-40B4-BE49-F238E27FC236}">
                <a16:creationId xmlns:a16="http://schemas.microsoft.com/office/drawing/2014/main" id="{E3A80AB3-A175-0EF4-A6C5-D987ED007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9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2" name="Line 36">
            <a:extLst>
              <a:ext uri="{FF2B5EF4-FFF2-40B4-BE49-F238E27FC236}">
                <a16:creationId xmlns:a16="http://schemas.microsoft.com/office/drawing/2014/main" id="{965231AA-C58C-F5BB-5B29-9F82C9958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3" name="Line 37">
            <a:extLst>
              <a:ext uri="{FF2B5EF4-FFF2-40B4-BE49-F238E27FC236}">
                <a16:creationId xmlns:a16="http://schemas.microsoft.com/office/drawing/2014/main" id="{E32342E1-AF44-718A-BCA0-419BAAAA3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133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4" name="Line 38">
            <a:extLst>
              <a:ext uri="{FF2B5EF4-FFF2-40B4-BE49-F238E27FC236}">
                <a16:creationId xmlns:a16="http://schemas.microsoft.com/office/drawing/2014/main" id="{FFAFEEE6-4679-6520-B276-38C33DA64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5" name="Line 39">
            <a:extLst>
              <a:ext uri="{FF2B5EF4-FFF2-40B4-BE49-F238E27FC236}">
                <a16:creationId xmlns:a16="http://schemas.microsoft.com/office/drawing/2014/main" id="{E2795E3D-4EEA-0B13-18E4-C7687DD64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6" name="Line 40">
            <a:extLst>
              <a:ext uri="{FF2B5EF4-FFF2-40B4-BE49-F238E27FC236}">
                <a16:creationId xmlns:a16="http://schemas.microsoft.com/office/drawing/2014/main" id="{A041DF30-E520-D5F9-41A7-E046297DC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19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7" name="Line 41">
            <a:extLst>
              <a:ext uri="{FF2B5EF4-FFF2-40B4-BE49-F238E27FC236}">
                <a16:creationId xmlns:a16="http://schemas.microsoft.com/office/drawing/2014/main" id="{C5290203-531C-834A-6A45-8C4BC93D8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816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501" name="AutoShape 45">
            <a:extLst>
              <a:ext uri="{FF2B5EF4-FFF2-40B4-BE49-F238E27FC236}">
                <a16:creationId xmlns:a16="http://schemas.microsoft.com/office/drawing/2014/main" id="{201E8ADC-C9FB-7626-A07C-46AD9359BF7C}"/>
              </a:ext>
            </a:extLst>
          </p:cNvPr>
          <p:cNvCxnSpPr>
            <a:cxnSpLocks noChangeShapeType="1"/>
            <a:stCxn id="24641" idx="3"/>
            <a:endCxn id="24643" idx="3"/>
          </p:cNvCxnSpPr>
          <p:nvPr/>
        </p:nvCxnSpPr>
        <p:spPr bwMode="auto">
          <a:xfrm>
            <a:off x="3733800" y="419100"/>
            <a:ext cx="304800" cy="1562100"/>
          </a:xfrm>
          <a:prstGeom prst="curvedConnector3">
            <a:avLst>
              <a:gd name="adj1" fmla="val 175000"/>
            </a:avLst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2" name="AutoShape 46">
            <a:extLst>
              <a:ext uri="{FF2B5EF4-FFF2-40B4-BE49-F238E27FC236}">
                <a16:creationId xmlns:a16="http://schemas.microsoft.com/office/drawing/2014/main" id="{A1AD8177-B8BB-29DD-6AC8-8FFBC8EF8DAC}"/>
              </a:ext>
            </a:extLst>
          </p:cNvPr>
          <p:cNvCxnSpPr>
            <a:cxnSpLocks noChangeShapeType="1"/>
            <a:stCxn id="24643" idx="3"/>
            <a:endCxn id="24645" idx="3"/>
          </p:cNvCxnSpPr>
          <p:nvPr/>
        </p:nvCxnSpPr>
        <p:spPr bwMode="auto">
          <a:xfrm>
            <a:off x="4038600" y="1981200"/>
            <a:ext cx="1588" cy="1524000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47">
            <a:extLst>
              <a:ext uri="{FF2B5EF4-FFF2-40B4-BE49-F238E27FC236}">
                <a16:creationId xmlns:a16="http://schemas.microsoft.com/office/drawing/2014/main" id="{C07E073F-1E03-BB1B-DDBD-417F4B8A0FB2}"/>
              </a:ext>
            </a:extLst>
          </p:cNvPr>
          <p:cNvCxnSpPr>
            <a:cxnSpLocks noChangeShapeType="1"/>
            <a:stCxn id="24645" idx="3"/>
            <a:endCxn id="24647" idx="3"/>
          </p:cNvCxnSpPr>
          <p:nvPr/>
        </p:nvCxnSpPr>
        <p:spPr bwMode="auto">
          <a:xfrm>
            <a:off x="4038600" y="3505200"/>
            <a:ext cx="1588" cy="1524000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AutoShape 48">
            <a:extLst>
              <a:ext uri="{FF2B5EF4-FFF2-40B4-BE49-F238E27FC236}">
                <a16:creationId xmlns:a16="http://schemas.microsoft.com/office/drawing/2014/main" id="{6E101EB2-3A3B-E3EE-DFB1-03287C38FB8A}"/>
              </a:ext>
            </a:extLst>
          </p:cNvPr>
          <p:cNvCxnSpPr>
            <a:cxnSpLocks noChangeShapeType="1"/>
            <a:stCxn id="24642" idx="1"/>
            <a:endCxn id="24644" idx="1"/>
          </p:cNvCxnSpPr>
          <p:nvPr/>
        </p:nvCxnSpPr>
        <p:spPr bwMode="auto">
          <a:xfrm rot="10800000" flipH="1" flipV="1">
            <a:off x="3124200" y="1219200"/>
            <a:ext cx="1588" cy="152400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49">
            <a:extLst>
              <a:ext uri="{FF2B5EF4-FFF2-40B4-BE49-F238E27FC236}">
                <a16:creationId xmlns:a16="http://schemas.microsoft.com/office/drawing/2014/main" id="{72DE6B41-C82F-16B2-7E9A-E80F83B43C92}"/>
              </a:ext>
            </a:extLst>
          </p:cNvPr>
          <p:cNvCxnSpPr>
            <a:cxnSpLocks noChangeShapeType="1"/>
            <a:stCxn id="24644" idx="1"/>
            <a:endCxn id="24646" idx="1"/>
          </p:cNvCxnSpPr>
          <p:nvPr/>
        </p:nvCxnSpPr>
        <p:spPr bwMode="auto">
          <a:xfrm rot="10800000" flipH="1" flipV="1">
            <a:off x="3124200" y="2743200"/>
            <a:ext cx="1588" cy="152400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AutoShape 50">
            <a:extLst>
              <a:ext uri="{FF2B5EF4-FFF2-40B4-BE49-F238E27FC236}">
                <a16:creationId xmlns:a16="http://schemas.microsoft.com/office/drawing/2014/main" id="{03D4CD10-20AD-0EF9-51F8-1385A1455EAA}"/>
              </a:ext>
            </a:extLst>
          </p:cNvPr>
          <p:cNvCxnSpPr>
            <a:cxnSpLocks noChangeShapeType="1"/>
            <a:stCxn id="24646" idx="1"/>
          </p:cNvCxnSpPr>
          <p:nvPr/>
        </p:nvCxnSpPr>
        <p:spPr bwMode="auto">
          <a:xfrm rot="10800000" flipH="1" flipV="1">
            <a:off x="3124200" y="4267200"/>
            <a:ext cx="1588" cy="152400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AutoShape 51">
            <a:extLst>
              <a:ext uri="{FF2B5EF4-FFF2-40B4-BE49-F238E27FC236}">
                <a16:creationId xmlns:a16="http://schemas.microsoft.com/office/drawing/2014/main" id="{5FFEA63A-DB20-62B4-C272-6D95C9A783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57800" y="419100"/>
            <a:ext cx="304800" cy="3086100"/>
          </a:xfrm>
          <a:prstGeom prst="curvedConnector3">
            <a:avLst>
              <a:gd name="adj1" fmla="val 175000"/>
            </a:avLst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82">
            <a:extLst>
              <a:ext uri="{FF2B5EF4-FFF2-40B4-BE49-F238E27FC236}">
                <a16:creationId xmlns:a16="http://schemas.microsoft.com/office/drawing/2014/main" id="{16C7A36C-BB89-73F2-4E63-5290471DCE4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915988" cy="4572000"/>
            <a:chOff x="2928" y="768"/>
            <a:chExt cx="577" cy="2880"/>
          </a:xfrm>
        </p:grpSpPr>
        <p:cxnSp>
          <p:nvCxnSpPr>
            <p:cNvPr id="24638" name="AutoShape 52">
              <a:extLst>
                <a:ext uri="{FF2B5EF4-FFF2-40B4-BE49-F238E27FC236}">
                  <a16:creationId xmlns:a16="http://schemas.microsoft.com/office/drawing/2014/main" id="{0580CE14-C4E7-D2C9-1F29-F37E20B2EA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4" y="1248"/>
              <a:ext cx="1" cy="1920"/>
            </a:xfrm>
            <a:prstGeom prst="curvedConnector3">
              <a:avLst>
                <a:gd name="adj1" fmla="val 14400005"/>
              </a:avLst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9" name="AutoShape 53">
              <a:extLst>
                <a:ext uri="{FF2B5EF4-FFF2-40B4-BE49-F238E27FC236}">
                  <a16:creationId xmlns:a16="http://schemas.microsoft.com/office/drawing/2014/main" id="{C3328CE3-7C4B-BA24-1926-B670D73E4A2C}"/>
                </a:ext>
              </a:extLst>
            </p:cNvPr>
            <p:cNvCxnSpPr>
              <a:cxnSpLocks noChangeShapeType="1"/>
              <a:endCxn id="24654" idx="1"/>
            </p:cNvCxnSpPr>
            <p:nvPr/>
          </p:nvCxnSpPr>
          <p:spPr bwMode="auto">
            <a:xfrm rot="10800000" flipH="1" flipV="1">
              <a:off x="2928" y="768"/>
              <a:ext cx="1" cy="1920"/>
            </a:xfrm>
            <a:prstGeom prst="curvedConnector3">
              <a:avLst>
                <a:gd name="adj1" fmla="val -14400005"/>
              </a:avLst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0" name="AutoShape 54">
              <a:extLst>
                <a:ext uri="{FF2B5EF4-FFF2-40B4-BE49-F238E27FC236}">
                  <a16:creationId xmlns:a16="http://schemas.microsoft.com/office/drawing/2014/main" id="{B92405BA-F247-1D76-E9DA-AC5D3EBDD8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2928" y="1728"/>
              <a:ext cx="1" cy="1920"/>
            </a:xfrm>
            <a:prstGeom prst="curvedConnector3">
              <a:avLst>
                <a:gd name="adj1" fmla="val -14400005"/>
              </a:avLst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05" name="Rectangle 64">
            <a:extLst>
              <a:ext uri="{FF2B5EF4-FFF2-40B4-BE49-F238E27FC236}">
                <a16:creationId xmlns:a16="http://schemas.microsoft.com/office/drawing/2014/main" id="{CDBC9A3B-A361-A6EF-6EBE-282A4FCB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990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PE1</a:t>
            </a:r>
          </a:p>
        </p:txBody>
      </p:sp>
      <p:sp>
        <p:nvSpPr>
          <p:cNvPr id="24606" name="Rectangle 65">
            <a:extLst>
              <a:ext uri="{FF2B5EF4-FFF2-40B4-BE49-F238E27FC236}">
                <a16:creationId xmlns:a16="http://schemas.microsoft.com/office/drawing/2014/main" id="{963BE9A7-4A55-794A-D94E-352BAE04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PE2</a:t>
            </a:r>
          </a:p>
        </p:txBody>
      </p:sp>
      <p:sp>
        <p:nvSpPr>
          <p:cNvPr id="24607" name="Rectangle 66">
            <a:extLst>
              <a:ext uri="{FF2B5EF4-FFF2-40B4-BE49-F238E27FC236}">
                <a16:creationId xmlns:a16="http://schemas.microsoft.com/office/drawing/2014/main" id="{6A5A5305-984E-0235-374B-454BCAA0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PE3</a:t>
            </a:r>
          </a:p>
        </p:txBody>
      </p:sp>
      <p:sp>
        <p:nvSpPr>
          <p:cNvPr id="24608" name="Rectangle 67">
            <a:extLst>
              <a:ext uri="{FF2B5EF4-FFF2-40B4-BE49-F238E27FC236}">
                <a16:creationId xmlns:a16="http://schemas.microsoft.com/office/drawing/2014/main" id="{F1A2A197-0B8B-E4EC-67ED-11184397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PE4</a:t>
            </a:r>
          </a:p>
        </p:txBody>
      </p:sp>
      <p:sp>
        <p:nvSpPr>
          <p:cNvPr id="24609" name="Rectangle 68">
            <a:extLst>
              <a:ext uri="{FF2B5EF4-FFF2-40B4-BE49-F238E27FC236}">
                <a16:creationId xmlns:a16="http://schemas.microsoft.com/office/drawing/2014/main" id="{ACAEAC20-A596-FB60-D241-33B19FE9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PE5</a:t>
            </a:r>
          </a:p>
        </p:txBody>
      </p:sp>
      <p:sp>
        <p:nvSpPr>
          <p:cNvPr id="24610" name="Rectangle 69">
            <a:extLst>
              <a:ext uri="{FF2B5EF4-FFF2-40B4-BE49-F238E27FC236}">
                <a16:creationId xmlns:a16="http://schemas.microsoft.com/office/drawing/2014/main" id="{F740BA6B-4B85-927C-E075-F4526BC3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PE6</a:t>
            </a:r>
          </a:p>
        </p:txBody>
      </p:sp>
      <p:sp>
        <p:nvSpPr>
          <p:cNvPr id="24611" name="Rectangle 70">
            <a:extLst>
              <a:ext uri="{FF2B5EF4-FFF2-40B4-BE49-F238E27FC236}">
                <a16:creationId xmlns:a16="http://schemas.microsoft.com/office/drawing/2014/main" id="{0D2C0AFF-5AF2-A1F0-C89F-52AA187A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PE7</a:t>
            </a:r>
          </a:p>
        </p:txBody>
      </p:sp>
      <p:grpSp>
        <p:nvGrpSpPr>
          <p:cNvPr id="22" name="Group 85">
            <a:extLst>
              <a:ext uri="{FF2B5EF4-FFF2-40B4-BE49-F238E27FC236}">
                <a16:creationId xmlns:a16="http://schemas.microsoft.com/office/drawing/2014/main" id="{2BCDC0A9-699F-423C-54D5-B402A287DB7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943600"/>
            <a:ext cx="990600" cy="823913"/>
            <a:chOff x="1392" y="3744"/>
            <a:chExt cx="624" cy="519"/>
          </a:xfrm>
        </p:grpSpPr>
        <p:sp>
          <p:nvSpPr>
            <p:cNvPr id="19528" name="Freeform 72">
              <a:extLst>
                <a:ext uri="{FF2B5EF4-FFF2-40B4-BE49-F238E27FC236}">
                  <a16:creationId xmlns:a16="http://schemas.microsoft.com/office/drawing/2014/main" id="{5E406135-A9B2-D0B3-2F2D-E635D6C35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744"/>
              <a:ext cx="576" cy="304"/>
            </a:xfrm>
            <a:custGeom>
              <a:avLst/>
              <a:gdLst>
                <a:gd name="T0" fmla="*/ 0 w 576"/>
                <a:gd name="T1" fmla="*/ 0 h 304"/>
                <a:gd name="T2" fmla="*/ 288 w 576"/>
                <a:gd name="T3" fmla="*/ 288 h 304"/>
                <a:gd name="T4" fmla="*/ 576 w 576"/>
                <a:gd name="T5" fmla="*/ 9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304">
                  <a:moveTo>
                    <a:pt x="0" y="0"/>
                  </a:moveTo>
                  <a:cubicBezTo>
                    <a:pt x="96" y="136"/>
                    <a:pt x="192" y="272"/>
                    <a:pt x="288" y="288"/>
                  </a:cubicBezTo>
                  <a:cubicBezTo>
                    <a:pt x="384" y="304"/>
                    <a:pt x="480" y="200"/>
                    <a:pt x="576" y="9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531" name="Text Box 75">
              <a:extLst>
                <a:ext uri="{FF2B5EF4-FFF2-40B4-BE49-F238E27FC236}">
                  <a16:creationId xmlns:a16="http://schemas.microsoft.com/office/drawing/2014/main" id="{9751D6D2-F270-D4B8-3177-F3809FF4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403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hr-HR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korak1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3" name="Group 80">
            <a:extLst>
              <a:ext uri="{FF2B5EF4-FFF2-40B4-BE49-F238E27FC236}">
                <a16:creationId xmlns:a16="http://schemas.microsoft.com/office/drawing/2014/main" id="{7984018D-F8E4-6E3B-351E-7A5267B1EC3C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6096000"/>
            <a:ext cx="869950" cy="671513"/>
            <a:chOff x="2476" y="3840"/>
            <a:chExt cx="548" cy="423"/>
          </a:xfrm>
        </p:grpSpPr>
        <p:sp>
          <p:nvSpPr>
            <p:cNvPr id="19529" name="Freeform 73">
              <a:extLst>
                <a:ext uri="{FF2B5EF4-FFF2-40B4-BE49-F238E27FC236}">
                  <a16:creationId xmlns:a16="http://schemas.microsoft.com/office/drawing/2014/main" id="{C2914AB8-5613-C5FC-D51B-633D1D509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840"/>
              <a:ext cx="384" cy="192"/>
            </a:xfrm>
            <a:custGeom>
              <a:avLst/>
              <a:gdLst>
                <a:gd name="T0" fmla="*/ 0 w 384"/>
                <a:gd name="T1" fmla="*/ 0 h 192"/>
                <a:gd name="T2" fmla="*/ 240 w 384"/>
                <a:gd name="T3" fmla="*/ 192 h 192"/>
                <a:gd name="T4" fmla="*/ 384 w 38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88" y="96"/>
                    <a:pt x="176" y="192"/>
                    <a:pt x="240" y="192"/>
                  </a:cubicBezTo>
                  <a:cubicBezTo>
                    <a:pt x="304" y="192"/>
                    <a:pt x="344" y="96"/>
                    <a:pt x="384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532" name="Text Box 76">
              <a:extLst>
                <a:ext uri="{FF2B5EF4-FFF2-40B4-BE49-F238E27FC236}">
                  <a16:creationId xmlns:a16="http://schemas.microsoft.com/office/drawing/2014/main" id="{2B8E484B-DED4-6C02-669F-4BB26621C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403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r>
                <a:rPr lang="hr-HR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korak2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24" name="Group 86">
            <a:extLst>
              <a:ext uri="{FF2B5EF4-FFF2-40B4-BE49-F238E27FC236}">
                <a16:creationId xmlns:a16="http://schemas.microsoft.com/office/drawing/2014/main" id="{B35C055F-A84F-411C-A1A4-342B23D96AA7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28600"/>
            <a:ext cx="2673350" cy="6538913"/>
            <a:chOff x="3484" y="144"/>
            <a:chExt cx="1684" cy="4119"/>
          </a:xfrm>
        </p:grpSpPr>
        <p:sp>
          <p:nvSpPr>
            <p:cNvPr id="24615" name="Rectangle 13">
              <a:extLst>
                <a:ext uri="{FF2B5EF4-FFF2-40B4-BE49-F238E27FC236}">
                  <a16:creationId xmlns:a16="http://schemas.microsoft.com/office/drawing/2014/main" id="{7BD84514-9293-3D8E-7432-4F6A2282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4"/>
              <a:ext cx="240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V0</a:t>
              </a:r>
            </a:p>
          </p:txBody>
        </p:sp>
        <p:sp>
          <p:nvSpPr>
            <p:cNvPr id="24616" name="Text Box 58">
              <a:extLst>
                <a:ext uri="{FF2B5EF4-FFF2-40B4-BE49-F238E27FC236}">
                  <a16:creationId xmlns:a16="http://schemas.microsoft.com/office/drawing/2014/main" id="{A8BB2A11-92D1-09CE-E997-020D59A14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S(0)</a:t>
              </a:r>
            </a:p>
          </p:txBody>
        </p:sp>
        <p:sp>
          <p:nvSpPr>
            <p:cNvPr id="24617" name="Rectangle 16">
              <a:extLst>
                <a:ext uri="{FF2B5EF4-FFF2-40B4-BE49-F238E27FC236}">
                  <a16:creationId xmlns:a16="http://schemas.microsoft.com/office/drawing/2014/main" id="{612880C5-144A-ABF5-1B7A-A4D5325D5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57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1)</a:t>
              </a:r>
            </a:p>
          </p:txBody>
        </p:sp>
        <p:sp>
          <p:nvSpPr>
            <p:cNvPr id="24618" name="Rectangle 19">
              <a:extLst>
                <a:ext uri="{FF2B5EF4-FFF2-40B4-BE49-F238E27FC236}">
                  <a16:creationId xmlns:a16="http://schemas.microsoft.com/office/drawing/2014/main" id="{5593E298-F0F6-1B7C-D5DA-38161BD8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2)</a:t>
              </a:r>
            </a:p>
          </p:txBody>
        </p:sp>
        <p:sp>
          <p:nvSpPr>
            <p:cNvPr id="24619" name="Rectangle 22">
              <a:extLst>
                <a:ext uri="{FF2B5EF4-FFF2-40B4-BE49-F238E27FC236}">
                  <a16:creationId xmlns:a16="http://schemas.microsoft.com/office/drawing/2014/main" id="{BB271412-4FB6-0CAC-F553-4F18E4DC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3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3)</a:t>
              </a:r>
            </a:p>
          </p:txBody>
        </p:sp>
        <p:sp>
          <p:nvSpPr>
            <p:cNvPr id="24620" name="Rectangle 25">
              <a:extLst>
                <a:ext uri="{FF2B5EF4-FFF2-40B4-BE49-F238E27FC236}">
                  <a16:creationId xmlns:a16="http://schemas.microsoft.com/office/drawing/2014/main" id="{32739DA6-6849-C1E2-CC59-57C712915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1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4)</a:t>
              </a:r>
            </a:p>
          </p:txBody>
        </p:sp>
        <p:sp>
          <p:nvSpPr>
            <p:cNvPr id="24621" name="Rectangle 28">
              <a:extLst>
                <a:ext uri="{FF2B5EF4-FFF2-40B4-BE49-F238E27FC236}">
                  <a16:creationId xmlns:a16="http://schemas.microsoft.com/office/drawing/2014/main" id="{FC8FA1D9-62E6-1572-9271-DD5A04F4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5)</a:t>
              </a:r>
            </a:p>
          </p:txBody>
        </p:sp>
        <p:sp>
          <p:nvSpPr>
            <p:cNvPr id="24622" name="Rectangle 32">
              <a:extLst>
                <a:ext uri="{FF2B5EF4-FFF2-40B4-BE49-F238E27FC236}">
                  <a16:creationId xmlns:a16="http://schemas.microsoft.com/office/drawing/2014/main" id="{303360B8-7CF5-D2FB-0F57-0186C8B4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7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6)</a:t>
              </a:r>
            </a:p>
          </p:txBody>
        </p:sp>
        <p:sp>
          <p:nvSpPr>
            <p:cNvPr id="24623" name="Rectangle 34">
              <a:extLst>
                <a:ext uri="{FF2B5EF4-FFF2-40B4-BE49-F238E27FC236}">
                  <a16:creationId xmlns:a16="http://schemas.microsoft.com/office/drawing/2014/main" id="{16C373E1-CBF6-C2E5-4BFC-102CFF44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576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W(0, 7)</a:t>
              </a:r>
            </a:p>
          </p:txBody>
        </p:sp>
        <p:sp>
          <p:nvSpPr>
            <p:cNvPr id="24624" name="Text Box 55">
              <a:extLst>
                <a:ext uri="{FF2B5EF4-FFF2-40B4-BE49-F238E27FC236}">
                  <a16:creationId xmlns:a16="http://schemas.microsoft.com/office/drawing/2014/main" id="{8F6DDBFA-B8BA-D330-99FD-E5B077ADE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584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S(3)</a:t>
              </a:r>
            </a:p>
          </p:txBody>
        </p:sp>
        <p:sp>
          <p:nvSpPr>
            <p:cNvPr id="24625" name="Text Box 56">
              <a:extLst>
                <a:ext uri="{FF2B5EF4-FFF2-40B4-BE49-F238E27FC236}">
                  <a16:creationId xmlns:a16="http://schemas.microsoft.com/office/drawing/2014/main" id="{59B85C3E-4763-6B23-F8D5-5B0700EFC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2064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S(4)</a:t>
              </a:r>
            </a:p>
          </p:txBody>
        </p:sp>
        <p:sp>
          <p:nvSpPr>
            <p:cNvPr id="24626" name="Text Box 57">
              <a:extLst>
                <a:ext uri="{FF2B5EF4-FFF2-40B4-BE49-F238E27FC236}">
                  <a16:creationId xmlns:a16="http://schemas.microsoft.com/office/drawing/2014/main" id="{892966B0-951A-37B7-5AF2-336FCEB8D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2544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S(5)</a:t>
              </a:r>
            </a:p>
          </p:txBody>
        </p:sp>
        <p:sp>
          <p:nvSpPr>
            <p:cNvPr id="24627" name="Text Box 59">
              <a:extLst>
                <a:ext uri="{FF2B5EF4-FFF2-40B4-BE49-F238E27FC236}">
                  <a16:creationId xmlns:a16="http://schemas.microsoft.com/office/drawing/2014/main" id="{4376A746-FFD2-2E64-2AB1-85970FA0C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24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S(1)</a:t>
              </a:r>
            </a:p>
          </p:txBody>
        </p:sp>
        <p:sp>
          <p:nvSpPr>
            <p:cNvPr id="24628" name="Text Box 60">
              <a:extLst>
                <a:ext uri="{FF2B5EF4-FFF2-40B4-BE49-F238E27FC236}">
                  <a16:creationId xmlns:a16="http://schemas.microsoft.com/office/drawing/2014/main" id="{1046F2D3-CD7C-CA4B-BD7E-0C8E1DAB3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2976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S(6)</a:t>
              </a:r>
            </a:p>
          </p:txBody>
        </p:sp>
        <p:sp>
          <p:nvSpPr>
            <p:cNvPr id="24629" name="Text Box 61">
              <a:extLst>
                <a:ext uri="{FF2B5EF4-FFF2-40B4-BE49-F238E27FC236}">
                  <a16:creationId xmlns:a16="http://schemas.microsoft.com/office/drawing/2014/main" id="{1225E0DB-16A7-1A7E-829E-ADA137697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1104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S(2)</a:t>
              </a:r>
            </a:p>
          </p:txBody>
        </p:sp>
        <p:sp>
          <p:nvSpPr>
            <p:cNvPr id="24630" name="Text Box 62">
              <a:extLst>
                <a:ext uri="{FF2B5EF4-FFF2-40B4-BE49-F238E27FC236}">
                  <a16:creationId xmlns:a16="http://schemas.microsoft.com/office/drawing/2014/main" id="{565B2E19-F835-2C57-DF9B-EC7A5F500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S(7)</a:t>
              </a:r>
            </a:p>
          </p:txBody>
        </p:sp>
        <p:grpSp>
          <p:nvGrpSpPr>
            <p:cNvPr id="24631" name="Group 83">
              <a:extLst>
                <a:ext uri="{FF2B5EF4-FFF2-40B4-BE49-F238E27FC236}">
                  <a16:creationId xmlns:a16="http://schemas.microsoft.com/office/drawing/2014/main" id="{7D6E9450-D63A-1808-B830-5E16268EC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" y="3792"/>
              <a:ext cx="548" cy="471"/>
              <a:chOff x="3484" y="3792"/>
              <a:chExt cx="548" cy="471"/>
            </a:xfrm>
          </p:grpSpPr>
          <p:sp>
            <p:nvSpPr>
              <p:cNvPr id="19530" name="Freeform 74">
                <a:extLst>
                  <a:ext uri="{FF2B5EF4-FFF2-40B4-BE49-F238E27FC236}">
                    <a16:creationId xmlns:a16="http://schemas.microsoft.com/office/drawing/2014/main" id="{555CD28D-3E92-F6CA-A26D-CB1F3191C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92"/>
                <a:ext cx="384" cy="240"/>
              </a:xfrm>
              <a:custGeom>
                <a:avLst/>
                <a:gdLst>
                  <a:gd name="T0" fmla="*/ 0 w 384"/>
                  <a:gd name="T1" fmla="*/ 0 h 240"/>
                  <a:gd name="T2" fmla="*/ 192 w 384"/>
                  <a:gd name="T3" fmla="*/ 240 h 240"/>
                  <a:gd name="T4" fmla="*/ 384 w 384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0"/>
                    </a:moveTo>
                    <a:cubicBezTo>
                      <a:pt x="64" y="120"/>
                      <a:pt x="128" y="240"/>
                      <a:pt x="192" y="240"/>
                    </a:cubicBezTo>
                    <a:cubicBezTo>
                      <a:pt x="256" y="240"/>
                      <a:pt x="320" y="120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533" name="Text Box 77">
                <a:extLst>
                  <a:ext uri="{FF2B5EF4-FFF2-40B4-BE49-F238E27FC236}">
                    <a16:creationId xmlns:a16="http://schemas.microsoft.com/office/drawing/2014/main" id="{BD74EBAD-3C81-D33F-5668-F90FEC9708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4" y="4032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b">
                <a:spAutoFit/>
              </a:bodyPr>
              <a:lstStyle/>
              <a:p>
                <a:pPr>
                  <a:defRPr/>
                </a:pPr>
                <a:r>
                  <a:rPr lang="hr-HR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korak3</a:t>
                </a:r>
                <a:endPara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64676C-BE10-8837-F566-35D40A23DA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SIMD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44CBC0-5006-B5C0-684C-35A69BEAF8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Spre</a:t>
            </a:r>
            <a:r>
              <a:rPr lang="sr-Latn-CS" altLang="en-US" dirty="0"/>
              <a:t>žne mreže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412E6A-A73A-F1A3-2361-FA15D8E46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Sprežne mreže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F8D10E-026A-8F0E-BC60-47DC867AE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Služe za povezivanje </a:t>
            </a:r>
          </a:p>
          <a:p>
            <a:pPr lvl="1">
              <a:defRPr/>
            </a:pPr>
            <a:r>
              <a:rPr lang="sr-Latn-CS" altLang="en-US"/>
              <a:t>PE i PE</a:t>
            </a:r>
          </a:p>
          <a:p>
            <a:pPr lvl="1">
              <a:defRPr/>
            </a:pPr>
            <a:r>
              <a:rPr lang="sr-Latn-CS" altLang="en-US"/>
              <a:t>PE i memorijskih modula</a:t>
            </a:r>
          </a:p>
          <a:p>
            <a:pPr>
              <a:defRPr/>
            </a:pPr>
            <a:r>
              <a:rPr lang="sr-Latn-CS" altLang="en-US"/>
              <a:t>Statičke SM – veze izmednju PE su fiksne i ne mogu se menjati u toku izvršenja programa</a:t>
            </a:r>
          </a:p>
          <a:p>
            <a:pPr>
              <a:defRPr/>
            </a:pPr>
            <a:r>
              <a:rPr lang="sr-Latn-CS" altLang="en-US"/>
              <a:t>Dinamičke SM – veze izmedju PE-ova nisu striktno dodeljene, već se mogu menjati u toku rada postavljenjem aktivnih mrežnih komponenti (komutacioni elementi)</a:t>
            </a:r>
          </a:p>
          <a:p>
            <a:pPr lvl="1">
              <a:defRPr/>
            </a:pPr>
            <a:r>
              <a:rPr lang="sr-Latn-CS" altLang="en-US"/>
              <a:t>jednostepene</a:t>
            </a:r>
          </a:p>
          <a:p>
            <a:pPr lvl="1">
              <a:defRPr/>
            </a:pPr>
            <a:r>
              <a:rPr lang="sr-Latn-CS" altLang="en-US"/>
              <a:t>višestepene 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30E8EA8-64F0-5DD7-F05F-9DF1B0F55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SIMD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E12F0AC-2AEF-0CA5-B632-263B973E6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altLang="en-US"/>
              <a:t>Vektorska izračunavanja mogu biti obavljena i pomoću SIMD računara: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/>
              <a:t>SIMD računari koriste prostorni paralelizam kod obavljanja vektorskih instrukcija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/>
              <a:t>postoji više identičnih procesnih elemenata (PE) koji jednovremeno izvršavaju istu instrukciju nad različitim elementima nekog polja.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/>
              <a:t>SIMD računar je sinhrono polje PE-ova čijim radom upravlja upravljačka jedinica (CU – control unit)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/>
              <a:t>u jednom trenutku svi P</a:t>
            </a:r>
            <a:r>
              <a:rPr lang="en-US" altLang="en-US"/>
              <a:t>E-</a:t>
            </a:r>
            <a:r>
              <a:rPr lang="hr-HR" altLang="en-US"/>
              <a:t>ovi obavljaju jednu instrukciju nad različitim skupom ulaznih podataka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/>
              <a:t>SIMD računarom se postiže paralelizam u obradi podataka, a ne u izvršenju instrukcija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/>
              <a:t>SIMD se specijalno projektuju za obavljenje vektorskih izračunavanja – mašine specijalne namene koje se dodaju host računaru kao akceleratori za vektorska izračunavanja </a:t>
            </a:r>
          </a:p>
          <a:p>
            <a:pPr lvl="2">
              <a:lnSpc>
                <a:spcPct val="90000"/>
              </a:lnSpc>
              <a:defRPr/>
            </a:pP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BD93B46-C868-3EA9-EB25-7F9654DE0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Parametri SM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E25A04A-B7BF-6E6E-DBA0-3D3D0A10A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Dijametar SM – maksimalno minimalno rastojanje izmedju dva čvora u mreži</a:t>
            </a:r>
          </a:p>
          <a:p>
            <a:pPr>
              <a:defRPr/>
            </a:pPr>
            <a:r>
              <a:rPr lang="sr-Latn-CS" altLang="en-US"/>
              <a:t>proširljivost – dali se čvorovi mogu dodavati?</a:t>
            </a:r>
          </a:p>
          <a:p>
            <a:pPr>
              <a:defRPr/>
            </a:pPr>
            <a:r>
              <a:rPr lang="sr-Latn-CS" altLang="en-US"/>
              <a:t>Redundantnost – koloko puteva postoji izmedju svakog para čvorova</a:t>
            </a:r>
          </a:p>
          <a:p>
            <a:pPr>
              <a:defRPr/>
            </a:pPr>
            <a:r>
              <a:rPr lang="sr-Latn-CS" altLang="en-US"/>
              <a:t>rutiranje – koliko je komplikovano</a:t>
            </a:r>
          </a:p>
          <a:p>
            <a:pPr>
              <a:defRPr/>
            </a:pPr>
            <a:r>
              <a:rPr lang="sr-Latn-CS" altLang="en-US"/>
              <a:t>propusnost – koliko podataka u jedinici vremena</a:t>
            </a:r>
          </a:p>
          <a:p>
            <a:pPr>
              <a:defRPr/>
            </a:pPr>
            <a:r>
              <a:rPr lang="sr-Latn-CS" altLang="en-US"/>
              <a:t>latentnost – koliko je vremena potrebno da se podatak prenese od čvora do čvora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0B6F841-A5FB-3145-6DC4-C18D6B920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Statičke SM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5B70E26-3E9B-3FC6-175A-7D02D85BB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>
              <a:defRPr/>
            </a:pPr>
            <a:r>
              <a:rPr lang="sr-Latn-CS" altLang="en-US" sz="2400"/>
              <a:t>Jednodimenzionalne (linearne)</a:t>
            </a:r>
          </a:p>
          <a:p>
            <a:pPr>
              <a:defRPr/>
            </a:pPr>
            <a:r>
              <a:rPr lang="sr-Latn-CS" altLang="en-US" sz="2400"/>
              <a:t>dvodimenzionalne</a:t>
            </a:r>
          </a:p>
          <a:p>
            <a:pPr>
              <a:defRPr/>
            </a:pPr>
            <a:r>
              <a:rPr lang="sr-Latn-CS" altLang="en-US" sz="2400"/>
              <a:t>trodimenzionalne</a:t>
            </a:r>
            <a:endParaRPr lang="en-US" altLang="en-US" sz="2400"/>
          </a:p>
        </p:txBody>
      </p:sp>
      <p:pic>
        <p:nvPicPr>
          <p:cNvPr id="28676" name="Picture 4" descr="9-3">
            <a:extLst>
              <a:ext uri="{FF2B5EF4-FFF2-40B4-BE49-F238E27FC236}">
                <a16:creationId xmlns:a16="http://schemas.microsoft.com/office/drawing/2014/main" id="{26838767-C111-14A0-B2D3-E6F5BD608612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55825"/>
            <a:ext cx="8077200" cy="433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Rectangle 6">
            <a:extLst>
              <a:ext uri="{FF2B5EF4-FFF2-40B4-BE49-F238E27FC236}">
                <a16:creationId xmlns:a16="http://schemas.microsoft.com/office/drawing/2014/main" id="{FFFCC784-C933-1D5C-158A-A2AC4CDD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08200"/>
            <a:ext cx="12176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sr-Latn-CS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dijametar n-1</a:t>
            </a:r>
            <a:endParaRPr kumimoji="1" lang="en-US" altLang="en-US" sz="14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42D246F-29A0-3F6F-65B3-37C163501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641600"/>
            <a:ext cx="17795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sr-Latn-CS" alt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dijametar n/2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D7DAB38-F3DF-3328-0477-88BFCF2A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32000"/>
            <a:ext cx="16319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sr-Latn-CS" alt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dijametar 2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115B361-B818-957C-F32C-0C9E77A1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91000"/>
            <a:ext cx="13700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sr-Latn-CS" alt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dijametar</a:t>
            </a:r>
          </a:p>
        </p:txBody>
      </p:sp>
      <p:graphicFrame>
        <p:nvGraphicFramePr>
          <p:cNvPr id="28681" name="Object 10">
            <a:extLst>
              <a:ext uri="{FF2B5EF4-FFF2-40B4-BE49-F238E27FC236}">
                <a16:creationId xmlns:a16="http://schemas.microsoft.com/office/drawing/2014/main" id="{B9E906FB-07F0-4745-9EBD-648BFBD13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419600"/>
          <a:ext cx="685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241300" progId="Equation.3">
                  <p:embed/>
                </p:oleObj>
              </mc:Choice>
              <mc:Fallback>
                <p:oleObj name="Equation" r:id="rId3" imgW="4572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685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1">
            <a:extLst>
              <a:ext uri="{FF2B5EF4-FFF2-40B4-BE49-F238E27FC236}">
                <a16:creationId xmlns:a16="http://schemas.microsoft.com/office/drawing/2014/main" id="{9BF7746D-10BF-D4AC-3DF9-C90EEBFE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139541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sr-Latn-CS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dijametar 2log</a:t>
            </a:r>
            <a:r>
              <a:rPr kumimoji="1" lang="sr-Latn-CS" altLang="en-US" sz="14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kumimoji="1" lang="en-US" altLang="en-US" sz="1400" i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83" name="Rectangle 13">
            <a:extLst>
              <a:ext uri="{FF2B5EF4-FFF2-40B4-BE49-F238E27FC236}">
                <a16:creationId xmlns:a16="http://schemas.microsoft.com/office/drawing/2014/main" id="{93F0FF59-363B-5916-0863-B8A86AC4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98800"/>
            <a:ext cx="1060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dijametar 1</a:t>
            </a: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391B2992-08FC-4E77-B051-FBC31CC2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18200"/>
            <a:ext cx="1296988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sr-Latn-CS" altLang="en-US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dijametar log</a:t>
            </a:r>
            <a:r>
              <a:rPr kumimoji="1" lang="sr-Latn-CS" altLang="en-US" sz="1400" i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kumimoji="1" lang="en-US" altLang="en-US" sz="1400" i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19AF04-08AC-0353-F58D-0BA85E55C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Statičke SM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8172DD2-1DA0-C4EF-446B-DA168C6D78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>
              <a:defRPr/>
            </a:pPr>
            <a:r>
              <a:rPr lang="sr-Latn-CS" altLang="en-US" sz="2400"/>
              <a:t>Linearne</a:t>
            </a:r>
          </a:p>
          <a:p>
            <a:pPr lvl="1">
              <a:defRPr/>
            </a:pPr>
            <a:r>
              <a:rPr lang="sr-Latn-CS" altLang="en-US" sz="2100"/>
              <a:t>dijametar n-1</a:t>
            </a:r>
          </a:p>
          <a:p>
            <a:pPr>
              <a:defRPr/>
            </a:pPr>
            <a:r>
              <a:rPr lang="sr-Latn-CS" altLang="en-US" sz="2400"/>
              <a:t>Ring</a:t>
            </a:r>
          </a:p>
          <a:p>
            <a:pPr lvl="1">
              <a:defRPr/>
            </a:pPr>
            <a:r>
              <a:rPr lang="sr-Latn-CS" altLang="en-US" sz="2100"/>
              <a:t>dijametar n/2</a:t>
            </a:r>
          </a:p>
          <a:p>
            <a:pPr>
              <a:defRPr/>
            </a:pPr>
            <a:r>
              <a:rPr lang="sr-Latn-CS" altLang="en-US" sz="2400"/>
              <a:t>Zvezda (star)</a:t>
            </a:r>
          </a:p>
          <a:p>
            <a:pPr lvl="1">
              <a:defRPr/>
            </a:pPr>
            <a:r>
              <a:rPr lang="sr-Latn-CS" altLang="en-US" sz="2100"/>
              <a:t>dijametar 2</a:t>
            </a:r>
          </a:p>
          <a:p>
            <a:pPr>
              <a:defRPr/>
            </a:pPr>
            <a:r>
              <a:rPr lang="sr-Latn-CS" altLang="en-US" sz="2400"/>
              <a:t>Rešetka (mesh)</a:t>
            </a:r>
          </a:p>
          <a:p>
            <a:pPr lvl="1">
              <a:defRPr/>
            </a:pPr>
            <a:r>
              <a:rPr lang="sr-Latn-CS" altLang="en-US" sz="2100"/>
              <a:t>dijametar</a:t>
            </a:r>
          </a:p>
          <a:p>
            <a:pPr>
              <a:defRPr/>
            </a:pPr>
            <a:r>
              <a:rPr lang="sr-Latn-CS" altLang="en-US" sz="2400"/>
              <a:t>Stablo</a:t>
            </a:r>
          </a:p>
          <a:p>
            <a:pPr lvl="1">
              <a:defRPr/>
            </a:pPr>
            <a:r>
              <a:rPr lang="sr-Latn-CS" altLang="en-US" sz="2100"/>
              <a:t>dijametar 2log</a:t>
            </a:r>
            <a:r>
              <a:rPr lang="sr-Latn-CS" altLang="en-US" sz="2100" i="1"/>
              <a:t>n</a:t>
            </a:r>
            <a:r>
              <a:rPr lang="sr-Latn-CS" altLang="en-US" sz="2100"/>
              <a:t> </a:t>
            </a:r>
          </a:p>
          <a:p>
            <a:pPr>
              <a:defRPr/>
            </a:pPr>
            <a:r>
              <a:rPr lang="sr-Latn-CS" altLang="en-US" sz="2400"/>
              <a:t>potpuno povezana</a:t>
            </a:r>
          </a:p>
          <a:p>
            <a:pPr lvl="1">
              <a:defRPr/>
            </a:pPr>
            <a:r>
              <a:rPr lang="sr-Latn-CS" altLang="en-US" sz="2100"/>
              <a:t>dijametar 1</a:t>
            </a:r>
          </a:p>
          <a:p>
            <a:pPr>
              <a:defRPr/>
            </a:pPr>
            <a:r>
              <a:rPr lang="sr-Latn-CS" altLang="en-US" sz="2400"/>
              <a:t>Hiperkub</a:t>
            </a:r>
          </a:p>
          <a:p>
            <a:pPr lvl="1">
              <a:defRPr/>
            </a:pPr>
            <a:r>
              <a:rPr lang="sr-Latn-CS" altLang="en-US" sz="2100"/>
              <a:t>dijametar log</a:t>
            </a:r>
            <a:r>
              <a:rPr lang="sr-Latn-CS" altLang="en-US" sz="2100" i="1"/>
              <a:t>n</a:t>
            </a:r>
            <a:endParaRPr lang="en-US" altLang="en-US" sz="2100"/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A8B0E7D7-CD09-3424-EB1D-54BA912B9CB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86000" y="3752850"/>
          <a:ext cx="685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41300" progId="Equation.3">
                  <p:embed/>
                </p:oleObj>
              </mc:Choice>
              <mc:Fallback>
                <p:oleObj name="Equation" r:id="rId2" imgW="457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52850"/>
                        <a:ext cx="685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26" name="Rectangle 38">
            <a:extLst>
              <a:ext uri="{FF2B5EF4-FFF2-40B4-BE49-F238E27FC236}">
                <a16:creationId xmlns:a16="http://schemas.microsoft.com/office/drawing/2014/main" id="{43138049-2355-85F1-C9D1-EC29D1274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888"/>
            <a:ext cx="9144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 sz="2800">
                <a:solidFill>
                  <a:srgbClr val="FFCC00"/>
                </a:solidFill>
              </a:rPr>
              <a:t>Stati</a:t>
            </a:r>
            <a:r>
              <a:rPr lang="sr-Latn-RS" altLang="en-US" sz="2800">
                <a:solidFill>
                  <a:srgbClr val="FFCC00"/>
                </a:solidFill>
              </a:rPr>
              <a:t>čke mreže</a:t>
            </a:r>
            <a:endParaRPr lang="th-TH" altLang="en-US" sz="2800">
              <a:solidFill>
                <a:srgbClr val="FFCC00"/>
              </a:solidFill>
            </a:endParaRPr>
          </a:p>
        </p:txBody>
      </p:sp>
      <p:sp>
        <p:nvSpPr>
          <p:cNvPr id="114727" name="Rectangle 39">
            <a:extLst>
              <a:ext uri="{FF2B5EF4-FFF2-40B4-BE49-F238E27FC236}">
                <a16:creationId xmlns:a16="http://schemas.microsoft.com/office/drawing/2014/main" id="{2FBA0898-E087-BF7B-31DA-FE67E9B0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763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en-US" sz="3200">
                <a:solidFill>
                  <a:srgbClr val="FFCC00"/>
                </a:solidFill>
              </a:rPr>
              <a:t>Linear</a:t>
            </a:r>
            <a:r>
              <a:rPr lang="sr-Latn-RS" altLang="en-US" sz="3200">
                <a:solidFill>
                  <a:srgbClr val="FFCC00"/>
                </a:solidFill>
              </a:rPr>
              <a:t>no polje</a:t>
            </a:r>
            <a:r>
              <a:rPr lang="en-US" altLang="en-US" sz="3200">
                <a:solidFill>
                  <a:srgbClr val="9CE157"/>
                </a:solidFill>
              </a:rPr>
              <a:t> (1D </a:t>
            </a:r>
            <a:r>
              <a:rPr lang="sr-Latn-RS" altLang="en-US" sz="3200">
                <a:solidFill>
                  <a:srgbClr val="9CE157"/>
                </a:solidFill>
              </a:rPr>
              <a:t>polje</a:t>
            </a:r>
            <a:r>
              <a:rPr lang="en-US" altLang="en-US" sz="3200">
                <a:solidFill>
                  <a:srgbClr val="9CE157"/>
                </a:solidFill>
              </a:rPr>
              <a:t>)</a:t>
            </a:r>
            <a:endParaRPr lang="en-US" altLang="en-US" sz="3200">
              <a:solidFill>
                <a:srgbClr val="FFCC00"/>
              </a:solidFill>
            </a:endParaRP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458E5AF4-B35C-2DB0-37E3-3C13E1630CF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276475"/>
            <a:ext cx="4572000" cy="655638"/>
            <a:chOff x="432" y="1152"/>
            <a:chExt cx="2880" cy="413"/>
          </a:xfrm>
        </p:grpSpPr>
        <p:grpSp>
          <p:nvGrpSpPr>
            <p:cNvPr id="30738" name="Group 41">
              <a:extLst>
                <a:ext uri="{FF2B5EF4-FFF2-40B4-BE49-F238E27FC236}">
                  <a16:creationId xmlns:a16="http://schemas.microsoft.com/office/drawing/2014/main" id="{18441F99-6682-6910-E131-9D5CD7A48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784" cy="365"/>
              <a:chOff x="432" y="1200"/>
              <a:chExt cx="2784" cy="365"/>
            </a:xfrm>
          </p:grpSpPr>
          <p:grpSp>
            <p:nvGrpSpPr>
              <p:cNvPr id="30740" name="Group 42">
                <a:extLst>
                  <a:ext uri="{FF2B5EF4-FFF2-40B4-BE49-F238E27FC236}">
                    <a16:creationId xmlns:a16="http://schemas.microsoft.com/office/drawing/2014/main" id="{B4D4A6EF-6395-A7C9-B625-502018E35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344"/>
                <a:ext cx="1344" cy="192"/>
                <a:chOff x="3456" y="768"/>
                <a:chExt cx="1344" cy="192"/>
              </a:xfrm>
            </p:grpSpPr>
            <p:sp>
              <p:nvSpPr>
                <p:cNvPr id="30747" name="Line 43">
                  <a:extLst>
                    <a:ext uri="{FF2B5EF4-FFF2-40B4-BE49-F238E27FC236}">
                      <a16:creationId xmlns:a16="http://schemas.microsoft.com/office/drawing/2014/main" id="{D58EF796-29AD-EB1F-C898-D62685D3E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864"/>
                  <a:ext cx="960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sr-Latn-RS"/>
                </a:p>
              </p:txBody>
            </p:sp>
            <p:grpSp>
              <p:nvGrpSpPr>
                <p:cNvPr id="30748" name="Group 44">
                  <a:extLst>
                    <a:ext uri="{FF2B5EF4-FFF2-40B4-BE49-F238E27FC236}">
                      <a16:creationId xmlns:a16="http://schemas.microsoft.com/office/drawing/2014/main" id="{31097F8A-68F3-7E76-2006-E7E2526756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6" y="768"/>
                  <a:ext cx="576" cy="192"/>
                  <a:chOff x="3456" y="768"/>
                  <a:chExt cx="576" cy="192"/>
                </a:xfrm>
              </p:grpSpPr>
              <p:sp>
                <p:nvSpPr>
                  <p:cNvPr id="30752" name="Oval 45">
                    <a:extLst>
                      <a:ext uri="{FF2B5EF4-FFF2-40B4-BE49-F238E27FC236}">
                        <a16:creationId xmlns:a16="http://schemas.microsoft.com/office/drawing/2014/main" id="{0C0388A5-EB52-FFD3-7A19-A8186239C1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768"/>
                    <a:ext cx="192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0753" name="Oval 46">
                    <a:extLst>
                      <a:ext uri="{FF2B5EF4-FFF2-40B4-BE49-F238E27FC236}">
                        <a16:creationId xmlns:a16="http://schemas.microsoft.com/office/drawing/2014/main" id="{8275D13E-4D42-CACC-B6E8-FD45770C93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768"/>
                    <a:ext cx="192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749" name="Group 47">
                  <a:extLst>
                    <a:ext uri="{FF2B5EF4-FFF2-40B4-BE49-F238E27FC236}">
                      <a16:creationId xmlns:a16="http://schemas.microsoft.com/office/drawing/2014/main" id="{3A93140E-796F-B818-F59E-F0F28AB44A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768"/>
                  <a:ext cx="576" cy="192"/>
                  <a:chOff x="3456" y="768"/>
                  <a:chExt cx="576" cy="192"/>
                </a:xfrm>
              </p:grpSpPr>
              <p:sp>
                <p:nvSpPr>
                  <p:cNvPr id="30750" name="Oval 48">
                    <a:extLst>
                      <a:ext uri="{FF2B5EF4-FFF2-40B4-BE49-F238E27FC236}">
                        <a16:creationId xmlns:a16="http://schemas.microsoft.com/office/drawing/2014/main" id="{98DF67B7-8D43-6743-65B3-2A74DCCA2C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768"/>
                    <a:ext cx="192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0751" name="Oval 49">
                    <a:extLst>
                      <a:ext uri="{FF2B5EF4-FFF2-40B4-BE49-F238E27FC236}">
                        <a16:creationId xmlns:a16="http://schemas.microsoft.com/office/drawing/2014/main" id="{D4362C25-08CB-238B-B7DC-24228AAE8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768"/>
                    <a:ext cx="192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0741" name="Text Box 50">
                <a:extLst>
                  <a:ext uri="{FF2B5EF4-FFF2-40B4-BE49-F238E27FC236}">
                    <a16:creationId xmlns:a16="http://schemas.microsoft.com/office/drawing/2014/main" id="{E907D462-14E0-E8A6-E9CD-D3B820EE9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200"/>
                <a:ext cx="62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3200" b="1">
                    <a:solidFill>
                      <a:srgbClr val="FFCC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. .</a:t>
                </a:r>
                <a:endParaRPr kumimoji="0" lang="th-TH" altLang="en-US" sz="3200" b="1">
                  <a:solidFill>
                    <a:srgbClr val="FFCC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742" name="Group 51">
                <a:extLst>
                  <a:ext uri="{FF2B5EF4-FFF2-40B4-BE49-F238E27FC236}">
                    <a16:creationId xmlns:a16="http://schemas.microsoft.com/office/drawing/2014/main" id="{37C1C09B-1D26-A897-B9C0-87AA663FA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1344"/>
                <a:ext cx="576" cy="192"/>
                <a:chOff x="2592" y="1344"/>
                <a:chExt cx="576" cy="192"/>
              </a:xfrm>
            </p:grpSpPr>
            <p:sp>
              <p:nvSpPr>
                <p:cNvPr id="30743" name="Line 52">
                  <a:extLst>
                    <a:ext uri="{FF2B5EF4-FFF2-40B4-BE49-F238E27FC236}">
                      <a16:creationId xmlns:a16="http://schemas.microsoft.com/office/drawing/2014/main" id="{5CC744F0-512D-A391-D8F6-2C06B6311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440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sr-Latn-RS"/>
                </a:p>
              </p:txBody>
            </p:sp>
            <p:grpSp>
              <p:nvGrpSpPr>
                <p:cNvPr id="30744" name="Group 53">
                  <a:extLst>
                    <a:ext uri="{FF2B5EF4-FFF2-40B4-BE49-F238E27FC236}">
                      <a16:creationId xmlns:a16="http://schemas.microsoft.com/office/drawing/2014/main" id="{585EF9F1-DED3-381F-9202-192448DF6E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344"/>
                  <a:ext cx="576" cy="192"/>
                  <a:chOff x="3456" y="768"/>
                  <a:chExt cx="576" cy="192"/>
                </a:xfrm>
              </p:grpSpPr>
              <p:sp>
                <p:nvSpPr>
                  <p:cNvPr id="30745" name="Oval 54">
                    <a:extLst>
                      <a:ext uri="{FF2B5EF4-FFF2-40B4-BE49-F238E27FC236}">
                        <a16:creationId xmlns:a16="http://schemas.microsoft.com/office/drawing/2014/main" id="{6743ED74-F5CE-F680-02FB-BC3FFC5CED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768"/>
                    <a:ext cx="192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0746" name="Oval 55">
                    <a:extLst>
                      <a:ext uri="{FF2B5EF4-FFF2-40B4-BE49-F238E27FC236}">
                        <a16:creationId xmlns:a16="http://schemas.microsoft.com/office/drawing/2014/main" id="{5E8539FE-003D-0D4D-5FE0-A02CDD5F6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768"/>
                    <a:ext cx="192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30739" name="Text Box 56">
              <a:extLst>
                <a:ext uri="{FF2B5EF4-FFF2-40B4-BE49-F238E27FC236}">
                  <a16:creationId xmlns:a16="http://schemas.microsoft.com/office/drawing/2014/main" id="{B4CF3583-8229-EBC1-B068-EAAD8D2E0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152"/>
              <a:ext cx="28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       1         2         3                          N-2     N-1</a:t>
              </a:r>
              <a:endParaRPr kumimoji="0" lang="th-TH" altLang="en-US"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DE34C6E3-C9C1-95E6-57FB-22F5DAFF9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341438"/>
            <a:ext cx="27463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Br. čvorova = 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Dijametar =N-1</a:t>
            </a:r>
            <a:endParaRPr kumimoji="0" lang="th-TH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46" name="Text Box 58">
            <a:extLst>
              <a:ext uri="{FF2B5EF4-FFF2-40B4-BE49-F238E27FC236}">
                <a16:creationId xmlns:a16="http://schemas.microsoft.com/office/drawing/2014/main" id="{92DF8BAF-8102-96DA-B53A-54A7C05C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29000"/>
            <a:ext cx="835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360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Rutiranje </a:t>
            </a:r>
            <a:r>
              <a:rPr kumimoji="0" lang="en-US" altLang="en-US" sz="3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samorutirajuće</a:t>
            </a:r>
            <a:endParaRPr kumimoji="0" lang="th-TH" altLang="en-US" sz="3600">
              <a:solidFill>
                <a:srgbClr val="FF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47" name="Text Box 59">
            <a:extLst>
              <a:ext uri="{FF2B5EF4-FFF2-40B4-BE49-F238E27FC236}">
                <a16:creationId xmlns:a16="http://schemas.microsoft.com/office/drawing/2014/main" id="{5F10BBE8-9C57-3BC0-A83B-A626A56E1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5562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procesu komunikacije svaki čvor zna kome da pošalje primljenu poruku </a:t>
            </a:r>
            <a:endParaRPr kumimoji="0" lang="th-TH" altLang="en-US" sz="3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60">
            <a:extLst>
              <a:ext uri="{FF2B5EF4-FFF2-40B4-BE49-F238E27FC236}">
                <a16:creationId xmlns:a16="http://schemas.microsoft.com/office/drawing/2014/main" id="{BA04EF35-8C3D-1315-EDED-1BCD127DC57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495800"/>
            <a:ext cx="1981200" cy="1006475"/>
            <a:chOff x="4032" y="2688"/>
            <a:chExt cx="1248" cy="634"/>
          </a:xfrm>
        </p:grpSpPr>
        <p:grpSp>
          <p:nvGrpSpPr>
            <p:cNvPr id="30732" name="Group 61">
              <a:extLst>
                <a:ext uri="{FF2B5EF4-FFF2-40B4-BE49-F238E27FC236}">
                  <a16:creationId xmlns:a16="http://schemas.microsoft.com/office/drawing/2014/main" id="{DEF08D4B-91C2-30F0-64A3-191C6929F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88"/>
              <a:ext cx="1248" cy="192"/>
              <a:chOff x="4032" y="2688"/>
              <a:chExt cx="1248" cy="192"/>
            </a:xfrm>
          </p:grpSpPr>
          <p:sp>
            <p:nvSpPr>
              <p:cNvPr id="30735" name="Line 62">
                <a:extLst>
                  <a:ext uri="{FF2B5EF4-FFF2-40B4-BE49-F238E27FC236}">
                    <a16:creationId xmlns:a16="http://schemas.microsoft.com/office/drawing/2014/main" id="{00D17BD8-DEE9-103B-CC95-F4AE1121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784"/>
                <a:ext cx="124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r-Latn-RS"/>
              </a:p>
            </p:txBody>
          </p:sp>
          <p:sp>
            <p:nvSpPr>
              <p:cNvPr id="30736" name="Oval 63">
                <a:extLst>
                  <a:ext uri="{FF2B5EF4-FFF2-40B4-BE49-F238E27FC236}">
                    <a16:creationId xmlns:a16="http://schemas.microsoft.com/office/drawing/2014/main" id="{FFAF2A1D-1292-6327-D96C-D93CFCAA1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737" name="Oval 64">
                <a:extLst>
                  <a:ext uri="{FF2B5EF4-FFF2-40B4-BE49-F238E27FC236}">
                    <a16:creationId xmlns:a16="http://schemas.microsoft.com/office/drawing/2014/main" id="{4E86BFA7-6273-21E3-0A80-9802C6A5B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68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33" name="Text Box 65">
              <a:extLst>
                <a:ext uri="{FF2B5EF4-FFF2-40B4-BE49-F238E27FC236}">
                  <a16:creationId xmlns:a16="http://schemas.microsoft.com/office/drawing/2014/main" id="{C05D904B-0031-2895-1257-7512B7C89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88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 </a:t>
              </a:r>
              <a:r>
                <a:rPr kumimoji="0" lang="en-US" altLang="en-US" sz="2400">
                  <a:solidFill>
                    <a:srgbClr val="FFCC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kumimoji="0" lang="en-US" altLang="en-US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kumimoji="0" lang="en-US" altLang="en-US"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j</a:t>
              </a:r>
              <a:endParaRPr kumimoji="0" lang="th-TH" altLang="en-US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4" name="Text Box 66">
              <a:extLst>
                <a:ext uri="{FF2B5EF4-FFF2-40B4-BE49-F238E27FC236}">
                  <a16:creationId xmlns:a16="http://schemas.microsoft.com/office/drawing/2014/main" id="{068F87AF-A142-E3D6-CA06-EDA6A4991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7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(S)     (D)</a:t>
              </a:r>
              <a:endParaRPr kumimoji="0" lang="th-TH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755" name="Text Box 67">
            <a:extLst>
              <a:ext uri="{FF2B5EF4-FFF2-40B4-BE49-F238E27FC236}">
                <a16:creationId xmlns:a16="http://schemas.microsoft.com/office/drawing/2014/main" id="{97977B04-2978-440C-567D-2F599798E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91200"/>
            <a:ext cx="472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čvor </a:t>
            </a:r>
            <a:r>
              <a:rPr kumimoji="0"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poredi svoj ID sa odredišnim ID</a:t>
            </a:r>
            <a:endParaRPr kumimoji="0" lang="th-TH" alt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56" name="Text Box 68">
            <a:extLst>
              <a:ext uri="{FF2B5EF4-FFF2-40B4-BE49-F238E27FC236}">
                <a16:creationId xmlns:a16="http://schemas.microsoft.com/office/drawing/2014/main" id="{F1A5B184-864B-5E7B-654C-B9A80F775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6172200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dest.ID &gt;, pošalji </a:t>
            </a:r>
            <a:r>
              <a:rPr kumimoji="0"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kumimoji="0" lang="th-TH" altLang="en-US" sz="2000">
              <a:solidFill>
                <a:srgbClr val="FF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57" name="Text Box 69">
            <a:extLst>
              <a:ext uri="{FF2B5EF4-FFF2-40B4-BE49-F238E27FC236}">
                <a16:creationId xmlns:a16="http://schemas.microsoft.com/office/drawing/2014/main" id="{7C2F112D-16AE-8E99-7117-D75AB4A29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6461125"/>
            <a:ext cx="269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dest ID &lt;, pošalji </a:t>
            </a:r>
            <a:r>
              <a:rPr kumimoji="0" lang="en-US" altLang="en-US" sz="200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endParaRPr kumimoji="0" lang="th-TH" altLang="en-US" sz="2000">
              <a:solidFill>
                <a:srgbClr val="FF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7" grpId="0" build="p" bldLvl="3" autoUpdateAnimBg="0"/>
      <p:bldP spid="114745" grpId="0" autoUpdateAnimBg="0"/>
      <p:bldP spid="114746" grpId="0" autoUpdateAnimBg="0"/>
      <p:bldP spid="114747" grpId="0"/>
      <p:bldP spid="114755" grpId="0" autoUpdateAnimBg="0"/>
      <p:bldP spid="114756" grpId="0" autoUpdateAnimBg="0"/>
      <p:bldP spid="1147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97" name="Rectangle 85">
            <a:extLst>
              <a:ext uri="{FF2B5EF4-FFF2-40B4-BE49-F238E27FC236}">
                <a16:creationId xmlns:a16="http://schemas.microsoft.com/office/drawing/2014/main" id="{25888B58-7D03-5E6A-54ED-BEF28C25A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4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 sz="2800">
                <a:solidFill>
                  <a:srgbClr val="FFCC00"/>
                </a:solidFill>
              </a:rPr>
              <a:t>Stati</a:t>
            </a:r>
            <a:r>
              <a:rPr lang="sr-Latn-RS" altLang="en-US" sz="2800">
                <a:solidFill>
                  <a:srgbClr val="FFCC00"/>
                </a:solidFill>
              </a:rPr>
              <a:t>čke</a:t>
            </a:r>
            <a:r>
              <a:rPr lang="en-US" altLang="en-US" sz="2800">
                <a:solidFill>
                  <a:srgbClr val="FFCC00"/>
                </a:solidFill>
              </a:rPr>
              <a:t> </a:t>
            </a:r>
            <a:r>
              <a:rPr lang="sr-Latn-RS" altLang="en-US" sz="2800">
                <a:solidFill>
                  <a:srgbClr val="FFCC00"/>
                </a:solidFill>
              </a:rPr>
              <a:t>mreže</a:t>
            </a:r>
            <a:endParaRPr lang="th-TH" altLang="en-US" sz="2800">
              <a:solidFill>
                <a:srgbClr val="FFCC00"/>
              </a:solidFill>
            </a:endParaRPr>
          </a:p>
        </p:txBody>
      </p:sp>
      <p:sp>
        <p:nvSpPr>
          <p:cNvPr id="115798" name="Rectangle 86">
            <a:extLst>
              <a:ext uri="{FF2B5EF4-FFF2-40B4-BE49-F238E27FC236}">
                <a16:creationId xmlns:a16="http://schemas.microsoft.com/office/drawing/2014/main" id="{874D1D58-1240-57B6-73A3-F68BF9EA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763000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en-US" sz="3200">
              <a:solidFill>
                <a:srgbClr val="9CE157"/>
              </a:solidFill>
            </a:endParaRPr>
          </a:p>
        </p:txBody>
      </p:sp>
      <p:grpSp>
        <p:nvGrpSpPr>
          <p:cNvPr id="2" name="Group 126">
            <a:extLst>
              <a:ext uri="{FF2B5EF4-FFF2-40B4-BE49-F238E27FC236}">
                <a16:creationId xmlns:a16="http://schemas.microsoft.com/office/drawing/2014/main" id="{E93D57D5-5E0A-F50D-6FD8-431929D056C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2743200" cy="2182813"/>
            <a:chOff x="4032" y="2544"/>
            <a:chExt cx="1728" cy="1625"/>
          </a:xfrm>
        </p:grpSpPr>
        <p:grpSp>
          <p:nvGrpSpPr>
            <p:cNvPr id="31751" name="Group 127">
              <a:extLst>
                <a:ext uri="{FF2B5EF4-FFF2-40B4-BE49-F238E27FC236}">
                  <a16:creationId xmlns:a16="http://schemas.microsoft.com/office/drawing/2014/main" id="{191B7979-AE67-1062-3FBB-6AF494BF07A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00" y="2616"/>
              <a:ext cx="1440" cy="1488"/>
              <a:chOff x="3216" y="144"/>
              <a:chExt cx="1536" cy="1392"/>
            </a:xfrm>
          </p:grpSpPr>
          <p:grpSp>
            <p:nvGrpSpPr>
              <p:cNvPr id="31784" name="Group 128">
                <a:extLst>
                  <a:ext uri="{FF2B5EF4-FFF2-40B4-BE49-F238E27FC236}">
                    <a16:creationId xmlns:a16="http://schemas.microsoft.com/office/drawing/2014/main" id="{F974FC91-051E-7237-C08F-A9BB89867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144"/>
                <a:ext cx="768" cy="1392"/>
                <a:chOff x="4032" y="144"/>
                <a:chExt cx="768" cy="1392"/>
              </a:xfrm>
            </p:grpSpPr>
            <p:sp>
              <p:nvSpPr>
                <p:cNvPr id="31787" name="Arc 129">
                  <a:extLst>
                    <a:ext uri="{FF2B5EF4-FFF2-40B4-BE49-F238E27FC236}">
                      <a16:creationId xmlns:a16="http://schemas.microsoft.com/office/drawing/2014/main" id="{1E8028E7-3F01-FFE1-E7E9-4A200C417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144"/>
                  <a:ext cx="768" cy="7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r-Latn-RS"/>
                </a:p>
              </p:txBody>
            </p:sp>
            <p:sp>
              <p:nvSpPr>
                <p:cNvPr id="31788" name="Arc 130">
                  <a:extLst>
                    <a:ext uri="{FF2B5EF4-FFF2-40B4-BE49-F238E27FC236}">
                      <a16:creationId xmlns:a16="http://schemas.microsoft.com/office/drawing/2014/main" id="{0646138B-16FB-5AD0-79BA-7BBD2AF8C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032" y="864"/>
                  <a:ext cx="768" cy="6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r-Latn-RS"/>
                </a:p>
              </p:txBody>
            </p:sp>
          </p:grpSp>
          <p:sp>
            <p:nvSpPr>
              <p:cNvPr id="31785" name="Arc 131">
                <a:extLst>
                  <a:ext uri="{FF2B5EF4-FFF2-40B4-BE49-F238E27FC236}">
                    <a16:creationId xmlns:a16="http://schemas.microsoft.com/office/drawing/2014/main" id="{879FA48A-6DB9-472F-262D-A471493A81C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6" y="144"/>
                <a:ext cx="76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31786" name="Arc 132">
                <a:extLst>
                  <a:ext uri="{FF2B5EF4-FFF2-40B4-BE49-F238E27FC236}">
                    <a16:creationId xmlns:a16="http://schemas.microsoft.com/office/drawing/2014/main" id="{75B15C1B-73D4-0103-3964-36874E44D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216" y="864"/>
                <a:ext cx="76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31752" name="Oval 133">
              <a:extLst>
                <a:ext uri="{FF2B5EF4-FFF2-40B4-BE49-F238E27FC236}">
                  <a16:creationId xmlns:a16="http://schemas.microsoft.com/office/drawing/2014/main" id="{0F73D704-F7B9-AEAD-ED0E-4CFE8281E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587"/>
              <a:ext cx="181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3" name="Oval 134">
              <a:extLst>
                <a:ext uri="{FF2B5EF4-FFF2-40B4-BE49-F238E27FC236}">
                  <a16:creationId xmlns:a16="http://schemas.microsoft.com/office/drawing/2014/main" id="{67D37A33-728C-47F0-6A85-1EB30851F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544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4" name="Oval 135">
              <a:extLst>
                <a:ext uri="{FF2B5EF4-FFF2-40B4-BE49-F238E27FC236}">
                  <a16:creationId xmlns:a16="http://schemas.microsoft.com/office/drawing/2014/main" id="{010C579D-0EF3-C96F-B5E1-3C60DAB6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715"/>
              <a:ext cx="182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5" name="Oval 136">
              <a:extLst>
                <a:ext uri="{FF2B5EF4-FFF2-40B4-BE49-F238E27FC236}">
                  <a16:creationId xmlns:a16="http://schemas.microsoft.com/office/drawing/2014/main" id="{F7581F2B-11F7-F625-D52C-C04C9ABD4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2587"/>
              <a:ext cx="182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6" name="Oval 137">
              <a:extLst>
                <a:ext uri="{FF2B5EF4-FFF2-40B4-BE49-F238E27FC236}">
                  <a16:creationId xmlns:a16="http://schemas.microsoft.com/office/drawing/2014/main" id="{CBBBBC01-567C-CE88-ADBB-185303868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72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7" name="Oval 138">
              <a:extLst>
                <a:ext uri="{FF2B5EF4-FFF2-40B4-BE49-F238E27FC236}">
                  <a16:creationId xmlns:a16="http://schemas.microsoft.com/office/drawing/2014/main" id="{25A81AC0-7D98-8F94-CB70-EC3D8E29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759"/>
              <a:ext cx="181" cy="1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8" name="Oval 139">
              <a:extLst>
                <a:ext uri="{FF2B5EF4-FFF2-40B4-BE49-F238E27FC236}">
                  <a16:creationId xmlns:a16="http://schemas.microsoft.com/office/drawing/2014/main" id="{B4726607-2DD0-0AB5-2C0E-83C17CA8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" y="3229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59" name="Oval 140">
              <a:extLst>
                <a:ext uri="{FF2B5EF4-FFF2-40B4-BE49-F238E27FC236}">
                  <a16:creationId xmlns:a16="http://schemas.microsoft.com/office/drawing/2014/main" id="{16ECF845-DBE6-A4B3-E094-2E3EB062C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2972"/>
              <a:ext cx="182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0" name="Oval 141">
              <a:extLst>
                <a:ext uri="{FF2B5EF4-FFF2-40B4-BE49-F238E27FC236}">
                  <a16:creationId xmlns:a16="http://schemas.microsoft.com/office/drawing/2014/main" id="{855B251F-1F88-6A1F-0570-B904AD8A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3528"/>
              <a:ext cx="182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1" name="Oval 142">
              <a:extLst>
                <a:ext uri="{FF2B5EF4-FFF2-40B4-BE49-F238E27FC236}">
                  <a16:creationId xmlns:a16="http://schemas.microsoft.com/office/drawing/2014/main" id="{E991653B-B3C7-7182-08FD-13F4D8D8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3015"/>
              <a:ext cx="182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2" name="Oval 143">
              <a:extLst>
                <a:ext uri="{FF2B5EF4-FFF2-40B4-BE49-F238E27FC236}">
                  <a16:creationId xmlns:a16="http://schemas.microsoft.com/office/drawing/2014/main" id="{1E5440F2-B1B0-F6B2-6E30-5761B6EF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" y="3528"/>
              <a:ext cx="182" cy="1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3" name="Oval 144">
              <a:extLst>
                <a:ext uri="{FF2B5EF4-FFF2-40B4-BE49-F238E27FC236}">
                  <a16:creationId xmlns:a16="http://schemas.microsoft.com/office/drawing/2014/main" id="{C44299F2-3B85-936F-DE74-6347A6F09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914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4" name="Oval 145">
              <a:extLst>
                <a:ext uri="{FF2B5EF4-FFF2-40B4-BE49-F238E27FC236}">
                  <a16:creationId xmlns:a16="http://schemas.microsoft.com/office/drawing/2014/main" id="{C6862FAC-5278-DF4F-2B89-A0158372A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43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5" name="Oval 146">
              <a:extLst>
                <a:ext uri="{FF2B5EF4-FFF2-40B4-BE49-F238E27FC236}">
                  <a16:creationId xmlns:a16="http://schemas.microsoft.com/office/drawing/2014/main" id="{81AAB584-92F4-2A32-4897-0250F10CE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3743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6" name="Oval 147">
              <a:extLst>
                <a:ext uri="{FF2B5EF4-FFF2-40B4-BE49-F238E27FC236}">
                  <a16:creationId xmlns:a16="http://schemas.microsoft.com/office/drawing/2014/main" id="{1F725908-86F7-039A-1A58-5405394D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914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7" name="Oval 148">
              <a:extLst>
                <a:ext uri="{FF2B5EF4-FFF2-40B4-BE49-F238E27FC236}">
                  <a16:creationId xmlns:a16="http://schemas.microsoft.com/office/drawing/2014/main" id="{E4AD4BF8-0840-6C26-CEF8-023D14FBC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957"/>
              <a:ext cx="182" cy="1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768" name="Text Box 149">
              <a:extLst>
                <a:ext uri="{FF2B5EF4-FFF2-40B4-BE49-F238E27FC236}">
                  <a16:creationId xmlns:a16="http://schemas.microsoft.com/office/drawing/2014/main" id="{5807DE6E-CC0B-6E91-205E-0206DFDCF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44"/>
              <a:ext cx="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69" name="Text Box 150">
              <a:extLst>
                <a:ext uri="{FF2B5EF4-FFF2-40B4-BE49-F238E27FC236}">
                  <a16:creationId xmlns:a16="http://schemas.microsoft.com/office/drawing/2014/main" id="{B0AF4715-4731-0DF1-4A04-7C01CEBCF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591"/>
              <a:ext cx="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0" name="Text Box 151">
              <a:extLst>
                <a:ext uri="{FF2B5EF4-FFF2-40B4-BE49-F238E27FC236}">
                  <a16:creationId xmlns:a16="http://schemas.microsoft.com/office/drawing/2014/main" id="{35BF3A55-EBF7-5CA3-554F-E078E0CA1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730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1" name="Text Box 152">
              <a:extLst>
                <a:ext uri="{FF2B5EF4-FFF2-40B4-BE49-F238E27FC236}">
                  <a16:creationId xmlns:a16="http://schemas.microsoft.com/office/drawing/2014/main" id="{06A374E8-21AF-DA01-2BF5-CB5CAD4BF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" y="2964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2" name="Text Box 153">
              <a:extLst>
                <a:ext uri="{FF2B5EF4-FFF2-40B4-BE49-F238E27FC236}">
                  <a16:creationId xmlns:a16="http://schemas.microsoft.com/office/drawing/2014/main" id="{52B15E2B-4C4F-A51C-CC55-FC9D46833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3242"/>
              <a:ext cx="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3" name="Text Box 154">
              <a:extLst>
                <a:ext uri="{FF2B5EF4-FFF2-40B4-BE49-F238E27FC236}">
                  <a16:creationId xmlns:a16="http://schemas.microsoft.com/office/drawing/2014/main" id="{2B5D7F92-DF19-FA77-39DA-E105B7C8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0" y="3523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4" name="Text Box 155">
              <a:extLst>
                <a:ext uri="{FF2B5EF4-FFF2-40B4-BE49-F238E27FC236}">
                  <a16:creationId xmlns:a16="http://schemas.microsoft.com/office/drawing/2014/main" id="{234B8E6F-3B65-842C-D722-73B761A4E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3754"/>
              <a:ext cx="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5" name="Text Box 156">
              <a:extLst>
                <a:ext uri="{FF2B5EF4-FFF2-40B4-BE49-F238E27FC236}">
                  <a16:creationId xmlns:a16="http://schemas.microsoft.com/office/drawing/2014/main" id="{D2DF0664-2EFE-9AF6-C7EA-FB92AF69B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95"/>
              <a:ext cx="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6" name="Text Box 157">
              <a:extLst>
                <a:ext uri="{FF2B5EF4-FFF2-40B4-BE49-F238E27FC236}">
                  <a16:creationId xmlns:a16="http://schemas.microsoft.com/office/drawing/2014/main" id="{D042CBF1-1796-6735-D250-EC86FDF0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942"/>
              <a:ext cx="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7" name="Text Box 158">
              <a:extLst>
                <a:ext uri="{FF2B5EF4-FFF2-40B4-BE49-F238E27FC236}">
                  <a16:creationId xmlns:a16="http://schemas.microsoft.com/office/drawing/2014/main" id="{41859271-6E06-729B-DCFF-7041951A6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895"/>
              <a:ext cx="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8" name="Text Box 159">
              <a:extLst>
                <a:ext uri="{FF2B5EF4-FFF2-40B4-BE49-F238E27FC236}">
                  <a16:creationId xmlns:a16="http://schemas.microsoft.com/office/drawing/2014/main" id="{DE1E4736-1178-1F02-0B09-C862AB883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56"/>
              <a:ext cx="2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79" name="Text Box 160">
              <a:extLst>
                <a:ext uri="{FF2B5EF4-FFF2-40B4-BE49-F238E27FC236}">
                  <a16:creationId xmlns:a16="http://schemas.microsoft.com/office/drawing/2014/main" id="{2E0042D5-9E55-7231-8677-EF45A3C7C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522"/>
              <a:ext cx="24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80" name="Text Box 161">
              <a:extLst>
                <a:ext uri="{FF2B5EF4-FFF2-40B4-BE49-F238E27FC236}">
                  <a16:creationId xmlns:a16="http://schemas.microsoft.com/office/drawing/2014/main" id="{AEE9B470-D172-A7A5-DADE-798B28B83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89"/>
              <a:ext cx="2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81" name="Text Box 162">
              <a:extLst>
                <a:ext uri="{FF2B5EF4-FFF2-40B4-BE49-F238E27FC236}">
                  <a16:creationId xmlns:a16="http://schemas.microsoft.com/office/drawing/2014/main" id="{E9E457A7-8D00-2D10-37A4-231CEED2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010"/>
              <a:ext cx="2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82" name="Text Box 163">
              <a:extLst>
                <a:ext uri="{FF2B5EF4-FFF2-40B4-BE49-F238E27FC236}">
                  <a16:creationId xmlns:a16="http://schemas.microsoft.com/office/drawing/2014/main" id="{BFD589C2-46B5-CD35-2AB3-7C02FEB5B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77"/>
              <a:ext cx="2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83" name="Text Box 164">
              <a:extLst>
                <a:ext uri="{FF2B5EF4-FFF2-40B4-BE49-F238E27FC236}">
                  <a16:creationId xmlns:a16="http://schemas.microsoft.com/office/drawing/2014/main" id="{79C48FC5-B29B-6BEA-5793-B85D30E8E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591"/>
              <a:ext cx="2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400">
                  <a:solidFill>
                    <a:srgbClr val="00004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kumimoji="0" lang="th-TH" altLang="en-US" sz="1400">
                <a:solidFill>
                  <a:srgbClr val="00004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5877" name="Rectangle 165">
            <a:extLst>
              <a:ext uri="{FF2B5EF4-FFF2-40B4-BE49-F238E27FC236}">
                <a16:creationId xmlns:a16="http://schemas.microsoft.com/office/drawing/2014/main" id="{5E0FF865-AAE1-9BFB-F524-5C881914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8763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kumimoji="0" lang="en-US" altLang="en-US" sz="3600">
              <a:solidFill>
                <a:srgbClr val="FFFFFF"/>
              </a:solidFill>
              <a:latin typeface="Arial" panose="020B0604020202020204" pitchFamily="34" charset="0"/>
              <a:ea typeface="Angsana New" pitchFamily="18" charset="-120"/>
            </a:endParaRPr>
          </a:p>
        </p:txBody>
      </p:sp>
      <p:sp>
        <p:nvSpPr>
          <p:cNvPr id="31750" name="Rectangle 167">
            <a:extLst>
              <a:ext uri="{FF2B5EF4-FFF2-40B4-BE49-F238E27FC236}">
                <a16:creationId xmlns:a16="http://schemas.microsoft.com/office/drawing/2014/main" id="{44A59478-C906-1AB6-F698-65F406F91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7467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0" lang="en-US" altLang="en-US" sz="3600">
                <a:solidFill>
                  <a:srgbClr val="FFCC00"/>
                </a:solidFill>
                <a:latin typeface="Arial" panose="020B0604020202020204" pitchFamily="34" charset="0"/>
                <a:ea typeface="Angsana New" pitchFamily="18" charset="-120"/>
              </a:rPr>
              <a:t>Ring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0" lang="en-US" altLang="en-US" sz="3600">
                <a:solidFill>
                  <a:srgbClr val="FFFFFF"/>
                </a:solidFill>
                <a:latin typeface="Arial" panose="020B0604020202020204" pitchFamily="34" charset="0"/>
                <a:ea typeface="Angsana New" pitchFamily="18" charset="-120"/>
              </a:rPr>
              <a:t>	dobija se povezivanjem krajnjih čvorova u 1D polju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0" lang="en-US" altLang="en-US" sz="3600">
                <a:solidFill>
                  <a:srgbClr val="FFFFFF"/>
                </a:solidFill>
                <a:latin typeface="Arial" panose="020B0604020202020204" pitchFamily="34" charset="0"/>
                <a:ea typeface="Angsana New" pitchFamily="18" charset="-120"/>
              </a:rPr>
              <a:t>Br čvorova = N, dijametar = n/2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98" grpId="0" build="p" bldLvl="3" autoUpdateAnimBg="0"/>
      <p:bldP spid="115877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AB496DC-A012-94E9-056B-15EE56C4A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579437"/>
          </a:xfrm>
        </p:spPr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Stati</a:t>
            </a:r>
            <a:r>
              <a:rPr lang="sr-Latn-RS" altLang="en-US" sz="3200">
                <a:latin typeface="Arial" panose="020B0604020202020204" pitchFamily="34" charset="0"/>
              </a:rPr>
              <a:t>čke mreže</a:t>
            </a:r>
            <a:endParaRPr lang="th-TH" altLang="en-US" sz="3200">
              <a:latin typeface="Arial" panose="020B0604020202020204" pitchFamily="34" charset="0"/>
            </a:endParaRP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43F3C3AD-3546-C9A4-D8FE-B1CCC5F61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Mesh</a:t>
            </a:r>
            <a:r>
              <a:rPr lang="sr-Latn-RS" altLang="en-US" sz="3600">
                <a:solidFill>
                  <a:schemeClr val="tx2"/>
                </a:solidFill>
              </a:rPr>
              <a:t> - re</a:t>
            </a:r>
            <a:r>
              <a:rPr lang="sr-Latn-R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š</a:t>
            </a:r>
            <a:r>
              <a:rPr lang="sr-Latn-RS" altLang="en-US" sz="3600">
                <a:solidFill>
                  <a:schemeClr val="tx2"/>
                </a:solidFill>
              </a:rPr>
              <a:t>etka</a:t>
            </a:r>
            <a:r>
              <a:rPr lang="en-US" altLang="en-US" sz="3600"/>
              <a:t> (2D </a:t>
            </a:r>
            <a:r>
              <a:rPr lang="sr-Latn-RS" altLang="en-US" sz="3600"/>
              <a:t>polja</a:t>
            </a:r>
            <a:r>
              <a:rPr lang="en-US" altLang="en-US" sz="3600"/>
              <a:t>)</a:t>
            </a:r>
            <a:endParaRPr lang="en-US" altLang="en-US" sz="3600">
              <a:solidFill>
                <a:schemeClr val="tx2"/>
              </a:solidFill>
            </a:endParaRP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0681A1B8-A92C-D693-0151-8CE6C58A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524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RS" altLang="en-US" sz="2400">
                <a:solidFill>
                  <a:srgbClr val="FFFFFF"/>
                </a:solidFill>
              </a:rPr>
              <a:t>Br.čvorova</a:t>
            </a:r>
            <a:r>
              <a:rPr lang="en-US" altLang="en-US" sz="2400">
                <a:solidFill>
                  <a:srgbClr val="FFFFFF"/>
                </a:solidFill>
              </a:rPr>
              <a:t> N = m x n</a:t>
            </a:r>
            <a:endParaRPr lang="th-TH" altLang="en-US" sz="2400">
              <a:solidFill>
                <a:srgbClr val="FFFFFF"/>
              </a:solidFill>
            </a:endParaRP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ACA69426-DC74-F167-0C33-5CA965B94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</a:rPr>
              <a:t>Di</a:t>
            </a:r>
            <a:r>
              <a:rPr lang="sr-Latn-RS" altLang="en-US" sz="2400">
                <a:solidFill>
                  <a:srgbClr val="FFFFFF"/>
                </a:solidFill>
              </a:rPr>
              <a:t>j</a:t>
            </a:r>
            <a:r>
              <a:rPr lang="en-US" altLang="en-US" sz="2400">
                <a:solidFill>
                  <a:srgbClr val="FFFFFF"/>
                </a:solidFill>
              </a:rPr>
              <a:t>ameter = m-1+n-1</a:t>
            </a:r>
            <a:endParaRPr lang="th-TH" altLang="en-US" sz="2400">
              <a:solidFill>
                <a:srgbClr val="FFFFFF"/>
              </a:solidFill>
            </a:endParaRP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BDCEB359-6EEA-A80D-AD36-B2D2CAFA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403860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RS" altLang="en-US">
                <a:solidFill>
                  <a:srgbClr val="FFFFFF"/>
                </a:solidFill>
              </a:rPr>
              <a:t>Stepeni čvorova</a:t>
            </a:r>
            <a:r>
              <a:rPr lang="en-US" altLang="en-US" sz="3100">
                <a:solidFill>
                  <a:srgbClr val="FFFFFF"/>
                </a:solidFill>
              </a:rPr>
              <a:t> = </a:t>
            </a:r>
            <a:r>
              <a:rPr lang="en-US" altLang="en-US" sz="2800">
                <a:solidFill>
                  <a:srgbClr val="FFFFFF"/>
                </a:solidFill>
              </a:rPr>
              <a:t>2</a:t>
            </a:r>
            <a:r>
              <a:rPr lang="en-US" altLang="en-US" sz="3200">
                <a:solidFill>
                  <a:srgbClr val="FFFFFF"/>
                </a:solidFill>
              </a:rPr>
              <a:t> </a:t>
            </a:r>
            <a:r>
              <a:rPr lang="en-US" altLang="en-US" sz="1500">
                <a:solidFill>
                  <a:srgbClr val="FFFFFF"/>
                </a:solidFill>
              </a:rPr>
              <a:t>(</a:t>
            </a:r>
            <a:r>
              <a:rPr lang="sr-Latn-RS" altLang="en-US" sz="1500">
                <a:solidFill>
                  <a:srgbClr val="FFFFFF"/>
                </a:solidFill>
              </a:rPr>
              <a:t>na uglovima)</a:t>
            </a:r>
            <a:r>
              <a:rPr lang="en-US" altLang="en-US" sz="1500">
                <a:solidFill>
                  <a:srgbClr val="FFFFFF"/>
                </a:solidFill>
              </a:rPr>
              <a:t> nodes)</a:t>
            </a:r>
            <a:endParaRPr lang="th-TH" altLang="en-US" sz="1500">
              <a:solidFill>
                <a:srgbClr val="FFFFFF"/>
              </a:solidFill>
            </a:endParaRPr>
          </a:p>
        </p:txBody>
      </p:sp>
      <p:sp>
        <p:nvSpPr>
          <p:cNvPr id="147463" name="Text Box 7">
            <a:extLst>
              <a:ext uri="{FF2B5EF4-FFF2-40B4-BE49-F238E27FC236}">
                <a16:creationId xmlns:a16="http://schemas.microsoft.com/office/drawing/2014/main" id="{5CC6AD51-47D6-D713-D1A5-9E7FCA4F4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95600"/>
            <a:ext cx="19812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100">
                <a:solidFill>
                  <a:srgbClr val="FFFFFF"/>
                </a:solidFill>
              </a:rPr>
              <a:t>3 </a:t>
            </a:r>
            <a:r>
              <a:rPr lang="en-US" altLang="en-US" sz="1500">
                <a:solidFill>
                  <a:srgbClr val="FFFFFF"/>
                </a:solidFill>
              </a:rPr>
              <a:t>(</a:t>
            </a:r>
            <a:r>
              <a:rPr lang="sr-Latn-RS" altLang="en-US" sz="1500">
                <a:solidFill>
                  <a:srgbClr val="FFFFFF"/>
                </a:solidFill>
              </a:rPr>
              <a:t>bočni</a:t>
            </a:r>
            <a:r>
              <a:rPr lang="en-US" altLang="en-US" sz="1500">
                <a:solidFill>
                  <a:srgbClr val="FFFFFF"/>
                </a:solidFill>
              </a:rPr>
              <a:t>)</a:t>
            </a:r>
            <a:endParaRPr lang="th-TH" altLang="en-US" sz="1500">
              <a:solidFill>
                <a:srgbClr val="FFFFFF"/>
              </a:solidFill>
            </a:endParaRP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17B44DD6-6EB7-9361-D2CF-FAB7F3185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CC00"/>
                </a:solidFill>
              </a:rPr>
              <a:t>Ruti</a:t>
            </a:r>
            <a:r>
              <a:rPr lang="sr-Latn-RS" altLang="en-US" sz="3600">
                <a:solidFill>
                  <a:srgbClr val="FFCC00"/>
                </a:solidFill>
              </a:rPr>
              <a:t>ranje</a:t>
            </a:r>
            <a:endParaRPr lang="th-TH" altLang="en-US" sz="3600">
              <a:solidFill>
                <a:srgbClr val="FFCC00"/>
              </a:solidFill>
            </a:endParaRPr>
          </a:p>
        </p:txBody>
      </p:sp>
      <p:sp>
        <p:nvSpPr>
          <p:cNvPr id="147465" name="Text Box 9">
            <a:extLst>
              <a:ext uri="{FF2B5EF4-FFF2-40B4-BE49-F238E27FC236}">
                <a16:creationId xmlns:a16="http://schemas.microsoft.com/office/drawing/2014/main" id="{27129565-480A-1373-31B0-169440F0E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0"/>
            <a:ext cx="828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RS" altLang="en-US" sz="2800">
                <a:solidFill>
                  <a:srgbClr val="FFFFFF"/>
                </a:solidFill>
              </a:rPr>
              <a:t>Izvor poredi prvo broj vrste svog i odredišnog čvora</a:t>
            </a:r>
            <a:endParaRPr lang="th-TH" altLang="en-US" sz="2800">
              <a:solidFill>
                <a:srgbClr val="FFFFFF"/>
              </a:solidFill>
            </a:endParaRPr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BE84E130-D626-6337-6747-D158EBB5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</a:rPr>
              <a:t>if Dest </a:t>
            </a:r>
            <a:r>
              <a:rPr lang="sr-Latn-RS" altLang="en-US" sz="2400">
                <a:solidFill>
                  <a:srgbClr val="FFFFFF"/>
                </a:solidFill>
              </a:rPr>
              <a:t>vrsta</a:t>
            </a:r>
            <a:r>
              <a:rPr lang="en-US" altLang="en-US" sz="2400">
                <a:solidFill>
                  <a:srgbClr val="FFFFFF"/>
                </a:solidFill>
              </a:rPr>
              <a:t> &lt;, </a:t>
            </a:r>
            <a:r>
              <a:rPr lang="sr-Latn-RS" altLang="en-US" sz="2400">
                <a:solidFill>
                  <a:srgbClr val="FFFFFF"/>
                </a:solidFill>
              </a:rPr>
              <a:t>pošalji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>
                <a:solidFill>
                  <a:srgbClr val="FFCC00"/>
                </a:solidFill>
                <a:latin typeface="Times New Roman" panose="02020603050405020304" pitchFamily="18" charset="0"/>
                <a:ea typeface="Angsana New" pitchFamily="18" charset="-120"/>
                <a:sym typeface="Symbol" panose="05050102010706020507" pitchFamily="18" charset="2"/>
              </a:rPr>
              <a:t></a:t>
            </a:r>
            <a:endParaRPr lang="th-TH" altLang="en-US" sz="2400">
              <a:solidFill>
                <a:srgbClr val="FFCC00"/>
              </a:solidFill>
              <a:sym typeface="Wingdings" panose="05000000000000000000" pitchFamily="2" charset="2"/>
            </a:endParaRPr>
          </a:p>
        </p:txBody>
      </p:sp>
      <p:sp>
        <p:nvSpPr>
          <p:cNvPr id="147467" name="Text Box 11">
            <a:extLst>
              <a:ext uri="{FF2B5EF4-FFF2-40B4-BE49-F238E27FC236}">
                <a16:creationId xmlns:a16="http://schemas.microsoft.com/office/drawing/2014/main" id="{04EA2C07-1259-88CB-7439-FDCCF6EA7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2766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100">
                <a:solidFill>
                  <a:srgbClr val="FFFFFF"/>
                </a:solidFill>
              </a:rPr>
              <a:t>4</a:t>
            </a:r>
            <a:r>
              <a:rPr lang="en-US" altLang="en-US" sz="3200">
                <a:solidFill>
                  <a:srgbClr val="FFFFFF"/>
                </a:solidFill>
              </a:rPr>
              <a:t> </a:t>
            </a:r>
            <a:r>
              <a:rPr lang="en-US" altLang="en-US" sz="1500">
                <a:solidFill>
                  <a:srgbClr val="FFFFFF"/>
                </a:solidFill>
              </a:rPr>
              <a:t>(</a:t>
            </a:r>
            <a:r>
              <a:rPr lang="sr-Latn-RS" altLang="en-US" sz="1500">
                <a:solidFill>
                  <a:srgbClr val="FFFFFF"/>
                </a:solidFill>
              </a:rPr>
              <a:t>središnji</a:t>
            </a:r>
            <a:r>
              <a:rPr lang="en-US" altLang="en-US" sz="1500">
                <a:solidFill>
                  <a:srgbClr val="FFFFFF"/>
                </a:solidFill>
              </a:rPr>
              <a:t>)</a:t>
            </a:r>
            <a:endParaRPr lang="th-TH" altLang="en-US" sz="1500">
              <a:solidFill>
                <a:srgbClr val="FFFFFF"/>
              </a:solidFill>
            </a:endParaRPr>
          </a:p>
        </p:txBody>
      </p:sp>
      <p:sp>
        <p:nvSpPr>
          <p:cNvPr id="147468" name="Text Box 12">
            <a:extLst>
              <a:ext uri="{FF2B5EF4-FFF2-40B4-BE49-F238E27FC236}">
                <a16:creationId xmlns:a16="http://schemas.microsoft.com/office/drawing/2014/main" id="{45F30AC5-1668-281C-EBD6-87B0F17B0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57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</a:rPr>
              <a:t>if Dest </a:t>
            </a:r>
            <a:r>
              <a:rPr lang="sr-Latn-RS" altLang="en-US" sz="2400">
                <a:solidFill>
                  <a:srgbClr val="FFFFFF"/>
                </a:solidFill>
              </a:rPr>
              <a:t>vrsta</a:t>
            </a:r>
            <a:r>
              <a:rPr lang="en-US" altLang="en-US" sz="2400">
                <a:solidFill>
                  <a:srgbClr val="FFFFFF"/>
                </a:solidFill>
              </a:rPr>
              <a:t> &gt;, </a:t>
            </a:r>
            <a:r>
              <a:rPr lang="sr-Latn-RS" altLang="en-US" sz="2400">
                <a:solidFill>
                  <a:srgbClr val="FFFFFF"/>
                </a:solidFill>
              </a:rPr>
              <a:t>pošalji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>
                <a:solidFill>
                  <a:srgbClr val="FFCC00"/>
                </a:solidFill>
                <a:latin typeface="Times New Roman" panose="02020603050405020304" pitchFamily="18" charset="0"/>
                <a:ea typeface="Angsana New" pitchFamily="18" charset="-120"/>
                <a:sym typeface="Symbol" panose="05050102010706020507" pitchFamily="18" charset="2"/>
              </a:rPr>
              <a:t></a:t>
            </a:r>
            <a:endParaRPr lang="th-TH" altLang="en-US" sz="2400">
              <a:solidFill>
                <a:srgbClr val="FFCC00"/>
              </a:solidFill>
              <a:sym typeface="Wingdings" panose="05000000000000000000" pitchFamily="2" charset="2"/>
            </a:endParaRPr>
          </a:p>
        </p:txBody>
      </p:sp>
      <p:sp>
        <p:nvSpPr>
          <p:cNvPr id="147469" name="Text Box 13">
            <a:extLst>
              <a:ext uri="{FF2B5EF4-FFF2-40B4-BE49-F238E27FC236}">
                <a16:creationId xmlns:a16="http://schemas.microsoft.com/office/drawing/2014/main" id="{E527BCB7-6A4B-F15D-2523-FB4903B0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638800"/>
            <a:ext cx="7494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r-Latn-RS" altLang="en-US" sz="2800">
                <a:solidFill>
                  <a:srgbClr val="FFFFFF"/>
                </a:solidFill>
              </a:rPr>
              <a:t>Zatim poredi redne brojeve kolona</a:t>
            </a:r>
            <a:endParaRPr lang="th-TH" altLang="en-US" sz="2800">
              <a:solidFill>
                <a:srgbClr val="FFFFFF"/>
              </a:solidFill>
            </a:endParaRPr>
          </a:p>
        </p:txBody>
      </p:sp>
      <p:sp>
        <p:nvSpPr>
          <p:cNvPr id="147470" name="Text Box 14">
            <a:extLst>
              <a:ext uri="{FF2B5EF4-FFF2-40B4-BE49-F238E27FC236}">
                <a16:creationId xmlns:a16="http://schemas.microsoft.com/office/drawing/2014/main" id="{D870E6FB-1B71-086E-A83F-81744777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096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</a:rPr>
              <a:t>if Dest </a:t>
            </a:r>
            <a:r>
              <a:rPr lang="sr-Latn-RS" altLang="en-US" sz="2400">
                <a:solidFill>
                  <a:srgbClr val="FFFFFF"/>
                </a:solidFill>
              </a:rPr>
              <a:t>k</a:t>
            </a:r>
            <a:r>
              <a:rPr lang="en-US" altLang="en-US" sz="2400">
                <a:solidFill>
                  <a:srgbClr val="FFFFFF"/>
                </a:solidFill>
              </a:rPr>
              <a:t>ol &gt;, </a:t>
            </a:r>
            <a:r>
              <a:rPr lang="sr-Latn-RS" altLang="en-US" sz="2400">
                <a:solidFill>
                  <a:srgbClr val="FFFFFF"/>
                </a:solidFill>
              </a:rPr>
              <a:t>pošalji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>
                <a:solidFill>
                  <a:srgbClr val="FFCC00"/>
                </a:solidFill>
                <a:latin typeface="Times New Roman" panose="02020603050405020304" pitchFamily="18" charset="0"/>
                <a:ea typeface="Angsana New" pitchFamily="18" charset="-120"/>
                <a:sym typeface="Wingdings" panose="05000000000000000000" pitchFamily="2" charset="2"/>
              </a:rPr>
              <a:t></a:t>
            </a:r>
            <a:endParaRPr lang="th-TH" altLang="en-US">
              <a:solidFill>
                <a:srgbClr val="FFCC00"/>
              </a:solidFill>
              <a:latin typeface="Times New Roman" panose="02020603050405020304" pitchFamily="18" charset="0"/>
              <a:ea typeface="Angsana New" pitchFamily="18" charset="-120"/>
              <a:sym typeface="Wingdings" panose="05000000000000000000" pitchFamily="2" charset="2"/>
            </a:endParaRPr>
          </a:p>
        </p:txBody>
      </p:sp>
      <p:sp>
        <p:nvSpPr>
          <p:cNvPr id="147471" name="Text Box 15">
            <a:extLst>
              <a:ext uri="{FF2B5EF4-FFF2-40B4-BE49-F238E27FC236}">
                <a16:creationId xmlns:a16="http://schemas.microsoft.com/office/drawing/2014/main" id="{85368FC9-8F7E-9BBB-58B6-C1407F21A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400800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</a:rPr>
              <a:t>if Dest </a:t>
            </a:r>
            <a:r>
              <a:rPr lang="sr-Latn-RS" altLang="en-US" sz="2400">
                <a:solidFill>
                  <a:srgbClr val="FFFFFF"/>
                </a:solidFill>
              </a:rPr>
              <a:t>kol</a:t>
            </a:r>
            <a:r>
              <a:rPr lang="en-US" altLang="en-US" sz="2400">
                <a:solidFill>
                  <a:srgbClr val="FFFFFF"/>
                </a:solidFill>
              </a:rPr>
              <a:t> &lt;, </a:t>
            </a:r>
            <a:r>
              <a:rPr lang="sr-Latn-RS" altLang="en-US" sz="2400">
                <a:solidFill>
                  <a:srgbClr val="FFFFFF"/>
                </a:solidFill>
              </a:rPr>
              <a:t>pošalji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>
                <a:solidFill>
                  <a:srgbClr val="FFCC00"/>
                </a:solidFill>
                <a:latin typeface="Times New Roman" panose="02020603050405020304" pitchFamily="18" charset="0"/>
                <a:ea typeface="Angsana New" pitchFamily="18" charset="-120"/>
                <a:sym typeface="Wingdings" panose="05000000000000000000" pitchFamily="2" charset="2"/>
              </a:rPr>
              <a:t></a:t>
            </a:r>
            <a:endParaRPr lang="th-TH" altLang="en-US">
              <a:solidFill>
                <a:srgbClr val="FFCC00"/>
              </a:solidFill>
              <a:latin typeface="Times New Roman" panose="02020603050405020304" pitchFamily="18" charset="0"/>
              <a:ea typeface="Angsana New" pitchFamily="18" charset="-120"/>
              <a:sym typeface="Wingdings" panose="05000000000000000000" pitchFamily="2" charset="2"/>
            </a:endParaRPr>
          </a:p>
        </p:txBody>
      </p:sp>
      <p:grpSp>
        <p:nvGrpSpPr>
          <p:cNvPr id="147472" name="Group 16">
            <a:extLst>
              <a:ext uri="{FF2B5EF4-FFF2-40B4-BE49-F238E27FC236}">
                <a16:creationId xmlns:a16="http://schemas.microsoft.com/office/drawing/2014/main" id="{7BCBAE52-31E2-6591-838B-E5D889FEC7D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4648200" cy="2446338"/>
            <a:chOff x="288" y="1008"/>
            <a:chExt cx="2928" cy="1541"/>
          </a:xfrm>
        </p:grpSpPr>
        <p:sp>
          <p:nvSpPr>
            <p:cNvPr id="32785" name="Line 17">
              <a:extLst>
                <a:ext uri="{FF2B5EF4-FFF2-40B4-BE49-F238E27FC236}">
                  <a16:creationId xmlns:a16="http://schemas.microsoft.com/office/drawing/2014/main" id="{C4201890-AECE-1E56-8BA2-BF5925BD5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86" name="Line 18">
              <a:extLst>
                <a:ext uri="{FF2B5EF4-FFF2-40B4-BE49-F238E27FC236}">
                  <a16:creationId xmlns:a16="http://schemas.microsoft.com/office/drawing/2014/main" id="{BB2F72C0-0464-1252-2605-5A0BA6379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016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87" name="Line 19">
              <a:extLst>
                <a:ext uri="{FF2B5EF4-FFF2-40B4-BE49-F238E27FC236}">
                  <a16:creationId xmlns:a16="http://schemas.microsoft.com/office/drawing/2014/main" id="{7E8A2A0E-E615-6CF5-ADB6-F9BE4E424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3" y="1356"/>
              <a:ext cx="0" cy="6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88" name="Line 20">
              <a:extLst>
                <a:ext uri="{FF2B5EF4-FFF2-40B4-BE49-F238E27FC236}">
                  <a16:creationId xmlns:a16="http://schemas.microsoft.com/office/drawing/2014/main" id="{1640FDBE-A5CA-5973-0988-89A7094C8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3" y="2114"/>
              <a:ext cx="0" cy="3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89" name="Line 21">
              <a:extLst>
                <a:ext uri="{FF2B5EF4-FFF2-40B4-BE49-F238E27FC236}">
                  <a16:creationId xmlns:a16="http://schemas.microsoft.com/office/drawing/2014/main" id="{316C80C1-6C97-3E98-3328-41B030649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1356"/>
              <a:ext cx="0" cy="6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0" name="Line 22">
              <a:extLst>
                <a:ext uri="{FF2B5EF4-FFF2-40B4-BE49-F238E27FC236}">
                  <a16:creationId xmlns:a16="http://schemas.microsoft.com/office/drawing/2014/main" id="{67C58F62-D536-13E4-8294-945DDAF96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2074"/>
              <a:ext cx="0" cy="3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1" name="Line 23">
              <a:extLst>
                <a:ext uri="{FF2B5EF4-FFF2-40B4-BE49-F238E27FC236}">
                  <a16:creationId xmlns:a16="http://schemas.microsoft.com/office/drawing/2014/main" id="{6949D31E-6386-D34E-2774-C0DE37443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356"/>
              <a:ext cx="0" cy="6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2" name="Line 24">
              <a:extLst>
                <a:ext uri="{FF2B5EF4-FFF2-40B4-BE49-F238E27FC236}">
                  <a16:creationId xmlns:a16="http://schemas.microsoft.com/office/drawing/2014/main" id="{9A599B24-828E-CD9D-2189-EBE153194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2074"/>
              <a:ext cx="0" cy="3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3" name="Line 25">
              <a:extLst>
                <a:ext uri="{FF2B5EF4-FFF2-40B4-BE49-F238E27FC236}">
                  <a16:creationId xmlns:a16="http://schemas.microsoft.com/office/drawing/2014/main" id="{52901315-0317-729C-6F8B-B081CF837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1356"/>
              <a:ext cx="0" cy="6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4" name="Line 26">
              <a:extLst>
                <a:ext uri="{FF2B5EF4-FFF2-40B4-BE49-F238E27FC236}">
                  <a16:creationId xmlns:a16="http://schemas.microsoft.com/office/drawing/2014/main" id="{FC2E0505-BA64-647E-DAF4-7B950CBA7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2114"/>
              <a:ext cx="0" cy="3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5" name="Line 27">
              <a:extLst>
                <a:ext uri="{FF2B5EF4-FFF2-40B4-BE49-F238E27FC236}">
                  <a16:creationId xmlns:a16="http://schemas.microsoft.com/office/drawing/2014/main" id="{FC420C8C-13B8-E686-F290-970C03BA2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1356"/>
              <a:ext cx="0" cy="6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6" name="Line 28">
              <a:extLst>
                <a:ext uri="{FF2B5EF4-FFF2-40B4-BE49-F238E27FC236}">
                  <a16:creationId xmlns:a16="http://schemas.microsoft.com/office/drawing/2014/main" id="{EAF44490-44CE-D977-BCAD-3D6A68D96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074"/>
              <a:ext cx="0" cy="3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797" name="Text Box 29">
              <a:extLst>
                <a:ext uri="{FF2B5EF4-FFF2-40B4-BE49-F238E27FC236}">
                  <a16:creationId xmlns:a16="http://schemas.microsoft.com/office/drawing/2014/main" id="{C392C18B-5CFB-DB8C-1DAC-23DF8B63E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008"/>
              <a:ext cx="2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FFFFFF"/>
                  </a:solidFill>
                </a:rPr>
                <a:t>0          1           2                    m-2      m-1</a:t>
              </a:r>
              <a:endParaRPr lang="th-TH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32798" name="Text Box 30">
              <a:extLst>
                <a:ext uri="{FF2B5EF4-FFF2-40B4-BE49-F238E27FC236}">
                  <a16:creationId xmlns:a16="http://schemas.microsoft.com/office/drawing/2014/main" id="{A052622D-F3F6-C5EF-B689-53B15FAA9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04"/>
              <a:ext cx="58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>
                  <a:solidFill>
                    <a:srgbClr val="FFCC00"/>
                  </a:solidFill>
                </a:rPr>
                <a:t>. . .</a:t>
              </a:r>
              <a:endParaRPr lang="th-TH" altLang="en-US" sz="2800" b="1">
                <a:solidFill>
                  <a:srgbClr val="FFCC00"/>
                </a:solidFill>
              </a:endParaRPr>
            </a:p>
          </p:txBody>
        </p:sp>
        <p:sp>
          <p:nvSpPr>
            <p:cNvPr id="32799" name="Line 31">
              <a:extLst>
                <a:ext uri="{FF2B5EF4-FFF2-40B4-BE49-F238E27FC236}">
                  <a16:creationId xmlns:a16="http://schemas.microsoft.com/office/drawing/2014/main" id="{E7F4D0F6-9814-B783-26BA-F3139A8B5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344"/>
              <a:ext cx="1008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800" name="Line 32">
              <a:extLst>
                <a:ext uri="{FF2B5EF4-FFF2-40B4-BE49-F238E27FC236}">
                  <a16:creationId xmlns:a16="http://schemas.microsoft.com/office/drawing/2014/main" id="{1876D319-BD1A-18F8-6986-CCC9F649A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44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801" name="Text Box 33">
              <a:extLst>
                <a:ext uri="{FF2B5EF4-FFF2-40B4-BE49-F238E27FC236}">
                  <a16:creationId xmlns:a16="http://schemas.microsoft.com/office/drawing/2014/main" id="{2F0C5C05-6E1B-D298-2A19-3AEEFE41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40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>
                  <a:solidFill>
                    <a:srgbClr val="FFCC00"/>
                  </a:solidFill>
                </a:rPr>
                <a:t>. . .</a:t>
              </a:r>
              <a:endParaRPr lang="th-TH" altLang="en-US" sz="2800" b="1">
                <a:solidFill>
                  <a:srgbClr val="FFCC00"/>
                </a:solidFill>
              </a:endParaRPr>
            </a:p>
          </p:txBody>
        </p:sp>
        <p:sp>
          <p:nvSpPr>
            <p:cNvPr id="32802" name="Line 34">
              <a:extLst>
                <a:ext uri="{FF2B5EF4-FFF2-40B4-BE49-F238E27FC236}">
                  <a16:creationId xmlns:a16="http://schemas.microsoft.com/office/drawing/2014/main" id="{263C21BB-26E3-D361-6DEF-A471E292F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680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803" name="Line 35">
              <a:extLst>
                <a:ext uri="{FF2B5EF4-FFF2-40B4-BE49-F238E27FC236}">
                  <a16:creationId xmlns:a16="http://schemas.microsoft.com/office/drawing/2014/main" id="{48947528-1DF4-78EB-22AF-C418C0849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80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804" name="Text Box 36">
              <a:extLst>
                <a:ext uri="{FF2B5EF4-FFF2-40B4-BE49-F238E27FC236}">
                  <a16:creationId xmlns:a16="http://schemas.microsoft.com/office/drawing/2014/main" id="{CB0C574F-CAF7-183C-5C66-B11C7CA14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08"/>
              <a:ext cx="58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>
                  <a:solidFill>
                    <a:srgbClr val="FFCC00"/>
                  </a:solidFill>
                </a:rPr>
                <a:t>. . .</a:t>
              </a:r>
              <a:endParaRPr lang="th-TH" altLang="en-US" sz="2800" b="1">
                <a:solidFill>
                  <a:srgbClr val="FFCC00"/>
                </a:solidFill>
              </a:endParaRPr>
            </a:p>
          </p:txBody>
        </p:sp>
        <p:sp>
          <p:nvSpPr>
            <p:cNvPr id="32805" name="Line 37">
              <a:extLst>
                <a:ext uri="{FF2B5EF4-FFF2-40B4-BE49-F238E27FC236}">
                  <a16:creationId xmlns:a16="http://schemas.microsoft.com/office/drawing/2014/main" id="{E955E7F6-FAC9-710E-9C22-5EC46DFA9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48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806" name="Line 38">
              <a:extLst>
                <a:ext uri="{FF2B5EF4-FFF2-40B4-BE49-F238E27FC236}">
                  <a16:creationId xmlns:a16="http://schemas.microsoft.com/office/drawing/2014/main" id="{1997199D-38C3-948E-FAC7-0B6344480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48"/>
              <a:ext cx="6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32807" name="Text Box 39">
              <a:extLst>
                <a:ext uri="{FF2B5EF4-FFF2-40B4-BE49-F238E27FC236}">
                  <a16:creationId xmlns:a16="http://schemas.microsoft.com/office/drawing/2014/main" id="{EC5EDA63-0651-FFC7-0984-E0D6DF27C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82"/>
              <a:ext cx="410" cy="1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FFFFFF"/>
                  </a:solidFill>
                </a:rPr>
                <a:t>0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FFFFFF"/>
                  </a:solidFill>
                </a:rPr>
                <a:t>1 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600">
                <a:solidFill>
                  <a:srgbClr val="FFFFFF"/>
                </a:solidFill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600">
                <a:solidFill>
                  <a:srgbClr val="FFFFFF"/>
                </a:solidFill>
              </a:endParaRP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600">
                <a:solidFill>
                  <a:srgbClr val="FFFFFF"/>
                </a:solidFill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>
                  <a:solidFill>
                    <a:srgbClr val="FFFFFF"/>
                  </a:solidFill>
                </a:rPr>
                <a:t>n-1</a:t>
              </a:r>
              <a:endParaRPr lang="th-TH" altLang="en-US" sz="1600">
                <a:solidFill>
                  <a:srgbClr val="FFFFFF"/>
                </a:solidFill>
              </a:endParaRPr>
            </a:p>
          </p:txBody>
        </p:sp>
        <p:grpSp>
          <p:nvGrpSpPr>
            <p:cNvPr id="32808" name="Group 40">
              <a:extLst>
                <a:ext uri="{FF2B5EF4-FFF2-40B4-BE49-F238E27FC236}">
                  <a16:creationId xmlns:a16="http://schemas.microsoft.com/office/drawing/2014/main" id="{FA05DD59-433E-A1F1-16C3-128F1EF05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248"/>
              <a:ext cx="176" cy="524"/>
              <a:chOff x="624" y="1248"/>
              <a:chExt cx="176" cy="524"/>
            </a:xfrm>
          </p:grpSpPr>
          <p:sp>
            <p:nvSpPr>
              <p:cNvPr id="32832" name="Oval 41">
                <a:extLst>
                  <a:ext uri="{FF2B5EF4-FFF2-40B4-BE49-F238E27FC236}">
                    <a16:creationId xmlns:a16="http://schemas.microsoft.com/office/drawing/2014/main" id="{4EC30354-99F8-CEFE-E2F5-8D06D2FEC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33" name="Oval 42">
                <a:extLst>
                  <a:ext uri="{FF2B5EF4-FFF2-40B4-BE49-F238E27FC236}">
                    <a16:creationId xmlns:a16="http://schemas.microsoft.com/office/drawing/2014/main" id="{1CF21CE4-F34E-44FF-1394-627EAE035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809" name="Group 43">
              <a:extLst>
                <a:ext uri="{FF2B5EF4-FFF2-40B4-BE49-F238E27FC236}">
                  <a16:creationId xmlns:a16="http://schemas.microsoft.com/office/drawing/2014/main" id="{D4A65C79-119B-3488-DAF4-D3B143666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248"/>
              <a:ext cx="176" cy="524"/>
              <a:chOff x="624" y="1248"/>
              <a:chExt cx="176" cy="524"/>
            </a:xfrm>
          </p:grpSpPr>
          <p:sp>
            <p:nvSpPr>
              <p:cNvPr id="32830" name="Oval 44">
                <a:extLst>
                  <a:ext uri="{FF2B5EF4-FFF2-40B4-BE49-F238E27FC236}">
                    <a16:creationId xmlns:a16="http://schemas.microsoft.com/office/drawing/2014/main" id="{3EDCE29C-F1DE-DF92-3ADA-F4D9FC6C1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31" name="Oval 45">
                <a:extLst>
                  <a:ext uri="{FF2B5EF4-FFF2-40B4-BE49-F238E27FC236}">
                    <a16:creationId xmlns:a16="http://schemas.microsoft.com/office/drawing/2014/main" id="{73CA1B94-32B0-9511-5E57-3AABE3971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810" name="Group 46">
              <a:extLst>
                <a:ext uri="{FF2B5EF4-FFF2-40B4-BE49-F238E27FC236}">
                  <a16:creationId xmlns:a16="http://schemas.microsoft.com/office/drawing/2014/main" id="{D0960367-04AB-0F86-0B8E-E3D68075A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248"/>
              <a:ext cx="176" cy="524"/>
              <a:chOff x="624" y="1248"/>
              <a:chExt cx="176" cy="524"/>
            </a:xfrm>
          </p:grpSpPr>
          <p:sp>
            <p:nvSpPr>
              <p:cNvPr id="32828" name="Oval 47">
                <a:extLst>
                  <a:ext uri="{FF2B5EF4-FFF2-40B4-BE49-F238E27FC236}">
                    <a16:creationId xmlns:a16="http://schemas.microsoft.com/office/drawing/2014/main" id="{05C9D2B0-2413-E7B6-F935-DD19CDF2E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29" name="Oval 48">
                <a:extLst>
                  <a:ext uri="{FF2B5EF4-FFF2-40B4-BE49-F238E27FC236}">
                    <a16:creationId xmlns:a16="http://schemas.microsoft.com/office/drawing/2014/main" id="{630B48EC-CE6A-3E24-42E8-ECC732301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811" name="Group 49">
              <a:extLst>
                <a:ext uri="{FF2B5EF4-FFF2-40B4-BE49-F238E27FC236}">
                  <a16:creationId xmlns:a16="http://schemas.microsoft.com/office/drawing/2014/main" id="{301336D3-9668-441C-BE24-E39166888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248"/>
              <a:ext cx="176" cy="524"/>
              <a:chOff x="624" y="1248"/>
              <a:chExt cx="176" cy="524"/>
            </a:xfrm>
          </p:grpSpPr>
          <p:sp>
            <p:nvSpPr>
              <p:cNvPr id="32826" name="Oval 50">
                <a:extLst>
                  <a:ext uri="{FF2B5EF4-FFF2-40B4-BE49-F238E27FC236}">
                    <a16:creationId xmlns:a16="http://schemas.microsoft.com/office/drawing/2014/main" id="{D20BE0B8-0B6F-3432-9AC0-2F7A074C3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27" name="Oval 51">
                <a:extLst>
                  <a:ext uri="{FF2B5EF4-FFF2-40B4-BE49-F238E27FC236}">
                    <a16:creationId xmlns:a16="http://schemas.microsoft.com/office/drawing/2014/main" id="{ED83E8D0-5173-4100-B64A-D7C04DF89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812" name="Group 52">
              <a:extLst>
                <a:ext uri="{FF2B5EF4-FFF2-40B4-BE49-F238E27FC236}">
                  <a16:creationId xmlns:a16="http://schemas.microsoft.com/office/drawing/2014/main" id="{C0C84E3A-E698-D64D-D62C-A9E24D2FD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248"/>
              <a:ext cx="176" cy="524"/>
              <a:chOff x="624" y="1248"/>
              <a:chExt cx="176" cy="524"/>
            </a:xfrm>
          </p:grpSpPr>
          <p:sp>
            <p:nvSpPr>
              <p:cNvPr id="32824" name="Oval 53">
                <a:extLst>
                  <a:ext uri="{FF2B5EF4-FFF2-40B4-BE49-F238E27FC236}">
                    <a16:creationId xmlns:a16="http://schemas.microsoft.com/office/drawing/2014/main" id="{DDB71DFA-CE15-3978-2505-D36B97F26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25" name="Oval 54">
                <a:extLst>
                  <a:ext uri="{FF2B5EF4-FFF2-40B4-BE49-F238E27FC236}">
                    <a16:creationId xmlns:a16="http://schemas.microsoft.com/office/drawing/2014/main" id="{AD535281-54AF-3604-1CF7-A55373C5F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176" cy="1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sr-Latn-RS" altLang="sr-Latn-R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2813" name="Oval 55">
              <a:extLst>
                <a:ext uri="{FF2B5EF4-FFF2-40B4-BE49-F238E27FC236}">
                  <a16:creationId xmlns:a16="http://schemas.microsoft.com/office/drawing/2014/main" id="{3ED19955-1685-0ED1-C0AA-6E711B141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52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14" name="Oval 56">
              <a:extLst>
                <a:ext uri="{FF2B5EF4-FFF2-40B4-BE49-F238E27FC236}">
                  <a16:creationId xmlns:a16="http://schemas.microsoft.com/office/drawing/2014/main" id="{FD507C35-2AC8-A7CF-0D21-203E3ABEC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52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15" name="Oval 57">
              <a:extLst>
                <a:ext uri="{FF2B5EF4-FFF2-40B4-BE49-F238E27FC236}">
                  <a16:creationId xmlns:a16="http://schemas.microsoft.com/office/drawing/2014/main" id="{6940C961-DCB9-E9D3-82C8-3DD8E53F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52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16" name="Oval 58">
              <a:extLst>
                <a:ext uri="{FF2B5EF4-FFF2-40B4-BE49-F238E27FC236}">
                  <a16:creationId xmlns:a16="http://schemas.microsoft.com/office/drawing/2014/main" id="{BE98F9E7-0C92-0F0B-9118-736ADCBBC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52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17" name="Oval 59">
              <a:extLst>
                <a:ext uri="{FF2B5EF4-FFF2-40B4-BE49-F238E27FC236}">
                  <a16:creationId xmlns:a16="http://schemas.microsoft.com/office/drawing/2014/main" id="{2330B872-AEC1-7293-DE6E-59FE8F1DE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52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18" name="Oval 60">
              <a:extLst>
                <a:ext uri="{FF2B5EF4-FFF2-40B4-BE49-F238E27FC236}">
                  <a16:creationId xmlns:a16="http://schemas.microsoft.com/office/drawing/2014/main" id="{F7B7EEDC-3483-7289-DB0F-7284E03CB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19" name="Oval 61">
              <a:extLst>
                <a:ext uri="{FF2B5EF4-FFF2-40B4-BE49-F238E27FC236}">
                  <a16:creationId xmlns:a16="http://schemas.microsoft.com/office/drawing/2014/main" id="{F8886B0F-D981-73F7-ACC5-873605B5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20" name="Oval 62">
              <a:extLst>
                <a:ext uri="{FF2B5EF4-FFF2-40B4-BE49-F238E27FC236}">
                  <a16:creationId xmlns:a16="http://schemas.microsoft.com/office/drawing/2014/main" id="{B32A885F-8813-AA56-D41A-A0A0BEB0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21" name="Oval 63">
              <a:extLst>
                <a:ext uri="{FF2B5EF4-FFF2-40B4-BE49-F238E27FC236}">
                  <a16:creationId xmlns:a16="http://schemas.microsoft.com/office/drawing/2014/main" id="{DE9136B4-C5C9-0202-1DBB-7B97F875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20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22" name="Oval 64">
              <a:extLst>
                <a:ext uri="{FF2B5EF4-FFF2-40B4-BE49-F238E27FC236}">
                  <a16:creationId xmlns:a16="http://schemas.microsoft.com/office/drawing/2014/main" id="{39F4404E-3145-B926-4677-ABE8CE6D7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176" cy="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sr-Latn-RS" altLang="sr-Latn-RS">
                <a:solidFill>
                  <a:srgbClr val="FFFFFF"/>
                </a:solidFill>
              </a:endParaRPr>
            </a:p>
          </p:txBody>
        </p:sp>
        <p:sp>
          <p:nvSpPr>
            <p:cNvPr id="32823" name="Text Box 65">
              <a:extLst>
                <a:ext uri="{FF2B5EF4-FFF2-40B4-BE49-F238E27FC236}">
                  <a16:creationId xmlns:a16="http://schemas.microsoft.com/office/drawing/2014/main" id="{E8AA75CF-EC2E-3FD9-0D6C-609F8CD9E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76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>
                  <a:solidFill>
                    <a:srgbClr val="FFCC00"/>
                  </a:solidFill>
                </a:rPr>
                <a:t>. . .</a:t>
              </a:r>
              <a:endParaRPr lang="th-TH" altLang="en-US" sz="2800" b="1">
                <a:solidFill>
                  <a:srgbClr val="FFCC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3" autoUpdateAnimBg="0"/>
      <p:bldP spid="147460" grpId="0" autoUpdateAnimBg="0"/>
      <p:bldP spid="147461" grpId="0" autoUpdateAnimBg="0"/>
      <p:bldP spid="147462" grpId="0" autoUpdateAnimBg="0"/>
      <p:bldP spid="147463" grpId="0" autoUpdateAnimBg="0"/>
      <p:bldP spid="147464" grpId="0" autoUpdateAnimBg="0"/>
      <p:bldP spid="147465" grpId="0" autoUpdateAnimBg="0"/>
      <p:bldP spid="147466" grpId="0" autoUpdateAnimBg="0"/>
      <p:bldP spid="147467" grpId="0" autoUpdateAnimBg="0"/>
      <p:bldP spid="147468" grpId="0" autoUpdateAnimBg="0"/>
      <p:bldP spid="147469" grpId="0" autoUpdateAnimBg="0"/>
      <p:bldP spid="147470" grpId="0" autoUpdateAnimBg="0"/>
      <p:bldP spid="14747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02">
            <a:extLst>
              <a:ext uri="{FF2B5EF4-FFF2-40B4-BE49-F238E27FC236}">
                <a16:creationId xmlns:a16="http://schemas.microsoft.com/office/drawing/2014/main" id="{89DFA552-356A-5BA4-060A-B09941E2A4B6}"/>
              </a:ext>
            </a:extLst>
          </p:cNvPr>
          <p:cNvGrpSpPr>
            <a:grpSpLocks/>
          </p:cNvGrpSpPr>
          <p:nvPr/>
        </p:nvGrpSpPr>
        <p:grpSpPr bwMode="auto">
          <a:xfrm>
            <a:off x="0" y="1981200"/>
            <a:ext cx="7670800" cy="2667000"/>
            <a:chOff x="827" y="2448"/>
            <a:chExt cx="4832" cy="1680"/>
          </a:xfrm>
        </p:grpSpPr>
        <p:sp>
          <p:nvSpPr>
            <p:cNvPr id="33848" name="Oval 51">
              <a:extLst>
                <a:ext uri="{FF2B5EF4-FFF2-40B4-BE49-F238E27FC236}">
                  <a16:creationId xmlns:a16="http://schemas.microsoft.com/office/drawing/2014/main" id="{0226D902-2370-14F3-1229-DD6F526CB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119"/>
              <a:ext cx="171" cy="134"/>
            </a:xfrm>
            <a:prstGeom prst="ellipse">
              <a:avLst/>
            </a:prstGeom>
            <a:solidFill>
              <a:srgbClr val="CBCBCB"/>
            </a:solidFill>
            <a:ln w="12700">
              <a:solidFill>
                <a:srgbClr val="3300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49" name="Text Box 52">
              <a:extLst>
                <a:ext uri="{FF2B5EF4-FFF2-40B4-BE49-F238E27FC236}">
                  <a16:creationId xmlns:a16="http://schemas.microsoft.com/office/drawing/2014/main" id="{DA6586E6-B1AE-E7A9-7351-9DC1E578E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3792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d = 0</a:t>
              </a:r>
            </a:p>
          </p:txBody>
        </p:sp>
        <p:sp>
          <p:nvSpPr>
            <p:cNvPr id="33850" name="Rectangle 53">
              <a:extLst>
                <a:ext uri="{FF2B5EF4-FFF2-40B4-BE49-F238E27FC236}">
                  <a16:creationId xmlns:a16="http://schemas.microsoft.com/office/drawing/2014/main" id="{0BCCFBDD-49BD-A227-E238-8F2D7AE8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792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d = 1</a:t>
              </a:r>
            </a:p>
          </p:txBody>
        </p:sp>
        <p:sp>
          <p:nvSpPr>
            <p:cNvPr id="33851" name="Rectangle 54">
              <a:extLst>
                <a:ext uri="{FF2B5EF4-FFF2-40B4-BE49-F238E27FC236}">
                  <a16:creationId xmlns:a16="http://schemas.microsoft.com/office/drawing/2014/main" id="{CAF0E0E7-BAA0-3D50-CD9B-05349BF8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792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d = 2</a:t>
              </a:r>
            </a:p>
          </p:txBody>
        </p:sp>
        <p:sp>
          <p:nvSpPr>
            <p:cNvPr id="33852" name="Rectangle 55">
              <a:extLst>
                <a:ext uri="{FF2B5EF4-FFF2-40B4-BE49-F238E27FC236}">
                  <a16:creationId xmlns:a16="http://schemas.microsoft.com/office/drawing/2014/main" id="{3D8F18E6-02BD-0B1D-590C-0CCCA96AE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3792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d = 3</a:t>
              </a:r>
            </a:p>
          </p:txBody>
        </p:sp>
        <p:grpSp>
          <p:nvGrpSpPr>
            <p:cNvPr id="33853" name="Group 56">
              <a:extLst>
                <a:ext uri="{FF2B5EF4-FFF2-40B4-BE49-F238E27FC236}">
                  <a16:creationId xmlns:a16="http://schemas.microsoft.com/office/drawing/2014/main" id="{45D632B8-EE59-D5D2-AB4C-DB1BDB36CA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1" y="2737"/>
              <a:ext cx="428" cy="866"/>
              <a:chOff x="1471" y="1899"/>
              <a:chExt cx="428" cy="866"/>
            </a:xfrm>
          </p:grpSpPr>
          <p:grpSp>
            <p:nvGrpSpPr>
              <p:cNvPr id="33888" name="Group 57">
                <a:extLst>
                  <a:ext uri="{FF2B5EF4-FFF2-40B4-BE49-F238E27FC236}">
                    <a16:creationId xmlns:a16="http://schemas.microsoft.com/office/drawing/2014/main" id="{BEDBB07D-2A24-2F34-64EB-1E61E8E72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947"/>
                <a:ext cx="171" cy="818"/>
                <a:chOff x="1728" y="1584"/>
                <a:chExt cx="171" cy="818"/>
              </a:xfrm>
            </p:grpSpPr>
            <p:grpSp>
              <p:nvGrpSpPr>
                <p:cNvPr id="33891" name="Group 58">
                  <a:extLst>
                    <a:ext uri="{FF2B5EF4-FFF2-40B4-BE49-F238E27FC236}">
                      <a16:creationId xmlns:a16="http://schemas.microsoft.com/office/drawing/2014/main" id="{6222691E-CCF6-4080-2F2A-539C25006D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1584"/>
                  <a:ext cx="171" cy="818"/>
                  <a:chOff x="3360" y="2110"/>
                  <a:chExt cx="171" cy="818"/>
                </a:xfrm>
              </p:grpSpPr>
              <p:sp>
                <p:nvSpPr>
                  <p:cNvPr id="33893" name="Oval 59">
                    <a:extLst>
                      <a:ext uri="{FF2B5EF4-FFF2-40B4-BE49-F238E27FC236}">
                        <a16:creationId xmlns:a16="http://schemas.microsoft.com/office/drawing/2014/main" id="{12A5F861-2CCE-7DBF-B3FE-CBA1949B96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110"/>
                    <a:ext cx="171" cy="134"/>
                  </a:xfrm>
                  <a:prstGeom prst="ellipse">
                    <a:avLst/>
                  </a:prstGeom>
                  <a:solidFill>
                    <a:srgbClr val="CBCBCB"/>
                  </a:solidFill>
                  <a:ln w="12700">
                    <a:solidFill>
                      <a:srgbClr val="330099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894" name="Oval 60">
                    <a:extLst>
                      <a:ext uri="{FF2B5EF4-FFF2-40B4-BE49-F238E27FC236}">
                        <a16:creationId xmlns:a16="http://schemas.microsoft.com/office/drawing/2014/main" id="{CC6DF435-5262-FE0C-082C-5FA97EA111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794"/>
                    <a:ext cx="171" cy="134"/>
                  </a:xfrm>
                  <a:prstGeom prst="ellipse">
                    <a:avLst/>
                  </a:prstGeom>
                  <a:solidFill>
                    <a:srgbClr val="CBCBCB"/>
                  </a:solidFill>
                  <a:ln w="12700">
                    <a:solidFill>
                      <a:srgbClr val="330099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ã"/>
                      <a:defRPr kumimoji="1" sz="2800">
                        <a:solidFill>
                          <a:schemeClr val="accent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85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hlink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Ø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en-US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3892" name="Line 61">
                  <a:extLst>
                    <a:ext uri="{FF2B5EF4-FFF2-40B4-BE49-F238E27FC236}">
                      <a16:creationId xmlns:a16="http://schemas.microsoft.com/office/drawing/2014/main" id="{4BE27EBC-CAB8-0E4D-2A25-428EE48775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1" y="1740"/>
                  <a:ext cx="0" cy="528"/>
                </a:xfrm>
                <a:prstGeom prst="line">
                  <a:avLst/>
                </a:prstGeom>
                <a:noFill/>
                <a:ln w="12700">
                  <a:solidFill>
                    <a:srgbClr val="33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sr-Latn-RS"/>
                </a:p>
              </p:txBody>
            </p:sp>
          </p:grpSp>
          <p:sp>
            <p:nvSpPr>
              <p:cNvPr id="33889" name="Text Box 62">
                <a:extLst>
                  <a:ext uri="{FF2B5EF4-FFF2-40B4-BE49-F238E27FC236}">
                    <a16:creationId xmlns:a16="http://schemas.microsoft.com/office/drawing/2014/main" id="{397FFD15-4447-B2B3-C3BC-BD835D24F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1" y="189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3890" name="Rectangle 63">
                <a:extLst>
                  <a:ext uri="{FF2B5EF4-FFF2-40B4-BE49-F238E27FC236}">
                    <a16:creationId xmlns:a16="http://schemas.microsoft.com/office/drawing/2014/main" id="{E8699A63-D1B8-C4C5-BA24-19868CA6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" y="253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3854" name="Group 64">
              <a:extLst>
                <a:ext uri="{FF2B5EF4-FFF2-40B4-BE49-F238E27FC236}">
                  <a16:creationId xmlns:a16="http://schemas.microsoft.com/office/drawing/2014/main" id="{85B65C1B-736D-CF6E-45F3-52C1E589F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6" y="2554"/>
              <a:ext cx="1369" cy="983"/>
              <a:chOff x="2236" y="1716"/>
              <a:chExt cx="1369" cy="983"/>
            </a:xfrm>
          </p:grpSpPr>
          <p:sp>
            <p:nvSpPr>
              <p:cNvPr id="33878" name="Rectangle 65">
                <a:extLst>
                  <a:ext uri="{FF2B5EF4-FFF2-40B4-BE49-F238E27FC236}">
                    <a16:creationId xmlns:a16="http://schemas.microsoft.com/office/drawing/2014/main" id="{B673B31F-1233-B19B-7372-7B8E72F24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" y="1948"/>
                <a:ext cx="939" cy="668"/>
              </a:xfrm>
              <a:prstGeom prst="rect">
                <a:avLst/>
              </a:prstGeom>
              <a:noFill/>
              <a:ln w="12700">
                <a:solidFill>
                  <a:srgbClr val="33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79" name="Oval 66">
                <a:extLst>
                  <a:ext uri="{FF2B5EF4-FFF2-40B4-BE49-F238E27FC236}">
                    <a16:creationId xmlns:a16="http://schemas.microsoft.com/office/drawing/2014/main" id="{58007625-A5F5-558F-2221-66CA47469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" y="2565"/>
                <a:ext cx="170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33880" name="Group 67">
                <a:extLst>
                  <a:ext uri="{FF2B5EF4-FFF2-40B4-BE49-F238E27FC236}">
                    <a16:creationId xmlns:a16="http://schemas.microsoft.com/office/drawing/2014/main" id="{E70BAAFF-C435-265D-4DEC-8771EEAC0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881"/>
                <a:ext cx="171" cy="818"/>
                <a:chOff x="3360" y="2110"/>
                <a:chExt cx="171" cy="818"/>
              </a:xfrm>
            </p:grpSpPr>
            <p:sp>
              <p:nvSpPr>
                <p:cNvPr id="33886" name="Oval 68">
                  <a:extLst>
                    <a:ext uri="{FF2B5EF4-FFF2-40B4-BE49-F238E27FC236}">
                      <a16:creationId xmlns:a16="http://schemas.microsoft.com/office/drawing/2014/main" id="{01ED0FE8-F233-58A1-7305-6D12E8BF8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110"/>
                  <a:ext cx="171" cy="134"/>
                </a:xfrm>
                <a:prstGeom prst="ellipse">
                  <a:avLst/>
                </a:prstGeom>
                <a:solidFill>
                  <a:srgbClr val="CBCBCB"/>
                </a:solidFill>
                <a:ln w="12700">
                  <a:solidFill>
                    <a:srgbClr val="330099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ã"/>
                    <a:defRPr kumimoji="1" sz="2800">
                      <a:solidFill>
                        <a:schemeClr val="accent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hlink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Ø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887" name="Oval 69">
                  <a:extLst>
                    <a:ext uri="{FF2B5EF4-FFF2-40B4-BE49-F238E27FC236}">
                      <a16:creationId xmlns:a16="http://schemas.microsoft.com/office/drawing/2014/main" id="{A4187B43-5E7F-01B1-7165-1BCCD0614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794"/>
                  <a:ext cx="171" cy="134"/>
                </a:xfrm>
                <a:prstGeom prst="ellipse">
                  <a:avLst/>
                </a:prstGeom>
                <a:solidFill>
                  <a:srgbClr val="CBCBCB"/>
                </a:solidFill>
                <a:ln w="12700">
                  <a:solidFill>
                    <a:srgbClr val="330099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ã"/>
                    <a:defRPr kumimoji="1" sz="2800">
                      <a:solidFill>
                        <a:schemeClr val="accent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hlink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Ø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3881" name="Oval 70">
                <a:extLst>
                  <a:ext uri="{FF2B5EF4-FFF2-40B4-BE49-F238E27FC236}">
                    <a16:creationId xmlns:a16="http://schemas.microsoft.com/office/drawing/2014/main" id="{2A388B8F-DCC3-F65F-E42B-25CD23560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5" y="1881"/>
                <a:ext cx="170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82" name="Rectangle 71">
                <a:extLst>
                  <a:ext uri="{FF2B5EF4-FFF2-40B4-BE49-F238E27FC236}">
                    <a16:creationId xmlns:a16="http://schemas.microsoft.com/office/drawing/2014/main" id="{51D230A8-6052-7D84-CEEF-F15BBF687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1716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33883" name="Rectangle 72">
                <a:extLst>
                  <a:ext uri="{FF2B5EF4-FFF2-40B4-BE49-F238E27FC236}">
                    <a16:creationId xmlns:a16="http://schemas.microsoft.com/office/drawing/2014/main" id="{74EB090A-2699-C633-2F88-7C0F1ACF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1767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00</a:t>
                </a:r>
              </a:p>
            </p:txBody>
          </p:sp>
          <p:sp>
            <p:nvSpPr>
              <p:cNvPr id="33884" name="Rectangle 73">
                <a:extLst>
                  <a:ext uri="{FF2B5EF4-FFF2-40B4-BE49-F238E27FC236}">
                    <a16:creationId xmlns:a16="http://schemas.microsoft.com/office/drawing/2014/main" id="{8E542D1C-BD3F-E758-FBE6-9CF8709B0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" y="2385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3885" name="Rectangle 74">
                <a:extLst>
                  <a:ext uri="{FF2B5EF4-FFF2-40B4-BE49-F238E27FC236}">
                    <a16:creationId xmlns:a16="http://schemas.microsoft.com/office/drawing/2014/main" id="{E355A1EE-9D90-3A8E-9FA8-F48B00BAC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372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33855" name="Group 75">
              <a:extLst>
                <a:ext uri="{FF2B5EF4-FFF2-40B4-BE49-F238E27FC236}">
                  <a16:creationId xmlns:a16="http://schemas.microsoft.com/office/drawing/2014/main" id="{9A756EF6-5FDA-7BD6-987C-8B0ADE1CE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2448"/>
              <a:ext cx="1832" cy="1680"/>
              <a:chOff x="3827" y="1316"/>
              <a:chExt cx="1832" cy="1680"/>
            </a:xfrm>
          </p:grpSpPr>
          <p:sp>
            <p:nvSpPr>
              <p:cNvPr id="33856" name="Rectangle 76">
                <a:extLst>
                  <a:ext uri="{FF2B5EF4-FFF2-40B4-BE49-F238E27FC236}">
                    <a16:creationId xmlns:a16="http://schemas.microsoft.com/office/drawing/2014/main" id="{C59792E1-20D6-7D03-1B0D-721DB60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4" y="1614"/>
                <a:ext cx="854" cy="668"/>
              </a:xfrm>
              <a:prstGeom prst="rect">
                <a:avLst/>
              </a:prstGeom>
              <a:noFill/>
              <a:ln w="12700">
                <a:solidFill>
                  <a:srgbClr val="33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57" name="Rectangle 77">
                <a:extLst>
                  <a:ext uri="{FF2B5EF4-FFF2-40B4-BE49-F238E27FC236}">
                    <a16:creationId xmlns:a16="http://schemas.microsoft.com/office/drawing/2014/main" id="{17F69A04-7FC7-B869-1EC7-5DE732AB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1948"/>
                <a:ext cx="939" cy="668"/>
              </a:xfrm>
              <a:prstGeom prst="rect">
                <a:avLst/>
              </a:prstGeom>
              <a:noFill/>
              <a:ln w="12700">
                <a:solidFill>
                  <a:srgbClr val="33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58" name="Oval 78">
                <a:extLst>
                  <a:ext uri="{FF2B5EF4-FFF2-40B4-BE49-F238E27FC236}">
                    <a16:creationId xmlns:a16="http://schemas.microsoft.com/office/drawing/2014/main" id="{1B602EB3-323B-3549-EAFA-C7944A76A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1547"/>
                <a:ext cx="171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59" name="Oval 79">
                <a:extLst>
                  <a:ext uri="{FF2B5EF4-FFF2-40B4-BE49-F238E27FC236}">
                    <a16:creationId xmlns:a16="http://schemas.microsoft.com/office/drawing/2014/main" id="{5AD4A64C-F4B6-8561-A302-1E8DDE817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1547"/>
                <a:ext cx="171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60" name="Oval 80">
                <a:extLst>
                  <a:ext uri="{FF2B5EF4-FFF2-40B4-BE49-F238E27FC236}">
                    <a16:creationId xmlns:a16="http://schemas.microsoft.com/office/drawing/2014/main" id="{288CE489-5CAD-D9A1-8859-30741BF8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2215"/>
                <a:ext cx="171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61" name="Oval 81">
                <a:extLst>
                  <a:ext uri="{FF2B5EF4-FFF2-40B4-BE49-F238E27FC236}">
                    <a16:creationId xmlns:a16="http://schemas.microsoft.com/office/drawing/2014/main" id="{05317828-D329-6718-C8CA-E5AADC2DC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565"/>
                <a:ext cx="170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62" name="Oval 82">
                <a:extLst>
                  <a:ext uri="{FF2B5EF4-FFF2-40B4-BE49-F238E27FC236}">
                    <a16:creationId xmlns:a16="http://schemas.microsoft.com/office/drawing/2014/main" id="{CA6353B6-8C06-B37D-6C08-13930D0A6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1881"/>
                <a:ext cx="171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63" name="Oval 83">
                <a:extLst>
                  <a:ext uri="{FF2B5EF4-FFF2-40B4-BE49-F238E27FC236}">
                    <a16:creationId xmlns:a16="http://schemas.microsoft.com/office/drawing/2014/main" id="{70A75450-14D3-C9F8-6A9D-D941BC7DB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2565"/>
                <a:ext cx="171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64" name="Oval 84">
                <a:extLst>
                  <a:ext uri="{FF2B5EF4-FFF2-40B4-BE49-F238E27FC236}">
                    <a16:creationId xmlns:a16="http://schemas.microsoft.com/office/drawing/2014/main" id="{4F80BBDA-96A0-B170-70D3-E834F408B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881"/>
                <a:ext cx="170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65" name="Line 85">
                <a:extLst>
                  <a:ext uri="{FF2B5EF4-FFF2-40B4-BE49-F238E27FC236}">
                    <a16:creationId xmlns:a16="http://schemas.microsoft.com/office/drawing/2014/main" id="{22FDA329-2188-8C8E-DBB7-72C639888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6" y="1681"/>
                <a:ext cx="256" cy="200"/>
              </a:xfrm>
              <a:prstGeom prst="line">
                <a:avLst/>
              </a:prstGeom>
              <a:noFill/>
              <a:ln w="12700">
                <a:solidFill>
                  <a:srgbClr val="33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33866" name="Line 86">
                <a:extLst>
                  <a:ext uri="{FF2B5EF4-FFF2-40B4-BE49-F238E27FC236}">
                    <a16:creationId xmlns:a16="http://schemas.microsoft.com/office/drawing/2014/main" id="{B9FE7E7A-7255-766B-55D0-F02DDCD8E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1" y="1595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33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33867" name="Line 87">
                <a:extLst>
                  <a:ext uri="{FF2B5EF4-FFF2-40B4-BE49-F238E27FC236}">
                    <a16:creationId xmlns:a16="http://schemas.microsoft.com/office/drawing/2014/main" id="{BD5286C6-079E-ED96-01FD-5CF272328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1" y="2363"/>
                <a:ext cx="336" cy="240"/>
              </a:xfrm>
              <a:prstGeom prst="line">
                <a:avLst/>
              </a:prstGeom>
              <a:noFill/>
              <a:ln w="12700">
                <a:solidFill>
                  <a:srgbClr val="33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33868" name="Line 88">
                <a:extLst>
                  <a:ext uri="{FF2B5EF4-FFF2-40B4-BE49-F238E27FC236}">
                    <a16:creationId xmlns:a16="http://schemas.microsoft.com/office/drawing/2014/main" id="{9E54DDA0-725A-BA44-1B0F-23B4E6AAC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9" y="2315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33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33869" name="Oval 89">
                <a:extLst>
                  <a:ext uri="{FF2B5EF4-FFF2-40B4-BE49-F238E27FC236}">
                    <a16:creationId xmlns:a16="http://schemas.microsoft.com/office/drawing/2014/main" id="{597A9EA4-574A-156E-FC63-CD4F0EA3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219"/>
                <a:ext cx="171" cy="134"/>
              </a:xfrm>
              <a:prstGeom prst="ellipse">
                <a:avLst/>
              </a:prstGeom>
              <a:solidFill>
                <a:srgbClr val="CBCBCB"/>
              </a:solidFill>
              <a:ln w="12700">
                <a:solidFill>
                  <a:srgbClr val="33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70" name="Rectangle 90">
                <a:extLst>
                  <a:ext uri="{FF2B5EF4-FFF2-40B4-BE49-F238E27FC236}">
                    <a16:creationId xmlns:a16="http://schemas.microsoft.com/office/drawing/2014/main" id="{97FEB39B-1FEE-5CA7-BFD4-C34EBBF2C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56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000</a:t>
                </a:r>
              </a:p>
            </p:txBody>
          </p:sp>
          <p:sp>
            <p:nvSpPr>
              <p:cNvPr id="33871" name="Rectangle 91">
                <a:extLst>
                  <a:ext uri="{FF2B5EF4-FFF2-40B4-BE49-F238E27FC236}">
                    <a16:creationId xmlns:a16="http://schemas.microsoft.com/office/drawing/2014/main" id="{141B5C85-1F83-1CE5-4FB7-B89F6D15E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276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001</a:t>
                </a:r>
              </a:p>
            </p:txBody>
          </p:sp>
          <p:sp>
            <p:nvSpPr>
              <p:cNvPr id="33872" name="Rectangle 92">
                <a:extLst>
                  <a:ext uri="{FF2B5EF4-FFF2-40B4-BE49-F238E27FC236}">
                    <a16:creationId xmlns:a16="http://schemas.microsoft.com/office/drawing/2014/main" id="{B9A1C8D7-60E2-4C93-4C03-2A90C133E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16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100</a:t>
                </a:r>
              </a:p>
            </p:txBody>
          </p:sp>
          <p:sp>
            <p:nvSpPr>
              <p:cNvPr id="33873" name="Rectangle 93">
                <a:extLst>
                  <a:ext uri="{FF2B5EF4-FFF2-40B4-BE49-F238E27FC236}">
                    <a16:creationId xmlns:a16="http://schemas.microsoft.com/office/drawing/2014/main" id="{84756A38-CCE6-1FA0-BF8A-09393F957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1316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110</a:t>
                </a:r>
              </a:p>
            </p:txBody>
          </p:sp>
          <p:sp>
            <p:nvSpPr>
              <p:cNvPr id="33874" name="Rectangle 94">
                <a:extLst>
                  <a:ext uri="{FF2B5EF4-FFF2-40B4-BE49-F238E27FC236}">
                    <a16:creationId xmlns:a16="http://schemas.microsoft.com/office/drawing/2014/main" id="{049F68B4-0693-306F-D880-24E214ABA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" y="2385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111</a:t>
                </a:r>
              </a:p>
            </p:txBody>
          </p:sp>
          <p:sp>
            <p:nvSpPr>
              <p:cNvPr id="33875" name="Rectangle 95">
                <a:extLst>
                  <a:ext uri="{FF2B5EF4-FFF2-40B4-BE49-F238E27FC236}">
                    <a16:creationId xmlns:a16="http://schemas.microsoft.com/office/drawing/2014/main" id="{9E8D9368-04C5-B89F-32C0-2B2F73D64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2699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011</a:t>
                </a:r>
              </a:p>
            </p:txBody>
          </p:sp>
          <p:sp>
            <p:nvSpPr>
              <p:cNvPr id="33876" name="Rectangle 96">
                <a:extLst>
                  <a:ext uri="{FF2B5EF4-FFF2-40B4-BE49-F238E27FC236}">
                    <a16:creationId xmlns:a16="http://schemas.microsoft.com/office/drawing/2014/main" id="{E5671E57-A69C-B200-BC81-5396814B9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099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101</a:t>
                </a:r>
              </a:p>
            </p:txBody>
          </p:sp>
          <p:sp>
            <p:nvSpPr>
              <p:cNvPr id="33877" name="Rectangle 97">
                <a:extLst>
                  <a:ext uri="{FF2B5EF4-FFF2-40B4-BE49-F238E27FC236}">
                    <a16:creationId xmlns:a16="http://schemas.microsoft.com/office/drawing/2014/main" id="{FB790E86-B373-D717-A40A-F12A1505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1716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010</a:t>
                </a:r>
              </a:p>
            </p:txBody>
          </p:sp>
        </p:grpSp>
      </p:grpSp>
      <p:sp>
        <p:nvSpPr>
          <p:cNvPr id="109668" name="Rectangle 100">
            <a:extLst>
              <a:ext uri="{FF2B5EF4-FFF2-40B4-BE49-F238E27FC236}">
                <a16:creationId xmlns:a16="http://schemas.microsoft.com/office/drawing/2014/main" id="{11EF1F75-255A-1746-C148-E714FFB61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Hiperkub</a:t>
            </a:r>
            <a:endParaRPr lang="en-US" altLang="en-US"/>
          </a:p>
        </p:txBody>
      </p:sp>
      <p:sp>
        <p:nvSpPr>
          <p:cNvPr id="109669" name="Rectangle 101">
            <a:extLst>
              <a:ext uri="{FF2B5EF4-FFF2-40B4-BE49-F238E27FC236}">
                <a16:creationId xmlns:a16="http://schemas.microsoft.com/office/drawing/2014/main" id="{5FBB1195-55D1-F7E4-632B-703508355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142557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sr-Latn-CS" altLang="en-US" sz="2000"/>
              <a:t>broj čvorova stepen </a:t>
            </a:r>
            <a:r>
              <a:rPr lang="en-US" altLang="en-US" sz="2000"/>
              <a:t>2</a:t>
            </a:r>
          </a:p>
          <a:p>
            <a:pPr>
              <a:lnSpc>
                <a:spcPct val="80000"/>
              </a:lnSpc>
              <a:defRPr/>
            </a:pPr>
            <a:r>
              <a:rPr lang="sr-Latn-CS" altLang="en-US" sz="2000"/>
              <a:t>Adrese čvorova </a:t>
            </a:r>
            <a:r>
              <a:rPr lang="en-US" altLang="en-US" sz="2000"/>
              <a:t>0, 1, …, 2</a:t>
            </a:r>
            <a:r>
              <a:rPr lang="en-US" altLang="en-US" sz="2000" i="1" baseline="30000"/>
              <a:t>k</a:t>
            </a:r>
            <a:r>
              <a:rPr lang="en-US" altLang="en-US" sz="2000"/>
              <a:t>-1</a:t>
            </a:r>
          </a:p>
          <a:p>
            <a:pPr>
              <a:lnSpc>
                <a:spcPct val="80000"/>
              </a:lnSpc>
              <a:defRPr/>
            </a:pPr>
            <a:r>
              <a:rPr lang="sr-Latn-CS" altLang="en-US" sz="2000"/>
              <a:t>Čvor</a:t>
            </a:r>
            <a:r>
              <a:rPr lang="en-US" altLang="en-US" sz="2000"/>
              <a:t> </a:t>
            </a:r>
            <a:r>
              <a:rPr lang="en-US" altLang="en-US" sz="2000" i="1"/>
              <a:t>i</a:t>
            </a:r>
            <a:r>
              <a:rPr lang="en-US" altLang="en-US" sz="2000"/>
              <a:t> </a:t>
            </a:r>
            <a:r>
              <a:rPr lang="sr-Latn-CS" altLang="en-US" sz="2000"/>
              <a:t>povezan direktno sa </a:t>
            </a:r>
            <a:r>
              <a:rPr lang="en-US" altLang="en-US" sz="2000" i="1"/>
              <a:t>k</a:t>
            </a:r>
            <a:r>
              <a:rPr lang="en-US" altLang="en-US" sz="2000"/>
              <a:t> </a:t>
            </a:r>
            <a:r>
              <a:rPr lang="sr-Latn-CS" altLang="en-US" sz="2000"/>
              <a:t>čvorova čije se adrese razlikuju samo na jednoj bitskoj poziciji.</a:t>
            </a:r>
            <a:r>
              <a:rPr lang="en-US" altLang="en-US" sz="2000"/>
              <a:t> </a:t>
            </a:r>
          </a:p>
          <a:p>
            <a:pPr>
              <a:lnSpc>
                <a:spcPct val="80000"/>
              </a:lnSpc>
              <a:defRPr/>
            </a:pPr>
            <a:endParaRPr lang="en-US" altLang="en-US" sz="2000"/>
          </a:p>
        </p:txBody>
      </p:sp>
      <p:grpSp>
        <p:nvGrpSpPr>
          <p:cNvPr id="33797" name="Group 103">
            <a:extLst>
              <a:ext uri="{FF2B5EF4-FFF2-40B4-BE49-F238E27FC236}">
                <a16:creationId xmlns:a16="http://schemas.microsoft.com/office/drawing/2014/main" id="{106E6A6E-315A-30FF-4CD3-9E360DF7F51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724400"/>
            <a:ext cx="3276600" cy="1905000"/>
            <a:chOff x="2688" y="2448"/>
            <a:chExt cx="2352" cy="1344"/>
          </a:xfrm>
        </p:grpSpPr>
        <p:sp>
          <p:nvSpPr>
            <p:cNvPr id="33800" name="Line 104">
              <a:extLst>
                <a:ext uri="{FF2B5EF4-FFF2-40B4-BE49-F238E27FC236}">
                  <a16:creationId xmlns:a16="http://schemas.microsoft.com/office/drawing/2014/main" id="{7AA67445-0F96-FCA6-2689-8A4A3E975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1" name="Line 105">
              <a:extLst>
                <a:ext uri="{FF2B5EF4-FFF2-40B4-BE49-F238E27FC236}">
                  <a16:creationId xmlns:a16="http://schemas.microsoft.com/office/drawing/2014/main" id="{5C51BB94-F5B4-31D0-2E87-3D91B0F23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2" name="Line 106">
              <a:extLst>
                <a:ext uri="{FF2B5EF4-FFF2-40B4-BE49-F238E27FC236}">
                  <a16:creationId xmlns:a16="http://schemas.microsoft.com/office/drawing/2014/main" id="{E7A8DE73-2CDF-E2C4-21FD-C370353E4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3" name="Line 107">
              <a:extLst>
                <a:ext uri="{FF2B5EF4-FFF2-40B4-BE49-F238E27FC236}">
                  <a16:creationId xmlns:a16="http://schemas.microsoft.com/office/drawing/2014/main" id="{0F0AD476-0EDC-36E3-6248-BCA9CF1AD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6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4" name="Line 108">
              <a:extLst>
                <a:ext uri="{FF2B5EF4-FFF2-40B4-BE49-F238E27FC236}">
                  <a16:creationId xmlns:a16="http://schemas.microsoft.com/office/drawing/2014/main" id="{21697E67-429A-724A-B562-F6A3AD878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5" name="Line 109">
              <a:extLst>
                <a:ext uri="{FF2B5EF4-FFF2-40B4-BE49-F238E27FC236}">
                  <a16:creationId xmlns:a16="http://schemas.microsoft.com/office/drawing/2014/main" id="{E310672C-011E-9ED9-08E8-82769DFBB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6" name="Line 110">
              <a:extLst>
                <a:ext uri="{FF2B5EF4-FFF2-40B4-BE49-F238E27FC236}">
                  <a16:creationId xmlns:a16="http://schemas.microsoft.com/office/drawing/2014/main" id="{05F5C921-A003-0035-227B-C5525DF16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7" name="Line 111">
              <a:extLst>
                <a:ext uri="{FF2B5EF4-FFF2-40B4-BE49-F238E27FC236}">
                  <a16:creationId xmlns:a16="http://schemas.microsoft.com/office/drawing/2014/main" id="{3A043F95-16DE-3861-4940-A259A3E7D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8" name="Line 112">
              <a:extLst>
                <a:ext uri="{FF2B5EF4-FFF2-40B4-BE49-F238E27FC236}">
                  <a16:creationId xmlns:a16="http://schemas.microsoft.com/office/drawing/2014/main" id="{E6882D71-26DD-2027-73BB-EF9994A6C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64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09" name="Line 113">
              <a:extLst>
                <a:ext uri="{FF2B5EF4-FFF2-40B4-BE49-F238E27FC236}">
                  <a16:creationId xmlns:a16="http://schemas.microsoft.com/office/drawing/2014/main" id="{2402737D-A86F-50EF-C188-F90E59500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0" name="Line 114">
              <a:extLst>
                <a:ext uri="{FF2B5EF4-FFF2-40B4-BE49-F238E27FC236}">
                  <a16:creationId xmlns:a16="http://schemas.microsoft.com/office/drawing/2014/main" id="{9C5D5F2D-4E7A-B380-45C7-D3421549E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1" name="Line 115">
              <a:extLst>
                <a:ext uri="{FF2B5EF4-FFF2-40B4-BE49-F238E27FC236}">
                  <a16:creationId xmlns:a16="http://schemas.microsoft.com/office/drawing/2014/main" id="{34BF4E1B-032A-ECB4-97A8-03C554A0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2" name="Line 116">
              <a:extLst>
                <a:ext uri="{FF2B5EF4-FFF2-40B4-BE49-F238E27FC236}">
                  <a16:creationId xmlns:a16="http://schemas.microsoft.com/office/drawing/2014/main" id="{D5F68CE6-F4E8-0531-3974-D3D7DABD1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3" name="Line 117">
              <a:extLst>
                <a:ext uri="{FF2B5EF4-FFF2-40B4-BE49-F238E27FC236}">
                  <a16:creationId xmlns:a16="http://schemas.microsoft.com/office/drawing/2014/main" id="{5E3BB1DA-8B82-1A5C-A422-1C956976E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4" name="Line 118">
              <a:extLst>
                <a:ext uri="{FF2B5EF4-FFF2-40B4-BE49-F238E27FC236}">
                  <a16:creationId xmlns:a16="http://schemas.microsoft.com/office/drawing/2014/main" id="{79D7B6E7-5BE7-F800-5CDC-F57E814F4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6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5" name="Line 119">
              <a:extLst>
                <a:ext uri="{FF2B5EF4-FFF2-40B4-BE49-F238E27FC236}">
                  <a16:creationId xmlns:a16="http://schemas.microsoft.com/office/drawing/2014/main" id="{CD3C6F58-A031-1BB1-9C35-A61D65538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6" name="Line 120">
              <a:extLst>
                <a:ext uri="{FF2B5EF4-FFF2-40B4-BE49-F238E27FC236}">
                  <a16:creationId xmlns:a16="http://schemas.microsoft.com/office/drawing/2014/main" id="{CBA3170C-F576-ECB1-EF4A-FDEA9B913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7" name="Line 121">
              <a:extLst>
                <a:ext uri="{FF2B5EF4-FFF2-40B4-BE49-F238E27FC236}">
                  <a16:creationId xmlns:a16="http://schemas.microsoft.com/office/drawing/2014/main" id="{FAA5B236-3E6A-9699-67C2-9ADA6054E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8" name="Line 122">
              <a:extLst>
                <a:ext uri="{FF2B5EF4-FFF2-40B4-BE49-F238E27FC236}">
                  <a16:creationId xmlns:a16="http://schemas.microsoft.com/office/drawing/2014/main" id="{46D77ABC-CA51-C73C-D7C7-6245C4E6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6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19" name="Line 123">
              <a:extLst>
                <a:ext uri="{FF2B5EF4-FFF2-40B4-BE49-F238E27FC236}">
                  <a16:creationId xmlns:a16="http://schemas.microsoft.com/office/drawing/2014/main" id="{0349C7DE-7CD1-E854-9E25-88686616F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64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20" name="Line 124">
              <a:extLst>
                <a:ext uri="{FF2B5EF4-FFF2-40B4-BE49-F238E27FC236}">
                  <a16:creationId xmlns:a16="http://schemas.microsoft.com/office/drawing/2014/main" id="{CC3957D3-53EE-4D1D-6601-28A3C3AEC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4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21" name="Line 125">
              <a:extLst>
                <a:ext uri="{FF2B5EF4-FFF2-40B4-BE49-F238E27FC236}">
                  <a16:creationId xmlns:a16="http://schemas.microsoft.com/office/drawing/2014/main" id="{5E654330-F56A-73C8-4411-F09538D56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22" name="Line 126">
              <a:extLst>
                <a:ext uri="{FF2B5EF4-FFF2-40B4-BE49-F238E27FC236}">
                  <a16:creationId xmlns:a16="http://schemas.microsoft.com/office/drawing/2014/main" id="{CDD62BEE-E9E9-F569-00D4-C2FF162F2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23" name="Arc 127">
              <a:extLst>
                <a:ext uri="{FF2B5EF4-FFF2-40B4-BE49-F238E27FC236}">
                  <a16:creationId xmlns:a16="http://schemas.microsoft.com/office/drawing/2014/main" id="{411CD271-6092-7D9C-CFA1-445C2B8D90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2" y="3597"/>
              <a:ext cx="720" cy="99"/>
            </a:xfrm>
            <a:custGeom>
              <a:avLst/>
              <a:gdLst>
                <a:gd name="T0" fmla="*/ 0 w 43197"/>
                <a:gd name="T1" fmla="*/ 0 h 22499"/>
                <a:gd name="T2" fmla="*/ 0 w 43197"/>
                <a:gd name="T3" fmla="*/ 0 h 22499"/>
                <a:gd name="T4" fmla="*/ 0 w 43197"/>
                <a:gd name="T5" fmla="*/ 0 h 2249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99"/>
                <a:gd name="T11" fmla="*/ 43197 w 43197"/>
                <a:gd name="T12" fmla="*/ 22499 h 22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99" fill="none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</a:path>
                <a:path w="43197" h="22499" stroke="0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  <a:lnTo>
                    <a:pt x="21597" y="21600"/>
                  </a:lnTo>
                  <a:lnTo>
                    <a:pt x="0" y="212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24" name="Arc 128">
              <a:extLst>
                <a:ext uri="{FF2B5EF4-FFF2-40B4-BE49-F238E27FC236}">
                  <a16:creationId xmlns:a16="http://schemas.microsoft.com/office/drawing/2014/main" id="{1071C73F-1363-780F-2ADC-49E8BB53E17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96" y="3213"/>
              <a:ext cx="720" cy="99"/>
            </a:xfrm>
            <a:custGeom>
              <a:avLst/>
              <a:gdLst>
                <a:gd name="T0" fmla="*/ 0 w 43197"/>
                <a:gd name="T1" fmla="*/ 0 h 22499"/>
                <a:gd name="T2" fmla="*/ 0 w 43197"/>
                <a:gd name="T3" fmla="*/ 0 h 22499"/>
                <a:gd name="T4" fmla="*/ 0 w 43197"/>
                <a:gd name="T5" fmla="*/ 0 h 2249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99"/>
                <a:gd name="T11" fmla="*/ 43197 w 43197"/>
                <a:gd name="T12" fmla="*/ 22499 h 22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99" fill="none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</a:path>
                <a:path w="43197" h="22499" stroke="0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  <a:lnTo>
                    <a:pt x="21597" y="21600"/>
                  </a:lnTo>
                  <a:lnTo>
                    <a:pt x="0" y="212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25" name="Arc 129">
              <a:extLst>
                <a:ext uri="{FF2B5EF4-FFF2-40B4-BE49-F238E27FC236}">
                  <a16:creationId xmlns:a16="http://schemas.microsoft.com/office/drawing/2014/main" id="{E4DFC660-AB94-13C2-755D-88D7A320B766}"/>
                </a:ext>
              </a:extLst>
            </p:cNvPr>
            <p:cNvSpPr>
              <a:spLocks/>
            </p:cNvSpPr>
            <p:nvPr/>
          </p:nvSpPr>
          <p:spPr bwMode="auto">
            <a:xfrm rot="10811422" flipV="1">
              <a:off x="3696" y="2541"/>
              <a:ext cx="720" cy="99"/>
            </a:xfrm>
            <a:custGeom>
              <a:avLst/>
              <a:gdLst>
                <a:gd name="T0" fmla="*/ 0 w 43197"/>
                <a:gd name="T1" fmla="*/ 0 h 22499"/>
                <a:gd name="T2" fmla="*/ 0 w 43197"/>
                <a:gd name="T3" fmla="*/ 0 h 22499"/>
                <a:gd name="T4" fmla="*/ 0 w 43197"/>
                <a:gd name="T5" fmla="*/ 0 h 2249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99"/>
                <a:gd name="T11" fmla="*/ 43197 w 43197"/>
                <a:gd name="T12" fmla="*/ 22499 h 22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99" fill="none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</a:path>
                <a:path w="43197" h="22499" stroke="0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  <a:lnTo>
                    <a:pt x="21597" y="21600"/>
                  </a:lnTo>
                  <a:lnTo>
                    <a:pt x="0" y="212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26" name="Arc 130">
              <a:extLst>
                <a:ext uri="{FF2B5EF4-FFF2-40B4-BE49-F238E27FC236}">
                  <a16:creationId xmlns:a16="http://schemas.microsoft.com/office/drawing/2014/main" id="{CB82DF1D-347E-5187-F634-421D6D8AB140}"/>
                </a:ext>
              </a:extLst>
            </p:cNvPr>
            <p:cNvSpPr>
              <a:spLocks/>
            </p:cNvSpPr>
            <p:nvPr/>
          </p:nvSpPr>
          <p:spPr bwMode="auto">
            <a:xfrm rot="10811422" flipV="1">
              <a:off x="3312" y="2928"/>
              <a:ext cx="720" cy="99"/>
            </a:xfrm>
            <a:custGeom>
              <a:avLst/>
              <a:gdLst>
                <a:gd name="T0" fmla="*/ 0 w 43197"/>
                <a:gd name="T1" fmla="*/ 0 h 22499"/>
                <a:gd name="T2" fmla="*/ 0 w 43197"/>
                <a:gd name="T3" fmla="*/ 0 h 22499"/>
                <a:gd name="T4" fmla="*/ 0 w 43197"/>
                <a:gd name="T5" fmla="*/ 0 h 2249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99"/>
                <a:gd name="T11" fmla="*/ 43197 w 43197"/>
                <a:gd name="T12" fmla="*/ 22499 h 22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99" fill="none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</a:path>
                <a:path w="43197" h="22499" stroke="0" extrusionOk="0">
                  <a:moveTo>
                    <a:pt x="0" y="21220"/>
                  </a:moveTo>
                  <a:cubicBezTo>
                    <a:pt x="207" y="9440"/>
                    <a:pt x="9815" y="0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cubicBezTo>
                    <a:pt x="43197" y="21899"/>
                    <a:pt x="43190" y="22199"/>
                    <a:pt x="43178" y="22499"/>
                  </a:cubicBezTo>
                  <a:lnTo>
                    <a:pt x="21597" y="21600"/>
                  </a:lnTo>
                  <a:lnTo>
                    <a:pt x="0" y="212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27" name="Arc 131">
              <a:extLst>
                <a:ext uri="{FF2B5EF4-FFF2-40B4-BE49-F238E27FC236}">
                  <a16:creationId xmlns:a16="http://schemas.microsoft.com/office/drawing/2014/main" id="{E4EEB1AC-B375-3140-766F-72A1F5B9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504"/>
              <a:ext cx="1872" cy="288"/>
            </a:xfrm>
            <a:custGeom>
              <a:avLst/>
              <a:gdLst>
                <a:gd name="T0" fmla="*/ 0 w 40808"/>
                <a:gd name="T1" fmla="*/ 0 h 21600"/>
                <a:gd name="T2" fmla="*/ 0 w 40808"/>
                <a:gd name="T3" fmla="*/ 0 h 21600"/>
                <a:gd name="T4" fmla="*/ 0 w 408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808"/>
                <a:gd name="T10" fmla="*/ 0 h 21600"/>
                <a:gd name="T11" fmla="*/ 40808 w 408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08" h="21600" fill="none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</a:path>
                <a:path w="40808" h="21600" stroke="0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  <a:lnTo>
                    <a:pt x="20468" y="0"/>
                  </a:lnTo>
                  <a:lnTo>
                    <a:pt x="40807" y="72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28" name="Arc 132">
              <a:extLst>
                <a:ext uri="{FF2B5EF4-FFF2-40B4-BE49-F238E27FC236}">
                  <a16:creationId xmlns:a16="http://schemas.microsoft.com/office/drawing/2014/main" id="{5B68BF96-1158-19E4-2E30-61C97B37A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3120"/>
              <a:ext cx="1872" cy="288"/>
            </a:xfrm>
            <a:custGeom>
              <a:avLst/>
              <a:gdLst>
                <a:gd name="T0" fmla="*/ 0 w 40808"/>
                <a:gd name="T1" fmla="*/ 0 h 21600"/>
                <a:gd name="T2" fmla="*/ 0 w 40808"/>
                <a:gd name="T3" fmla="*/ 0 h 21600"/>
                <a:gd name="T4" fmla="*/ 0 w 408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808"/>
                <a:gd name="T10" fmla="*/ 0 h 21600"/>
                <a:gd name="T11" fmla="*/ 40808 w 408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08" h="21600" fill="none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</a:path>
                <a:path w="40808" h="21600" stroke="0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  <a:lnTo>
                    <a:pt x="20468" y="0"/>
                  </a:lnTo>
                  <a:lnTo>
                    <a:pt x="40807" y="72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29" name="Arc 133">
              <a:extLst>
                <a:ext uri="{FF2B5EF4-FFF2-40B4-BE49-F238E27FC236}">
                  <a16:creationId xmlns:a16="http://schemas.microsoft.com/office/drawing/2014/main" id="{8F3A808E-4A88-1622-C713-EB881156D37A}"/>
                </a:ext>
              </a:extLst>
            </p:cNvPr>
            <p:cNvSpPr>
              <a:spLocks/>
            </p:cNvSpPr>
            <p:nvPr/>
          </p:nvSpPr>
          <p:spPr bwMode="auto">
            <a:xfrm rot="10766722">
              <a:off x="3120" y="2448"/>
              <a:ext cx="1872" cy="288"/>
            </a:xfrm>
            <a:custGeom>
              <a:avLst/>
              <a:gdLst>
                <a:gd name="T0" fmla="*/ 0 w 40808"/>
                <a:gd name="T1" fmla="*/ 0 h 21600"/>
                <a:gd name="T2" fmla="*/ 0 w 40808"/>
                <a:gd name="T3" fmla="*/ 0 h 21600"/>
                <a:gd name="T4" fmla="*/ 0 w 408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808"/>
                <a:gd name="T10" fmla="*/ 0 h 21600"/>
                <a:gd name="T11" fmla="*/ 40808 w 408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08" h="21600" fill="none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</a:path>
                <a:path w="40808" h="21600" stroke="0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  <a:lnTo>
                    <a:pt x="20468" y="0"/>
                  </a:lnTo>
                  <a:lnTo>
                    <a:pt x="40807" y="72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30" name="Arc 134">
              <a:extLst>
                <a:ext uri="{FF2B5EF4-FFF2-40B4-BE49-F238E27FC236}">
                  <a16:creationId xmlns:a16="http://schemas.microsoft.com/office/drawing/2014/main" id="{12DF1547-E670-7154-864D-A6C1B4DFD867}"/>
                </a:ext>
              </a:extLst>
            </p:cNvPr>
            <p:cNvSpPr>
              <a:spLocks/>
            </p:cNvSpPr>
            <p:nvPr/>
          </p:nvSpPr>
          <p:spPr bwMode="auto">
            <a:xfrm rot="10766722">
              <a:off x="2736" y="2832"/>
              <a:ext cx="1872" cy="288"/>
            </a:xfrm>
            <a:custGeom>
              <a:avLst/>
              <a:gdLst>
                <a:gd name="T0" fmla="*/ 0 w 40808"/>
                <a:gd name="T1" fmla="*/ 0 h 21600"/>
                <a:gd name="T2" fmla="*/ 0 w 40808"/>
                <a:gd name="T3" fmla="*/ 0 h 21600"/>
                <a:gd name="T4" fmla="*/ 0 w 408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0808"/>
                <a:gd name="T10" fmla="*/ 0 h 21600"/>
                <a:gd name="T11" fmla="*/ 40808 w 408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08" h="21600" fill="none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</a:path>
                <a:path w="40808" h="21600" stroke="0" extrusionOk="0">
                  <a:moveTo>
                    <a:pt x="40807" y="7269"/>
                  </a:moveTo>
                  <a:cubicBezTo>
                    <a:pt x="37736" y="15863"/>
                    <a:pt x="29594" y="21599"/>
                    <a:pt x="20468" y="21599"/>
                  </a:cubicBezTo>
                  <a:cubicBezTo>
                    <a:pt x="11198" y="21599"/>
                    <a:pt x="2961" y="15685"/>
                    <a:pt x="0" y="6900"/>
                  </a:cubicBezTo>
                  <a:lnTo>
                    <a:pt x="20468" y="0"/>
                  </a:lnTo>
                  <a:lnTo>
                    <a:pt x="40807" y="72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33831" name="Line 135">
              <a:extLst>
                <a:ext uri="{FF2B5EF4-FFF2-40B4-BE49-F238E27FC236}">
                  <a16:creationId xmlns:a16="http://schemas.microsoft.com/office/drawing/2014/main" id="{95C0D6ED-69C5-5431-5B40-068D11020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64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33832" name="Oval 136">
              <a:extLst>
                <a:ext uri="{FF2B5EF4-FFF2-40B4-BE49-F238E27FC236}">
                  <a16:creationId xmlns:a16="http://schemas.microsoft.com/office/drawing/2014/main" id="{FCB3DFB2-6D48-5B82-BE5C-879C040C5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3" name="Oval 137">
              <a:extLst>
                <a:ext uri="{FF2B5EF4-FFF2-40B4-BE49-F238E27FC236}">
                  <a16:creationId xmlns:a16="http://schemas.microsoft.com/office/drawing/2014/main" id="{1A068480-4120-6C92-3E3A-D80FFEC3B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4" name="Oval 138">
              <a:extLst>
                <a:ext uri="{FF2B5EF4-FFF2-40B4-BE49-F238E27FC236}">
                  <a16:creationId xmlns:a16="http://schemas.microsoft.com/office/drawing/2014/main" id="{1B4F8FFA-CEBB-D126-2FD1-09833607C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5" name="Oval 139">
              <a:extLst>
                <a:ext uri="{FF2B5EF4-FFF2-40B4-BE49-F238E27FC236}">
                  <a16:creationId xmlns:a16="http://schemas.microsoft.com/office/drawing/2014/main" id="{15D32CEA-19F8-10FA-C03A-42FD2734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6" name="Oval 140">
              <a:extLst>
                <a:ext uri="{FF2B5EF4-FFF2-40B4-BE49-F238E27FC236}">
                  <a16:creationId xmlns:a16="http://schemas.microsoft.com/office/drawing/2014/main" id="{52B9234B-ED0A-A275-ADBC-CFEA8F28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7" name="Oval 141">
              <a:extLst>
                <a:ext uri="{FF2B5EF4-FFF2-40B4-BE49-F238E27FC236}">
                  <a16:creationId xmlns:a16="http://schemas.microsoft.com/office/drawing/2014/main" id="{6451AC90-86AA-9077-EAA7-F86E5AC81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8" name="Oval 142">
              <a:extLst>
                <a:ext uri="{FF2B5EF4-FFF2-40B4-BE49-F238E27FC236}">
                  <a16:creationId xmlns:a16="http://schemas.microsoft.com/office/drawing/2014/main" id="{73A3754A-BAFA-D28E-054D-297D45259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9" name="Oval 143">
              <a:extLst>
                <a:ext uri="{FF2B5EF4-FFF2-40B4-BE49-F238E27FC236}">
                  <a16:creationId xmlns:a16="http://schemas.microsoft.com/office/drawing/2014/main" id="{00DCBA04-6950-230B-DE78-97466088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0" name="Oval 144">
              <a:extLst>
                <a:ext uri="{FF2B5EF4-FFF2-40B4-BE49-F238E27FC236}">
                  <a16:creationId xmlns:a16="http://schemas.microsoft.com/office/drawing/2014/main" id="{16BB0F05-ABBC-97E6-EC0C-6B2F48D6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1" name="Oval 145">
              <a:extLst>
                <a:ext uri="{FF2B5EF4-FFF2-40B4-BE49-F238E27FC236}">
                  <a16:creationId xmlns:a16="http://schemas.microsoft.com/office/drawing/2014/main" id="{3577EF6A-4606-13F0-AD7C-182A0B4EC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2" name="Oval 146">
              <a:extLst>
                <a:ext uri="{FF2B5EF4-FFF2-40B4-BE49-F238E27FC236}">
                  <a16:creationId xmlns:a16="http://schemas.microsoft.com/office/drawing/2014/main" id="{37A7F5E3-B384-0E0C-CDA3-5AB76C38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3" name="Oval 147">
              <a:extLst>
                <a:ext uri="{FF2B5EF4-FFF2-40B4-BE49-F238E27FC236}">
                  <a16:creationId xmlns:a16="http://schemas.microsoft.com/office/drawing/2014/main" id="{8A4C1932-637C-90A2-5EA9-760C0190C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4" name="Oval 148">
              <a:extLst>
                <a:ext uri="{FF2B5EF4-FFF2-40B4-BE49-F238E27FC236}">
                  <a16:creationId xmlns:a16="http://schemas.microsoft.com/office/drawing/2014/main" id="{82ED3958-C316-6264-AFB1-9A41A3880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5" name="Oval 149">
              <a:extLst>
                <a:ext uri="{FF2B5EF4-FFF2-40B4-BE49-F238E27FC236}">
                  <a16:creationId xmlns:a16="http://schemas.microsoft.com/office/drawing/2014/main" id="{58E57F21-8EAA-CD79-979F-712E0116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6" name="Oval 150">
              <a:extLst>
                <a:ext uri="{FF2B5EF4-FFF2-40B4-BE49-F238E27FC236}">
                  <a16:creationId xmlns:a16="http://schemas.microsoft.com/office/drawing/2014/main" id="{CBFFB7E4-6782-4CA9-FC42-B6260BAD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47" name="Oval 151">
              <a:extLst>
                <a:ext uri="{FF2B5EF4-FFF2-40B4-BE49-F238E27FC236}">
                  <a16:creationId xmlns:a16="http://schemas.microsoft.com/office/drawing/2014/main" id="{0793D9F8-336C-85EA-057F-96668071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3798" name="Text Box 152">
            <a:extLst>
              <a:ext uri="{FF2B5EF4-FFF2-40B4-BE49-F238E27FC236}">
                <a16:creationId xmlns:a16="http://schemas.microsoft.com/office/drawing/2014/main" id="{6DB118A2-94B3-8C0D-AD6A-342E0741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9900"/>
                </a:solidFill>
              </a:rPr>
              <a:t>d =4</a:t>
            </a:r>
          </a:p>
        </p:txBody>
      </p:sp>
      <p:pic>
        <p:nvPicPr>
          <p:cNvPr id="33799" name="Picture 153" descr="FIG5H">
            <a:extLst>
              <a:ext uri="{FF2B5EF4-FFF2-40B4-BE49-F238E27FC236}">
                <a16:creationId xmlns:a16="http://schemas.microsoft.com/office/drawing/2014/main" id="{EE10E21C-8C61-1ABD-75E4-40218078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22669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F82582C-2FCB-C6EB-2FE9-D10598B14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Rutiranje u hiperkubu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C28357D-9A6A-CB5E-0407-549F47D91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en-US"/>
              <a:t>Algoritam:</a:t>
            </a:r>
          </a:p>
          <a:p>
            <a:pPr lvl="1">
              <a:defRPr/>
            </a:pPr>
            <a:r>
              <a:rPr lang="en-US" altLang="en-US"/>
              <a:t>Ne ka je s(i</a:t>
            </a:r>
            <a:r>
              <a:rPr lang="sr-Latn-CS" altLang="en-US"/>
              <a:t>) adresa izvora, d(i) adresa odredišta i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sr-Latn-CS" altLang="en-US"/>
              <a:t> adresa čvora koji je na putu od s(i) do d(i)</a:t>
            </a:r>
          </a:p>
          <a:p>
            <a:pPr lvl="1">
              <a:defRPr/>
            </a:pPr>
            <a:r>
              <a:rPr lang="sr-Latn-CS" altLang="en-US">
                <a:sym typeface="Symbol" panose="05050102010706020507" pitchFamily="18" charset="2"/>
              </a:rPr>
              <a:t>Uporediti bitove adresa </a:t>
            </a:r>
            <a:r>
              <a:rPr lang="en-US" altLang="en-US" i="1"/>
              <a:t>d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</a:t>
            </a:r>
            <a:r>
              <a:rPr lang="sr-Latn-CS" altLang="en-US"/>
              <a:t>sa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 </a:t>
            </a:r>
            <a:r>
              <a:rPr lang="sr-Latn-CS" altLang="en-US">
                <a:sym typeface="Symbol" panose="05050102010706020507" pitchFamily="18" charset="2"/>
              </a:rPr>
              <a:t> s leva u desno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sr-Latn-CS" altLang="en-US">
                <a:sym typeface="Symbol" panose="05050102010706020507" pitchFamily="18" charset="2"/>
              </a:rPr>
              <a:t>Identifikovati prvu bit poziciju na kojoj se ove dve adrese razlikuju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sr-Latn-CS" altLang="en-US">
                <a:sym typeface="Symbol" panose="05050102010706020507" pitchFamily="18" charset="2"/>
              </a:rPr>
              <a:t>Proslediti paket susedu n(i) tako da se adrese </a:t>
            </a:r>
            <a:r>
              <a:rPr lang="en-US" altLang="en-US">
                <a:sym typeface="Symbol" panose="05050102010706020507" pitchFamily="18" charset="2"/>
              </a:rPr>
              <a:t>n</a:t>
            </a:r>
            <a:r>
              <a:rPr lang="sr-Latn-CS" altLang="en-US">
                <a:sym typeface="Symbol" panose="05050102010706020507" pitchFamily="18" charset="2"/>
              </a:rPr>
              <a:t>(i) i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sr-Latn-CS" altLang="en-US">
                <a:sym typeface="Symbol" panose="05050102010706020507" pitchFamily="18" charset="2"/>
              </a:rPr>
              <a:t> razlikuju samo na uočenoj bitskoj poziciji.</a:t>
            </a:r>
          </a:p>
          <a:p>
            <a:pPr lvl="1">
              <a:defRPr/>
            </a:pPr>
            <a:endParaRPr lang="sr-Latn-CS" altLang="en-US">
              <a:sym typeface="Symbol" panose="05050102010706020507" pitchFamily="18" charset="2"/>
            </a:endParaRPr>
          </a:p>
          <a:p>
            <a:pPr lvl="2">
              <a:defRPr/>
            </a:pPr>
            <a:r>
              <a:rPr lang="sr-Latn-CS" altLang="en-US">
                <a:sym typeface="Symbol" panose="05050102010706020507" pitchFamily="18" charset="2"/>
              </a:rPr>
              <a:t>Npr. s(i)=(1,0,1,0),   d(i)=(0,1,0,1) ide preko čvorova</a:t>
            </a:r>
          </a:p>
          <a:p>
            <a:pPr lvl="2">
              <a:defRPr/>
            </a:pPr>
            <a:r>
              <a:rPr lang="sr-Latn-CS" altLang="en-US">
                <a:sym typeface="Symbol" panose="05050102010706020507" pitchFamily="18" charset="2"/>
              </a:rPr>
              <a:t>(1,0,1,0)</a:t>
            </a:r>
            <a:r>
              <a:rPr lang="en-US" altLang="en-US">
                <a:sym typeface="Symbol" panose="05050102010706020507" pitchFamily="18" charset="2"/>
              </a:rPr>
              <a:t> –&gt; (0,0,1,0) –&gt; (0,1,1,0) -&gt; (0,1,0,0) -&gt; (0,1,0,1)</a:t>
            </a:r>
            <a:endParaRPr lang="sr-Latn-CS" altLang="en-US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3EC8106-C0DB-FAEB-0A26-B2265CC54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Dinami</a:t>
            </a:r>
            <a:r>
              <a:rPr lang="sr-Latn-CS" altLang="en-US"/>
              <a:t>č</a:t>
            </a:r>
            <a:r>
              <a:rPr lang="en-US" altLang="en-US"/>
              <a:t>ke SM</a:t>
            </a:r>
            <a:r>
              <a:rPr lang="sr-Latn-CS" altLang="en-US"/>
              <a:t> - jednostepene</a:t>
            </a: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87CF22-508E-DA36-2900-306380EE7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5105400" cy="6149975"/>
          </a:xfrm>
        </p:spPr>
        <p:txBody>
          <a:bodyPr/>
          <a:lstStyle/>
          <a:p>
            <a:pPr>
              <a:defRPr/>
            </a:pPr>
            <a:r>
              <a:rPr lang="sr-Latn-CS" altLang="en-US"/>
              <a:t>Sastoji se od N ulaznih i N izlaznih jedinica (N je broj PE )</a:t>
            </a:r>
          </a:p>
          <a:p>
            <a:pPr lvl="1">
              <a:defRPr/>
            </a:pPr>
            <a:r>
              <a:rPr lang="sr-Latn-CS" altLang="en-US"/>
              <a:t>ulazne jedinice DMUX 1xD</a:t>
            </a:r>
          </a:p>
          <a:p>
            <a:pPr lvl="1">
              <a:defRPr/>
            </a:pPr>
            <a:r>
              <a:rPr lang="sr-Latn-CS" altLang="en-US"/>
              <a:t>izlazne jedinice MUX Mx1</a:t>
            </a:r>
          </a:p>
          <a:p>
            <a:pPr lvl="2">
              <a:defRPr/>
            </a:pPr>
            <a:r>
              <a:rPr lang="sr-Latn-CS" altLang="en-US"/>
              <a:t>1&lt;=D,M&lt;=N, za D=M=N crossbar SM</a:t>
            </a:r>
          </a:p>
          <a:p>
            <a:pPr lvl="1">
              <a:defRPr/>
            </a:pPr>
            <a:r>
              <a:rPr lang="sr-Latn-CS" altLang="en-US"/>
              <a:t>recirkularne –podaci mogu da kruže više puta kroz mrežu da stignu od izvora do odredišta</a:t>
            </a:r>
          </a:p>
          <a:p>
            <a:pPr lvl="2">
              <a:defRPr/>
            </a:pPr>
            <a:r>
              <a:rPr lang="sr-Latn-CS" altLang="en-US"/>
              <a:t>broj kruženja zavisi od povezanosti (što je veće D i M veća je povezanost)</a:t>
            </a:r>
            <a:endParaRPr lang="en-US" altLang="en-US"/>
          </a:p>
        </p:txBody>
      </p:sp>
      <p:grpSp>
        <p:nvGrpSpPr>
          <p:cNvPr id="35844" name="Group 29">
            <a:extLst>
              <a:ext uri="{FF2B5EF4-FFF2-40B4-BE49-F238E27FC236}">
                <a16:creationId xmlns:a16="http://schemas.microsoft.com/office/drawing/2014/main" id="{2B5E802F-38F0-3F0C-4ECB-0E35EC46B1C0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3429000"/>
            <a:ext cx="3752850" cy="2971800"/>
            <a:chOff x="1536" y="2160"/>
            <a:chExt cx="2364" cy="1872"/>
          </a:xfrm>
        </p:grpSpPr>
        <p:sp>
          <p:nvSpPr>
            <p:cNvPr id="35845" name="Rectangle 4">
              <a:extLst>
                <a:ext uri="{FF2B5EF4-FFF2-40B4-BE49-F238E27FC236}">
                  <a16:creationId xmlns:a16="http://schemas.microsoft.com/office/drawing/2014/main" id="{00BFF4FC-0719-627B-ACA8-2EBCF2D1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1296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6" name="Rectangle 5">
              <a:extLst>
                <a:ext uri="{FF2B5EF4-FFF2-40B4-BE49-F238E27FC236}">
                  <a16:creationId xmlns:a16="http://schemas.microsoft.com/office/drawing/2014/main" id="{3CEE301D-67E9-8BA9-F63A-251F3544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52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7" name="Rectangle 6">
              <a:extLst>
                <a:ext uri="{FF2B5EF4-FFF2-40B4-BE49-F238E27FC236}">
                  <a16:creationId xmlns:a16="http://schemas.microsoft.com/office/drawing/2014/main" id="{3F8DB9C1-AB83-FFA3-AC24-EB588A298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60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8" name="Rectangle 7">
              <a:extLst>
                <a:ext uri="{FF2B5EF4-FFF2-40B4-BE49-F238E27FC236}">
                  <a16:creationId xmlns:a16="http://schemas.microsoft.com/office/drawing/2014/main" id="{441CA134-8B12-FDD8-68B6-804611EC6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49" name="Rectangle 8">
              <a:extLst>
                <a:ext uri="{FF2B5EF4-FFF2-40B4-BE49-F238E27FC236}">
                  <a16:creationId xmlns:a16="http://schemas.microsoft.com/office/drawing/2014/main" id="{D3CB3028-B47B-1034-4217-10BBB4816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60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50" name="Line 9">
              <a:extLst>
                <a:ext uri="{FF2B5EF4-FFF2-40B4-BE49-F238E27FC236}">
                  <a16:creationId xmlns:a16="http://schemas.microsoft.com/office/drawing/2014/main" id="{3BE99FB8-BF92-33BA-711B-F7B81DA72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1" name="Line 10">
              <a:extLst>
                <a:ext uri="{FF2B5EF4-FFF2-40B4-BE49-F238E27FC236}">
                  <a16:creationId xmlns:a16="http://schemas.microsoft.com/office/drawing/2014/main" id="{0B7BA3B4-0CF1-4C8A-979D-CBFA56EC1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0FBE07AB-C0AD-294B-3BA4-06DDA31F7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3" name="Line 12">
              <a:extLst>
                <a:ext uri="{FF2B5EF4-FFF2-40B4-BE49-F238E27FC236}">
                  <a16:creationId xmlns:a16="http://schemas.microsoft.com/office/drawing/2014/main" id="{89A357E6-30F5-986B-8D6E-6E855CC4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4" name="Line 13">
              <a:extLst>
                <a:ext uri="{FF2B5EF4-FFF2-40B4-BE49-F238E27FC236}">
                  <a16:creationId xmlns:a16="http://schemas.microsoft.com/office/drawing/2014/main" id="{2D59052C-02B9-4DEC-292E-EDDBAA850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5" name="Line 14">
              <a:extLst>
                <a:ext uri="{FF2B5EF4-FFF2-40B4-BE49-F238E27FC236}">
                  <a16:creationId xmlns:a16="http://schemas.microsoft.com/office/drawing/2014/main" id="{5782F05E-DD2F-559B-8050-C18E5ABB0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6" name="Line 15">
              <a:extLst>
                <a:ext uri="{FF2B5EF4-FFF2-40B4-BE49-F238E27FC236}">
                  <a16:creationId xmlns:a16="http://schemas.microsoft.com/office/drawing/2014/main" id="{592AF55F-8F54-D07C-EAF3-07EAA6BCD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9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7" name="Line 16">
              <a:extLst>
                <a:ext uri="{FF2B5EF4-FFF2-40B4-BE49-F238E27FC236}">
                  <a16:creationId xmlns:a16="http://schemas.microsoft.com/office/drawing/2014/main" id="{3E88D757-266A-31D2-903F-30244BF01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60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8" name="Line 17">
              <a:extLst>
                <a:ext uri="{FF2B5EF4-FFF2-40B4-BE49-F238E27FC236}">
                  <a16:creationId xmlns:a16="http://schemas.microsoft.com/office/drawing/2014/main" id="{F0B7ED54-1DCF-2119-0AAC-AE6330E63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59" name="Line 18">
              <a:extLst>
                <a:ext uri="{FF2B5EF4-FFF2-40B4-BE49-F238E27FC236}">
                  <a16:creationId xmlns:a16="http://schemas.microsoft.com/office/drawing/2014/main" id="{08467017-A310-F204-4D97-408C748BE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60" name="Line 19">
              <a:extLst>
                <a:ext uri="{FF2B5EF4-FFF2-40B4-BE49-F238E27FC236}">
                  <a16:creationId xmlns:a16="http://schemas.microsoft.com/office/drawing/2014/main" id="{81AD326F-3689-606B-10A2-0C0C5786A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59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61" name="Line 20">
              <a:extLst>
                <a:ext uri="{FF2B5EF4-FFF2-40B4-BE49-F238E27FC236}">
                  <a16:creationId xmlns:a16="http://schemas.microsoft.com/office/drawing/2014/main" id="{A849DF28-0A9E-3195-B7EF-FDF302E65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6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62" name="Line 21">
              <a:extLst>
                <a:ext uri="{FF2B5EF4-FFF2-40B4-BE49-F238E27FC236}">
                  <a16:creationId xmlns:a16="http://schemas.microsoft.com/office/drawing/2014/main" id="{2EF8133E-24D7-93E9-8961-1ED76756C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63" name="Line 22">
              <a:extLst>
                <a:ext uri="{FF2B5EF4-FFF2-40B4-BE49-F238E27FC236}">
                  <a16:creationId xmlns:a16="http://schemas.microsoft.com/office/drawing/2014/main" id="{0C488931-1B1B-8F2D-D1BB-922DF1708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64" name="Line 23">
              <a:extLst>
                <a:ext uri="{FF2B5EF4-FFF2-40B4-BE49-F238E27FC236}">
                  <a16:creationId xmlns:a16="http://schemas.microsoft.com/office/drawing/2014/main" id="{56C83C8E-C3E3-02D2-5518-7297AB0EC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65" name="Line 24">
              <a:extLst>
                <a:ext uri="{FF2B5EF4-FFF2-40B4-BE49-F238E27FC236}">
                  <a16:creationId xmlns:a16="http://schemas.microsoft.com/office/drawing/2014/main" id="{3E26AC85-C99A-F16C-C866-1A4829F97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4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5866" name="Text Box 25">
              <a:extLst>
                <a:ext uri="{FF2B5EF4-FFF2-40B4-BE49-F238E27FC236}">
                  <a16:creationId xmlns:a16="http://schemas.microsoft.com/office/drawing/2014/main" id="{91EE4DBA-0713-6B74-D37E-E27473D12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237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67" name="Text Box 26">
              <a:extLst>
                <a:ext uri="{FF2B5EF4-FFF2-40B4-BE49-F238E27FC236}">
                  <a16:creationId xmlns:a16="http://schemas.microsoft.com/office/drawing/2014/main" id="{339BE3F9-8431-DB6E-AEA7-6303D049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8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N-1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68" name="Text Box 27">
              <a:extLst>
                <a:ext uri="{FF2B5EF4-FFF2-40B4-BE49-F238E27FC236}">
                  <a16:creationId xmlns:a16="http://schemas.microsoft.com/office/drawing/2014/main" id="{6978BEE2-BA7E-820B-C689-B5B27248A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3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69" name="Text Box 28">
              <a:extLst>
                <a:ext uri="{FF2B5EF4-FFF2-40B4-BE49-F238E27FC236}">
                  <a16:creationId xmlns:a16="http://schemas.microsoft.com/office/drawing/2014/main" id="{E48BC1EC-5C3A-D6C8-5B25-7846412B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45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N-1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DBC4455-F7D9-4BBD-2712-7A91719B9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Sprežne funkcije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375A641-7960-047A-22F1-54354475E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Dinamičke SM se definišu skupom sprežnih funkcija</a:t>
            </a:r>
          </a:p>
          <a:p>
            <a:pPr lvl="1">
              <a:defRPr/>
            </a:pPr>
            <a:r>
              <a:rPr lang="sr-Latn-CS" altLang="en-US"/>
              <a:t>Sprežna f-ja Sf preslikava adresu X jednog PE u adrseu Sf(X) drugog PE sa kojim se ostvaruje povezivanje</a:t>
            </a:r>
          </a:p>
          <a:p>
            <a:pPr lvl="2">
              <a:defRPr/>
            </a:pPr>
            <a:r>
              <a:rPr lang="sr-Latn-CS" altLang="en-US"/>
              <a:t>kada se speržna f-ja primeni na adresu jedne komponente sistema, dobija se adresa druge komponente koja može direktno primiti podatak</a:t>
            </a:r>
          </a:p>
          <a:p>
            <a:pPr lvl="2">
              <a:defRPr/>
            </a:pPr>
            <a:r>
              <a:rPr lang="sr-Latn-CS" altLang="en-US"/>
              <a:t>Da bi se preneo podatak od jednog PE do drugog PE mora se izvršiti programirana sekvenca jedne ili više sprežnih f-ja</a:t>
            </a:r>
          </a:p>
          <a:p>
            <a:pPr lvl="2">
              <a:defRPr/>
            </a:pPr>
            <a:r>
              <a:rPr lang="sr-Latn-CS" altLang="en-US"/>
              <a:t>Kod SIMD sistema svi aktivni PE-ovi moraju izvršavati istu sprežnu f-ju u datom trenutku</a:t>
            </a:r>
          </a:p>
          <a:p>
            <a:pPr lvl="2">
              <a:defRPr/>
            </a:pPr>
            <a:r>
              <a:rPr lang="sr-Latn-CS" altLang="en-US"/>
              <a:t>Sprežne f-je su deo SIMD programa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F8AAD5-E68C-F62C-6054-AA792D110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SIMD</a:t>
            </a: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4E4552-1DD2-D0DC-152B-91799E11D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hr-HR" altLang="en-US" dirty="0"/>
              <a:t>Javljaju se u dve osnovne arhitekturne konfiguracije:</a:t>
            </a:r>
          </a:p>
          <a:p>
            <a:pPr marL="1295400" lvl="2" indent="-381000">
              <a:buFont typeface="Wingdings" panose="05000000000000000000" pitchFamily="2" charset="2"/>
              <a:buAutoNum type="arabicPeriod"/>
              <a:defRPr/>
            </a:pPr>
            <a:r>
              <a:rPr lang="hr-HR" altLang="en-US" dirty="0"/>
              <a:t>Procesorska polja – koriste RAM memorije</a:t>
            </a:r>
          </a:p>
          <a:p>
            <a:pPr marL="1295400" lvl="2" indent="-381000">
              <a:buFont typeface="Wingdings" panose="05000000000000000000" pitchFamily="2" charset="2"/>
              <a:buAutoNum type="arabicPeriod"/>
              <a:defRPr/>
            </a:pPr>
            <a:r>
              <a:rPr lang="hr-HR" altLang="en-US" dirty="0"/>
              <a:t>Asocijativni procesori – koriste sadržajno adresibilne (asocijativne) memorije.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8BEC1C3-74C7-7395-4F5C-87AB198E4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Primeri SM: </a:t>
            </a:r>
            <a:r>
              <a:rPr lang="hr-HR" altLang="en-US"/>
              <a:t>rešetka (ILLIAC IV)</a:t>
            </a:r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0DA3044-F6D2-8EEB-D091-B9A776AAD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Definisana sa 4 sprežne f-je:</a:t>
            </a:r>
          </a:p>
          <a:p>
            <a:pPr lvl="1">
              <a:defRPr/>
            </a:pPr>
            <a:r>
              <a:rPr lang="hr-HR" altLang="en-US"/>
              <a:t>M</a:t>
            </a:r>
            <a:r>
              <a:rPr lang="hr-HR" altLang="en-US" baseline="-25000"/>
              <a:t>+1</a:t>
            </a:r>
            <a:r>
              <a:rPr lang="hr-HR" altLang="en-US"/>
              <a:t>(x)</a:t>
            </a:r>
            <a:r>
              <a:rPr lang="en-US" altLang="en-US"/>
              <a:t>=(x+1)modN</a:t>
            </a:r>
          </a:p>
          <a:p>
            <a:pPr lvl="1">
              <a:defRPr/>
            </a:pPr>
            <a:r>
              <a:rPr lang="en-US" altLang="en-US"/>
              <a:t>M</a:t>
            </a:r>
            <a:r>
              <a:rPr lang="en-US" altLang="en-US" baseline="-25000"/>
              <a:t>-1</a:t>
            </a:r>
            <a:r>
              <a:rPr lang="en-US" altLang="en-US"/>
              <a:t>(x)=(x-1)modN</a:t>
            </a:r>
          </a:p>
          <a:p>
            <a:pPr lvl="1">
              <a:defRPr/>
            </a:pPr>
            <a:r>
              <a:rPr lang="en-US" altLang="en-US"/>
              <a:t>M</a:t>
            </a:r>
            <a:r>
              <a:rPr lang="en-US" altLang="en-US" baseline="-25000"/>
              <a:t>+r</a:t>
            </a:r>
            <a:r>
              <a:rPr lang="en-US" altLang="en-US"/>
              <a:t>(x)=(x+r)modN</a:t>
            </a:r>
          </a:p>
          <a:p>
            <a:pPr lvl="1">
              <a:defRPr/>
            </a:pPr>
            <a:r>
              <a:rPr lang="en-US" altLang="en-US"/>
              <a:t>M</a:t>
            </a:r>
            <a:r>
              <a:rPr lang="en-US" altLang="en-US" baseline="-25000"/>
              <a:t>-r</a:t>
            </a:r>
            <a:r>
              <a:rPr lang="en-US" altLang="en-US"/>
              <a:t>(x)=(x-r)modN,</a:t>
            </a:r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/>
              <a:t>za N=64 dobija se ILLIAC IV SM</a:t>
            </a:r>
          </a:p>
          <a:p>
            <a:pPr lvl="2">
              <a:defRPr/>
            </a:pPr>
            <a:endParaRPr lang="hr-HR" altLang="en-US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BC4D7403-CE50-9C89-28E1-5A75E97FA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2514600"/>
          <a:ext cx="9842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114" imgH="215713" progId="Equation.3">
                  <p:embed/>
                </p:oleObj>
              </mc:Choice>
              <mc:Fallback>
                <p:oleObj name="Equation" r:id="rId3" imgW="444114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2514600"/>
                        <a:ext cx="9842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36DFA7-48AE-8C8F-59B9-815B7A8F19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Primer: re</a:t>
            </a:r>
            <a:r>
              <a:rPr lang="hr-HR" altLang="en-US"/>
              <a:t>šetka za N=16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3BF7691-B809-7F7B-AD5D-1986787337F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08025"/>
            <a:ext cx="4800600" cy="6149975"/>
          </a:xfrm>
        </p:spPr>
        <p:txBody>
          <a:bodyPr/>
          <a:lstStyle/>
          <a:p>
            <a:pPr>
              <a:defRPr/>
            </a:pPr>
            <a:r>
              <a:rPr lang="sr-Latn-CS" altLang="en-US" sz="2400"/>
              <a:t>M</a:t>
            </a:r>
            <a:r>
              <a:rPr lang="sr-Latn-CS" altLang="en-US" sz="2400" baseline="-25000"/>
              <a:t>+1</a:t>
            </a:r>
            <a:r>
              <a:rPr lang="sr-Latn-CS" altLang="en-US" sz="2400"/>
              <a:t>(x)=(x+1)mod16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E6BC44B6-E2ED-60F2-ABDB-9DE9A4230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884887A7-1B1D-E5D1-8A1A-0DDB6FA6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5D67E0E8-A7B2-3E24-7F53-16EEAD610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3" name="Rectangle 9">
            <a:extLst>
              <a:ext uri="{FF2B5EF4-FFF2-40B4-BE49-F238E27FC236}">
                <a16:creationId xmlns:a16="http://schemas.microsoft.com/office/drawing/2014/main" id="{AA172A39-6FF1-4121-838E-015AC728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Rectangle 10">
            <a:extLst>
              <a:ext uri="{FF2B5EF4-FFF2-40B4-BE49-F238E27FC236}">
                <a16:creationId xmlns:a16="http://schemas.microsoft.com/office/drawing/2014/main" id="{63045EA0-33D4-21D1-8801-1D9311E6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5" name="Rectangle 11">
            <a:extLst>
              <a:ext uri="{FF2B5EF4-FFF2-40B4-BE49-F238E27FC236}">
                <a16:creationId xmlns:a16="http://schemas.microsoft.com/office/drawing/2014/main" id="{158A2471-3F33-E6F1-D200-2D738503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6" name="Rectangle 12">
            <a:extLst>
              <a:ext uri="{FF2B5EF4-FFF2-40B4-BE49-F238E27FC236}">
                <a16:creationId xmlns:a16="http://schemas.microsoft.com/office/drawing/2014/main" id="{A7D96481-BFD0-B6D0-1FA8-3AE77251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7" name="Rectangle 13">
            <a:extLst>
              <a:ext uri="{FF2B5EF4-FFF2-40B4-BE49-F238E27FC236}">
                <a16:creationId xmlns:a16="http://schemas.microsoft.com/office/drawing/2014/main" id="{EC0C2115-19FD-2BD2-9C00-02B20C08F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8" name="Rectangle 14">
            <a:extLst>
              <a:ext uri="{FF2B5EF4-FFF2-40B4-BE49-F238E27FC236}">
                <a16:creationId xmlns:a16="http://schemas.microsoft.com/office/drawing/2014/main" id="{470B57C1-BD85-184B-C7C6-5D015BEFC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9" name="Rectangle 15">
            <a:extLst>
              <a:ext uri="{FF2B5EF4-FFF2-40B4-BE49-F238E27FC236}">
                <a16:creationId xmlns:a16="http://schemas.microsoft.com/office/drawing/2014/main" id="{CE39B516-8B79-1127-7C7F-9F87CEAF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50" name="Rectangle 16">
            <a:extLst>
              <a:ext uri="{FF2B5EF4-FFF2-40B4-BE49-F238E27FC236}">
                <a16:creationId xmlns:a16="http://schemas.microsoft.com/office/drawing/2014/main" id="{4D01BE89-695E-6D27-AC7E-D53BFB8D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51" name="Rectangle 17">
            <a:extLst>
              <a:ext uri="{FF2B5EF4-FFF2-40B4-BE49-F238E27FC236}">
                <a16:creationId xmlns:a16="http://schemas.microsoft.com/office/drawing/2014/main" id="{F35CC5F5-CEA2-AF3D-BA6B-1EA4B8C5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52" name="Rectangle 18">
            <a:extLst>
              <a:ext uri="{FF2B5EF4-FFF2-40B4-BE49-F238E27FC236}">
                <a16:creationId xmlns:a16="http://schemas.microsoft.com/office/drawing/2014/main" id="{5B9CD60C-54F5-0B0A-455C-A980263E5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53" name="Rectangle 19">
            <a:extLst>
              <a:ext uri="{FF2B5EF4-FFF2-40B4-BE49-F238E27FC236}">
                <a16:creationId xmlns:a16="http://schemas.microsoft.com/office/drawing/2014/main" id="{AE02E6A9-441B-6AB8-C571-3A430493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54" name="Rectangle 20">
            <a:extLst>
              <a:ext uri="{FF2B5EF4-FFF2-40B4-BE49-F238E27FC236}">
                <a16:creationId xmlns:a16="http://schemas.microsoft.com/office/drawing/2014/main" id="{7E7B436A-0290-9EC6-92A8-21BE321C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55" name="Rectangle 21">
            <a:extLst>
              <a:ext uri="{FF2B5EF4-FFF2-40B4-BE49-F238E27FC236}">
                <a16:creationId xmlns:a16="http://schemas.microsoft.com/office/drawing/2014/main" id="{4861A808-5A2C-7BF3-F2F1-2722DF80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83C0DF0A-8306-C784-659D-B76D94D1A67F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438400"/>
            <a:ext cx="2743200" cy="2514600"/>
            <a:chOff x="2688" y="1536"/>
            <a:chExt cx="1728" cy="1584"/>
          </a:xfrm>
        </p:grpSpPr>
        <p:sp>
          <p:nvSpPr>
            <p:cNvPr id="39974" name="Line 22">
              <a:extLst>
                <a:ext uri="{FF2B5EF4-FFF2-40B4-BE49-F238E27FC236}">
                  <a16:creationId xmlns:a16="http://schemas.microsoft.com/office/drawing/2014/main" id="{4560581F-4A13-3211-7F66-1AEC7ABCE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75" name="Line 23">
              <a:extLst>
                <a:ext uri="{FF2B5EF4-FFF2-40B4-BE49-F238E27FC236}">
                  <a16:creationId xmlns:a16="http://schemas.microsoft.com/office/drawing/2014/main" id="{5DA33A9E-1B92-8A75-88C7-60018B050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76" name="Line 24">
              <a:extLst>
                <a:ext uri="{FF2B5EF4-FFF2-40B4-BE49-F238E27FC236}">
                  <a16:creationId xmlns:a16="http://schemas.microsoft.com/office/drawing/2014/main" id="{1A856EA7-FA17-A795-A5D9-6A0DBE560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77" name="Line 27">
              <a:extLst>
                <a:ext uri="{FF2B5EF4-FFF2-40B4-BE49-F238E27FC236}">
                  <a16:creationId xmlns:a16="http://schemas.microsoft.com/office/drawing/2014/main" id="{5D88A5D9-8088-C03C-6859-524DA9229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78" name="Line 28">
              <a:extLst>
                <a:ext uri="{FF2B5EF4-FFF2-40B4-BE49-F238E27FC236}">
                  <a16:creationId xmlns:a16="http://schemas.microsoft.com/office/drawing/2014/main" id="{49799ED9-C4B4-720F-2AC1-469D9B9CB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79" name="Line 29">
              <a:extLst>
                <a:ext uri="{FF2B5EF4-FFF2-40B4-BE49-F238E27FC236}">
                  <a16:creationId xmlns:a16="http://schemas.microsoft.com/office/drawing/2014/main" id="{466864A4-D531-75F5-FFBF-522BAC7F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80" name="Line 32">
              <a:extLst>
                <a:ext uri="{FF2B5EF4-FFF2-40B4-BE49-F238E27FC236}">
                  <a16:creationId xmlns:a16="http://schemas.microsoft.com/office/drawing/2014/main" id="{6616094D-E6EB-9CF1-3605-626F23C16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81" name="Line 33">
              <a:extLst>
                <a:ext uri="{FF2B5EF4-FFF2-40B4-BE49-F238E27FC236}">
                  <a16:creationId xmlns:a16="http://schemas.microsoft.com/office/drawing/2014/main" id="{25F3D8CB-7F18-5B1E-6C62-98F966F56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82" name="Line 34">
              <a:extLst>
                <a:ext uri="{FF2B5EF4-FFF2-40B4-BE49-F238E27FC236}">
                  <a16:creationId xmlns:a16="http://schemas.microsoft.com/office/drawing/2014/main" id="{9D12F0F6-509B-E8C7-3015-2A08E2E65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83" name="Line 37">
              <a:extLst>
                <a:ext uri="{FF2B5EF4-FFF2-40B4-BE49-F238E27FC236}">
                  <a16:creationId xmlns:a16="http://schemas.microsoft.com/office/drawing/2014/main" id="{D53CC1B8-623E-C2D3-5D8F-CC9BBA01A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84" name="Line 38">
              <a:extLst>
                <a:ext uri="{FF2B5EF4-FFF2-40B4-BE49-F238E27FC236}">
                  <a16:creationId xmlns:a16="http://schemas.microsoft.com/office/drawing/2014/main" id="{14BD092D-62EE-B843-784C-B33CFE6BB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39985" name="Line 39">
              <a:extLst>
                <a:ext uri="{FF2B5EF4-FFF2-40B4-BE49-F238E27FC236}">
                  <a16:creationId xmlns:a16="http://schemas.microsoft.com/office/drawing/2014/main" id="{CF7A76C9-BB7E-0257-838A-877BD5C0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39986" name="AutoShape 41">
              <a:extLst>
                <a:ext uri="{FF2B5EF4-FFF2-40B4-BE49-F238E27FC236}">
                  <a16:creationId xmlns:a16="http://schemas.microsoft.com/office/drawing/2014/main" id="{1231FCC5-61E8-AB75-7295-F0E5DDBDDA35}"/>
                </a:ext>
              </a:extLst>
            </p:cNvPr>
            <p:cNvCxnSpPr>
              <a:cxnSpLocks noChangeShapeType="1"/>
              <a:stCxn id="39943" idx="3"/>
              <a:endCxn id="39944" idx="1"/>
            </p:cNvCxnSpPr>
            <p:nvPr/>
          </p:nvCxnSpPr>
          <p:spPr bwMode="auto">
            <a:xfrm flipH="1">
              <a:off x="2688" y="1536"/>
              <a:ext cx="1728" cy="528"/>
            </a:xfrm>
            <a:prstGeom prst="curvedConnector5">
              <a:avLst>
                <a:gd name="adj1" fmla="val -8333"/>
                <a:gd name="adj2" fmla="val 50000"/>
                <a:gd name="adj3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AutoShape 42">
              <a:extLst>
                <a:ext uri="{FF2B5EF4-FFF2-40B4-BE49-F238E27FC236}">
                  <a16:creationId xmlns:a16="http://schemas.microsoft.com/office/drawing/2014/main" id="{C9EBE110-5042-4BB0-75F5-E56D228C09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88" y="2016"/>
              <a:ext cx="1728" cy="528"/>
            </a:xfrm>
            <a:prstGeom prst="curvedConnector5">
              <a:avLst>
                <a:gd name="adj1" fmla="val -8333"/>
                <a:gd name="adj2" fmla="val 50000"/>
                <a:gd name="adj3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AutoShape 43">
              <a:extLst>
                <a:ext uri="{FF2B5EF4-FFF2-40B4-BE49-F238E27FC236}">
                  <a16:creationId xmlns:a16="http://schemas.microsoft.com/office/drawing/2014/main" id="{2AAB1FCD-007A-5A44-9C24-6F1E97F2D8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88" y="2592"/>
              <a:ext cx="1728" cy="528"/>
            </a:xfrm>
            <a:prstGeom prst="curvedConnector5">
              <a:avLst>
                <a:gd name="adj1" fmla="val -8333"/>
                <a:gd name="adj2" fmla="val 50000"/>
                <a:gd name="adj3" fmla="val 10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428" name="AutoShape 44">
            <a:extLst>
              <a:ext uri="{FF2B5EF4-FFF2-40B4-BE49-F238E27FC236}">
                <a16:creationId xmlns:a16="http://schemas.microsoft.com/office/drawing/2014/main" id="{B93E5D58-595A-3114-C8FE-F69CC319C976}"/>
              </a:ext>
            </a:extLst>
          </p:cNvPr>
          <p:cNvCxnSpPr>
            <a:cxnSpLocks noChangeShapeType="1"/>
            <a:stCxn id="39955" idx="3"/>
            <a:endCxn id="39940" idx="1"/>
          </p:cNvCxnSpPr>
          <p:nvPr/>
        </p:nvCxnSpPr>
        <p:spPr bwMode="auto">
          <a:xfrm flipH="1" flipV="1">
            <a:off x="4267200" y="2438400"/>
            <a:ext cx="2743200" cy="2514600"/>
          </a:xfrm>
          <a:prstGeom prst="curvedConnector5">
            <a:avLst>
              <a:gd name="adj1" fmla="val -8333"/>
              <a:gd name="adj2" fmla="val -26579"/>
              <a:gd name="adj3" fmla="val 130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8" name="Text Box 46">
            <a:extLst>
              <a:ext uri="{FF2B5EF4-FFF2-40B4-BE49-F238E27FC236}">
                <a16:creationId xmlns:a16="http://schemas.microsoft.com/office/drawing/2014/main" id="{A6317FAC-AB25-3F61-D91B-A7855CFF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59" name="Text Box 47">
            <a:extLst>
              <a:ext uri="{FF2B5EF4-FFF2-40B4-BE49-F238E27FC236}">
                <a16:creationId xmlns:a16="http://schemas.microsoft.com/office/drawing/2014/main" id="{D9D623F3-3637-BA59-B59E-288EC1461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0" name="Text Box 48">
            <a:extLst>
              <a:ext uri="{FF2B5EF4-FFF2-40B4-BE49-F238E27FC236}">
                <a16:creationId xmlns:a16="http://schemas.microsoft.com/office/drawing/2014/main" id="{DAE66690-B6EA-C86C-B5C3-C76001B25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1" name="Text Box 49">
            <a:extLst>
              <a:ext uri="{FF2B5EF4-FFF2-40B4-BE49-F238E27FC236}">
                <a16:creationId xmlns:a16="http://schemas.microsoft.com/office/drawing/2014/main" id="{1407E21D-943E-73AF-72A9-39A6C5147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2" name="Text Box 50">
            <a:extLst>
              <a:ext uri="{FF2B5EF4-FFF2-40B4-BE49-F238E27FC236}">
                <a16:creationId xmlns:a16="http://schemas.microsoft.com/office/drawing/2014/main" id="{E2249604-0C80-6B6B-3CCD-5D235D44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3" name="Text Box 51">
            <a:extLst>
              <a:ext uri="{FF2B5EF4-FFF2-40B4-BE49-F238E27FC236}">
                <a16:creationId xmlns:a16="http://schemas.microsoft.com/office/drawing/2014/main" id="{48F02C72-E241-BA0B-CDAA-B1B2A8F61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4" name="Text Box 52">
            <a:extLst>
              <a:ext uri="{FF2B5EF4-FFF2-40B4-BE49-F238E27FC236}">
                <a16:creationId xmlns:a16="http://schemas.microsoft.com/office/drawing/2014/main" id="{58048867-6550-89DB-2083-751BDFCB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6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5" name="Text Box 53">
            <a:extLst>
              <a:ext uri="{FF2B5EF4-FFF2-40B4-BE49-F238E27FC236}">
                <a16:creationId xmlns:a16="http://schemas.microsoft.com/office/drawing/2014/main" id="{967DB185-9FB0-D84E-2ECD-A05D03056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7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6" name="Text Box 54">
            <a:extLst>
              <a:ext uri="{FF2B5EF4-FFF2-40B4-BE49-F238E27FC236}">
                <a16:creationId xmlns:a16="http://schemas.microsoft.com/office/drawing/2014/main" id="{30E8FE8A-824F-92A5-4A12-993417BB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7" name="Text Box 55">
            <a:extLst>
              <a:ext uri="{FF2B5EF4-FFF2-40B4-BE49-F238E27FC236}">
                <a16:creationId xmlns:a16="http://schemas.microsoft.com/office/drawing/2014/main" id="{0104C195-F588-B768-A8B9-B91F7A89A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9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8" name="Text Box 56">
            <a:extLst>
              <a:ext uri="{FF2B5EF4-FFF2-40B4-BE49-F238E27FC236}">
                <a16:creationId xmlns:a16="http://schemas.microsoft.com/office/drawing/2014/main" id="{03BE84D3-D9C9-9A85-2197-4928CC44C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69" name="Text Box 57">
            <a:extLst>
              <a:ext uri="{FF2B5EF4-FFF2-40B4-BE49-F238E27FC236}">
                <a16:creationId xmlns:a16="http://schemas.microsoft.com/office/drawing/2014/main" id="{27ED84DB-B0B2-86F2-9DEE-3507EFE2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70" name="Text Box 58">
            <a:extLst>
              <a:ext uri="{FF2B5EF4-FFF2-40B4-BE49-F238E27FC236}">
                <a16:creationId xmlns:a16="http://schemas.microsoft.com/office/drawing/2014/main" id="{0BB5EE43-A949-07DE-DBB8-C7A414F2A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71" name="Text Box 59">
            <a:extLst>
              <a:ext uri="{FF2B5EF4-FFF2-40B4-BE49-F238E27FC236}">
                <a16:creationId xmlns:a16="http://schemas.microsoft.com/office/drawing/2014/main" id="{82017874-C9BA-275D-05F3-4FEFDFF2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72" name="Text Box 60">
            <a:extLst>
              <a:ext uri="{FF2B5EF4-FFF2-40B4-BE49-F238E27FC236}">
                <a16:creationId xmlns:a16="http://schemas.microsoft.com/office/drawing/2014/main" id="{4CAC263D-9B3B-4A20-E96F-03C7EF745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9973" name="Text Box 61">
            <a:extLst>
              <a:ext uri="{FF2B5EF4-FFF2-40B4-BE49-F238E27FC236}">
                <a16:creationId xmlns:a16="http://schemas.microsoft.com/office/drawing/2014/main" id="{7DFFF966-C7E2-AC92-1B40-1F8AF33C4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477932DF-8B27-491D-75C5-7D9F88399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Primer: re</a:t>
            </a:r>
            <a:r>
              <a:rPr lang="hr-HR" altLang="en-US"/>
              <a:t>šetka za N=16 (nast.)</a:t>
            </a:r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AC8AB84-D635-F861-EDCD-EAD6C5305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025"/>
            <a:ext cx="4495800" cy="6149975"/>
          </a:xfrm>
          <a:prstGeom prst="rect">
            <a:avLst/>
          </a:prstGeom>
          <a:noFill/>
          <a:ln>
            <a:noFill/>
          </a:ln>
        </p:spPr>
        <p:txBody>
          <a:bodyPr lIns="182863" tIns="137148" rIns="182863" bIns="13714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1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/>
              <a:t>M</a:t>
            </a:r>
            <a:r>
              <a:rPr lang="sr-Latn-CS" altLang="en-US" baseline="-25000"/>
              <a:t>-1</a:t>
            </a:r>
            <a:r>
              <a:rPr lang="sr-Latn-CS" altLang="en-US"/>
              <a:t>(x)=(x-1)mod16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sr-Latn-CS" altLang="en-US"/>
              <a:t>		</a:t>
            </a:r>
            <a:endParaRPr lang="en-US" altLang="en-US"/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A886DD57-7588-024E-0AB5-1A224E9BB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8">
            <a:extLst>
              <a:ext uri="{FF2B5EF4-FFF2-40B4-BE49-F238E27FC236}">
                <a16:creationId xmlns:a16="http://schemas.microsoft.com/office/drawing/2014/main" id="{FC2D5495-FAD0-E17A-4648-0B69A241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Rectangle 9">
            <a:extLst>
              <a:ext uri="{FF2B5EF4-FFF2-40B4-BE49-F238E27FC236}">
                <a16:creationId xmlns:a16="http://schemas.microsoft.com/office/drawing/2014/main" id="{B25D7923-29D0-A385-6C2B-A67CE064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10">
            <a:extLst>
              <a:ext uri="{FF2B5EF4-FFF2-40B4-BE49-F238E27FC236}">
                <a16:creationId xmlns:a16="http://schemas.microsoft.com/office/drawing/2014/main" id="{73DCCDBA-0234-FB9C-FDBF-32941403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8" name="Rectangle 11">
            <a:extLst>
              <a:ext uri="{FF2B5EF4-FFF2-40B4-BE49-F238E27FC236}">
                <a16:creationId xmlns:a16="http://schemas.microsoft.com/office/drawing/2014/main" id="{8549DD80-9771-987A-1065-FF8DAC5A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Rectangle 12">
            <a:extLst>
              <a:ext uri="{FF2B5EF4-FFF2-40B4-BE49-F238E27FC236}">
                <a16:creationId xmlns:a16="http://schemas.microsoft.com/office/drawing/2014/main" id="{B6E0F9E6-E342-6DB0-0C33-45C4AF2D0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0" name="Rectangle 13">
            <a:extLst>
              <a:ext uri="{FF2B5EF4-FFF2-40B4-BE49-F238E27FC236}">
                <a16:creationId xmlns:a16="http://schemas.microsoft.com/office/drawing/2014/main" id="{10F21645-25D2-EC59-9757-FAFA1CE7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1" name="Rectangle 14">
            <a:extLst>
              <a:ext uri="{FF2B5EF4-FFF2-40B4-BE49-F238E27FC236}">
                <a16:creationId xmlns:a16="http://schemas.microsoft.com/office/drawing/2014/main" id="{323278D6-B998-4BF1-3701-7CAA265F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2" name="Rectangle 15">
            <a:extLst>
              <a:ext uri="{FF2B5EF4-FFF2-40B4-BE49-F238E27FC236}">
                <a16:creationId xmlns:a16="http://schemas.microsoft.com/office/drawing/2014/main" id="{7B008514-3BD6-53B6-85AA-0DA48A26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3" name="Rectangle 16">
            <a:extLst>
              <a:ext uri="{FF2B5EF4-FFF2-40B4-BE49-F238E27FC236}">
                <a16:creationId xmlns:a16="http://schemas.microsoft.com/office/drawing/2014/main" id="{852CE24A-4063-2AB2-9A41-E3C958FC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4" name="Rectangle 17">
            <a:extLst>
              <a:ext uri="{FF2B5EF4-FFF2-40B4-BE49-F238E27FC236}">
                <a16:creationId xmlns:a16="http://schemas.microsoft.com/office/drawing/2014/main" id="{DE52F952-B918-74C4-DC7D-F59C9E31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5" name="Rectangle 18">
            <a:extLst>
              <a:ext uri="{FF2B5EF4-FFF2-40B4-BE49-F238E27FC236}">
                <a16:creationId xmlns:a16="http://schemas.microsoft.com/office/drawing/2014/main" id="{CAE767B7-9F2B-4D29-F6B1-5EB37273C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6" name="Rectangle 19">
            <a:extLst>
              <a:ext uri="{FF2B5EF4-FFF2-40B4-BE49-F238E27FC236}">
                <a16:creationId xmlns:a16="http://schemas.microsoft.com/office/drawing/2014/main" id="{46B36949-E07B-BBC4-C4FE-BFA0FA02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7" name="Rectangle 20">
            <a:extLst>
              <a:ext uri="{FF2B5EF4-FFF2-40B4-BE49-F238E27FC236}">
                <a16:creationId xmlns:a16="http://schemas.microsoft.com/office/drawing/2014/main" id="{A87CC6BF-0BBA-5D34-335A-78CCE1B4B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8" name="Rectangle 21">
            <a:extLst>
              <a:ext uri="{FF2B5EF4-FFF2-40B4-BE49-F238E27FC236}">
                <a16:creationId xmlns:a16="http://schemas.microsoft.com/office/drawing/2014/main" id="{73BE782A-5FD5-B36A-0429-9E3C2512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79" name="Rectangle 22">
            <a:extLst>
              <a:ext uri="{FF2B5EF4-FFF2-40B4-BE49-F238E27FC236}">
                <a16:creationId xmlns:a16="http://schemas.microsoft.com/office/drawing/2014/main" id="{C98EF8A2-13D4-C2A5-CE8E-B930157BF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4C2827DD-F51F-CB63-56E7-0DEB9972798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438400"/>
            <a:ext cx="2743200" cy="2514600"/>
            <a:chOff x="2688" y="1536"/>
            <a:chExt cx="1728" cy="1584"/>
          </a:xfrm>
        </p:grpSpPr>
        <p:sp>
          <p:nvSpPr>
            <p:cNvPr id="40998" name="Line 23">
              <a:extLst>
                <a:ext uri="{FF2B5EF4-FFF2-40B4-BE49-F238E27FC236}">
                  <a16:creationId xmlns:a16="http://schemas.microsoft.com/office/drawing/2014/main" id="{241BA81D-B915-5243-5949-FA1FFA5B0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0999" name="Line 24">
              <a:extLst>
                <a:ext uri="{FF2B5EF4-FFF2-40B4-BE49-F238E27FC236}">
                  <a16:creationId xmlns:a16="http://schemas.microsoft.com/office/drawing/2014/main" id="{0937BA83-3AD3-2B3A-1A1E-093F56464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0" name="Line 25">
              <a:extLst>
                <a:ext uri="{FF2B5EF4-FFF2-40B4-BE49-F238E27FC236}">
                  <a16:creationId xmlns:a16="http://schemas.microsoft.com/office/drawing/2014/main" id="{D24D9440-84AB-41B7-F961-F6615E0E6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1" name="Line 26">
              <a:extLst>
                <a:ext uri="{FF2B5EF4-FFF2-40B4-BE49-F238E27FC236}">
                  <a16:creationId xmlns:a16="http://schemas.microsoft.com/office/drawing/2014/main" id="{502583FC-F123-C8FF-47D2-42BB8E92E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2" name="Line 27">
              <a:extLst>
                <a:ext uri="{FF2B5EF4-FFF2-40B4-BE49-F238E27FC236}">
                  <a16:creationId xmlns:a16="http://schemas.microsoft.com/office/drawing/2014/main" id="{B06CAA4A-C49E-6D7C-B88F-16BC11089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3" name="Line 28">
              <a:extLst>
                <a:ext uri="{FF2B5EF4-FFF2-40B4-BE49-F238E27FC236}">
                  <a16:creationId xmlns:a16="http://schemas.microsoft.com/office/drawing/2014/main" id="{E09A748F-A668-1A3C-4257-F84B8641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4" name="Line 29">
              <a:extLst>
                <a:ext uri="{FF2B5EF4-FFF2-40B4-BE49-F238E27FC236}">
                  <a16:creationId xmlns:a16="http://schemas.microsoft.com/office/drawing/2014/main" id="{41E01A9C-14D9-5413-8B66-5C196ABD6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5" name="Line 30">
              <a:extLst>
                <a:ext uri="{FF2B5EF4-FFF2-40B4-BE49-F238E27FC236}">
                  <a16:creationId xmlns:a16="http://schemas.microsoft.com/office/drawing/2014/main" id="{66065D00-94D0-68A3-2027-0408569E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6" name="Line 31">
              <a:extLst>
                <a:ext uri="{FF2B5EF4-FFF2-40B4-BE49-F238E27FC236}">
                  <a16:creationId xmlns:a16="http://schemas.microsoft.com/office/drawing/2014/main" id="{802F1F89-B823-6F34-0B3C-A8E5E5208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7" name="Line 32">
              <a:extLst>
                <a:ext uri="{FF2B5EF4-FFF2-40B4-BE49-F238E27FC236}">
                  <a16:creationId xmlns:a16="http://schemas.microsoft.com/office/drawing/2014/main" id="{DD7D9702-72FC-047F-0BF1-E79D28691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8" name="Line 33">
              <a:extLst>
                <a:ext uri="{FF2B5EF4-FFF2-40B4-BE49-F238E27FC236}">
                  <a16:creationId xmlns:a16="http://schemas.microsoft.com/office/drawing/2014/main" id="{033D89EF-4FE0-3D31-9552-0DEA86762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1009" name="Line 34">
              <a:extLst>
                <a:ext uri="{FF2B5EF4-FFF2-40B4-BE49-F238E27FC236}">
                  <a16:creationId xmlns:a16="http://schemas.microsoft.com/office/drawing/2014/main" id="{D9E0E31D-89BC-2524-6A31-FCDCB5495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1010" name="AutoShape 35">
              <a:extLst>
                <a:ext uri="{FF2B5EF4-FFF2-40B4-BE49-F238E27FC236}">
                  <a16:creationId xmlns:a16="http://schemas.microsoft.com/office/drawing/2014/main" id="{5BD116A7-8810-27C0-63FB-DA84D286CF67}"/>
                </a:ext>
              </a:extLst>
            </p:cNvPr>
            <p:cNvCxnSpPr>
              <a:cxnSpLocks noChangeShapeType="1"/>
              <a:stCxn id="40967" idx="3"/>
              <a:endCxn id="40968" idx="1"/>
            </p:cNvCxnSpPr>
            <p:nvPr/>
          </p:nvCxnSpPr>
          <p:spPr bwMode="auto">
            <a:xfrm flipH="1">
              <a:off x="2688" y="1536"/>
              <a:ext cx="1728" cy="528"/>
            </a:xfrm>
            <a:prstGeom prst="curvedConnector5">
              <a:avLst>
                <a:gd name="adj1" fmla="val -8333"/>
                <a:gd name="adj2" fmla="val 50000"/>
                <a:gd name="adj3" fmla="val 108333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1" name="AutoShape 36">
              <a:extLst>
                <a:ext uri="{FF2B5EF4-FFF2-40B4-BE49-F238E27FC236}">
                  <a16:creationId xmlns:a16="http://schemas.microsoft.com/office/drawing/2014/main" id="{3796F1D7-3A0F-ADEC-0B8E-4B62AFE8A1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88" y="2016"/>
              <a:ext cx="1728" cy="528"/>
            </a:xfrm>
            <a:prstGeom prst="curvedConnector5">
              <a:avLst>
                <a:gd name="adj1" fmla="val -8333"/>
                <a:gd name="adj2" fmla="val 50000"/>
                <a:gd name="adj3" fmla="val 108333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2" name="AutoShape 37">
              <a:extLst>
                <a:ext uri="{FF2B5EF4-FFF2-40B4-BE49-F238E27FC236}">
                  <a16:creationId xmlns:a16="http://schemas.microsoft.com/office/drawing/2014/main" id="{BD9488A5-9E7F-AD9C-8C0C-5D0437ADA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88" y="2592"/>
              <a:ext cx="1728" cy="528"/>
            </a:xfrm>
            <a:prstGeom prst="curvedConnector5">
              <a:avLst>
                <a:gd name="adj1" fmla="val -8333"/>
                <a:gd name="adj2" fmla="val 50000"/>
                <a:gd name="adj3" fmla="val 108333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470" name="AutoShape 38">
            <a:extLst>
              <a:ext uri="{FF2B5EF4-FFF2-40B4-BE49-F238E27FC236}">
                <a16:creationId xmlns:a16="http://schemas.microsoft.com/office/drawing/2014/main" id="{4DD2B6B4-0D48-A9A9-BBAE-901996AEF857}"/>
              </a:ext>
            </a:extLst>
          </p:cNvPr>
          <p:cNvCxnSpPr>
            <a:cxnSpLocks noChangeShapeType="1"/>
            <a:stCxn id="40979" idx="3"/>
            <a:endCxn id="40964" idx="1"/>
          </p:cNvCxnSpPr>
          <p:nvPr/>
        </p:nvCxnSpPr>
        <p:spPr bwMode="auto">
          <a:xfrm flipH="1" flipV="1">
            <a:off x="4267200" y="2438400"/>
            <a:ext cx="2743200" cy="2514600"/>
          </a:xfrm>
          <a:prstGeom prst="curvedConnector5">
            <a:avLst>
              <a:gd name="adj1" fmla="val -8333"/>
              <a:gd name="adj2" fmla="val -26579"/>
              <a:gd name="adj3" fmla="val 130671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Text Box 39">
            <a:extLst>
              <a:ext uri="{FF2B5EF4-FFF2-40B4-BE49-F238E27FC236}">
                <a16:creationId xmlns:a16="http://schemas.microsoft.com/office/drawing/2014/main" id="{2A6768A0-7A44-F05A-A271-B9D36853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83" name="Text Box 40">
            <a:extLst>
              <a:ext uri="{FF2B5EF4-FFF2-40B4-BE49-F238E27FC236}">
                <a16:creationId xmlns:a16="http://schemas.microsoft.com/office/drawing/2014/main" id="{C4E3C6E6-96AC-6A5B-D402-7432076C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84" name="Text Box 41">
            <a:extLst>
              <a:ext uri="{FF2B5EF4-FFF2-40B4-BE49-F238E27FC236}">
                <a16:creationId xmlns:a16="http://schemas.microsoft.com/office/drawing/2014/main" id="{F2D324BD-669D-D009-DFDE-81CEBC396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85" name="Text Box 42">
            <a:extLst>
              <a:ext uri="{FF2B5EF4-FFF2-40B4-BE49-F238E27FC236}">
                <a16:creationId xmlns:a16="http://schemas.microsoft.com/office/drawing/2014/main" id="{2E8743D5-1528-7780-27EA-A5D0DB0B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86" name="Text Box 43">
            <a:extLst>
              <a:ext uri="{FF2B5EF4-FFF2-40B4-BE49-F238E27FC236}">
                <a16:creationId xmlns:a16="http://schemas.microsoft.com/office/drawing/2014/main" id="{7B0192E0-CFF3-71EF-1A20-F32C172B6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87" name="Text Box 44">
            <a:extLst>
              <a:ext uri="{FF2B5EF4-FFF2-40B4-BE49-F238E27FC236}">
                <a16:creationId xmlns:a16="http://schemas.microsoft.com/office/drawing/2014/main" id="{CA065497-B886-F694-AEC7-440679A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88" name="Text Box 45">
            <a:extLst>
              <a:ext uri="{FF2B5EF4-FFF2-40B4-BE49-F238E27FC236}">
                <a16:creationId xmlns:a16="http://schemas.microsoft.com/office/drawing/2014/main" id="{B324C35B-B23F-30A1-570C-355ED230E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6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89" name="Text Box 46">
            <a:extLst>
              <a:ext uri="{FF2B5EF4-FFF2-40B4-BE49-F238E27FC236}">
                <a16:creationId xmlns:a16="http://schemas.microsoft.com/office/drawing/2014/main" id="{EB037774-6E5A-D396-3C45-40BEA19F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7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0" name="Text Box 47">
            <a:extLst>
              <a:ext uri="{FF2B5EF4-FFF2-40B4-BE49-F238E27FC236}">
                <a16:creationId xmlns:a16="http://schemas.microsoft.com/office/drawing/2014/main" id="{C4323371-01FF-FBD5-CE98-7C689CC28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1" name="Text Box 48">
            <a:extLst>
              <a:ext uri="{FF2B5EF4-FFF2-40B4-BE49-F238E27FC236}">
                <a16:creationId xmlns:a16="http://schemas.microsoft.com/office/drawing/2014/main" id="{B8569AEC-C409-6484-B7DB-B4F966D3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9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2" name="Text Box 49">
            <a:extLst>
              <a:ext uri="{FF2B5EF4-FFF2-40B4-BE49-F238E27FC236}">
                <a16:creationId xmlns:a16="http://schemas.microsoft.com/office/drawing/2014/main" id="{55BE4AF5-91C1-1ACE-DFC8-899BA98D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3" name="Text Box 50">
            <a:extLst>
              <a:ext uri="{FF2B5EF4-FFF2-40B4-BE49-F238E27FC236}">
                <a16:creationId xmlns:a16="http://schemas.microsoft.com/office/drawing/2014/main" id="{15A4BE79-E564-8593-1559-3F98D4DF1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4" name="Text Box 51">
            <a:extLst>
              <a:ext uri="{FF2B5EF4-FFF2-40B4-BE49-F238E27FC236}">
                <a16:creationId xmlns:a16="http://schemas.microsoft.com/office/drawing/2014/main" id="{F0E07E38-5BE6-E840-9610-D51F411D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5" name="Text Box 52">
            <a:extLst>
              <a:ext uri="{FF2B5EF4-FFF2-40B4-BE49-F238E27FC236}">
                <a16:creationId xmlns:a16="http://schemas.microsoft.com/office/drawing/2014/main" id="{0A7445AE-2515-B02B-1353-D9B48A83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6" name="Text Box 53">
            <a:extLst>
              <a:ext uri="{FF2B5EF4-FFF2-40B4-BE49-F238E27FC236}">
                <a16:creationId xmlns:a16="http://schemas.microsoft.com/office/drawing/2014/main" id="{673DDCF4-823A-9F2A-7086-9C1CE38C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0997" name="Text Box 54">
            <a:extLst>
              <a:ext uri="{FF2B5EF4-FFF2-40B4-BE49-F238E27FC236}">
                <a16:creationId xmlns:a16="http://schemas.microsoft.com/office/drawing/2014/main" id="{41C55C37-0FBA-7CFB-6A23-0E45C937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13EC1820-A7B9-7DD5-C1DC-4CC0111A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Primer: re</a:t>
            </a:r>
            <a:r>
              <a:rPr lang="hr-HR" altLang="en-US"/>
              <a:t>šetka za N=16 (nast.)</a:t>
            </a:r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EBCC4C3-50BA-8119-45DB-5B25D69A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025"/>
            <a:ext cx="4495800" cy="6149975"/>
          </a:xfrm>
          <a:prstGeom prst="rect">
            <a:avLst/>
          </a:prstGeom>
          <a:noFill/>
          <a:ln>
            <a:noFill/>
          </a:ln>
        </p:spPr>
        <p:txBody>
          <a:bodyPr lIns="182863" tIns="137148" rIns="182863" bIns="13714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1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/>
              <a:t>M</a:t>
            </a:r>
            <a:r>
              <a:rPr lang="sr-Latn-CS" altLang="en-US" baseline="-25000"/>
              <a:t>+4</a:t>
            </a:r>
            <a:r>
              <a:rPr lang="sr-Latn-CS" altLang="en-US"/>
              <a:t>(x)=(x+4)mod16,	</a:t>
            </a: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10C0208C-A5A5-C207-DDD0-BFFBACBFE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8">
            <a:extLst>
              <a:ext uri="{FF2B5EF4-FFF2-40B4-BE49-F238E27FC236}">
                <a16:creationId xmlns:a16="http://schemas.microsoft.com/office/drawing/2014/main" id="{D974629A-F38C-09E6-ADD5-AEEFAC0C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Rectangle 9">
            <a:extLst>
              <a:ext uri="{FF2B5EF4-FFF2-40B4-BE49-F238E27FC236}">
                <a16:creationId xmlns:a16="http://schemas.microsoft.com/office/drawing/2014/main" id="{BE54550E-EF08-16F1-AB97-73C6F1ADB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1" name="Rectangle 10">
            <a:extLst>
              <a:ext uri="{FF2B5EF4-FFF2-40B4-BE49-F238E27FC236}">
                <a16:creationId xmlns:a16="http://schemas.microsoft.com/office/drawing/2014/main" id="{F6F9031B-65A1-8FC9-3634-63FCBC5C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2" name="Rectangle 11">
            <a:extLst>
              <a:ext uri="{FF2B5EF4-FFF2-40B4-BE49-F238E27FC236}">
                <a16:creationId xmlns:a16="http://schemas.microsoft.com/office/drawing/2014/main" id="{B856C8CC-355D-B139-1251-B80DE33A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3" name="Rectangle 12">
            <a:extLst>
              <a:ext uri="{FF2B5EF4-FFF2-40B4-BE49-F238E27FC236}">
                <a16:creationId xmlns:a16="http://schemas.microsoft.com/office/drawing/2014/main" id="{391A66FD-3639-771D-D498-3A9C6CD4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4" name="Rectangle 13">
            <a:extLst>
              <a:ext uri="{FF2B5EF4-FFF2-40B4-BE49-F238E27FC236}">
                <a16:creationId xmlns:a16="http://schemas.microsoft.com/office/drawing/2014/main" id="{4968C1BF-A736-3295-5F6B-B68EC353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5" name="Rectangle 14">
            <a:extLst>
              <a:ext uri="{FF2B5EF4-FFF2-40B4-BE49-F238E27FC236}">
                <a16:creationId xmlns:a16="http://schemas.microsoft.com/office/drawing/2014/main" id="{D53CD342-9510-9D6A-D73C-59FC5D30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6" name="Rectangle 15">
            <a:extLst>
              <a:ext uri="{FF2B5EF4-FFF2-40B4-BE49-F238E27FC236}">
                <a16:creationId xmlns:a16="http://schemas.microsoft.com/office/drawing/2014/main" id="{C5C78026-0C94-E032-E4A1-22433D93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7" name="Rectangle 16">
            <a:extLst>
              <a:ext uri="{FF2B5EF4-FFF2-40B4-BE49-F238E27FC236}">
                <a16:creationId xmlns:a16="http://schemas.microsoft.com/office/drawing/2014/main" id="{657C8AF8-39A4-4B5C-4863-5BF9DE56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8" name="Rectangle 17">
            <a:extLst>
              <a:ext uri="{FF2B5EF4-FFF2-40B4-BE49-F238E27FC236}">
                <a16:creationId xmlns:a16="http://schemas.microsoft.com/office/drawing/2014/main" id="{7EB2B60F-9F62-D40F-9B41-554077FB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99" name="Rectangle 18">
            <a:extLst>
              <a:ext uri="{FF2B5EF4-FFF2-40B4-BE49-F238E27FC236}">
                <a16:creationId xmlns:a16="http://schemas.microsoft.com/office/drawing/2014/main" id="{38989A25-1C02-787C-4B42-C9FD08C2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00" name="Rectangle 19">
            <a:extLst>
              <a:ext uri="{FF2B5EF4-FFF2-40B4-BE49-F238E27FC236}">
                <a16:creationId xmlns:a16="http://schemas.microsoft.com/office/drawing/2014/main" id="{B8DCC221-2E57-59E2-EBCE-202C7513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01" name="Rectangle 20">
            <a:extLst>
              <a:ext uri="{FF2B5EF4-FFF2-40B4-BE49-F238E27FC236}">
                <a16:creationId xmlns:a16="http://schemas.microsoft.com/office/drawing/2014/main" id="{6950085A-F445-2F2A-315D-4D3F18E7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02" name="Rectangle 21">
            <a:extLst>
              <a:ext uri="{FF2B5EF4-FFF2-40B4-BE49-F238E27FC236}">
                <a16:creationId xmlns:a16="http://schemas.microsoft.com/office/drawing/2014/main" id="{DEB1E2C4-8A8A-79D9-8159-C7E45CE4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03" name="Rectangle 22">
            <a:extLst>
              <a:ext uri="{FF2B5EF4-FFF2-40B4-BE49-F238E27FC236}">
                <a16:creationId xmlns:a16="http://schemas.microsoft.com/office/drawing/2014/main" id="{724301E0-ED77-F87B-21EB-1D4DCD3C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2004" name="Text Box 39">
            <a:extLst>
              <a:ext uri="{FF2B5EF4-FFF2-40B4-BE49-F238E27FC236}">
                <a16:creationId xmlns:a16="http://schemas.microsoft.com/office/drawing/2014/main" id="{9ADCC5E3-761F-36B6-19CC-DAFD3D58C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05" name="Text Box 40">
            <a:extLst>
              <a:ext uri="{FF2B5EF4-FFF2-40B4-BE49-F238E27FC236}">
                <a16:creationId xmlns:a16="http://schemas.microsoft.com/office/drawing/2014/main" id="{564AB40C-4633-6464-31AC-27FED185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06" name="Text Box 41">
            <a:extLst>
              <a:ext uri="{FF2B5EF4-FFF2-40B4-BE49-F238E27FC236}">
                <a16:creationId xmlns:a16="http://schemas.microsoft.com/office/drawing/2014/main" id="{9AA1ACBE-7864-001D-94C5-B6F85FA12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07" name="Text Box 42">
            <a:extLst>
              <a:ext uri="{FF2B5EF4-FFF2-40B4-BE49-F238E27FC236}">
                <a16:creationId xmlns:a16="http://schemas.microsoft.com/office/drawing/2014/main" id="{E0C8D2AC-310B-DB28-44CE-15C2A3180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08" name="Text Box 43">
            <a:extLst>
              <a:ext uri="{FF2B5EF4-FFF2-40B4-BE49-F238E27FC236}">
                <a16:creationId xmlns:a16="http://schemas.microsoft.com/office/drawing/2014/main" id="{AD702980-5CA3-EF16-4C58-EE2271D1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09" name="Text Box 44">
            <a:extLst>
              <a:ext uri="{FF2B5EF4-FFF2-40B4-BE49-F238E27FC236}">
                <a16:creationId xmlns:a16="http://schemas.microsoft.com/office/drawing/2014/main" id="{C4447804-4E5C-85D5-87AB-5D14D9D8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0" name="Text Box 45">
            <a:extLst>
              <a:ext uri="{FF2B5EF4-FFF2-40B4-BE49-F238E27FC236}">
                <a16:creationId xmlns:a16="http://schemas.microsoft.com/office/drawing/2014/main" id="{4B1B1D2A-DF5A-8770-1C55-4D10D08A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6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1" name="Text Box 46">
            <a:extLst>
              <a:ext uri="{FF2B5EF4-FFF2-40B4-BE49-F238E27FC236}">
                <a16:creationId xmlns:a16="http://schemas.microsoft.com/office/drawing/2014/main" id="{60C8D0D0-CB77-BEFD-BF69-1C722DAE0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7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2" name="Text Box 47">
            <a:extLst>
              <a:ext uri="{FF2B5EF4-FFF2-40B4-BE49-F238E27FC236}">
                <a16:creationId xmlns:a16="http://schemas.microsoft.com/office/drawing/2014/main" id="{88B551CE-90DD-A7CC-3D0F-2D428631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3" name="Text Box 48">
            <a:extLst>
              <a:ext uri="{FF2B5EF4-FFF2-40B4-BE49-F238E27FC236}">
                <a16:creationId xmlns:a16="http://schemas.microsoft.com/office/drawing/2014/main" id="{79909402-F829-7BF5-12A8-34B3F761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9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4" name="Text Box 49">
            <a:extLst>
              <a:ext uri="{FF2B5EF4-FFF2-40B4-BE49-F238E27FC236}">
                <a16:creationId xmlns:a16="http://schemas.microsoft.com/office/drawing/2014/main" id="{833BB839-3367-8F10-4E31-39DD4CD3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5" name="Text Box 50">
            <a:extLst>
              <a:ext uri="{FF2B5EF4-FFF2-40B4-BE49-F238E27FC236}">
                <a16:creationId xmlns:a16="http://schemas.microsoft.com/office/drawing/2014/main" id="{5B8FF461-9CCB-3DF6-337F-4B6A6E6D7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6" name="Text Box 51">
            <a:extLst>
              <a:ext uri="{FF2B5EF4-FFF2-40B4-BE49-F238E27FC236}">
                <a16:creationId xmlns:a16="http://schemas.microsoft.com/office/drawing/2014/main" id="{ADA09E41-BA7C-A47D-4663-AC8498EB9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7" name="Text Box 52">
            <a:extLst>
              <a:ext uri="{FF2B5EF4-FFF2-40B4-BE49-F238E27FC236}">
                <a16:creationId xmlns:a16="http://schemas.microsoft.com/office/drawing/2014/main" id="{FD1792AF-B6B7-66EF-95F3-BB63C44E2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8" name="Text Box 53">
            <a:extLst>
              <a:ext uri="{FF2B5EF4-FFF2-40B4-BE49-F238E27FC236}">
                <a16:creationId xmlns:a16="http://schemas.microsoft.com/office/drawing/2014/main" id="{3AE79BD6-ABD3-36B2-AF43-E68C91AAC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2019" name="Text Box 54">
            <a:extLst>
              <a:ext uri="{FF2B5EF4-FFF2-40B4-BE49-F238E27FC236}">
                <a16:creationId xmlns:a16="http://schemas.microsoft.com/office/drawing/2014/main" id="{120910D2-789F-3EDC-0B94-7DEE94DF1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0C86D4AF-4751-82DB-CC3F-5A0EC48022CA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2209800"/>
            <a:ext cx="9525" cy="2957513"/>
            <a:chOff x="2826" y="1392"/>
            <a:chExt cx="6" cy="1863"/>
          </a:xfrm>
        </p:grpSpPr>
        <p:sp>
          <p:nvSpPr>
            <p:cNvPr id="42036" name="Line 55">
              <a:extLst>
                <a:ext uri="{FF2B5EF4-FFF2-40B4-BE49-F238E27FC236}">
                  <a16:creationId xmlns:a16="http://schemas.microsoft.com/office/drawing/2014/main" id="{945A701A-9733-1D06-4BA9-1C7F9DECD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37" name="Line 56">
              <a:extLst>
                <a:ext uri="{FF2B5EF4-FFF2-40B4-BE49-F238E27FC236}">
                  <a16:creationId xmlns:a16="http://schemas.microsoft.com/office/drawing/2014/main" id="{0D16BC42-6F4B-A30F-6F5D-DB7D849B7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38" name="Line 57">
              <a:extLst>
                <a:ext uri="{FF2B5EF4-FFF2-40B4-BE49-F238E27FC236}">
                  <a16:creationId xmlns:a16="http://schemas.microsoft.com/office/drawing/2014/main" id="{0EC881F6-0926-9E03-A0E0-C26FCAC18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2039" name="AutoShape 67">
              <a:extLst>
                <a:ext uri="{FF2B5EF4-FFF2-40B4-BE49-F238E27FC236}">
                  <a16:creationId xmlns:a16="http://schemas.microsoft.com/office/drawing/2014/main" id="{F1550302-890E-CAF2-B373-25FCA116B3B4}"/>
                </a:ext>
              </a:extLst>
            </p:cNvPr>
            <p:cNvCxnSpPr>
              <a:cxnSpLocks noChangeShapeType="1"/>
              <a:stCxn id="42016" idx="2"/>
              <a:endCxn id="41988" idx="0"/>
            </p:cNvCxnSpPr>
            <p:nvPr/>
          </p:nvCxnSpPr>
          <p:spPr bwMode="auto">
            <a:xfrm rot="5400000" flipH="1" flipV="1">
              <a:off x="1897" y="2321"/>
              <a:ext cx="1863" cy="6"/>
            </a:xfrm>
            <a:prstGeom prst="curvedConnector5">
              <a:avLst>
                <a:gd name="adj1" fmla="val -7731"/>
                <a:gd name="adj2" fmla="val -6683333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A9727272-3595-37C2-C174-4939AA06DE9E}"/>
              </a:ext>
            </a:extLst>
          </p:cNvPr>
          <p:cNvGrpSpPr>
            <a:grpSpLocks/>
          </p:cNvGrpSpPr>
          <p:nvPr/>
        </p:nvGrpSpPr>
        <p:grpSpPr bwMode="auto">
          <a:xfrm>
            <a:off x="5248275" y="2209800"/>
            <a:ext cx="9525" cy="2957513"/>
            <a:chOff x="3306" y="1392"/>
            <a:chExt cx="6" cy="1863"/>
          </a:xfrm>
        </p:grpSpPr>
        <p:sp>
          <p:nvSpPr>
            <p:cNvPr id="42032" name="Line 58">
              <a:extLst>
                <a:ext uri="{FF2B5EF4-FFF2-40B4-BE49-F238E27FC236}">
                  <a16:creationId xmlns:a16="http://schemas.microsoft.com/office/drawing/2014/main" id="{BD49B4A5-9305-6F5B-8D4B-8C1FE9277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33" name="Line 59">
              <a:extLst>
                <a:ext uri="{FF2B5EF4-FFF2-40B4-BE49-F238E27FC236}">
                  <a16:creationId xmlns:a16="http://schemas.microsoft.com/office/drawing/2014/main" id="{446A3BBC-6E12-C8BF-75FA-07798CB77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34" name="Line 60">
              <a:extLst>
                <a:ext uri="{FF2B5EF4-FFF2-40B4-BE49-F238E27FC236}">
                  <a16:creationId xmlns:a16="http://schemas.microsoft.com/office/drawing/2014/main" id="{A185468C-F4BB-9A95-2399-A65D8B135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2035" name="AutoShape 68">
              <a:extLst>
                <a:ext uri="{FF2B5EF4-FFF2-40B4-BE49-F238E27FC236}">
                  <a16:creationId xmlns:a16="http://schemas.microsoft.com/office/drawing/2014/main" id="{46E686A3-B6B2-D173-E25F-5186B27CA8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77" y="2321"/>
              <a:ext cx="1863" cy="6"/>
            </a:xfrm>
            <a:prstGeom prst="curvedConnector5">
              <a:avLst>
                <a:gd name="adj1" fmla="val -7731"/>
                <a:gd name="adj2" fmla="val -4516667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1847486D-5684-A220-3A2A-A877C94F1696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2209800"/>
            <a:ext cx="9525" cy="2957513"/>
            <a:chOff x="3786" y="1392"/>
            <a:chExt cx="6" cy="1863"/>
          </a:xfrm>
        </p:grpSpPr>
        <p:sp>
          <p:nvSpPr>
            <p:cNvPr id="42028" name="Line 61">
              <a:extLst>
                <a:ext uri="{FF2B5EF4-FFF2-40B4-BE49-F238E27FC236}">
                  <a16:creationId xmlns:a16="http://schemas.microsoft.com/office/drawing/2014/main" id="{C6C989D1-238A-A4F5-731A-75BA7A61B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29" name="Line 62">
              <a:extLst>
                <a:ext uri="{FF2B5EF4-FFF2-40B4-BE49-F238E27FC236}">
                  <a16:creationId xmlns:a16="http://schemas.microsoft.com/office/drawing/2014/main" id="{D73F2EB3-5853-2C08-10A0-93C0F66B8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30" name="Line 64">
              <a:extLst>
                <a:ext uri="{FF2B5EF4-FFF2-40B4-BE49-F238E27FC236}">
                  <a16:creationId xmlns:a16="http://schemas.microsoft.com/office/drawing/2014/main" id="{EB55962D-80F6-C402-DFAC-9B6F49E25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2031" name="AutoShape 69">
              <a:extLst>
                <a:ext uri="{FF2B5EF4-FFF2-40B4-BE49-F238E27FC236}">
                  <a16:creationId xmlns:a16="http://schemas.microsoft.com/office/drawing/2014/main" id="{9E237B35-FE38-A26A-828E-1E11F23D3E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857" y="2321"/>
              <a:ext cx="1863" cy="6"/>
            </a:xfrm>
            <a:prstGeom prst="curvedConnector5">
              <a:avLst>
                <a:gd name="adj1" fmla="val -7731"/>
                <a:gd name="adj2" fmla="val -4516667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74">
            <a:extLst>
              <a:ext uri="{FF2B5EF4-FFF2-40B4-BE49-F238E27FC236}">
                <a16:creationId xmlns:a16="http://schemas.microsoft.com/office/drawing/2014/main" id="{55CE5E1F-9986-CD66-7734-F14977CA49D5}"/>
              </a:ext>
            </a:extLst>
          </p:cNvPr>
          <p:cNvGrpSpPr>
            <a:grpSpLocks/>
          </p:cNvGrpSpPr>
          <p:nvPr/>
        </p:nvGrpSpPr>
        <p:grpSpPr bwMode="auto">
          <a:xfrm>
            <a:off x="6772275" y="2209800"/>
            <a:ext cx="9525" cy="2957513"/>
            <a:chOff x="4266" y="1392"/>
            <a:chExt cx="6" cy="1863"/>
          </a:xfrm>
        </p:grpSpPr>
        <p:sp>
          <p:nvSpPr>
            <p:cNvPr id="42024" name="Line 63">
              <a:extLst>
                <a:ext uri="{FF2B5EF4-FFF2-40B4-BE49-F238E27FC236}">
                  <a16:creationId xmlns:a16="http://schemas.microsoft.com/office/drawing/2014/main" id="{FD50C99D-FABF-E324-18F8-E677FF86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25" name="Line 65">
              <a:extLst>
                <a:ext uri="{FF2B5EF4-FFF2-40B4-BE49-F238E27FC236}">
                  <a16:creationId xmlns:a16="http://schemas.microsoft.com/office/drawing/2014/main" id="{78B73BA6-2D3E-6B79-F671-E44BFC4BE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2026" name="Line 66">
              <a:extLst>
                <a:ext uri="{FF2B5EF4-FFF2-40B4-BE49-F238E27FC236}">
                  <a16:creationId xmlns:a16="http://schemas.microsoft.com/office/drawing/2014/main" id="{51568F11-9429-6232-6E36-621F8B12E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2027" name="AutoShape 70">
              <a:extLst>
                <a:ext uri="{FF2B5EF4-FFF2-40B4-BE49-F238E27FC236}">
                  <a16:creationId xmlns:a16="http://schemas.microsoft.com/office/drawing/2014/main" id="{B4CF0085-D7C7-590D-63BC-90929A3D1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337" y="2321"/>
              <a:ext cx="1863" cy="6"/>
            </a:xfrm>
            <a:prstGeom prst="curvedConnector5">
              <a:avLst>
                <a:gd name="adj1" fmla="val -7731"/>
                <a:gd name="adj2" fmla="val -4516667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EFC59F7F-0A3D-94C0-E6A5-FBDF89B7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Primer: re</a:t>
            </a:r>
            <a:r>
              <a:rPr lang="hr-HR" altLang="en-US"/>
              <a:t>šetka za N=16 (nast.)</a:t>
            </a:r>
            <a:endParaRPr lang="en-US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FA7D698-6A20-DBB2-3600-0247E3AE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025"/>
            <a:ext cx="4495800" cy="6149975"/>
          </a:xfrm>
          <a:prstGeom prst="rect">
            <a:avLst/>
          </a:prstGeom>
          <a:noFill/>
          <a:ln>
            <a:noFill/>
          </a:ln>
        </p:spPr>
        <p:txBody>
          <a:bodyPr lIns="182863" tIns="137148" rIns="182863" bIns="13714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1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/>
              <a:t>M</a:t>
            </a:r>
            <a:r>
              <a:rPr lang="sr-Latn-CS" altLang="en-US" baseline="-25000"/>
              <a:t>-4</a:t>
            </a:r>
            <a:r>
              <a:rPr lang="sr-Latn-CS" altLang="en-US"/>
              <a:t>(x)=(x-4)mod16,		</a:t>
            </a:r>
            <a:endParaRPr lang="en-US" altLang="en-US"/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F3A730D3-442C-D29F-F93F-1D76DCE1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Rectangle 8">
            <a:extLst>
              <a:ext uri="{FF2B5EF4-FFF2-40B4-BE49-F238E27FC236}">
                <a16:creationId xmlns:a16="http://schemas.microsoft.com/office/drawing/2014/main" id="{B3E40DCC-ED7C-1115-458D-FF2992623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Rectangle 9">
            <a:extLst>
              <a:ext uri="{FF2B5EF4-FFF2-40B4-BE49-F238E27FC236}">
                <a16:creationId xmlns:a16="http://schemas.microsoft.com/office/drawing/2014/main" id="{4B35DA38-C7B8-CC28-9E92-9A9ABA9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Rectangle 10">
            <a:extLst>
              <a:ext uri="{FF2B5EF4-FFF2-40B4-BE49-F238E27FC236}">
                <a16:creationId xmlns:a16="http://schemas.microsoft.com/office/drawing/2014/main" id="{DB9B8B31-C9C8-00E1-BE5A-295C82C8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Rectangle 11">
            <a:extLst>
              <a:ext uri="{FF2B5EF4-FFF2-40B4-BE49-F238E27FC236}">
                <a16:creationId xmlns:a16="http://schemas.microsoft.com/office/drawing/2014/main" id="{EC13FC2A-D3B1-D2A2-96E2-004AB467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7" name="Rectangle 12">
            <a:extLst>
              <a:ext uri="{FF2B5EF4-FFF2-40B4-BE49-F238E27FC236}">
                <a16:creationId xmlns:a16="http://schemas.microsoft.com/office/drawing/2014/main" id="{B1C88275-2290-B312-2041-98600302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8" name="Rectangle 13">
            <a:extLst>
              <a:ext uri="{FF2B5EF4-FFF2-40B4-BE49-F238E27FC236}">
                <a16:creationId xmlns:a16="http://schemas.microsoft.com/office/drawing/2014/main" id="{2482EC4B-333F-7EAE-2451-93D2E87B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9" name="Rectangle 14">
            <a:extLst>
              <a:ext uri="{FF2B5EF4-FFF2-40B4-BE49-F238E27FC236}">
                <a16:creationId xmlns:a16="http://schemas.microsoft.com/office/drawing/2014/main" id="{FBAF0768-A57B-0289-DF3D-00583B7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0" name="Rectangle 15">
            <a:extLst>
              <a:ext uri="{FF2B5EF4-FFF2-40B4-BE49-F238E27FC236}">
                <a16:creationId xmlns:a16="http://schemas.microsoft.com/office/drawing/2014/main" id="{5CB4DF24-64D9-6235-9D55-9E585CB6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1" name="Rectangle 16">
            <a:extLst>
              <a:ext uri="{FF2B5EF4-FFF2-40B4-BE49-F238E27FC236}">
                <a16:creationId xmlns:a16="http://schemas.microsoft.com/office/drawing/2014/main" id="{E81377A7-61EE-2ABC-C3FA-8EB8C18F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2" name="Rectangle 17">
            <a:extLst>
              <a:ext uri="{FF2B5EF4-FFF2-40B4-BE49-F238E27FC236}">
                <a16:creationId xmlns:a16="http://schemas.microsoft.com/office/drawing/2014/main" id="{3385EDA2-A98F-7730-AF03-A5BEF739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3" name="Rectangle 18">
            <a:extLst>
              <a:ext uri="{FF2B5EF4-FFF2-40B4-BE49-F238E27FC236}">
                <a16:creationId xmlns:a16="http://schemas.microsoft.com/office/drawing/2014/main" id="{395B2853-937A-72D9-DDE1-77E2D7BF5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4" name="Rectangle 19">
            <a:extLst>
              <a:ext uri="{FF2B5EF4-FFF2-40B4-BE49-F238E27FC236}">
                <a16:creationId xmlns:a16="http://schemas.microsoft.com/office/drawing/2014/main" id="{F56491E0-018D-EEA3-E5EA-B3FBD6AF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5" name="Rectangle 20">
            <a:extLst>
              <a:ext uri="{FF2B5EF4-FFF2-40B4-BE49-F238E27FC236}">
                <a16:creationId xmlns:a16="http://schemas.microsoft.com/office/drawing/2014/main" id="{0C6E1081-F22C-4F75-F5FF-BD9860C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6" name="Rectangle 21">
            <a:extLst>
              <a:ext uri="{FF2B5EF4-FFF2-40B4-BE49-F238E27FC236}">
                <a16:creationId xmlns:a16="http://schemas.microsoft.com/office/drawing/2014/main" id="{8C683781-ACB6-1F7F-0611-56298076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7" name="Rectangle 22">
            <a:extLst>
              <a:ext uri="{FF2B5EF4-FFF2-40B4-BE49-F238E27FC236}">
                <a16:creationId xmlns:a16="http://schemas.microsoft.com/office/drawing/2014/main" id="{51EECE3F-A86D-AF9F-5F61-2807236B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2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28" name="Text Box 23">
            <a:extLst>
              <a:ext uri="{FF2B5EF4-FFF2-40B4-BE49-F238E27FC236}">
                <a16:creationId xmlns:a16="http://schemas.microsoft.com/office/drawing/2014/main" id="{908D3D7A-BEED-4A40-9389-5F216AD0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29" name="Text Box 24">
            <a:extLst>
              <a:ext uri="{FF2B5EF4-FFF2-40B4-BE49-F238E27FC236}">
                <a16:creationId xmlns:a16="http://schemas.microsoft.com/office/drawing/2014/main" id="{2ADDA806-83AF-2224-3A3D-4AE0AC31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0" name="Text Box 25">
            <a:extLst>
              <a:ext uri="{FF2B5EF4-FFF2-40B4-BE49-F238E27FC236}">
                <a16:creationId xmlns:a16="http://schemas.microsoft.com/office/drawing/2014/main" id="{3B0D7AFA-E953-2D8F-7A22-7B558E25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1" name="Text Box 26">
            <a:extLst>
              <a:ext uri="{FF2B5EF4-FFF2-40B4-BE49-F238E27FC236}">
                <a16:creationId xmlns:a16="http://schemas.microsoft.com/office/drawing/2014/main" id="{315D1C08-5DF5-0F6C-C6CE-B2E00D650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2" name="Text Box 27">
            <a:extLst>
              <a:ext uri="{FF2B5EF4-FFF2-40B4-BE49-F238E27FC236}">
                <a16:creationId xmlns:a16="http://schemas.microsoft.com/office/drawing/2014/main" id="{935F71CC-E7B8-3110-9F96-AFEA7E96F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3" name="Text Box 28">
            <a:extLst>
              <a:ext uri="{FF2B5EF4-FFF2-40B4-BE49-F238E27FC236}">
                <a16:creationId xmlns:a16="http://schemas.microsoft.com/office/drawing/2014/main" id="{C89AEC37-2B60-6051-D999-FDD4C8BC6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4" name="Text Box 29">
            <a:extLst>
              <a:ext uri="{FF2B5EF4-FFF2-40B4-BE49-F238E27FC236}">
                <a16:creationId xmlns:a16="http://schemas.microsoft.com/office/drawing/2014/main" id="{5C9A5F0B-C7C1-F3A2-6E5A-322ECFC6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6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5" name="Text Box 30">
            <a:extLst>
              <a:ext uri="{FF2B5EF4-FFF2-40B4-BE49-F238E27FC236}">
                <a16:creationId xmlns:a16="http://schemas.microsoft.com/office/drawing/2014/main" id="{BDE0385F-6A97-1C9F-834F-B6E42E18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7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6" name="Text Box 31">
            <a:extLst>
              <a:ext uri="{FF2B5EF4-FFF2-40B4-BE49-F238E27FC236}">
                <a16:creationId xmlns:a16="http://schemas.microsoft.com/office/drawing/2014/main" id="{1D85016F-4F19-BAEF-B521-808C769D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7" name="Text Box 32">
            <a:extLst>
              <a:ext uri="{FF2B5EF4-FFF2-40B4-BE49-F238E27FC236}">
                <a16:creationId xmlns:a16="http://schemas.microsoft.com/office/drawing/2014/main" id="{6761BF47-8E5F-2DFE-654B-EA699D98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9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8" name="Text Box 33">
            <a:extLst>
              <a:ext uri="{FF2B5EF4-FFF2-40B4-BE49-F238E27FC236}">
                <a16:creationId xmlns:a16="http://schemas.microsoft.com/office/drawing/2014/main" id="{25B07C21-8E85-32B5-40EE-7695B54A0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39" name="Text Box 34">
            <a:extLst>
              <a:ext uri="{FF2B5EF4-FFF2-40B4-BE49-F238E27FC236}">
                <a16:creationId xmlns:a16="http://schemas.microsoft.com/office/drawing/2014/main" id="{71CD638C-2B95-8565-E530-57CE6AC96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62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40" name="Text Box 35">
            <a:extLst>
              <a:ext uri="{FF2B5EF4-FFF2-40B4-BE49-F238E27FC236}">
                <a16:creationId xmlns:a16="http://schemas.microsoft.com/office/drawing/2014/main" id="{654483FD-6621-6A49-D662-3FBD45CC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12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41" name="Text Box 36">
            <a:extLst>
              <a:ext uri="{FF2B5EF4-FFF2-40B4-BE49-F238E27FC236}">
                <a16:creationId xmlns:a16="http://schemas.microsoft.com/office/drawing/2014/main" id="{E00BE278-F93E-0892-B40C-DF4DF600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13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42" name="Text Box 37">
            <a:extLst>
              <a:ext uri="{FF2B5EF4-FFF2-40B4-BE49-F238E27FC236}">
                <a16:creationId xmlns:a16="http://schemas.microsoft.com/office/drawing/2014/main" id="{E8A60CEA-85AF-8288-02D3-C8B081D42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14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3043" name="Text Box 38">
            <a:extLst>
              <a:ext uri="{FF2B5EF4-FFF2-40B4-BE49-F238E27FC236}">
                <a16:creationId xmlns:a16="http://schemas.microsoft.com/office/drawing/2014/main" id="{A073F54A-700C-BBCA-2D2F-6EEB6A75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15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144BE56F-9DF6-67C2-2BF4-04A7D9FB4E83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2209800"/>
            <a:ext cx="9525" cy="2957513"/>
            <a:chOff x="2826" y="1392"/>
            <a:chExt cx="6" cy="1863"/>
          </a:xfrm>
        </p:grpSpPr>
        <p:sp>
          <p:nvSpPr>
            <p:cNvPr id="43060" name="Line 39">
              <a:extLst>
                <a:ext uri="{FF2B5EF4-FFF2-40B4-BE49-F238E27FC236}">
                  <a16:creationId xmlns:a16="http://schemas.microsoft.com/office/drawing/2014/main" id="{91578931-570D-D66D-A6CF-1E710CBC6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61" name="Line 40">
              <a:extLst>
                <a:ext uri="{FF2B5EF4-FFF2-40B4-BE49-F238E27FC236}">
                  <a16:creationId xmlns:a16="http://schemas.microsoft.com/office/drawing/2014/main" id="{30EAB88B-D1D3-7627-4BCC-BE61ED54B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62" name="Line 41">
              <a:extLst>
                <a:ext uri="{FF2B5EF4-FFF2-40B4-BE49-F238E27FC236}">
                  <a16:creationId xmlns:a16="http://schemas.microsoft.com/office/drawing/2014/main" id="{FDB7B6A3-23EC-8E48-1B16-17D965F9E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3063" name="AutoShape 51">
              <a:extLst>
                <a:ext uri="{FF2B5EF4-FFF2-40B4-BE49-F238E27FC236}">
                  <a16:creationId xmlns:a16="http://schemas.microsoft.com/office/drawing/2014/main" id="{2AAB2424-27D2-BA15-6633-B8305AF52511}"/>
                </a:ext>
              </a:extLst>
            </p:cNvPr>
            <p:cNvCxnSpPr>
              <a:cxnSpLocks noChangeShapeType="1"/>
              <a:stCxn id="43040" idx="2"/>
              <a:endCxn id="43012" idx="0"/>
            </p:cNvCxnSpPr>
            <p:nvPr/>
          </p:nvCxnSpPr>
          <p:spPr bwMode="auto">
            <a:xfrm rot="5400000" flipH="1" flipV="1">
              <a:off x="1897" y="2321"/>
              <a:ext cx="1863" cy="6"/>
            </a:xfrm>
            <a:prstGeom prst="curvedConnector5">
              <a:avLst>
                <a:gd name="adj1" fmla="val -7731"/>
                <a:gd name="adj2" fmla="val -6683333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6">
            <a:extLst>
              <a:ext uri="{FF2B5EF4-FFF2-40B4-BE49-F238E27FC236}">
                <a16:creationId xmlns:a16="http://schemas.microsoft.com/office/drawing/2014/main" id="{92721241-B834-C775-D151-9DB1270D988D}"/>
              </a:ext>
            </a:extLst>
          </p:cNvPr>
          <p:cNvGrpSpPr>
            <a:grpSpLocks/>
          </p:cNvGrpSpPr>
          <p:nvPr/>
        </p:nvGrpSpPr>
        <p:grpSpPr bwMode="auto">
          <a:xfrm>
            <a:off x="5248275" y="2209800"/>
            <a:ext cx="9525" cy="2957513"/>
            <a:chOff x="3306" y="1392"/>
            <a:chExt cx="6" cy="1863"/>
          </a:xfrm>
        </p:grpSpPr>
        <p:sp>
          <p:nvSpPr>
            <p:cNvPr id="43056" name="Line 42">
              <a:extLst>
                <a:ext uri="{FF2B5EF4-FFF2-40B4-BE49-F238E27FC236}">
                  <a16:creationId xmlns:a16="http://schemas.microsoft.com/office/drawing/2014/main" id="{3D28C6A3-98F8-6E71-969F-3581490A0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57" name="Line 43">
              <a:extLst>
                <a:ext uri="{FF2B5EF4-FFF2-40B4-BE49-F238E27FC236}">
                  <a16:creationId xmlns:a16="http://schemas.microsoft.com/office/drawing/2014/main" id="{E7B074CA-C7C2-733C-637C-A0221300A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58" name="Line 44">
              <a:extLst>
                <a:ext uri="{FF2B5EF4-FFF2-40B4-BE49-F238E27FC236}">
                  <a16:creationId xmlns:a16="http://schemas.microsoft.com/office/drawing/2014/main" id="{44E924C7-9D72-D62A-1D3D-C4566E3FA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3059" name="AutoShape 52">
              <a:extLst>
                <a:ext uri="{FF2B5EF4-FFF2-40B4-BE49-F238E27FC236}">
                  <a16:creationId xmlns:a16="http://schemas.microsoft.com/office/drawing/2014/main" id="{FED381E7-EEFC-6431-D88F-2486AEB8E5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77" y="2321"/>
              <a:ext cx="1863" cy="6"/>
            </a:xfrm>
            <a:prstGeom prst="curvedConnector5">
              <a:avLst>
                <a:gd name="adj1" fmla="val -7731"/>
                <a:gd name="adj2" fmla="val -4516667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id="{D940149E-40DB-223F-9999-691A941FDE19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2209800"/>
            <a:ext cx="9525" cy="2957513"/>
            <a:chOff x="3786" y="1392"/>
            <a:chExt cx="6" cy="1863"/>
          </a:xfrm>
        </p:grpSpPr>
        <p:sp>
          <p:nvSpPr>
            <p:cNvPr id="43052" name="Line 45">
              <a:extLst>
                <a:ext uri="{FF2B5EF4-FFF2-40B4-BE49-F238E27FC236}">
                  <a16:creationId xmlns:a16="http://schemas.microsoft.com/office/drawing/2014/main" id="{C1B37E40-D69C-7369-2A02-B4942141B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53" name="Line 46">
              <a:extLst>
                <a:ext uri="{FF2B5EF4-FFF2-40B4-BE49-F238E27FC236}">
                  <a16:creationId xmlns:a16="http://schemas.microsoft.com/office/drawing/2014/main" id="{10139F86-07D1-4A0F-A0D1-A484195FE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54" name="Line 48">
              <a:extLst>
                <a:ext uri="{FF2B5EF4-FFF2-40B4-BE49-F238E27FC236}">
                  <a16:creationId xmlns:a16="http://schemas.microsoft.com/office/drawing/2014/main" id="{0F94D62D-ADAC-DA33-310A-66EDF4686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3055" name="AutoShape 53">
              <a:extLst>
                <a:ext uri="{FF2B5EF4-FFF2-40B4-BE49-F238E27FC236}">
                  <a16:creationId xmlns:a16="http://schemas.microsoft.com/office/drawing/2014/main" id="{4ABF3DD5-D535-D481-03BB-A4BD8AAFDF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857" y="2321"/>
              <a:ext cx="1863" cy="6"/>
            </a:xfrm>
            <a:prstGeom prst="curvedConnector5">
              <a:avLst>
                <a:gd name="adj1" fmla="val -7731"/>
                <a:gd name="adj2" fmla="val -4516667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6DF05D7F-B7EB-AD9B-E8B7-AD8E7F84AB92}"/>
              </a:ext>
            </a:extLst>
          </p:cNvPr>
          <p:cNvGrpSpPr>
            <a:grpSpLocks/>
          </p:cNvGrpSpPr>
          <p:nvPr/>
        </p:nvGrpSpPr>
        <p:grpSpPr bwMode="auto">
          <a:xfrm>
            <a:off x="6772275" y="2209800"/>
            <a:ext cx="9525" cy="2957513"/>
            <a:chOff x="4266" y="1392"/>
            <a:chExt cx="6" cy="1863"/>
          </a:xfrm>
        </p:grpSpPr>
        <p:sp>
          <p:nvSpPr>
            <p:cNvPr id="43048" name="Line 47">
              <a:extLst>
                <a:ext uri="{FF2B5EF4-FFF2-40B4-BE49-F238E27FC236}">
                  <a16:creationId xmlns:a16="http://schemas.microsoft.com/office/drawing/2014/main" id="{44648E7A-9DD2-6DCE-DEA6-7513F677E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49" name="Line 49">
              <a:extLst>
                <a:ext uri="{FF2B5EF4-FFF2-40B4-BE49-F238E27FC236}">
                  <a16:creationId xmlns:a16="http://schemas.microsoft.com/office/drawing/2014/main" id="{24FCF12B-84C6-8BD0-4DD1-BADD5F24D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43050" name="Line 50">
              <a:extLst>
                <a:ext uri="{FF2B5EF4-FFF2-40B4-BE49-F238E27FC236}">
                  <a16:creationId xmlns:a16="http://schemas.microsoft.com/office/drawing/2014/main" id="{4D017264-EF01-0E50-E774-014C23EBC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43051" name="AutoShape 54">
              <a:extLst>
                <a:ext uri="{FF2B5EF4-FFF2-40B4-BE49-F238E27FC236}">
                  <a16:creationId xmlns:a16="http://schemas.microsoft.com/office/drawing/2014/main" id="{709AF52A-A9DE-3AC5-5DCA-CBA351AE91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337" y="2321"/>
              <a:ext cx="1863" cy="6"/>
            </a:xfrm>
            <a:prstGeom prst="curvedConnector5">
              <a:avLst>
                <a:gd name="adj1" fmla="val -7731"/>
                <a:gd name="adj2" fmla="val -4516667"/>
                <a:gd name="adj3" fmla="val 107731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AF3C7E3-6BDF-2D5E-9F04-88E844631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SM mešanje zamena (shuffle-excange)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5B042A5-C0BB-EFD4-011D-D4FA0CFF60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>
              <a:defRPr/>
            </a:pPr>
            <a:r>
              <a:rPr lang="sr-Latn-CS" altLang="en-US" sz="2400"/>
              <a:t>F-ja mešanja odgovara savršenom mešanju špila karata</a:t>
            </a:r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r>
              <a:rPr lang="sr-Latn-CS" altLang="en-US" sz="2400"/>
              <a:t>F-ja zamene</a:t>
            </a:r>
          </a:p>
          <a:p>
            <a:pPr>
              <a:defRPr/>
            </a:pPr>
            <a:endParaRPr lang="sr-Latn-CS" altLang="en-US" sz="2400"/>
          </a:p>
          <a:p>
            <a:pPr>
              <a:defRPr/>
            </a:pPr>
            <a:endParaRPr lang="en-US" altLang="en-US" sz="2400"/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726BB208-0B5E-A25A-D4BE-717132CDC7E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62000" y="1752600"/>
          <a:ext cx="6781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228600" progId="Equation.3">
                  <p:embed/>
                </p:oleObj>
              </mc:Choice>
              <mc:Fallback>
                <p:oleObj name="Equation" r:id="rId2" imgW="256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6781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>
            <a:extLst>
              <a:ext uri="{FF2B5EF4-FFF2-40B4-BE49-F238E27FC236}">
                <a16:creationId xmlns:a16="http://schemas.microsoft.com/office/drawing/2014/main" id="{0F6D7C66-379E-7D9B-92E4-034936B9C4C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85800" y="3735388"/>
          <a:ext cx="76454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241300" progId="Equation.3">
                  <p:embed/>
                </p:oleObj>
              </mc:Choice>
              <mc:Fallback>
                <p:oleObj name="Equation" r:id="rId4" imgW="25781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5388"/>
                        <a:ext cx="76454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8799EA0C-BE07-0711-F465-ECDCBBCB5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Mešanje-zamena primer</a:t>
            </a:r>
            <a:endParaRPr lang="en-US" altLang="en-US"/>
          </a:p>
        </p:txBody>
      </p:sp>
      <p:grpSp>
        <p:nvGrpSpPr>
          <p:cNvPr id="45059" name="Group 31">
            <a:extLst>
              <a:ext uri="{FF2B5EF4-FFF2-40B4-BE49-F238E27FC236}">
                <a16:creationId xmlns:a16="http://schemas.microsoft.com/office/drawing/2014/main" id="{238357C7-1430-3E5C-80DF-3EAA62CFBA0B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172200"/>
            <a:chOff x="0" y="432"/>
            <a:chExt cx="5760" cy="3888"/>
          </a:xfrm>
        </p:grpSpPr>
        <p:pic>
          <p:nvPicPr>
            <p:cNvPr id="45082" name="Picture 4" descr="Shuffle">
              <a:extLst>
                <a:ext uri="{FF2B5EF4-FFF2-40B4-BE49-F238E27FC236}">
                  <a16:creationId xmlns:a16="http://schemas.microsoft.com/office/drawing/2014/main" id="{B4FAC670-238B-9DA3-B6F7-F0CDB5468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"/>
              <a:ext cx="4431" cy="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3" name="Rectangle 7">
              <a:extLst>
                <a:ext uri="{FF2B5EF4-FFF2-40B4-BE49-F238E27FC236}">
                  <a16:creationId xmlns:a16="http://schemas.microsoft.com/office/drawing/2014/main" id="{EE4A7030-35F2-C3DE-FEF9-C8CDBC10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432"/>
              <a:ext cx="4416" cy="38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5060" name="Line 8">
            <a:extLst>
              <a:ext uri="{FF2B5EF4-FFF2-40B4-BE49-F238E27FC236}">
                <a16:creationId xmlns:a16="http://schemas.microsoft.com/office/drawing/2014/main" id="{64E99427-2486-0EF5-4C7B-6DBA1366C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-76200" y="3886200"/>
            <a:ext cx="228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45061" name="Oval 9">
            <a:extLst>
              <a:ext uri="{FF2B5EF4-FFF2-40B4-BE49-F238E27FC236}">
                <a16:creationId xmlns:a16="http://schemas.microsoft.com/office/drawing/2014/main" id="{1E6A278F-D898-8CB5-9B54-5CC125CE8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62" name="Oval 10">
            <a:extLst>
              <a:ext uri="{FF2B5EF4-FFF2-40B4-BE49-F238E27FC236}">
                <a16:creationId xmlns:a16="http://schemas.microsoft.com/office/drawing/2014/main" id="{1B0A0F6B-C1C2-36AA-0F58-B65333C3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063" name="Oval 11">
            <a:extLst>
              <a:ext uri="{FF2B5EF4-FFF2-40B4-BE49-F238E27FC236}">
                <a16:creationId xmlns:a16="http://schemas.microsoft.com/office/drawing/2014/main" id="{1A7AC70B-3879-0BEB-6A2C-8982E085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64" name="Oval 12">
            <a:extLst>
              <a:ext uri="{FF2B5EF4-FFF2-40B4-BE49-F238E27FC236}">
                <a16:creationId xmlns:a16="http://schemas.microsoft.com/office/drawing/2014/main" id="{20D852FF-F1CE-1E46-857A-4E830E78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65" name="Oval 13">
            <a:extLst>
              <a:ext uri="{FF2B5EF4-FFF2-40B4-BE49-F238E27FC236}">
                <a16:creationId xmlns:a16="http://schemas.microsoft.com/office/drawing/2014/main" id="{0B640750-25F4-A490-010E-B4D167B4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066" name="Oval 14">
            <a:extLst>
              <a:ext uri="{FF2B5EF4-FFF2-40B4-BE49-F238E27FC236}">
                <a16:creationId xmlns:a16="http://schemas.microsoft.com/office/drawing/2014/main" id="{67CBAE82-46B8-F2BA-6ED4-87EF1334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5067" name="Oval 15">
            <a:extLst>
              <a:ext uri="{FF2B5EF4-FFF2-40B4-BE49-F238E27FC236}">
                <a16:creationId xmlns:a16="http://schemas.microsoft.com/office/drawing/2014/main" id="{3BFD82BF-CF50-E068-5E97-67F3B48A8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68" name="Oval 16">
            <a:extLst>
              <a:ext uri="{FF2B5EF4-FFF2-40B4-BE49-F238E27FC236}">
                <a16:creationId xmlns:a16="http://schemas.microsoft.com/office/drawing/2014/main" id="{E8BB68DA-18AE-A688-B69E-4C5D3702F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ED592775-2DBF-5BF5-E1BB-59AD9135B73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238500"/>
            <a:ext cx="5486400" cy="4763"/>
            <a:chOff x="1152" y="2040"/>
            <a:chExt cx="3456" cy="3"/>
          </a:xfrm>
        </p:grpSpPr>
        <p:sp>
          <p:nvSpPr>
            <p:cNvPr id="45078" name="Line 18">
              <a:extLst>
                <a:ext uri="{FF2B5EF4-FFF2-40B4-BE49-F238E27FC236}">
                  <a16:creationId xmlns:a16="http://schemas.microsoft.com/office/drawing/2014/main" id="{57175376-AE2D-D4AF-7745-C47025B9B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040"/>
              <a:ext cx="28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45079" name="Line 19">
              <a:extLst>
                <a:ext uri="{FF2B5EF4-FFF2-40B4-BE49-F238E27FC236}">
                  <a16:creationId xmlns:a16="http://schemas.microsoft.com/office/drawing/2014/main" id="{BD790E36-2959-7906-1E5F-A325DCF87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40"/>
              <a:ext cx="29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45080" name="Line 20">
              <a:extLst>
                <a:ext uri="{FF2B5EF4-FFF2-40B4-BE49-F238E27FC236}">
                  <a16:creationId xmlns:a16="http://schemas.microsoft.com/office/drawing/2014/main" id="{D11D0C7D-A8C9-63A2-1B65-6A0BF1DAE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  <p:sp>
          <p:nvSpPr>
            <p:cNvPr id="45081" name="Line 21">
              <a:extLst>
                <a:ext uri="{FF2B5EF4-FFF2-40B4-BE49-F238E27FC236}">
                  <a16:creationId xmlns:a16="http://schemas.microsoft.com/office/drawing/2014/main" id="{F9713187-F554-D261-7C14-5E3FE06FA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r-Latn-RS"/>
            </a:p>
          </p:txBody>
        </p:sp>
      </p:grpSp>
      <p:sp>
        <p:nvSpPr>
          <p:cNvPr id="24598" name="Freeform 22">
            <a:extLst>
              <a:ext uri="{FF2B5EF4-FFF2-40B4-BE49-F238E27FC236}">
                <a16:creationId xmlns:a16="http://schemas.microsoft.com/office/drawing/2014/main" id="{E845C9D8-8E40-C9F0-6E6F-8211A448E770}"/>
              </a:ext>
            </a:extLst>
          </p:cNvPr>
          <p:cNvSpPr>
            <a:spLocks/>
          </p:cNvSpPr>
          <p:nvPr/>
        </p:nvSpPr>
        <p:spPr bwMode="auto">
          <a:xfrm>
            <a:off x="3657600" y="2819400"/>
            <a:ext cx="609600" cy="228600"/>
          </a:xfrm>
          <a:custGeom>
            <a:avLst/>
            <a:gdLst>
              <a:gd name="T0" fmla="*/ 0 w 384"/>
              <a:gd name="T1" fmla="*/ 2147483646 h 144"/>
              <a:gd name="T2" fmla="*/ 2147483646 w 384"/>
              <a:gd name="T3" fmla="*/ 0 h 144"/>
              <a:gd name="T4" fmla="*/ 2147483646 w 384"/>
              <a:gd name="T5" fmla="*/ 2147483646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0" y="144"/>
                </a:moveTo>
                <a:cubicBezTo>
                  <a:pt x="64" y="72"/>
                  <a:pt x="128" y="0"/>
                  <a:pt x="192" y="0"/>
                </a:cubicBezTo>
                <a:cubicBezTo>
                  <a:pt x="256" y="0"/>
                  <a:pt x="352" y="120"/>
                  <a:pt x="384" y="144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  <p:sp>
        <p:nvSpPr>
          <p:cNvPr id="24599" name="Freeform 23">
            <a:extLst>
              <a:ext uri="{FF2B5EF4-FFF2-40B4-BE49-F238E27FC236}">
                <a16:creationId xmlns:a16="http://schemas.microsoft.com/office/drawing/2014/main" id="{1E95CD21-78CF-7F1D-D1C2-F3336DFE894E}"/>
              </a:ext>
            </a:extLst>
          </p:cNvPr>
          <p:cNvSpPr>
            <a:spLocks/>
          </p:cNvSpPr>
          <p:nvPr/>
        </p:nvSpPr>
        <p:spPr bwMode="auto">
          <a:xfrm>
            <a:off x="4495800" y="2806700"/>
            <a:ext cx="1447800" cy="317500"/>
          </a:xfrm>
          <a:custGeom>
            <a:avLst/>
            <a:gdLst>
              <a:gd name="T0" fmla="*/ 0 w 912"/>
              <a:gd name="T1" fmla="*/ 2147483646 h 200"/>
              <a:gd name="T2" fmla="*/ 2147483646 w 912"/>
              <a:gd name="T3" fmla="*/ 2147483646 h 200"/>
              <a:gd name="T4" fmla="*/ 2147483646 w 912"/>
              <a:gd name="T5" fmla="*/ 2147483646 h 200"/>
              <a:gd name="T6" fmla="*/ 0 60000 65536"/>
              <a:gd name="T7" fmla="*/ 0 60000 65536"/>
              <a:gd name="T8" fmla="*/ 0 60000 65536"/>
              <a:gd name="T9" fmla="*/ 0 w 912"/>
              <a:gd name="T10" fmla="*/ 0 h 200"/>
              <a:gd name="T11" fmla="*/ 912 w 9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00">
                <a:moveTo>
                  <a:pt x="0" y="152"/>
                </a:moveTo>
                <a:cubicBezTo>
                  <a:pt x="140" y="76"/>
                  <a:pt x="280" y="0"/>
                  <a:pt x="432" y="8"/>
                </a:cubicBezTo>
                <a:cubicBezTo>
                  <a:pt x="584" y="16"/>
                  <a:pt x="748" y="108"/>
                  <a:pt x="912" y="20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  <p:sp>
        <p:nvSpPr>
          <p:cNvPr id="24600" name="Freeform 24">
            <a:extLst>
              <a:ext uri="{FF2B5EF4-FFF2-40B4-BE49-F238E27FC236}">
                <a16:creationId xmlns:a16="http://schemas.microsoft.com/office/drawing/2014/main" id="{4BF27C5F-AB3D-80DA-55C2-4FDBB2EB3779}"/>
              </a:ext>
            </a:extLst>
          </p:cNvPr>
          <p:cNvSpPr>
            <a:spLocks/>
          </p:cNvSpPr>
          <p:nvPr/>
        </p:nvSpPr>
        <p:spPr bwMode="auto">
          <a:xfrm>
            <a:off x="3581400" y="2286000"/>
            <a:ext cx="2438400" cy="762000"/>
          </a:xfrm>
          <a:custGeom>
            <a:avLst/>
            <a:gdLst>
              <a:gd name="T0" fmla="*/ 2147483646 w 1536"/>
              <a:gd name="T1" fmla="*/ 2147483646 h 480"/>
              <a:gd name="T2" fmla="*/ 2147483646 w 1536"/>
              <a:gd name="T3" fmla="*/ 0 h 480"/>
              <a:gd name="T4" fmla="*/ 0 w 1536"/>
              <a:gd name="T5" fmla="*/ 2147483646 h 480"/>
              <a:gd name="T6" fmla="*/ 0 60000 65536"/>
              <a:gd name="T7" fmla="*/ 0 60000 65536"/>
              <a:gd name="T8" fmla="*/ 0 60000 65536"/>
              <a:gd name="T9" fmla="*/ 0 w 1536"/>
              <a:gd name="T10" fmla="*/ 0 h 480"/>
              <a:gd name="T11" fmla="*/ 1536 w 153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480">
                <a:moveTo>
                  <a:pt x="1536" y="480"/>
                </a:moveTo>
                <a:cubicBezTo>
                  <a:pt x="1232" y="240"/>
                  <a:pt x="928" y="0"/>
                  <a:pt x="672" y="0"/>
                </a:cubicBezTo>
                <a:cubicBezTo>
                  <a:pt x="416" y="0"/>
                  <a:pt x="208" y="240"/>
                  <a:pt x="0" y="48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  <p:sp>
        <p:nvSpPr>
          <p:cNvPr id="24601" name="Freeform 25">
            <a:extLst>
              <a:ext uri="{FF2B5EF4-FFF2-40B4-BE49-F238E27FC236}">
                <a16:creationId xmlns:a16="http://schemas.microsoft.com/office/drawing/2014/main" id="{24A20AA3-020E-9EEB-D34E-D5043A750E8C}"/>
              </a:ext>
            </a:extLst>
          </p:cNvPr>
          <p:cNvSpPr>
            <a:spLocks/>
          </p:cNvSpPr>
          <p:nvPr/>
        </p:nvSpPr>
        <p:spPr bwMode="auto">
          <a:xfrm>
            <a:off x="5334000" y="3352800"/>
            <a:ext cx="1447800" cy="317500"/>
          </a:xfrm>
          <a:custGeom>
            <a:avLst/>
            <a:gdLst>
              <a:gd name="T0" fmla="*/ 2147483646 w 912"/>
              <a:gd name="T1" fmla="*/ 2147483646 h 200"/>
              <a:gd name="T2" fmla="*/ 2147483646 w 912"/>
              <a:gd name="T3" fmla="*/ 2147483646 h 200"/>
              <a:gd name="T4" fmla="*/ 0 w 912"/>
              <a:gd name="T5" fmla="*/ 0 h 200"/>
              <a:gd name="T6" fmla="*/ 0 60000 65536"/>
              <a:gd name="T7" fmla="*/ 0 60000 65536"/>
              <a:gd name="T8" fmla="*/ 0 60000 65536"/>
              <a:gd name="T9" fmla="*/ 0 w 912"/>
              <a:gd name="T10" fmla="*/ 0 h 200"/>
              <a:gd name="T11" fmla="*/ 912 w 9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00">
                <a:moveTo>
                  <a:pt x="912" y="48"/>
                </a:moveTo>
                <a:cubicBezTo>
                  <a:pt x="772" y="124"/>
                  <a:pt x="632" y="200"/>
                  <a:pt x="480" y="192"/>
                </a:cubicBezTo>
                <a:cubicBezTo>
                  <a:pt x="328" y="184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  <p:sp>
        <p:nvSpPr>
          <p:cNvPr id="24602" name="Freeform 26">
            <a:extLst>
              <a:ext uri="{FF2B5EF4-FFF2-40B4-BE49-F238E27FC236}">
                <a16:creationId xmlns:a16="http://schemas.microsoft.com/office/drawing/2014/main" id="{1E7697F8-647A-3C94-8646-B2EECDB15F77}"/>
              </a:ext>
            </a:extLst>
          </p:cNvPr>
          <p:cNvSpPr>
            <a:spLocks/>
          </p:cNvSpPr>
          <p:nvPr/>
        </p:nvSpPr>
        <p:spPr bwMode="auto">
          <a:xfrm>
            <a:off x="5257800" y="3429000"/>
            <a:ext cx="2286000" cy="685800"/>
          </a:xfrm>
          <a:custGeom>
            <a:avLst/>
            <a:gdLst>
              <a:gd name="T0" fmla="*/ 0 w 1440"/>
              <a:gd name="T1" fmla="*/ 0 h 432"/>
              <a:gd name="T2" fmla="*/ 2147483646 w 1440"/>
              <a:gd name="T3" fmla="*/ 2147483646 h 432"/>
              <a:gd name="T4" fmla="*/ 2147483646 w 1440"/>
              <a:gd name="T5" fmla="*/ 0 h 432"/>
              <a:gd name="T6" fmla="*/ 0 60000 65536"/>
              <a:gd name="T7" fmla="*/ 0 60000 65536"/>
              <a:gd name="T8" fmla="*/ 0 60000 65536"/>
              <a:gd name="T9" fmla="*/ 0 w 1440"/>
              <a:gd name="T10" fmla="*/ 0 h 432"/>
              <a:gd name="T11" fmla="*/ 1440 w 14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432">
                <a:moveTo>
                  <a:pt x="0" y="0"/>
                </a:moveTo>
                <a:cubicBezTo>
                  <a:pt x="288" y="216"/>
                  <a:pt x="576" y="432"/>
                  <a:pt x="816" y="432"/>
                </a:cubicBezTo>
                <a:cubicBezTo>
                  <a:pt x="1056" y="432"/>
                  <a:pt x="1248" y="216"/>
                  <a:pt x="1440" y="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  <p:sp>
        <p:nvSpPr>
          <p:cNvPr id="24603" name="Freeform 27">
            <a:extLst>
              <a:ext uri="{FF2B5EF4-FFF2-40B4-BE49-F238E27FC236}">
                <a16:creationId xmlns:a16="http://schemas.microsoft.com/office/drawing/2014/main" id="{BBBD03D4-5141-9017-DAF3-C3F40A9781FC}"/>
              </a:ext>
            </a:extLst>
          </p:cNvPr>
          <p:cNvSpPr>
            <a:spLocks/>
          </p:cNvSpPr>
          <p:nvPr/>
        </p:nvSpPr>
        <p:spPr bwMode="auto">
          <a:xfrm>
            <a:off x="7010400" y="2819400"/>
            <a:ext cx="609600" cy="228600"/>
          </a:xfrm>
          <a:custGeom>
            <a:avLst/>
            <a:gdLst>
              <a:gd name="T0" fmla="*/ 2147483646 w 384"/>
              <a:gd name="T1" fmla="*/ 2147483646 h 144"/>
              <a:gd name="T2" fmla="*/ 2147483646 w 384"/>
              <a:gd name="T3" fmla="*/ 0 h 144"/>
              <a:gd name="T4" fmla="*/ 0 w 384"/>
              <a:gd name="T5" fmla="*/ 2147483646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384" y="144"/>
                </a:moveTo>
                <a:cubicBezTo>
                  <a:pt x="296" y="72"/>
                  <a:pt x="208" y="0"/>
                  <a:pt x="144" y="0"/>
                </a:cubicBezTo>
                <a:cubicBezTo>
                  <a:pt x="80" y="0"/>
                  <a:pt x="40" y="72"/>
                  <a:pt x="0" y="144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  <p:sp>
        <p:nvSpPr>
          <p:cNvPr id="24604" name="Freeform 28">
            <a:extLst>
              <a:ext uri="{FF2B5EF4-FFF2-40B4-BE49-F238E27FC236}">
                <a16:creationId xmlns:a16="http://schemas.microsoft.com/office/drawing/2014/main" id="{FC3C4365-AD1A-A4C8-28BD-385F066F0088}"/>
              </a:ext>
            </a:extLst>
          </p:cNvPr>
          <p:cNvSpPr>
            <a:spLocks/>
          </p:cNvSpPr>
          <p:nvPr/>
        </p:nvSpPr>
        <p:spPr bwMode="auto">
          <a:xfrm>
            <a:off x="2146300" y="2717800"/>
            <a:ext cx="444500" cy="1041400"/>
          </a:xfrm>
          <a:custGeom>
            <a:avLst/>
            <a:gdLst>
              <a:gd name="T0" fmla="*/ 2147483646 w 280"/>
              <a:gd name="T1" fmla="*/ 2147483646 h 656"/>
              <a:gd name="T2" fmla="*/ 2147483646 w 280"/>
              <a:gd name="T3" fmla="*/ 2147483646 h 656"/>
              <a:gd name="T4" fmla="*/ 2147483646 w 280"/>
              <a:gd name="T5" fmla="*/ 2147483646 h 656"/>
              <a:gd name="T6" fmla="*/ 2147483646 w 280"/>
              <a:gd name="T7" fmla="*/ 2147483646 h 656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656"/>
              <a:gd name="T14" fmla="*/ 280 w 280"/>
              <a:gd name="T15" fmla="*/ 656 h 6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656">
                <a:moveTo>
                  <a:pt x="280" y="208"/>
                </a:moveTo>
                <a:cubicBezTo>
                  <a:pt x="180" y="104"/>
                  <a:pt x="80" y="0"/>
                  <a:pt x="40" y="64"/>
                </a:cubicBezTo>
                <a:cubicBezTo>
                  <a:pt x="0" y="128"/>
                  <a:pt x="0" y="528"/>
                  <a:pt x="40" y="592"/>
                </a:cubicBezTo>
                <a:cubicBezTo>
                  <a:pt x="80" y="656"/>
                  <a:pt x="180" y="552"/>
                  <a:pt x="280" y="448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  <p:sp>
        <p:nvSpPr>
          <p:cNvPr id="24605" name="Freeform 29">
            <a:extLst>
              <a:ext uri="{FF2B5EF4-FFF2-40B4-BE49-F238E27FC236}">
                <a16:creationId xmlns:a16="http://schemas.microsoft.com/office/drawing/2014/main" id="{5ECB140C-CF37-6F51-20D6-D8966C86CC5E}"/>
              </a:ext>
            </a:extLst>
          </p:cNvPr>
          <p:cNvSpPr>
            <a:spLocks/>
          </p:cNvSpPr>
          <p:nvPr/>
        </p:nvSpPr>
        <p:spPr bwMode="auto">
          <a:xfrm>
            <a:off x="8610600" y="2476500"/>
            <a:ext cx="533400" cy="1397000"/>
          </a:xfrm>
          <a:custGeom>
            <a:avLst/>
            <a:gdLst>
              <a:gd name="T0" fmla="*/ 0 w 336"/>
              <a:gd name="T1" fmla="*/ 2147483646 h 880"/>
              <a:gd name="T2" fmla="*/ 2147483646 w 336"/>
              <a:gd name="T3" fmla="*/ 2147483646 h 880"/>
              <a:gd name="T4" fmla="*/ 2147483646 w 336"/>
              <a:gd name="T5" fmla="*/ 2147483646 h 880"/>
              <a:gd name="T6" fmla="*/ 2147483646 w 336"/>
              <a:gd name="T7" fmla="*/ 2147483646 h 88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80"/>
              <a:gd name="T14" fmla="*/ 336 w 336"/>
              <a:gd name="T15" fmla="*/ 880 h 8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80">
                <a:moveTo>
                  <a:pt x="0" y="600"/>
                </a:moveTo>
                <a:cubicBezTo>
                  <a:pt x="120" y="740"/>
                  <a:pt x="240" y="880"/>
                  <a:pt x="288" y="792"/>
                </a:cubicBezTo>
                <a:cubicBezTo>
                  <a:pt x="336" y="704"/>
                  <a:pt x="328" y="144"/>
                  <a:pt x="288" y="72"/>
                </a:cubicBezTo>
                <a:cubicBezTo>
                  <a:pt x="248" y="0"/>
                  <a:pt x="148" y="180"/>
                  <a:pt x="48" y="36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CCC9DFC-4F1C-8714-B516-2C66FC8E5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altLang="en-US" sz="3200"/>
              <a:t>Primer – izračunavanje vrednosti polinima </a:t>
            </a:r>
            <a:endParaRPr lang="en-US" altLang="en-US" sz="320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885989B-04F7-4778-757C-E39AE5F8A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endParaRPr lang="sr-Latn-CS" altLang="en-US"/>
          </a:p>
          <a:p>
            <a:pPr marL="533400" indent="-533400">
              <a:defRPr/>
            </a:pPr>
            <a:endParaRPr lang="sr-Latn-CS" altLang="en-US"/>
          </a:p>
          <a:p>
            <a:pPr marL="533400" indent="-533400">
              <a:defRPr/>
            </a:pPr>
            <a:endParaRPr lang="sr-Latn-CS" altLang="en-US"/>
          </a:p>
          <a:p>
            <a:pPr marL="533400" indent="-533400">
              <a:defRPr/>
            </a:pPr>
            <a:r>
              <a:rPr lang="sr-Latn-CS" altLang="en-US"/>
              <a:t>Izračunavanje je moguće  obaviti procesorskim poljem sa N=n+1 PE spregnutim SM mešanje-zamena u 2log</a:t>
            </a:r>
            <a:r>
              <a:rPr lang="sr-Latn-CS" altLang="en-US" i="1"/>
              <a:t>N</a:t>
            </a:r>
            <a:r>
              <a:rPr lang="sr-Latn-CS" altLang="en-US"/>
              <a:t> koraka:</a:t>
            </a:r>
          </a:p>
          <a:p>
            <a:pPr marL="895350" lvl="1" indent="-438150">
              <a:defRPr/>
            </a:pPr>
            <a:r>
              <a:rPr lang="sr-Latn-CS" altLang="en-US"/>
              <a:t>dve faze:</a:t>
            </a:r>
          </a:p>
          <a:p>
            <a:pPr marL="895350" lvl="1" indent="-438150">
              <a:buFont typeface="Wingdings" panose="05000000000000000000" pitchFamily="2" charset="2"/>
              <a:buAutoNum type="arabicPeriod"/>
              <a:defRPr/>
            </a:pPr>
            <a:r>
              <a:rPr lang="sr-Latn-CS" altLang="en-US"/>
              <a:t>svaki PE računa a</a:t>
            </a:r>
            <a:r>
              <a:rPr lang="sr-Latn-CS" altLang="en-US" baseline="-25000"/>
              <a:t>i</a:t>
            </a:r>
            <a:r>
              <a:rPr lang="sr-Latn-CS" altLang="en-US"/>
              <a:t>x</a:t>
            </a:r>
            <a:r>
              <a:rPr lang="sr-Latn-CS" altLang="en-US" baseline="30000"/>
              <a:t>i</a:t>
            </a:r>
          </a:p>
          <a:p>
            <a:pPr marL="895350" lvl="1" indent="-438150">
              <a:buFont typeface="Wingdings" panose="05000000000000000000" pitchFamily="2" charset="2"/>
              <a:buAutoNum type="arabicPeriod"/>
              <a:defRPr/>
            </a:pPr>
            <a:r>
              <a:rPr lang="sr-Latn-CS" altLang="en-US"/>
              <a:t>svi PE vrše sumiranje dobijenih rezultata i dobijaju P(x)</a:t>
            </a:r>
          </a:p>
          <a:p>
            <a:pPr marL="1714500" lvl="3" indent="-342900">
              <a:buFont typeface="Wingdings" panose="05000000000000000000" pitchFamily="2" charset="2"/>
              <a:buChar char="l"/>
              <a:defRPr/>
            </a:pPr>
            <a:r>
              <a:rPr lang="sr-Latn-CS" altLang="en-US"/>
              <a:t>posmatraju se sadržaji 3 registra: registar koeficijenata, Ai, registar promenljive x, registar maske, Mi</a:t>
            </a:r>
            <a:endParaRPr lang="en-US" altLang="en-US"/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06BC28C2-DEF2-C6E2-DD59-98E5A9EDCC43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981200" y="609600"/>
          <a:ext cx="2819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431613" progId="Equation.3">
                  <p:embed/>
                </p:oleObj>
              </mc:Choice>
              <mc:Fallback>
                <p:oleObj name="Equation" r:id="rId2" imgW="901309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9600"/>
                        <a:ext cx="28194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DFB77225-E37C-6CCA-C6BE-A65E514F2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4192853-CAC9-1592-B226-5DA064EE35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/>
              <a:t>I faza (množenje)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for j:=1 to logN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for i:=0 to N-1 do inparallel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if Mi=1 then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Ai:=Ai*x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endif;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x:=x*x;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shuffle(Mi);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endfor;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endfor;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sr-Latn-CS" altLang="en-US" sz="21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>
                <a:solidFill>
                  <a:schemeClr val="accent1"/>
                </a:solidFill>
              </a:rPr>
              <a:t>Mi je registar maske (Mi=1 znači da je PE aktivan)</a:t>
            </a:r>
            <a:endParaRPr lang="en-US" altLang="en-US" sz="2100">
              <a:solidFill>
                <a:schemeClr val="accent1"/>
              </a:solidFill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E1CCE342-802E-7DFE-684B-553BBE4C48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/>
              <a:t>II faza (sabiranje)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for j:=1 to logN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for i:=0 to N-1 do inparallel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Ti:=Ai;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shuffle(Ti);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Ai:=Ti;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exchange(Ti);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Ai:=Ai+Ti;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enfor;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/>
              <a:t>endfor;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sr-Latn-CS" altLang="en-US" sz="2100"/>
          </a:p>
          <a:p>
            <a:pPr lvl="1">
              <a:buFont typeface="Wingdings" panose="05000000000000000000" pitchFamily="2" charset="2"/>
              <a:buNone/>
              <a:defRPr/>
            </a:pPr>
            <a:endParaRPr lang="sr-Latn-CS" altLang="en-US" sz="210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sr-Latn-CS" altLang="en-US" sz="2100">
                <a:solidFill>
                  <a:schemeClr val="accent1"/>
                </a:solidFill>
              </a:rPr>
              <a:t>Ti je transportni registar čiji se sadržaj razmenjuje u komunikaciji</a:t>
            </a:r>
            <a:endParaRPr lang="en-US" altLang="en-US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>
            <a:extLst>
              <a:ext uri="{FF2B5EF4-FFF2-40B4-BE49-F238E27FC236}">
                <a16:creationId xmlns:a16="http://schemas.microsoft.com/office/drawing/2014/main" id="{A26B49E1-EE7F-AF8C-9B28-79175D3A5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 </a:t>
            </a:r>
            <a:r>
              <a:rPr lang="sr-Latn-CS" altLang="en-US"/>
              <a:t>faza - množenje</a:t>
            </a:r>
            <a:endParaRPr lang="en-US" altLang="en-US"/>
          </a:p>
        </p:txBody>
      </p:sp>
      <p:pic>
        <p:nvPicPr>
          <p:cNvPr id="48131" name="Picture 6" descr="Emina02">
            <a:extLst>
              <a:ext uri="{FF2B5EF4-FFF2-40B4-BE49-F238E27FC236}">
                <a16:creationId xmlns:a16="http://schemas.microsoft.com/office/drawing/2014/main" id="{A0B6604A-D2A7-6A34-C400-FD73C1A8BA2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708025"/>
            <a:ext cx="4818063" cy="614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AutoShape 8">
            <a:extLst>
              <a:ext uri="{FF2B5EF4-FFF2-40B4-BE49-F238E27FC236}">
                <a16:creationId xmlns:a16="http://schemas.microsoft.com/office/drawing/2014/main" id="{02649C9B-95F5-EF6D-491C-43ECA6C1B8BE}"/>
              </a:ext>
            </a:extLst>
          </p:cNvPr>
          <p:cNvSpPr>
            <a:spLocks/>
          </p:cNvSpPr>
          <p:nvPr/>
        </p:nvSpPr>
        <p:spPr bwMode="auto">
          <a:xfrm>
            <a:off x="2057400" y="16764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AutoShape 9">
            <a:extLst>
              <a:ext uri="{FF2B5EF4-FFF2-40B4-BE49-F238E27FC236}">
                <a16:creationId xmlns:a16="http://schemas.microsoft.com/office/drawing/2014/main" id="{54A1B99E-B02B-E5E6-D956-17AF9568548C}"/>
              </a:ext>
            </a:extLst>
          </p:cNvPr>
          <p:cNvSpPr>
            <a:spLocks/>
          </p:cNvSpPr>
          <p:nvPr/>
        </p:nvSpPr>
        <p:spPr bwMode="auto">
          <a:xfrm>
            <a:off x="2057400" y="29718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4" name="AutoShape 10">
            <a:extLst>
              <a:ext uri="{FF2B5EF4-FFF2-40B4-BE49-F238E27FC236}">
                <a16:creationId xmlns:a16="http://schemas.microsoft.com/office/drawing/2014/main" id="{ACA2436D-5F54-276B-16E0-5D8D908EE6A2}"/>
              </a:ext>
            </a:extLst>
          </p:cNvPr>
          <p:cNvSpPr>
            <a:spLocks/>
          </p:cNvSpPr>
          <p:nvPr/>
        </p:nvSpPr>
        <p:spPr bwMode="auto">
          <a:xfrm>
            <a:off x="2057400" y="42672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5" name="Text Box 11">
            <a:extLst>
              <a:ext uri="{FF2B5EF4-FFF2-40B4-BE49-F238E27FC236}">
                <a16:creationId xmlns:a16="http://schemas.microsoft.com/office/drawing/2014/main" id="{BFD56719-4560-55FC-6A43-F36B6E6ED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022350"/>
            <a:ext cx="1062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</a:rPr>
              <a:t>inicijalno</a:t>
            </a:r>
            <a:endParaRPr kumimoji="0" lang="en-US" altLang="en-US" sz="1800">
              <a:solidFill>
                <a:schemeClr val="tx1"/>
              </a:solidFill>
            </a:endParaRPr>
          </a:p>
        </p:txBody>
      </p:sp>
      <p:sp>
        <p:nvSpPr>
          <p:cNvPr id="48136" name="Text Box 12">
            <a:extLst>
              <a:ext uri="{FF2B5EF4-FFF2-40B4-BE49-F238E27FC236}">
                <a16:creationId xmlns:a16="http://schemas.microsoft.com/office/drawing/2014/main" id="{2FD09287-D299-E257-6661-BBCF9B1C7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147888"/>
            <a:ext cx="170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</a:rPr>
              <a:t>nakon I koraka</a:t>
            </a:r>
            <a:endParaRPr kumimoji="0" lang="en-US" altLang="en-US" sz="1800">
              <a:solidFill>
                <a:schemeClr val="tx1"/>
              </a:solidFill>
            </a:endParaRPr>
          </a:p>
        </p:txBody>
      </p:sp>
      <p:sp>
        <p:nvSpPr>
          <p:cNvPr id="48137" name="Text Box 13">
            <a:extLst>
              <a:ext uri="{FF2B5EF4-FFF2-40B4-BE49-F238E27FC236}">
                <a16:creationId xmlns:a16="http://schemas.microsoft.com/office/drawing/2014/main" id="{6E8EE7CA-8E63-F96C-34E5-CC856908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62325"/>
            <a:ext cx="178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</a:rPr>
              <a:t>nakon II koraka</a:t>
            </a:r>
            <a:endParaRPr kumimoji="0" lang="en-US" altLang="en-US" sz="1800">
              <a:solidFill>
                <a:schemeClr val="tx1"/>
              </a:solidFill>
            </a:endParaRPr>
          </a:p>
        </p:txBody>
      </p:sp>
      <p:sp>
        <p:nvSpPr>
          <p:cNvPr id="48138" name="Text Box 14">
            <a:extLst>
              <a:ext uri="{FF2B5EF4-FFF2-40B4-BE49-F238E27FC236}">
                <a16:creationId xmlns:a16="http://schemas.microsoft.com/office/drawing/2014/main" id="{C1C22BED-6A2E-81C7-0817-5C32498C0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2440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</a:rPr>
              <a:t>nakon III koraka</a:t>
            </a:r>
            <a:endParaRPr kumimoji="0"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3EB4AA8-F881-71DB-9166-3CEB90E96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Procesorska polja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BCC162B-AB33-BCA3-D942-33FBE4B6E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/>
              <a:t>Dve varijante:</a:t>
            </a:r>
          </a:p>
          <a:p>
            <a:pPr lvl="1">
              <a:defRPr/>
            </a:pPr>
            <a:r>
              <a:rPr lang="hr-HR" altLang="en-US" dirty="0"/>
              <a:t>sa distribuiranom memorijom</a:t>
            </a:r>
          </a:p>
          <a:p>
            <a:pPr lvl="1">
              <a:defRPr/>
            </a:pPr>
            <a:r>
              <a:rPr lang="hr-HR" altLang="en-US" dirty="0"/>
              <a:t>sa zajedničkom (deljivom) memorijom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id="{B4C3F1C9-147B-C250-6777-F5175AECA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</a:t>
            </a:r>
            <a:r>
              <a:rPr lang="sr-Latn-CS" altLang="en-US"/>
              <a:t>I</a:t>
            </a:r>
            <a:r>
              <a:rPr lang="en-US" altLang="en-US"/>
              <a:t> </a:t>
            </a:r>
            <a:r>
              <a:rPr lang="sr-Latn-CS" altLang="en-US"/>
              <a:t>faza - sabiranje</a:t>
            </a:r>
            <a:endParaRPr lang="en-US" altLang="en-US"/>
          </a:p>
        </p:txBody>
      </p:sp>
      <p:pic>
        <p:nvPicPr>
          <p:cNvPr id="49155" name="Picture 5" descr="Emina01">
            <a:extLst>
              <a:ext uri="{FF2B5EF4-FFF2-40B4-BE49-F238E27FC236}">
                <a16:creationId xmlns:a16="http://schemas.microsoft.com/office/drawing/2014/main" id="{34ACC30F-BFAF-E45F-7832-4B2596A0B66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609600"/>
            <a:ext cx="6402388" cy="614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8D38C21-463A-C770-1020-17A9EAF90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Kub mreža</a:t>
            </a:r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9E2C0D-86E3-72C3-104F-DDACDEF535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>
              <a:defRPr/>
            </a:pPr>
            <a:r>
              <a:rPr lang="sr-Latn-CS" altLang="en-US" sz="2400"/>
              <a:t>Definisana sa m=log</a:t>
            </a:r>
            <a:r>
              <a:rPr lang="sr-Latn-CS" altLang="en-US" sz="2400" baseline="-25000"/>
              <a:t>2</a:t>
            </a:r>
            <a:r>
              <a:rPr lang="sr-Latn-CS" altLang="en-US" sz="2400"/>
              <a:t>N sprežnih f-ja</a:t>
            </a:r>
            <a:endParaRPr lang="en-US" altLang="en-US" sz="2400"/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680BA8E9-9748-528F-A7AA-1EF64AF93C0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95413" y="1524000"/>
          <a:ext cx="62753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57200" progId="Equation.3">
                  <p:embed/>
                </p:oleObj>
              </mc:Choice>
              <mc:Fallback>
                <p:oleObj name="Equation" r:id="rId2" imgW="2717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1524000"/>
                        <a:ext cx="627538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Group 22">
            <a:extLst>
              <a:ext uri="{FF2B5EF4-FFF2-40B4-BE49-F238E27FC236}">
                <a16:creationId xmlns:a16="http://schemas.microsoft.com/office/drawing/2014/main" id="{0007289D-6F4A-236D-265C-A4DE8E764BB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6248400" cy="442913"/>
            <a:chOff x="720" y="2016"/>
            <a:chExt cx="3936" cy="279"/>
          </a:xfrm>
        </p:grpSpPr>
        <p:sp>
          <p:nvSpPr>
            <p:cNvPr id="50234" name="Rectangle 6">
              <a:extLst>
                <a:ext uri="{FF2B5EF4-FFF2-40B4-BE49-F238E27FC236}">
                  <a16:creationId xmlns:a16="http://schemas.microsoft.com/office/drawing/2014/main" id="{13B006F1-546C-1CA7-B5D7-24DAF2210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5" name="Rectangle 7">
              <a:extLst>
                <a:ext uri="{FF2B5EF4-FFF2-40B4-BE49-F238E27FC236}">
                  <a16:creationId xmlns:a16="http://schemas.microsoft.com/office/drawing/2014/main" id="{59571D5B-BBC9-0F24-B058-7CE4C1CC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6" name="Rectangle 8">
              <a:extLst>
                <a:ext uri="{FF2B5EF4-FFF2-40B4-BE49-F238E27FC236}">
                  <a16:creationId xmlns:a16="http://schemas.microsoft.com/office/drawing/2014/main" id="{9CC0E95F-C855-6F80-932D-A1EE9B84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7" name="Rectangle 9">
              <a:extLst>
                <a:ext uri="{FF2B5EF4-FFF2-40B4-BE49-F238E27FC236}">
                  <a16:creationId xmlns:a16="http://schemas.microsoft.com/office/drawing/2014/main" id="{AD536C37-214A-1766-C624-253F2E042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8" name="Rectangle 10">
              <a:extLst>
                <a:ext uri="{FF2B5EF4-FFF2-40B4-BE49-F238E27FC236}">
                  <a16:creationId xmlns:a16="http://schemas.microsoft.com/office/drawing/2014/main" id="{0522EF3E-AA20-1B6B-F170-94D739384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9" name="Rectangle 11">
              <a:extLst>
                <a:ext uri="{FF2B5EF4-FFF2-40B4-BE49-F238E27FC236}">
                  <a16:creationId xmlns:a16="http://schemas.microsoft.com/office/drawing/2014/main" id="{B5FF87CB-FEAF-134E-18F4-86624D84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0" name="Rectangle 12">
              <a:extLst>
                <a:ext uri="{FF2B5EF4-FFF2-40B4-BE49-F238E27FC236}">
                  <a16:creationId xmlns:a16="http://schemas.microsoft.com/office/drawing/2014/main" id="{ACAA39C5-195B-B126-6CF7-CD980A2B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1" name="Rectangle 13">
              <a:extLst>
                <a:ext uri="{FF2B5EF4-FFF2-40B4-BE49-F238E27FC236}">
                  <a16:creationId xmlns:a16="http://schemas.microsoft.com/office/drawing/2014/main" id="{E634D705-B164-4272-C825-976C4FD2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2" name="Text Box 14">
              <a:extLst>
                <a:ext uri="{FF2B5EF4-FFF2-40B4-BE49-F238E27FC236}">
                  <a16:creationId xmlns:a16="http://schemas.microsoft.com/office/drawing/2014/main" id="{385759AE-A061-B319-A9EE-C10270471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3" name="Text Box 15">
              <a:extLst>
                <a:ext uri="{FF2B5EF4-FFF2-40B4-BE49-F238E27FC236}">
                  <a16:creationId xmlns:a16="http://schemas.microsoft.com/office/drawing/2014/main" id="{5B6716B9-A1D0-FFCF-40E8-9A8C4CD27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4" name="Text Box 16">
              <a:extLst>
                <a:ext uri="{FF2B5EF4-FFF2-40B4-BE49-F238E27FC236}">
                  <a16:creationId xmlns:a16="http://schemas.microsoft.com/office/drawing/2014/main" id="{E1493E2A-561D-502D-AC3B-3E98918A9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5" name="Text Box 17">
              <a:extLst>
                <a:ext uri="{FF2B5EF4-FFF2-40B4-BE49-F238E27FC236}">
                  <a16:creationId xmlns:a16="http://schemas.microsoft.com/office/drawing/2014/main" id="{25CD1B3F-5939-6A34-5921-E99AF6760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6" name="Text Box 18">
              <a:extLst>
                <a:ext uri="{FF2B5EF4-FFF2-40B4-BE49-F238E27FC236}">
                  <a16:creationId xmlns:a16="http://schemas.microsoft.com/office/drawing/2014/main" id="{2B81AFCE-9891-7D02-1443-86066937D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4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7" name="Text Box 19">
              <a:extLst>
                <a:ext uri="{FF2B5EF4-FFF2-40B4-BE49-F238E27FC236}">
                  <a16:creationId xmlns:a16="http://schemas.microsoft.com/office/drawing/2014/main" id="{B13AB0A9-242B-8CFC-3D44-7DE2CC34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0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5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8" name="Text Box 20">
              <a:extLst>
                <a:ext uri="{FF2B5EF4-FFF2-40B4-BE49-F238E27FC236}">
                  <a16:creationId xmlns:a16="http://schemas.microsoft.com/office/drawing/2014/main" id="{8679D60C-D7B1-2B9F-ACDB-DDAB46509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6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49" name="Text Box 21">
              <a:extLst>
                <a:ext uri="{FF2B5EF4-FFF2-40B4-BE49-F238E27FC236}">
                  <a16:creationId xmlns:a16="http://schemas.microsoft.com/office/drawing/2014/main" id="{32CCB108-C1D3-E057-6234-881174926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7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0182" name="Group 23">
            <a:extLst>
              <a:ext uri="{FF2B5EF4-FFF2-40B4-BE49-F238E27FC236}">
                <a16:creationId xmlns:a16="http://schemas.microsoft.com/office/drawing/2014/main" id="{70EA5B8A-DAB3-DF03-380F-31B1012FAB3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91000"/>
            <a:ext cx="6248400" cy="442913"/>
            <a:chOff x="720" y="2016"/>
            <a:chExt cx="3936" cy="279"/>
          </a:xfrm>
        </p:grpSpPr>
        <p:sp>
          <p:nvSpPr>
            <p:cNvPr id="50218" name="Rectangle 24">
              <a:extLst>
                <a:ext uri="{FF2B5EF4-FFF2-40B4-BE49-F238E27FC236}">
                  <a16:creationId xmlns:a16="http://schemas.microsoft.com/office/drawing/2014/main" id="{E4ED7FF9-BC62-38AE-ECD7-12264CC4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9" name="Rectangle 25">
              <a:extLst>
                <a:ext uri="{FF2B5EF4-FFF2-40B4-BE49-F238E27FC236}">
                  <a16:creationId xmlns:a16="http://schemas.microsoft.com/office/drawing/2014/main" id="{285FE7C2-E26A-69EE-F1C0-B2B3636A2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0" name="Rectangle 26">
              <a:extLst>
                <a:ext uri="{FF2B5EF4-FFF2-40B4-BE49-F238E27FC236}">
                  <a16:creationId xmlns:a16="http://schemas.microsoft.com/office/drawing/2014/main" id="{B284A78E-1A53-E6D8-94B8-BB8FD9678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1" name="Rectangle 27">
              <a:extLst>
                <a:ext uri="{FF2B5EF4-FFF2-40B4-BE49-F238E27FC236}">
                  <a16:creationId xmlns:a16="http://schemas.microsoft.com/office/drawing/2014/main" id="{96D8005B-B4AA-A9A3-0CBD-8998E516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2" name="Rectangle 28">
              <a:extLst>
                <a:ext uri="{FF2B5EF4-FFF2-40B4-BE49-F238E27FC236}">
                  <a16:creationId xmlns:a16="http://schemas.microsoft.com/office/drawing/2014/main" id="{B70EE6A0-B26E-F007-B4CF-2201054A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3" name="Rectangle 29">
              <a:extLst>
                <a:ext uri="{FF2B5EF4-FFF2-40B4-BE49-F238E27FC236}">
                  <a16:creationId xmlns:a16="http://schemas.microsoft.com/office/drawing/2014/main" id="{BFF5B7DE-0717-42FE-9617-862CEBDA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4" name="Rectangle 30">
              <a:extLst>
                <a:ext uri="{FF2B5EF4-FFF2-40B4-BE49-F238E27FC236}">
                  <a16:creationId xmlns:a16="http://schemas.microsoft.com/office/drawing/2014/main" id="{200D280F-53A2-7F48-8E78-1E827F87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5" name="Rectangle 31">
              <a:extLst>
                <a:ext uri="{FF2B5EF4-FFF2-40B4-BE49-F238E27FC236}">
                  <a16:creationId xmlns:a16="http://schemas.microsoft.com/office/drawing/2014/main" id="{9E6244F2-EB84-5832-F4E3-F47D596D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6" name="Text Box 32">
              <a:extLst>
                <a:ext uri="{FF2B5EF4-FFF2-40B4-BE49-F238E27FC236}">
                  <a16:creationId xmlns:a16="http://schemas.microsoft.com/office/drawing/2014/main" id="{8F21426A-5CB3-38AF-9CBE-D86BCB31C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7" name="Text Box 33">
              <a:extLst>
                <a:ext uri="{FF2B5EF4-FFF2-40B4-BE49-F238E27FC236}">
                  <a16:creationId xmlns:a16="http://schemas.microsoft.com/office/drawing/2014/main" id="{3F4976E4-BD60-93D5-CCC2-9E71DBE86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8" name="Text Box 34">
              <a:extLst>
                <a:ext uri="{FF2B5EF4-FFF2-40B4-BE49-F238E27FC236}">
                  <a16:creationId xmlns:a16="http://schemas.microsoft.com/office/drawing/2014/main" id="{C03AE439-A569-7839-61C5-9DC5CB7F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29" name="Text Box 35">
              <a:extLst>
                <a:ext uri="{FF2B5EF4-FFF2-40B4-BE49-F238E27FC236}">
                  <a16:creationId xmlns:a16="http://schemas.microsoft.com/office/drawing/2014/main" id="{E9E670BF-6E5D-F4CD-DABD-1CDCA43F5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0" name="Text Box 36">
              <a:extLst>
                <a:ext uri="{FF2B5EF4-FFF2-40B4-BE49-F238E27FC236}">
                  <a16:creationId xmlns:a16="http://schemas.microsoft.com/office/drawing/2014/main" id="{8BD4D90B-A810-0A22-DBF6-2614D5D50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4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1" name="Text Box 37">
              <a:extLst>
                <a:ext uri="{FF2B5EF4-FFF2-40B4-BE49-F238E27FC236}">
                  <a16:creationId xmlns:a16="http://schemas.microsoft.com/office/drawing/2014/main" id="{D7FB5E65-FB47-2505-4559-D5571A32C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0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5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2" name="Text Box 38">
              <a:extLst>
                <a:ext uri="{FF2B5EF4-FFF2-40B4-BE49-F238E27FC236}">
                  <a16:creationId xmlns:a16="http://schemas.microsoft.com/office/drawing/2014/main" id="{3B95FD53-60B2-7FF8-2F02-EE1ACEFF4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6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33" name="Text Box 39">
              <a:extLst>
                <a:ext uri="{FF2B5EF4-FFF2-40B4-BE49-F238E27FC236}">
                  <a16:creationId xmlns:a16="http://schemas.microsoft.com/office/drawing/2014/main" id="{96E0F646-4B88-8F7D-A10B-010BECD4C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7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0183" name="Group 40">
            <a:extLst>
              <a:ext uri="{FF2B5EF4-FFF2-40B4-BE49-F238E27FC236}">
                <a16:creationId xmlns:a16="http://schemas.microsoft.com/office/drawing/2014/main" id="{A72EA4F8-D47F-6247-931F-72E6BCAB86C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348288"/>
            <a:ext cx="6248400" cy="442912"/>
            <a:chOff x="720" y="2016"/>
            <a:chExt cx="3936" cy="279"/>
          </a:xfrm>
        </p:grpSpPr>
        <p:sp>
          <p:nvSpPr>
            <p:cNvPr id="50202" name="Rectangle 41">
              <a:extLst>
                <a:ext uri="{FF2B5EF4-FFF2-40B4-BE49-F238E27FC236}">
                  <a16:creationId xmlns:a16="http://schemas.microsoft.com/office/drawing/2014/main" id="{4F7EE054-2260-A8D6-A65C-D6A96149A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3" name="Rectangle 42">
              <a:extLst>
                <a:ext uri="{FF2B5EF4-FFF2-40B4-BE49-F238E27FC236}">
                  <a16:creationId xmlns:a16="http://schemas.microsoft.com/office/drawing/2014/main" id="{9E3A83A3-FC8C-088A-EE9F-08CCE04C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4" name="Rectangle 43">
              <a:extLst>
                <a:ext uri="{FF2B5EF4-FFF2-40B4-BE49-F238E27FC236}">
                  <a16:creationId xmlns:a16="http://schemas.microsoft.com/office/drawing/2014/main" id="{0926B99C-8FE9-90D0-E4E5-253B72A80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5" name="Rectangle 44">
              <a:extLst>
                <a:ext uri="{FF2B5EF4-FFF2-40B4-BE49-F238E27FC236}">
                  <a16:creationId xmlns:a16="http://schemas.microsoft.com/office/drawing/2014/main" id="{E02E040E-F23C-0128-53AB-A9BE94BDF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6" name="Rectangle 45">
              <a:extLst>
                <a:ext uri="{FF2B5EF4-FFF2-40B4-BE49-F238E27FC236}">
                  <a16:creationId xmlns:a16="http://schemas.microsoft.com/office/drawing/2014/main" id="{38F0EE9B-34F3-4999-A1F0-E9B1B54B3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7" name="Rectangle 46">
              <a:extLst>
                <a:ext uri="{FF2B5EF4-FFF2-40B4-BE49-F238E27FC236}">
                  <a16:creationId xmlns:a16="http://schemas.microsoft.com/office/drawing/2014/main" id="{9F43CF14-B112-C27A-E197-240B84BE1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8" name="Rectangle 47">
              <a:extLst>
                <a:ext uri="{FF2B5EF4-FFF2-40B4-BE49-F238E27FC236}">
                  <a16:creationId xmlns:a16="http://schemas.microsoft.com/office/drawing/2014/main" id="{BE1734AE-B2FA-F3D4-4B3C-3D53CBD31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09" name="Rectangle 48">
              <a:extLst>
                <a:ext uri="{FF2B5EF4-FFF2-40B4-BE49-F238E27FC236}">
                  <a16:creationId xmlns:a16="http://schemas.microsoft.com/office/drawing/2014/main" id="{D71AA4FC-97AA-9FDF-289D-AD1DBCF7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01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0" name="Text Box 49">
              <a:extLst>
                <a:ext uri="{FF2B5EF4-FFF2-40B4-BE49-F238E27FC236}">
                  <a16:creationId xmlns:a16="http://schemas.microsoft.com/office/drawing/2014/main" id="{FDAE1760-27F2-11EA-CDB6-C698E451A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1" name="Text Box 50">
              <a:extLst>
                <a:ext uri="{FF2B5EF4-FFF2-40B4-BE49-F238E27FC236}">
                  <a16:creationId xmlns:a16="http://schemas.microsoft.com/office/drawing/2014/main" id="{576598AD-9F5F-5781-690B-E102C5CD2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2" name="Text Box 51">
              <a:extLst>
                <a:ext uri="{FF2B5EF4-FFF2-40B4-BE49-F238E27FC236}">
                  <a16:creationId xmlns:a16="http://schemas.microsoft.com/office/drawing/2014/main" id="{5FC32100-8D44-E45A-B8F7-AF4C332A4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2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3" name="Text Box 52">
              <a:extLst>
                <a:ext uri="{FF2B5EF4-FFF2-40B4-BE49-F238E27FC236}">
                  <a16:creationId xmlns:a16="http://schemas.microsoft.com/office/drawing/2014/main" id="{81A06B70-6508-1ABD-E5DF-E9BA6798E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3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4" name="Text Box 53">
              <a:extLst>
                <a:ext uri="{FF2B5EF4-FFF2-40B4-BE49-F238E27FC236}">
                  <a16:creationId xmlns:a16="http://schemas.microsoft.com/office/drawing/2014/main" id="{4A63D0C9-2457-D7A5-2BD0-A0A2EFA68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4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5" name="Text Box 54">
              <a:extLst>
                <a:ext uri="{FF2B5EF4-FFF2-40B4-BE49-F238E27FC236}">
                  <a16:creationId xmlns:a16="http://schemas.microsoft.com/office/drawing/2014/main" id="{E771D437-CA09-429D-11CF-529D744E0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0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5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6" name="Text Box 55">
              <a:extLst>
                <a:ext uri="{FF2B5EF4-FFF2-40B4-BE49-F238E27FC236}">
                  <a16:creationId xmlns:a16="http://schemas.microsoft.com/office/drawing/2014/main" id="{6D070962-E222-C9F1-A32F-02A2EDC9C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6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17" name="Text Box 56">
              <a:extLst>
                <a:ext uri="{FF2B5EF4-FFF2-40B4-BE49-F238E27FC236}">
                  <a16:creationId xmlns:a16="http://schemas.microsoft.com/office/drawing/2014/main" id="{82E611AE-9CC9-C6F1-BB43-BECFA1599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 b="1">
                  <a:solidFill>
                    <a:schemeClr val="tx2"/>
                  </a:solidFill>
                  <a:latin typeface="Arial" panose="020B0604020202020204" pitchFamily="34" charset="0"/>
                </a:rPr>
                <a:t>7</a:t>
              </a:r>
              <a:endParaRPr kumimoji="0" lang="en-US" altLang="en-US" sz="18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74">
            <a:extLst>
              <a:ext uri="{FF2B5EF4-FFF2-40B4-BE49-F238E27FC236}">
                <a16:creationId xmlns:a16="http://schemas.microsoft.com/office/drawing/2014/main" id="{FFB0B11E-CCBB-7AD1-7F1C-092DDE2216A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429000"/>
            <a:ext cx="5480050" cy="12700"/>
            <a:chOff x="960" y="2156"/>
            <a:chExt cx="3452" cy="8"/>
          </a:xfrm>
        </p:grpSpPr>
        <p:cxnSp>
          <p:nvCxnSpPr>
            <p:cNvPr id="50198" name="AutoShape 58">
              <a:extLst>
                <a:ext uri="{FF2B5EF4-FFF2-40B4-BE49-F238E27FC236}">
                  <a16:creationId xmlns:a16="http://schemas.microsoft.com/office/drawing/2014/main" id="{7735CD0D-7187-8514-D0AA-C0E21FD160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0" y="2156"/>
              <a:ext cx="284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9" name="AutoShape 60">
              <a:extLst>
                <a:ext uri="{FF2B5EF4-FFF2-40B4-BE49-F238E27FC236}">
                  <a16:creationId xmlns:a16="http://schemas.microsoft.com/office/drawing/2014/main" id="{365D627C-3186-0381-7592-0298B19F19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20" y="2156"/>
              <a:ext cx="284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0" name="AutoShape 61">
              <a:extLst>
                <a:ext uri="{FF2B5EF4-FFF2-40B4-BE49-F238E27FC236}">
                  <a16:creationId xmlns:a16="http://schemas.microsoft.com/office/drawing/2014/main" id="{68A8C866-213C-C320-1F22-6F82C178B6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72" y="2160"/>
              <a:ext cx="284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1" name="AutoShape 62">
              <a:extLst>
                <a:ext uri="{FF2B5EF4-FFF2-40B4-BE49-F238E27FC236}">
                  <a16:creationId xmlns:a16="http://schemas.microsoft.com/office/drawing/2014/main" id="{F3035BE1-31F2-F5C5-CF75-12218FB4AB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28" y="2156"/>
              <a:ext cx="284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id="{0A59B18A-C580-E5B2-E3FE-0433918D1276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4191000"/>
            <a:ext cx="5867400" cy="382588"/>
            <a:chOff x="840" y="2640"/>
            <a:chExt cx="3696" cy="241"/>
          </a:xfrm>
        </p:grpSpPr>
        <p:cxnSp>
          <p:nvCxnSpPr>
            <p:cNvPr id="50194" name="AutoShape 63">
              <a:extLst>
                <a:ext uri="{FF2B5EF4-FFF2-40B4-BE49-F238E27FC236}">
                  <a16:creationId xmlns:a16="http://schemas.microsoft.com/office/drawing/2014/main" id="{A859E6AD-9CB2-8CC8-1608-832CD64D7EBF}"/>
                </a:ext>
              </a:extLst>
            </p:cNvPr>
            <p:cNvCxnSpPr>
              <a:cxnSpLocks noChangeShapeType="1"/>
              <a:stCxn id="50218" idx="2"/>
              <a:endCxn id="50220" idx="2"/>
            </p:cNvCxnSpPr>
            <p:nvPr/>
          </p:nvCxnSpPr>
          <p:spPr bwMode="auto">
            <a:xfrm rot="16200000" flipH="1">
              <a:off x="1367" y="2353"/>
              <a:ext cx="1" cy="1056"/>
            </a:xfrm>
            <a:prstGeom prst="bentConnector3">
              <a:avLst>
                <a:gd name="adj1" fmla="val 144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5" name="AutoShape 64">
              <a:extLst>
                <a:ext uri="{FF2B5EF4-FFF2-40B4-BE49-F238E27FC236}">
                  <a16:creationId xmlns:a16="http://schemas.microsoft.com/office/drawing/2014/main" id="{93C43D81-DDE3-9A75-8B70-D89AEE4C5B6A}"/>
                </a:ext>
              </a:extLst>
            </p:cNvPr>
            <p:cNvCxnSpPr>
              <a:cxnSpLocks noChangeShapeType="1"/>
              <a:stCxn id="50219" idx="0"/>
              <a:endCxn id="50221" idx="0"/>
            </p:cNvCxnSpPr>
            <p:nvPr/>
          </p:nvCxnSpPr>
          <p:spPr bwMode="auto">
            <a:xfrm rot="5400000" flipV="1">
              <a:off x="1895" y="2113"/>
              <a:ext cx="1" cy="1056"/>
            </a:xfrm>
            <a:prstGeom prst="bent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AutoShape 65">
              <a:extLst>
                <a:ext uri="{FF2B5EF4-FFF2-40B4-BE49-F238E27FC236}">
                  <a16:creationId xmlns:a16="http://schemas.microsoft.com/office/drawing/2014/main" id="{111EBB5A-BC77-83B0-03C1-033064E94FBF}"/>
                </a:ext>
              </a:extLst>
            </p:cNvPr>
            <p:cNvCxnSpPr>
              <a:cxnSpLocks noChangeShapeType="1"/>
              <a:stCxn id="50222" idx="2"/>
              <a:endCxn id="50224" idx="2"/>
            </p:cNvCxnSpPr>
            <p:nvPr/>
          </p:nvCxnSpPr>
          <p:spPr bwMode="auto">
            <a:xfrm rot="16200000" flipH="1">
              <a:off x="3479" y="2353"/>
              <a:ext cx="1" cy="1056"/>
            </a:xfrm>
            <a:prstGeom prst="bentConnector3">
              <a:avLst>
                <a:gd name="adj1" fmla="val 144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7" name="AutoShape 66">
              <a:extLst>
                <a:ext uri="{FF2B5EF4-FFF2-40B4-BE49-F238E27FC236}">
                  <a16:creationId xmlns:a16="http://schemas.microsoft.com/office/drawing/2014/main" id="{DE35736A-CA04-2B44-3C8A-ABDA9C74F511}"/>
                </a:ext>
              </a:extLst>
            </p:cNvPr>
            <p:cNvCxnSpPr>
              <a:cxnSpLocks noChangeShapeType="1"/>
              <a:stCxn id="50223" idx="0"/>
              <a:endCxn id="50225" idx="0"/>
            </p:cNvCxnSpPr>
            <p:nvPr/>
          </p:nvCxnSpPr>
          <p:spPr bwMode="auto">
            <a:xfrm rot="5400000" flipV="1">
              <a:off x="4007" y="2113"/>
              <a:ext cx="1" cy="1056"/>
            </a:xfrm>
            <a:prstGeom prst="bent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76">
            <a:extLst>
              <a:ext uri="{FF2B5EF4-FFF2-40B4-BE49-F238E27FC236}">
                <a16:creationId xmlns:a16="http://schemas.microsoft.com/office/drawing/2014/main" id="{8320CBAA-8EB3-3ECB-07FB-6BF05EDED8E2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5348288"/>
            <a:ext cx="5832475" cy="382587"/>
            <a:chOff x="840" y="3369"/>
            <a:chExt cx="3674" cy="241"/>
          </a:xfrm>
        </p:grpSpPr>
        <p:cxnSp>
          <p:nvCxnSpPr>
            <p:cNvPr id="50190" name="AutoShape 67">
              <a:extLst>
                <a:ext uri="{FF2B5EF4-FFF2-40B4-BE49-F238E27FC236}">
                  <a16:creationId xmlns:a16="http://schemas.microsoft.com/office/drawing/2014/main" id="{9D48AC6F-1FC6-576D-C029-163F671322F5}"/>
                </a:ext>
              </a:extLst>
            </p:cNvPr>
            <p:cNvCxnSpPr>
              <a:cxnSpLocks noChangeShapeType="1"/>
              <a:stCxn id="50202" idx="2"/>
              <a:endCxn id="50206" idx="2"/>
            </p:cNvCxnSpPr>
            <p:nvPr/>
          </p:nvCxnSpPr>
          <p:spPr bwMode="auto">
            <a:xfrm rot="16200000" flipH="1">
              <a:off x="1895" y="2554"/>
              <a:ext cx="1" cy="2112"/>
            </a:xfrm>
            <a:prstGeom prst="bentConnector3">
              <a:avLst>
                <a:gd name="adj1" fmla="val 144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1" name="AutoShape 68">
              <a:extLst>
                <a:ext uri="{FF2B5EF4-FFF2-40B4-BE49-F238E27FC236}">
                  <a16:creationId xmlns:a16="http://schemas.microsoft.com/office/drawing/2014/main" id="{BCE5821D-3012-E59D-539F-4355D6CBD7D3}"/>
                </a:ext>
              </a:extLst>
            </p:cNvPr>
            <p:cNvCxnSpPr>
              <a:cxnSpLocks noChangeShapeType="1"/>
              <a:stCxn id="50204" idx="2"/>
              <a:endCxn id="50208" idx="2"/>
            </p:cNvCxnSpPr>
            <p:nvPr/>
          </p:nvCxnSpPr>
          <p:spPr bwMode="auto">
            <a:xfrm rot="16200000" flipH="1">
              <a:off x="2951" y="2554"/>
              <a:ext cx="1" cy="2112"/>
            </a:xfrm>
            <a:prstGeom prst="bentConnector3">
              <a:avLst>
                <a:gd name="adj1" fmla="val 33300009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2" name="AutoShape 69">
              <a:extLst>
                <a:ext uri="{FF2B5EF4-FFF2-40B4-BE49-F238E27FC236}">
                  <a16:creationId xmlns:a16="http://schemas.microsoft.com/office/drawing/2014/main" id="{BB9DB79E-622B-ED40-6272-3D3FDDDA4D13}"/>
                </a:ext>
              </a:extLst>
            </p:cNvPr>
            <p:cNvCxnSpPr>
              <a:cxnSpLocks noChangeShapeType="1"/>
              <a:stCxn id="50211" idx="0"/>
              <a:endCxn id="50207" idx="0"/>
            </p:cNvCxnSpPr>
            <p:nvPr/>
          </p:nvCxnSpPr>
          <p:spPr bwMode="auto">
            <a:xfrm rot="5400000" flipV="1">
              <a:off x="2436" y="2327"/>
              <a:ext cx="1" cy="2086"/>
            </a:xfrm>
            <a:prstGeom prst="bent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3" name="AutoShape 70">
              <a:extLst>
                <a:ext uri="{FF2B5EF4-FFF2-40B4-BE49-F238E27FC236}">
                  <a16:creationId xmlns:a16="http://schemas.microsoft.com/office/drawing/2014/main" id="{26608D59-5855-B6DD-2595-DE7B92A4279D}"/>
                </a:ext>
              </a:extLst>
            </p:cNvPr>
            <p:cNvCxnSpPr>
              <a:cxnSpLocks noChangeShapeType="1"/>
              <a:stCxn id="50213" idx="0"/>
              <a:endCxn id="50217" idx="0"/>
            </p:cNvCxnSpPr>
            <p:nvPr/>
          </p:nvCxnSpPr>
          <p:spPr bwMode="auto">
            <a:xfrm rot="5400000" flipV="1">
              <a:off x="3457" y="2314"/>
              <a:ext cx="1" cy="2112"/>
            </a:xfrm>
            <a:prstGeom prst="bentConnector3">
              <a:avLst>
                <a:gd name="adj1" fmla="val -25500009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87" name="Text Box 71">
            <a:extLst>
              <a:ext uri="{FF2B5EF4-FFF2-40B4-BE49-F238E27FC236}">
                <a16:creationId xmlns:a16="http://schemas.microsoft.com/office/drawing/2014/main" id="{ADD75078-1C07-BE62-7025-89DC5D0D6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135313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sr-Latn-C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kumimoji="0" lang="en-US" altLang="en-US" sz="20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8" name="Text Box 72">
            <a:extLst>
              <a:ext uri="{FF2B5EF4-FFF2-40B4-BE49-F238E27FC236}">
                <a16:creationId xmlns:a16="http://schemas.microsoft.com/office/drawing/2014/main" id="{01CACA18-F75F-4C30-B8C0-1C349797B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202113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sr-Latn-C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20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9" name="Text Box 73">
            <a:extLst>
              <a:ext uri="{FF2B5EF4-FFF2-40B4-BE49-F238E27FC236}">
                <a16:creationId xmlns:a16="http://schemas.microsoft.com/office/drawing/2014/main" id="{B3AADE61-32B1-A6B9-4E88-1F887B66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16513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sr-Latn-CS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kumimoji="0" lang="en-US" altLang="en-US" sz="20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0BC7CA5-9B84-F3CE-0108-EE1D6485F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Višestepene SM</a:t>
            </a: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C2050B6-8A64-F1F9-ACC4-30F7C2DD5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31781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z="2000"/>
              <a:t>Sastoje se od komutacionih elemenata (KE) i komunikacionih kanala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/>
              <a:t>KE čine stepene mreže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/>
              <a:t>Veze izmedju stepena su fiksne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/>
              <a:t>KE se mogu dinamički postavljati da bi se ostvarila veza izmedju željenog ulaza i izlaza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/>
              <a:t>Višestepenu SM karakteriše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/>
              <a:t>izgled KE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/>
              <a:t>način povezivanja susednih stepena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800"/>
              <a:t>način upravljanja</a:t>
            </a:r>
          </a:p>
          <a:p>
            <a:pPr>
              <a:lnSpc>
                <a:spcPct val="90000"/>
              </a:lnSpc>
              <a:defRPr/>
            </a:pPr>
            <a:endParaRPr lang="en-US" altLang="en-US" sz="2000"/>
          </a:p>
        </p:txBody>
      </p:sp>
      <p:pic>
        <p:nvPicPr>
          <p:cNvPr id="51204" name="Picture 4" descr="multistage">
            <a:extLst>
              <a:ext uri="{FF2B5EF4-FFF2-40B4-BE49-F238E27FC236}">
                <a16:creationId xmlns:a16="http://schemas.microsoft.com/office/drawing/2014/main" id="{4A834DEA-6300-A67C-3634-CECC4F72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535622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>
            <a:extLst>
              <a:ext uri="{FF2B5EF4-FFF2-40B4-BE49-F238E27FC236}">
                <a16:creationId xmlns:a16="http://schemas.microsoft.com/office/drawing/2014/main" id="{2B3BAC90-A829-1019-B8C8-6A74C486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62400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1206" name="Group 10">
            <a:extLst>
              <a:ext uri="{FF2B5EF4-FFF2-40B4-BE49-F238E27FC236}">
                <a16:creationId xmlns:a16="http://schemas.microsoft.com/office/drawing/2014/main" id="{431DEAA2-DCBD-12EE-68B8-F29BF28C167F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6076950"/>
            <a:ext cx="403225" cy="273050"/>
            <a:chOff x="5074" y="3206"/>
            <a:chExt cx="224" cy="135"/>
          </a:xfrm>
        </p:grpSpPr>
        <p:sp>
          <p:nvSpPr>
            <p:cNvPr id="51207" name="Rectangle 8">
              <a:extLst>
                <a:ext uri="{FF2B5EF4-FFF2-40B4-BE49-F238E27FC236}">
                  <a16:creationId xmlns:a16="http://schemas.microsoft.com/office/drawing/2014/main" id="{8C157E93-E6EA-C8F0-CECC-85410B2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216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08" name="Text Box 9">
              <a:extLst>
                <a:ext uri="{FF2B5EF4-FFF2-40B4-BE49-F238E27FC236}">
                  <a16:creationId xmlns:a16="http://schemas.microsoft.com/office/drawing/2014/main" id="{12D0DB51-897F-D3EC-A15F-8F545BF61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" y="3206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p-1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20C3CE0-9E64-E888-5648-C08425B96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Komutacioni element</a:t>
            </a: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3479F15-1E6A-6878-7DA3-80C7E9442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U opštem slučaju može imati a ulaza i b izlaza</a:t>
            </a:r>
          </a:p>
          <a:p>
            <a:pPr lvl="1">
              <a:defRPr/>
            </a:pPr>
            <a:r>
              <a:rPr lang="sr-Latn-CS" altLang="en-US"/>
              <a:t>a, b teorijski ne moraju biti jednaki</a:t>
            </a:r>
          </a:p>
          <a:p>
            <a:pPr lvl="1">
              <a:defRPr/>
            </a:pPr>
            <a:r>
              <a:rPr lang="sr-Latn-CS" altLang="en-US"/>
              <a:t>najčešće je a=b=2</a:t>
            </a:r>
            <a:r>
              <a:rPr lang="sr-Latn-CS" altLang="en-US" baseline="30000"/>
              <a:t>k</a:t>
            </a:r>
            <a:r>
              <a:rPr lang="sr-Latn-CS" altLang="en-US"/>
              <a:t>, k&gt;=1</a:t>
            </a:r>
          </a:p>
          <a:p>
            <a:pPr lvl="1">
              <a:defRPr/>
            </a:pPr>
            <a:r>
              <a:rPr lang="sr-Latn-CS" altLang="en-US"/>
              <a:t>sa brojem ulaza i izlaza raste složenost KE, pa je najčešće a=b=2 (tipa 2x2)</a:t>
            </a:r>
          </a:p>
          <a:p>
            <a:pPr lvl="1">
              <a:defRPr/>
            </a:pPr>
            <a:r>
              <a:rPr lang="sr-Latn-CS" altLang="en-US"/>
              <a:t>KE tipa 2x2 </a:t>
            </a:r>
          </a:p>
          <a:p>
            <a:pPr lvl="2">
              <a:defRPr/>
            </a:pPr>
            <a:r>
              <a:rPr lang="sr-Latn-CS" altLang="en-US"/>
              <a:t>dvofunkcijski</a:t>
            </a:r>
          </a:p>
          <a:p>
            <a:pPr lvl="2">
              <a:defRPr/>
            </a:pPr>
            <a:r>
              <a:rPr lang="sr-Latn-CS" altLang="en-US"/>
              <a:t>četvorofunkcijski</a:t>
            </a:r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712B8977-08BE-6A7F-E767-1573C641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CCEFB60-07F4-C7E4-EFC3-19FF2F7D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434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59007856-D358-E973-1EBA-A744C4B28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388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92640F2E-174F-B00E-BCDE-E78EEEFA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B0F5C114-0BFD-DB6E-00D1-8388D0D30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19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857833F6-17A7-598C-D0B9-E50B1E013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DB6353AB-B3CB-F10A-72BC-6DEA58586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CE31BD87-6A35-32E0-A325-E43F914B7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C8CD1309-1398-EB7A-16AD-C44B9D82C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70A25576-17F1-392F-F8BC-D59D6B406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8911CF06-D8D8-4195-BC04-B00C6F718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51459A53-DC51-78EB-8842-3A554F488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E63602AE-C651-2F1F-F559-705526919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F96BA3EE-4F20-040A-26FF-02075E2C2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F4295BF1-3B85-F2AA-A5B1-654A52353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D161E643-2F9A-78A0-640E-6732E927E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784A4F3A-118A-00F5-0BAB-A42C8749D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02A81CCB-2D68-E5FD-1140-023FC5F4A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6" name="Line 23">
            <a:extLst>
              <a:ext uri="{FF2B5EF4-FFF2-40B4-BE49-F238E27FC236}">
                <a16:creationId xmlns:a16="http://schemas.microsoft.com/office/drawing/2014/main" id="{C1F094B7-138A-292E-F1C8-05C8CB1E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4958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7" name="Line 24">
            <a:extLst>
              <a:ext uri="{FF2B5EF4-FFF2-40B4-BE49-F238E27FC236}">
                <a16:creationId xmlns:a16="http://schemas.microsoft.com/office/drawing/2014/main" id="{F57FB565-F460-76A8-F9CB-C66A01D88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4958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8" name="Line 25">
            <a:extLst>
              <a:ext uri="{FF2B5EF4-FFF2-40B4-BE49-F238E27FC236}">
                <a16:creationId xmlns:a16="http://schemas.microsoft.com/office/drawing/2014/main" id="{D9F6ED20-4D6B-A3E0-0434-DC2952EF2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49" name="Line 26">
            <a:extLst>
              <a:ext uri="{FF2B5EF4-FFF2-40B4-BE49-F238E27FC236}">
                <a16:creationId xmlns:a16="http://schemas.microsoft.com/office/drawing/2014/main" id="{2B3F05FB-87A0-3C84-33E2-606944131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791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50" name="Line 27">
            <a:extLst>
              <a:ext uri="{FF2B5EF4-FFF2-40B4-BE49-F238E27FC236}">
                <a16:creationId xmlns:a16="http://schemas.microsoft.com/office/drawing/2014/main" id="{5C6D5C88-4E8C-5B0F-88F9-6F7B3F8BBA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791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51" name="Line 28">
            <a:extLst>
              <a:ext uri="{FF2B5EF4-FFF2-40B4-BE49-F238E27FC236}">
                <a16:creationId xmlns:a16="http://schemas.microsoft.com/office/drawing/2014/main" id="{C3135CA8-B84E-E630-1A03-C66E1FF86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2252" name="Text Box 29">
            <a:extLst>
              <a:ext uri="{FF2B5EF4-FFF2-40B4-BE49-F238E27FC236}">
                <a16:creationId xmlns:a16="http://schemas.microsoft.com/office/drawing/2014/main" id="{C766D16F-C228-98A6-EC31-DB01E15F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395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53" name="Text Box 30">
            <a:extLst>
              <a:ext uri="{FF2B5EF4-FFF2-40B4-BE49-F238E27FC236}">
                <a16:creationId xmlns:a16="http://schemas.microsoft.com/office/drawing/2014/main" id="{3E36714A-E7EB-280E-CC5C-10A0AA85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5486400"/>
            <a:ext cx="395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54" name="Text Box 31">
            <a:extLst>
              <a:ext uri="{FF2B5EF4-FFF2-40B4-BE49-F238E27FC236}">
                <a16:creationId xmlns:a16="http://schemas.microsoft.com/office/drawing/2014/main" id="{68CACBE3-A30B-8DD5-B7EB-C4E0EFA2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267200"/>
            <a:ext cx="395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55" name="Text Box 32">
            <a:extLst>
              <a:ext uri="{FF2B5EF4-FFF2-40B4-BE49-F238E27FC236}">
                <a16:creationId xmlns:a16="http://schemas.microsoft.com/office/drawing/2014/main" id="{37624FA7-38D3-E2F0-6D6A-E17650962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5486400"/>
            <a:ext cx="395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56" name="Text Box 34">
            <a:extLst>
              <a:ext uri="{FF2B5EF4-FFF2-40B4-BE49-F238E27FC236}">
                <a16:creationId xmlns:a16="http://schemas.microsoft.com/office/drawing/2014/main" id="{1712B2DC-E014-4319-258E-439228D1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562600"/>
            <a:ext cx="31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57" name="Text Box 35">
            <a:extLst>
              <a:ext uri="{FF2B5EF4-FFF2-40B4-BE49-F238E27FC236}">
                <a16:creationId xmlns:a16="http://schemas.microsoft.com/office/drawing/2014/main" id="{8015D6E3-471B-CA61-0E8F-91BE7C48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267200"/>
            <a:ext cx="31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58" name="Text Box 36">
            <a:extLst>
              <a:ext uri="{FF2B5EF4-FFF2-40B4-BE49-F238E27FC236}">
                <a16:creationId xmlns:a16="http://schemas.microsoft.com/office/drawing/2014/main" id="{43AA546E-9E45-3A08-B50B-B6BC4D57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0"/>
            <a:ext cx="31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59" name="Text Box 37">
            <a:extLst>
              <a:ext uri="{FF2B5EF4-FFF2-40B4-BE49-F238E27FC236}">
                <a16:creationId xmlns:a16="http://schemas.microsoft.com/office/drawing/2014/main" id="{9BB97311-F24A-1CF3-3337-427C662D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31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sr-Latn-CS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0" name="Text Box 38">
            <a:extLst>
              <a:ext uri="{FF2B5EF4-FFF2-40B4-BE49-F238E27FC236}">
                <a16:creationId xmlns:a16="http://schemas.microsoft.com/office/drawing/2014/main" id="{940868B7-57B4-313A-BE93-E0E8AF6F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913313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direktno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1" name="Text Box 39">
            <a:extLst>
              <a:ext uri="{FF2B5EF4-FFF2-40B4-BE49-F238E27FC236}">
                <a16:creationId xmlns:a16="http://schemas.microsoft.com/office/drawing/2014/main" id="{215767BA-D090-DF3D-B8CD-1CD2D7A56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13313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ukršteno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2" name="Text Box 40">
            <a:extLst>
              <a:ext uri="{FF2B5EF4-FFF2-40B4-BE49-F238E27FC236}">
                <a16:creationId xmlns:a16="http://schemas.microsoft.com/office/drawing/2014/main" id="{B6481867-C195-E46D-4929-D5F9DFC3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6361113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gornja emisija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3" name="Text Box 41">
            <a:extLst>
              <a:ext uri="{FF2B5EF4-FFF2-40B4-BE49-F238E27FC236}">
                <a16:creationId xmlns:a16="http://schemas.microsoft.com/office/drawing/2014/main" id="{580D689F-BD5E-7414-314B-94A30CBB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63246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donja emisija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4" name="AutoShape 42">
            <a:extLst>
              <a:ext uri="{FF2B5EF4-FFF2-40B4-BE49-F238E27FC236}">
                <a16:creationId xmlns:a16="http://schemas.microsoft.com/office/drawing/2014/main" id="{840B1E3B-5C8A-3E34-745D-2963B5D1A351}"/>
              </a:ext>
            </a:extLst>
          </p:cNvPr>
          <p:cNvSpPr>
            <a:spLocks/>
          </p:cNvSpPr>
          <p:nvPr/>
        </p:nvSpPr>
        <p:spPr bwMode="auto">
          <a:xfrm>
            <a:off x="2743200" y="43434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5" name="AutoShape 43">
            <a:extLst>
              <a:ext uri="{FF2B5EF4-FFF2-40B4-BE49-F238E27FC236}">
                <a16:creationId xmlns:a16="http://schemas.microsoft.com/office/drawing/2014/main" id="{0C5FD7F1-9136-B065-35C3-2FDD801D1B6C}"/>
              </a:ext>
            </a:extLst>
          </p:cNvPr>
          <p:cNvSpPr>
            <a:spLocks/>
          </p:cNvSpPr>
          <p:nvPr/>
        </p:nvSpPr>
        <p:spPr bwMode="auto">
          <a:xfrm>
            <a:off x="7848600" y="4343400"/>
            <a:ext cx="457200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6" name="Text Box 44">
            <a:extLst>
              <a:ext uri="{FF2B5EF4-FFF2-40B4-BE49-F238E27FC236}">
                <a16:creationId xmlns:a16="http://schemas.microsoft.com/office/drawing/2014/main" id="{9F0E0E19-EAC2-DB2E-5E86-731FBAC4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958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dvo funkcijski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67" name="Text Box 45">
            <a:extLst>
              <a:ext uri="{FF2B5EF4-FFF2-40B4-BE49-F238E27FC236}">
                <a16:creationId xmlns:a16="http://schemas.microsoft.com/office/drawing/2014/main" id="{1CD715D8-1E53-0A68-7FFA-605D6F0F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1350" y="5257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4-funk.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C7691D2-73AD-2E95-2E50-ECD23ED8B0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Izgled dvo-funkcijskog KE</a:t>
            </a:r>
            <a:endParaRPr lang="en-US" altLang="en-US"/>
          </a:p>
        </p:txBody>
      </p:sp>
      <p:grpSp>
        <p:nvGrpSpPr>
          <p:cNvPr id="53251" name="Group 42">
            <a:extLst>
              <a:ext uri="{FF2B5EF4-FFF2-40B4-BE49-F238E27FC236}">
                <a16:creationId xmlns:a16="http://schemas.microsoft.com/office/drawing/2014/main" id="{1D09E89A-AEAD-6D3D-F8DE-DD82AC02AD9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371600"/>
            <a:ext cx="5670550" cy="4876800"/>
            <a:chOff x="672" y="528"/>
            <a:chExt cx="4339" cy="3456"/>
          </a:xfrm>
        </p:grpSpPr>
        <p:sp>
          <p:nvSpPr>
            <p:cNvPr id="53254" name="AutoShape 4">
              <a:extLst>
                <a:ext uri="{FF2B5EF4-FFF2-40B4-BE49-F238E27FC236}">
                  <a16:creationId xmlns:a16="http://schemas.microsoft.com/office/drawing/2014/main" id="{BB0ADD7E-B049-CC68-4BC8-174267FB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52"/>
              <a:ext cx="288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5" name="AutoShape 5">
              <a:extLst>
                <a:ext uri="{FF2B5EF4-FFF2-40B4-BE49-F238E27FC236}">
                  <a16:creationId xmlns:a16="http://schemas.microsoft.com/office/drawing/2014/main" id="{E677F281-3BD1-1D5C-DC7F-C5FAE7A3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88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6" name="AutoShape 6">
              <a:extLst>
                <a:ext uri="{FF2B5EF4-FFF2-40B4-BE49-F238E27FC236}">
                  <a16:creationId xmlns:a16="http://schemas.microsoft.com/office/drawing/2014/main" id="{22413574-24C8-53EC-1994-1873025A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92"/>
              <a:ext cx="288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7" name="AutoShape 7">
              <a:extLst>
                <a:ext uri="{FF2B5EF4-FFF2-40B4-BE49-F238E27FC236}">
                  <a16:creationId xmlns:a16="http://schemas.microsoft.com/office/drawing/2014/main" id="{F8F04914-BA54-3FE4-D682-4163020C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12"/>
              <a:ext cx="288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8" name="AutoShape 9">
              <a:extLst>
                <a:ext uri="{FF2B5EF4-FFF2-40B4-BE49-F238E27FC236}">
                  <a16:creationId xmlns:a16="http://schemas.microsoft.com/office/drawing/2014/main" id="{04567C43-F169-BD10-6403-0129EADEF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456" y="3168"/>
              <a:ext cx="432" cy="528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59" name="AutoShape 10">
              <a:extLst>
                <a:ext uri="{FF2B5EF4-FFF2-40B4-BE49-F238E27FC236}">
                  <a16:creationId xmlns:a16="http://schemas.microsoft.com/office/drawing/2014/main" id="{EE1BB2BF-F2CC-048B-A671-2B23755AC0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456" y="1152"/>
              <a:ext cx="432" cy="528"/>
            </a:xfrm>
            <a:prstGeom prst="moo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0" name="AutoShape 11">
              <a:extLst>
                <a:ext uri="{FF2B5EF4-FFF2-40B4-BE49-F238E27FC236}">
                  <a16:creationId xmlns:a16="http://schemas.microsoft.com/office/drawing/2014/main" id="{F5BB3328-1530-96A1-7198-CDF0D2207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20"/>
              <a:ext cx="192" cy="192"/>
            </a:xfrm>
            <a:prstGeom prst="flowChartMerg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AEBBFFE6-265B-E841-09C6-06ABD73AE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0BACE407-BF00-904D-EBB3-DC039FCF0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4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938BD437-D4A1-8F30-D225-473266637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91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4" name="Line 16">
              <a:extLst>
                <a:ext uri="{FF2B5EF4-FFF2-40B4-BE49-F238E27FC236}">
                  <a16:creationId xmlns:a16="http://schemas.microsoft.com/office/drawing/2014/main" id="{501734F5-BE54-2112-E31E-F45A1732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5" name="Line 17">
              <a:extLst>
                <a:ext uri="{FF2B5EF4-FFF2-40B4-BE49-F238E27FC236}">
                  <a16:creationId xmlns:a16="http://schemas.microsoft.com/office/drawing/2014/main" id="{6AA5667C-A688-FE07-60DC-06C07B78B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72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97F9029D-68A6-1429-CA73-0CEDFE9C1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6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7" name="Line 20">
              <a:extLst>
                <a:ext uri="{FF2B5EF4-FFF2-40B4-BE49-F238E27FC236}">
                  <a16:creationId xmlns:a16="http://schemas.microsoft.com/office/drawing/2014/main" id="{C7050C73-0AA4-DD75-BAD9-7EE05FE62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8" name="Line 21">
              <a:extLst>
                <a:ext uri="{FF2B5EF4-FFF2-40B4-BE49-F238E27FC236}">
                  <a16:creationId xmlns:a16="http://schemas.microsoft.com/office/drawing/2014/main" id="{50DB25A0-BCD3-DF83-47C4-7452D9792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40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69" name="Line 22">
              <a:extLst>
                <a:ext uri="{FF2B5EF4-FFF2-40B4-BE49-F238E27FC236}">
                  <a16:creationId xmlns:a16="http://schemas.microsoft.com/office/drawing/2014/main" id="{FA21D9A5-FBE7-03BE-BA5C-CAD247684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0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0" name="Line 23">
              <a:extLst>
                <a:ext uri="{FF2B5EF4-FFF2-40B4-BE49-F238E27FC236}">
                  <a16:creationId xmlns:a16="http://schemas.microsoft.com/office/drawing/2014/main" id="{1F80E932-D67E-12F5-90DF-CADEA32B1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1" name="Line 24">
              <a:extLst>
                <a:ext uri="{FF2B5EF4-FFF2-40B4-BE49-F238E27FC236}">
                  <a16:creationId xmlns:a16="http://schemas.microsoft.com/office/drawing/2014/main" id="{6E9B549B-B191-5C4F-F29B-28628A7E3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2" name="Line 25">
              <a:extLst>
                <a:ext uri="{FF2B5EF4-FFF2-40B4-BE49-F238E27FC236}">
                  <a16:creationId xmlns:a16="http://schemas.microsoft.com/office/drawing/2014/main" id="{6EAB6EA8-CF8B-6640-444B-E75DFD063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3" name="Line 26">
              <a:extLst>
                <a:ext uri="{FF2B5EF4-FFF2-40B4-BE49-F238E27FC236}">
                  <a16:creationId xmlns:a16="http://schemas.microsoft.com/office/drawing/2014/main" id="{C6FD8B0C-AF07-E6F6-9527-294008723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4" name="Line 27">
              <a:extLst>
                <a:ext uri="{FF2B5EF4-FFF2-40B4-BE49-F238E27FC236}">
                  <a16:creationId xmlns:a16="http://schemas.microsoft.com/office/drawing/2014/main" id="{A64B167F-1328-3D38-35E8-3734BCE17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67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5" name="Line 28">
              <a:extLst>
                <a:ext uri="{FF2B5EF4-FFF2-40B4-BE49-F238E27FC236}">
                  <a16:creationId xmlns:a16="http://schemas.microsoft.com/office/drawing/2014/main" id="{623C9370-32B0-A6BF-D5B1-98D61C588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5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6" name="Line 29">
              <a:extLst>
                <a:ext uri="{FF2B5EF4-FFF2-40B4-BE49-F238E27FC236}">
                  <a16:creationId xmlns:a16="http://schemas.microsoft.com/office/drawing/2014/main" id="{36017C1D-0CD3-F93E-2953-0B8E135F9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77" name="Line 30">
              <a:extLst>
                <a:ext uri="{FF2B5EF4-FFF2-40B4-BE49-F238E27FC236}">
                  <a16:creationId xmlns:a16="http://schemas.microsoft.com/office/drawing/2014/main" id="{1FC73DC7-53B5-3C2F-7AC4-D6940F4C3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cxnSp>
          <p:nvCxnSpPr>
            <p:cNvPr id="53278" name="AutoShape 31">
              <a:extLst>
                <a:ext uri="{FF2B5EF4-FFF2-40B4-BE49-F238E27FC236}">
                  <a16:creationId xmlns:a16="http://schemas.microsoft.com/office/drawing/2014/main" id="{44B19C96-79C7-CDCE-E369-892BB10BA72B}"/>
                </a:ext>
              </a:extLst>
            </p:cNvPr>
            <p:cNvCxnSpPr>
              <a:cxnSpLocks noChangeShapeType="1"/>
              <a:stCxn id="53255" idx="3"/>
              <a:endCxn id="53258" idx="3"/>
            </p:cNvCxnSpPr>
            <p:nvPr/>
          </p:nvCxnSpPr>
          <p:spPr bwMode="auto">
            <a:xfrm>
              <a:off x="2880" y="2064"/>
              <a:ext cx="792" cy="1368"/>
            </a:xfrm>
            <a:prstGeom prst="bentConnector3">
              <a:avLst>
                <a:gd name="adj1" fmla="val 363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AutoShape 32">
              <a:extLst>
                <a:ext uri="{FF2B5EF4-FFF2-40B4-BE49-F238E27FC236}">
                  <a16:creationId xmlns:a16="http://schemas.microsoft.com/office/drawing/2014/main" id="{480F9E38-D604-04B9-9013-89907392F272}"/>
                </a:ext>
              </a:extLst>
            </p:cNvPr>
            <p:cNvCxnSpPr>
              <a:cxnSpLocks noChangeShapeType="1"/>
              <a:stCxn id="53256" idx="3"/>
              <a:endCxn id="53259" idx="3"/>
            </p:cNvCxnSpPr>
            <p:nvPr/>
          </p:nvCxnSpPr>
          <p:spPr bwMode="auto">
            <a:xfrm flipV="1">
              <a:off x="2880" y="1416"/>
              <a:ext cx="792" cy="1368"/>
            </a:xfrm>
            <a:prstGeom prst="bentConnector3">
              <a:avLst>
                <a:gd name="adj1" fmla="val 613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80" name="Line 33">
              <a:extLst>
                <a:ext uri="{FF2B5EF4-FFF2-40B4-BE49-F238E27FC236}">
                  <a16:creationId xmlns:a16="http://schemas.microsoft.com/office/drawing/2014/main" id="{69D7B774-C751-9D0A-D77F-268980119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>
              <a:spAutoFit/>
            </a:bodyPr>
            <a:lstStyle/>
            <a:p>
              <a:endParaRPr lang="sr-Latn-RS"/>
            </a:p>
          </p:txBody>
        </p:sp>
        <p:sp>
          <p:nvSpPr>
            <p:cNvPr id="53281" name="Line 34">
              <a:extLst>
                <a:ext uri="{FF2B5EF4-FFF2-40B4-BE49-F238E27FC236}">
                  <a16:creationId xmlns:a16="http://schemas.microsoft.com/office/drawing/2014/main" id="{DDB58751-A61F-77E7-1E3F-6D751B904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3282" name="Text Box 35">
              <a:extLst>
                <a:ext uri="{FF2B5EF4-FFF2-40B4-BE49-F238E27FC236}">
                  <a16:creationId xmlns:a16="http://schemas.microsoft.com/office/drawing/2014/main" id="{EBDDCDB7-F67B-0735-47CF-4CD03C33F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24"/>
              <a:ext cx="31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</a:rPr>
                <a:t>U</a:t>
              </a:r>
              <a:r>
                <a:rPr kumimoji="0" lang="sr-Latn-CS" altLang="en-US" sz="1800" baseline="-25000">
                  <a:solidFill>
                    <a:schemeClr val="tx1"/>
                  </a:solidFill>
                </a:rPr>
                <a:t>0</a:t>
              </a:r>
              <a:endParaRPr kumimoji="0" lang="en-US" altLang="en-US" sz="1800" baseline="-25000">
                <a:solidFill>
                  <a:schemeClr val="tx1"/>
                </a:solidFill>
              </a:endParaRPr>
            </a:p>
          </p:txBody>
        </p:sp>
        <p:sp>
          <p:nvSpPr>
            <p:cNvPr id="53283" name="Text Box 36">
              <a:extLst>
                <a:ext uri="{FF2B5EF4-FFF2-40B4-BE49-F238E27FC236}">
                  <a16:creationId xmlns:a16="http://schemas.microsoft.com/office/drawing/2014/main" id="{83E1C98A-3E49-62BE-E506-2FF8A7F7C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535"/>
              <a:ext cx="31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</a:rPr>
                <a:t>U</a:t>
              </a:r>
              <a:r>
                <a:rPr kumimoji="0" lang="sr-Latn-CS" altLang="en-US" sz="1800" baseline="-25000">
                  <a:solidFill>
                    <a:schemeClr val="tx1"/>
                  </a:solidFill>
                </a:rPr>
                <a:t>1</a:t>
              </a:r>
              <a:endParaRPr kumimoji="0" lang="en-US" altLang="en-US" sz="1800" baseline="-25000">
                <a:solidFill>
                  <a:schemeClr val="tx1"/>
                </a:solidFill>
              </a:endParaRPr>
            </a:p>
          </p:txBody>
        </p:sp>
        <p:sp>
          <p:nvSpPr>
            <p:cNvPr id="53284" name="Text Box 37">
              <a:extLst>
                <a:ext uri="{FF2B5EF4-FFF2-40B4-BE49-F238E27FC236}">
                  <a16:creationId xmlns:a16="http://schemas.microsoft.com/office/drawing/2014/main" id="{0812B031-403C-DF01-1634-9ADDCF53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239"/>
              <a:ext cx="27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</a:rPr>
                <a:t>I</a:t>
              </a:r>
              <a:r>
                <a:rPr kumimoji="0" lang="sr-Latn-CS" altLang="en-US" sz="1800" baseline="-25000">
                  <a:solidFill>
                    <a:schemeClr val="tx1"/>
                  </a:solidFill>
                </a:rPr>
                <a:t>0</a:t>
              </a:r>
              <a:endParaRPr kumimoji="0" lang="en-US" altLang="en-US" sz="1800" baseline="-25000">
                <a:solidFill>
                  <a:schemeClr val="tx1"/>
                </a:solidFill>
              </a:endParaRPr>
            </a:p>
          </p:txBody>
        </p:sp>
        <p:sp>
          <p:nvSpPr>
            <p:cNvPr id="53285" name="Text Box 38">
              <a:extLst>
                <a:ext uri="{FF2B5EF4-FFF2-40B4-BE49-F238E27FC236}">
                  <a16:creationId xmlns:a16="http://schemas.microsoft.com/office/drawing/2014/main" id="{931288AB-6B2D-7F1F-0EE6-BE49A07F9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3207"/>
              <a:ext cx="26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sr-Latn-CS" altLang="en-US" sz="1800">
                  <a:solidFill>
                    <a:schemeClr val="tx1"/>
                  </a:solidFill>
                </a:rPr>
                <a:t>I</a:t>
              </a:r>
              <a:r>
                <a:rPr kumimoji="0" lang="sr-Latn-CS" altLang="en-US" sz="1800" baseline="-25000">
                  <a:solidFill>
                    <a:schemeClr val="tx1"/>
                  </a:solidFill>
                </a:rPr>
                <a:t>1</a:t>
              </a:r>
              <a:endParaRPr kumimoji="0" lang="en-US" altLang="en-US" sz="1800" baseline="-25000">
                <a:solidFill>
                  <a:schemeClr val="tx1"/>
                </a:solidFill>
              </a:endParaRPr>
            </a:p>
          </p:txBody>
        </p:sp>
        <p:sp>
          <p:nvSpPr>
            <p:cNvPr id="53286" name="Rectangle 40">
              <a:extLst>
                <a:ext uri="{FF2B5EF4-FFF2-40B4-BE49-F238E27FC236}">
                  <a16:creationId xmlns:a16="http://schemas.microsoft.com/office/drawing/2014/main" id="{9243A28D-F592-485A-6A0C-D97EA800C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576"/>
              <a:ext cx="3360" cy="3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3252" name="Text Box 41">
            <a:extLst>
              <a:ext uri="{FF2B5EF4-FFF2-40B4-BE49-F238E27FC236}">
                <a16:creationId xmlns:a16="http://schemas.microsoft.com/office/drawing/2014/main" id="{0756B19B-D97C-0B7A-8AB2-8368FF7DA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1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</a:rPr>
              <a:t>S</a:t>
            </a:r>
            <a:endParaRPr kumimoji="0" lang="en-US" altLang="en-US" sz="1800">
              <a:solidFill>
                <a:schemeClr val="tx1"/>
              </a:solidFill>
            </a:endParaRPr>
          </a:p>
        </p:txBody>
      </p:sp>
      <p:sp>
        <p:nvSpPr>
          <p:cNvPr id="53253" name="Text Box 43">
            <a:extLst>
              <a:ext uri="{FF2B5EF4-FFF2-40B4-BE49-F238E27FC236}">
                <a16:creationId xmlns:a16="http://schemas.microsoft.com/office/drawing/2014/main" id="{D8EE630D-6FDA-53D9-BE8B-4B7663CE8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2195513"/>
            <a:ext cx="1617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</a:rPr>
              <a:t>S=0, direktno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</a:rPr>
              <a:t>S=1, ukršteno</a:t>
            </a:r>
            <a:endParaRPr kumimoji="0"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6E079DD-4737-DF9D-4AE9-CD10DCFB3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Višestepene SM</a:t>
            </a: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3272A46-0696-5908-8B3F-0463A6134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Višestepena SM koja treba da poveže N=2</a:t>
            </a:r>
            <a:r>
              <a:rPr lang="sr-Latn-CS" altLang="en-US" baseline="30000"/>
              <a:t>m</a:t>
            </a:r>
            <a:r>
              <a:rPr lang="sr-Latn-CS" altLang="en-US"/>
              <a:t> PE-ova sastoji se od log</a:t>
            </a:r>
            <a:r>
              <a:rPr lang="sr-Latn-CS" altLang="en-US" baseline="-25000"/>
              <a:t>2</a:t>
            </a:r>
            <a:r>
              <a:rPr lang="sr-Latn-CS" altLang="en-US"/>
              <a:t>N=m stepena i N/2 KE u svakom stepenu.</a:t>
            </a:r>
          </a:p>
          <a:p>
            <a:pPr>
              <a:defRPr/>
            </a:pPr>
            <a:r>
              <a:rPr lang="sr-Latn-CS" altLang="en-US"/>
              <a:t>U odnosu na strategiju upravljanja mogu se razlikovati  mreže sa:</a:t>
            </a:r>
          </a:p>
          <a:p>
            <a:pPr lvl="1">
              <a:defRPr/>
            </a:pPr>
            <a:r>
              <a:rPr lang="sr-Latn-CS" altLang="en-US"/>
              <a:t>individualnim upravljanjem stepena (potrebno je m linija za upravljanje)</a:t>
            </a:r>
          </a:p>
          <a:p>
            <a:pPr lvl="1">
              <a:defRPr/>
            </a:pPr>
            <a:r>
              <a:rPr lang="sr-Latn-CS" altLang="en-US"/>
              <a:t>individualno upravljanje KE (potrebno je N/2*m linija za upravljanje)</a:t>
            </a:r>
          </a:p>
          <a:p>
            <a:pPr lvl="1">
              <a:defRPr/>
            </a:pPr>
            <a:r>
              <a:rPr lang="sr-Latn-CS" altLang="en-US"/>
              <a:t>nezavisno upravljanje na nivou grupe u jednom stepenu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78E2D32-2118-C959-930F-C4745C3B5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sr-Latn-CS" altLang="en-US" sz="3200"/>
              <a:t>Višestepena kub mreža (generalizovani kub)</a:t>
            </a:r>
            <a:endParaRPr lang="en-US" altLang="en-US" sz="32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1647718-3ED4-3624-BAE3-75BE94392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Sastoji se od log</a:t>
            </a:r>
            <a:r>
              <a:rPr lang="sr-Latn-CS" altLang="en-US" baseline="-25000"/>
              <a:t>2</a:t>
            </a:r>
            <a:r>
              <a:rPr lang="sr-Latn-CS" altLang="en-US"/>
              <a:t>N=m stepena i N/2 KE </a:t>
            </a:r>
          </a:p>
          <a:p>
            <a:pPr>
              <a:defRPr/>
            </a:pPr>
            <a:r>
              <a:rPr lang="sr-Latn-CS" altLang="en-US"/>
              <a:t>Svaki stepen realizuje jednu sprežnu f-ju kub mreže</a:t>
            </a:r>
          </a:p>
          <a:p>
            <a:pPr lvl="1">
              <a:defRPr/>
            </a:pPr>
            <a:r>
              <a:rPr lang="sr-Latn-CS" altLang="en-US"/>
              <a:t>Stepen S</a:t>
            </a:r>
            <a:r>
              <a:rPr lang="sr-Latn-CS" altLang="en-US" baseline="-25000"/>
              <a:t>0</a:t>
            </a:r>
            <a:r>
              <a:rPr lang="sr-Latn-CS" altLang="en-US"/>
              <a:t> –sprežnu f-ju C</a:t>
            </a:r>
            <a:r>
              <a:rPr lang="sr-Latn-CS" altLang="en-US" baseline="-25000"/>
              <a:t>0</a:t>
            </a:r>
          </a:p>
          <a:p>
            <a:pPr lvl="1">
              <a:defRPr/>
            </a:pPr>
            <a:r>
              <a:rPr lang="sr-Latn-CS" altLang="en-US"/>
              <a:t>Stepen S</a:t>
            </a:r>
            <a:r>
              <a:rPr lang="sr-Latn-CS" altLang="en-US" baseline="-25000"/>
              <a:t>1</a:t>
            </a:r>
            <a:r>
              <a:rPr lang="sr-Latn-CS" altLang="en-US"/>
              <a:t> –sprežnu f-ju C</a:t>
            </a:r>
            <a:r>
              <a:rPr lang="sr-Latn-CS" altLang="en-US" baseline="-25000"/>
              <a:t>1</a:t>
            </a:r>
          </a:p>
          <a:p>
            <a:pPr lvl="1">
              <a:defRPr/>
            </a:pPr>
            <a:endParaRPr lang="sr-Latn-CS" altLang="en-US"/>
          </a:p>
          <a:p>
            <a:pPr lvl="1">
              <a:defRPr/>
            </a:pPr>
            <a:r>
              <a:rPr lang="sr-Latn-CS" altLang="en-US"/>
              <a:t>Stepen S</a:t>
            </a:r>
            <a:r>
              <a:rPr lang="sr-Latn-CS" altLang="en-US" baseline="-25000"/>
              <a:t>m-1</a:t>
            </a:r>
            <a:r>
              <a:rPr lang="sr-Latn-CS" altLang="en-US"/>
              <a:t> –sprežnu f-ju C</a:t>
            </a:r>
            <a:r>
              <a:rPr lang="sr-Latn-CS" altLang="en-US" baseline="-25000"/>
              <a:t>m-1</a:t>
            </a:r>
          </a:p>
          <a:p>
            <a:pPr lvl="1">
              <a:defRPr/>
            </a:pPr>
            <a:endParaRPr lang="sr-Latn-CS" altLang="en-US" baseline="-25000"/>
          </a:p>
          <a:p>
            <a:pPr lvl="1">
              <a:defRPr/>
            </a:pPr>
            <a:endParaRPr lang="sr-Latn-CS" altLang="en-US" baseline="-25000"/>
          </a:p>
          <a:p>
            <a:pPr lvl="1">
              <a:defRPr/>
            </a:pPr>
            <a:r>
              <a:rPr lang="sr-Latn-CS" altLang="en-US"/>
              <a:t>Stepeni su označeni od izlaza ka ulazu sa S</a:t>
            </a:r>
            <a:r>
              <a:rPr lang="sr-Latn-CS" altLang="en-US" baseline="-25000"/>
              <a:t>0</a:t>
            </a:r>
            <a:r>
              <a:rPr lang="sr-Latn-CS" altLang="en-US"/>
              <a:t>,..., S</a:t>
            </a:r>
            <a:r>
              <a:rPr lang="sr-Latn-CS" altLang="en-US" baseline="-25000"/>
              <a:t>m-1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/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EB0A062F-F425-CDF8-893A-87369A38C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>
            <a:extLst>
              <a:ext uri="{FF2B5EF4-FFF2-40B4-BE49-F238E27FC236}">
                <a16:creationId xmlns:a16="http://schemas.microsoft.com/office/drawing/2014/main" id="{9475A27A-035D-B3C5-9C8A-2FFAA66C6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Generalizovani kub –pri</a:t>
            </a:r>
            <a:r>
              <a:rPr lang="en-US" altLang="en-US"/>
              <a:t>m</a:t>
            </a:r>
            <a:r>
              <a:rPr lang="sr-Latn-CS" altLang="en-US"/>
              <a:t>er N=8</a:t>
            </a:r>
            <a:endParaRPr lang="en-US" altLang="en-US"/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9C431940-9D6A-98EF-A2F0-6237661E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108100EC-B717-CB47-03E1-E18D21F4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14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C45EF280-92D8-F9D6-6732-CAA8FFCC4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6" name="Rectangle 8">
            <a:extLst>
              <a:ext uri="{FF2B5EF4-FFF2-40B4-BE49-F238E27FC236}">
                <a16:creationId xmlns:a16="http://schemas.microsoft.com/office/drawing/2014/main" id="{C16F0F3B-5D7B-EC80-2CBE-9614CC35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Rectangle 12">
            <a:extLst>
              <a:ext uri="{FF2B5EF4-FFF2-40B4-BE49-F238E27FC236}">
                <a16:creationId xmlns:a16="http://schemas.microsoft.com/office/drawing/2014/main" id="{70846DD5-0DCC-C21B-E55A-4C2EE872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95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8" name="Rectangle 13">
            <a:extLst>
              <a:ext uri="{FF2B5EF4-FFF2-40B4-BE49-F238E27FC236}">
                <a16:creationId xmlns:a16="http://schemas.microsoft.com/office/drawing/2014/main" id="{97534010-F2C1-5AE1-64FC-890B4980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9" name="Rectangle 14">
            <a:extLst>
              <a:ext uri="{FF2B5EF4-FFF2-40B4-BE49-F238E27FC236}">
                <a16:creationId xmlns:a16="http://schemas.microsoft.com/office/drawing/2014/main" id="{534B4F8B-4858-CCEE-CE93-91BFC534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33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30" name="Rectangle 15">
            <a:extLst>
              <a:ext uri="{FF2B5EF4-FFF2-40B4-BE49-F238E27FC236}">
                <a16:creationId xmlns:a16="http://schemas.microsoft.com/office/drawing/2014/main" id="{5AD4A6CB-8836-7B91-A8AC-8268AF7D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31" name="Rectangle 16">
            <a:extLst>
              <a:ext uri="{FF2B5EF4-FFF2-40B4-BE49-F238E27FC236}">
                <a16:creationId xmlns:a16="http://schemas.microsoft.com/office/drawing/2014/main" id="{55535B88-B875-3793-B7DF-299D043B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29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32" name="Rectangle 17">
            <a:extLst>
              <a:ext uri="{FF2B5EF4-FFF2-40B4-BE49-F238E27FC236}">
                <a16:creationId xmlns:a16="http://schemas.microsoft.com/office/drawing/2014/main" id="{BD645A09-D145-D303-3958-6DADEF40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33" name="Rectangle 18">
            <a:extLst>
              <a:ext uri="{FF2B5EF4-FFF2-40B4-BE49-F238E27FC236}">
                <a16:creationId xmlns:a16="http://schemas.microsoft.com/office/drawing/2014/main" id="{14B6D189-50A5-7767-9DFE-9C6DDA110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34" name="Rectangle 19">
            <a:extLst>
              <a:ext uri="{FF2B5EF4-FFF2-40B4-BE49-F238E27FC236}">
                <a16:creationId xmlns:a16="http://schemas.microsoft.com/office/drawing/2014/main" id="{94A8E211-B0ED-201A-C4FA-7C2EE4F6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95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35" name="Text Box 20">
            <a:extLst>
              <a:ext uri="{FF2B5EF4-FFF2-40B4-BE49-F238E27FC236}">
                <a16:creationId xmlns:a16="http://schemas.microsoft.com/office/drawing/2014/main" id="{860C2743-D9F0-D470-021D-A3F726631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36" name="Text Box 21">
            <a:extLst>
              <a:ext uri="{FF2B5EF4-FFF2-40B4-BE49-F238E27FC236}">
                <a16:creationId xmlns:a16="http://schemas.microsoft.com/office/drawing/2014/main" id="{E2053E0F-1F56-CB06-A828-5E5455C09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33638"/>
            <a:ext cx="3095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37" name="Text Box 22">
            <a:extLst>
              <a:ext uri="{FF2B5EF4-FFF2-40B4-BE49-F238E27FC236}">
                <a16:creationId xmlns:a16="http://schemas.microsoft.com/office/drawing/2014/main" id="{5EF2B7EC-7B1F-188F-CA57-213E7F4B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57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38" name="Text Box 23">
            <a:extLst>
              <a:ext uri="{FF2B5EF4-FFF2-40B4-BE49-F238E27FC236}">
                <a16:creationId xmlns:a16="http://schemas.microsoft.com/office/drawing/2014/main" id="{B5EB5093-B08B-484F-BDDA-90DC64F1D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39" name="Text Box 24">
            <a:extLst>
              <a:ext uri="{FF2B5EF4-FFF2-40B4-BE49-F238E27FC236}">
                <a16:creationId xmlns:a16="http://schemas.microsoft.com/office/drawing/2014/main" id="{4FE4C37F-5D10-F523-A411-31F5EAD47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12192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40" name="Text Box 25">
            <a:extLst>
              <a:ext uri="{FF2B5EF4-FFF2-40B4-BE49-F238E27FC236}">
                <a16:creationId xmlns:a16="http://schemas.microsoft.com/office/drawing/2014/main" id="{E6C683D4-D3D7-7E2C-06B9-E5A8AB77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24384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41" name="Text Box 26">
            <a:extLst>
              <a:ext uri="{FF2B5EF4-FFF2-40B4-BE49-F238E27FC236}">
                <a16:creationId xmlns:a16="http://schemas.microsoft.com/office/drawing/2014/main" id="{E9463552-4883-96B5-5667-5EEDB2E31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36576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42" name="Text Box 27">
            <a:extLst>
              <a:ext uri="{FF2B5EF4-FFF2-40B4-BE49-F238E27FC236}">
                <a16:creationId xmlns:a16="http://schemas.microsoft.com/office/drawing/2014/main" id="{0F16C821-988A-ACE7-035E-B461C199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6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43" name="Text Box 28">
            <a:extLst>
              <a:ext uri="{FF2B5EF4-FFF2-40B4-BE49-F238E27FC236}">
                <a16:creationId xmlns:a16="http://schemas.microsoft.com/office/drawing/2014/main" id="{8B43925B-9665-B742-9E51-2F4F43C8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219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44" name="Text Box 29">
            <a:extLst>
              <a:ext uri="{FF2B5EF4-FFF2-40B4-BE49-F238E27FC236}">
                <a16:creationId xmlns:a16="http://schemas.microsoft.com/office/drawing/2014/main" id="{9B464BA3-6BB3-DFE8-CD1A-601FA72CB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45" name="Text Box 30">
            <a:extLst>
              <a:ext uri="{FF2B5EF4-FFF2-40B4-BE49-F238E27FC236}">
                <a16:creationId xmlns:a16="http://schemas.microsoft.com/office/drawing/2014/main" id="{63FF9743-9112-78C1-1F1F-71C894E08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657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6346" name="Text Box 31">
            <a:extLst>
              <a:ext uri="{FF2B5EF4-FFF2-40B4-BE49-F238E27FC236}">
                <a16:creationId xmlns:a16="http://schemas.microsoft.com/office/drawing/2014/main" id="{D4FED830-480C-DBCC-376E-8F5E1373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grpSp>
        <p:nvGrpSpPr>
          <p:cNvPr id="56347" name="Group 41">
            <a:extLst>
              <a:ext uri="{FF2B5EF4-FFF2-40B4-BE49-F238E27FC236}">
                <a16:creationId xmlns:a16="http://schemas.microsoft.com/office/drawing/2014/main" id="{609BE7BE-4BBE-089D-1F05-0B0C7F49A6C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228600" cy="4191000"/>
            <a:chOff x="336" y="912"/>
            <a:chExt cx="240" cy="2640"/>
          </a:xfrm>
        </p:grpSpPr>
        <p:sp>
          <p:nvSpPr>
            <p:cNvPr id="56452" name="Line 32">
              <a:extLst>
                <a:ext uri="{FF2B5EF4-FFF2-40B4-BE49-F238E27FC236}">
                  <a16:creationId xmlns:a16="http://schemas.microsoft.com/office/drawing/2014/main" id="{974A85ED-135E-2562-8930-9AD4839AA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3" name="Line 33">
              <a:extLst>
                <a:ext uri="{FF2B5EF4-FFF2-40B4-BE49-F238E27FC236}">
                  <a16:creationId xmlns:a16="http://schemas.microsoft.com/office/drawing/2014/main" id="{542D0B5F-3B89-75B2-E80A-E9DF9ABBC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4" name="Line 34">
              <a:extLst>
                <a:ext uri="{FF2B5EF4-FFF2-40B4-BE49-F238E27FC236}">
                  <a16:creationId xmlns:a16="http://schemas.microsoft.com/office/drawing/2014/main" id="{D07BD036-7C8E-093E-901D-4EB3A2783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5" name="Line 35">
              <a:extLst>
                <a:ext uri="{FF2B5EF4-FFF2-40B4-BE49-F238E27FC236}">
                  <a16:creationId xmlns:a16="http://schemas.microsoft.com/office/drawing/2014/main" id="{BF35B347-4312-FF59-FEE1-89F982945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6" name="Line 36">
              <a:extLst>
                <a:ext uri="{FF2B5EF4-FFF2-40B4-BE49-F238E27FC236}">
                  <a16:creationId xmlns:a16="http://schemas.microsoft.com/office/drawing/2014/main" id="{20525CD7-1D09-C586-3FCC-C61A04FC4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7" name="Line 37">
              <a:extLst>
                <a:ext uri="{FF2B5EF4-FFF2-40B4-BE49-F238E27FC236}">
                  <a16:creationId xmlns:a16="http://schemas.microsoft.com/office/drawing/2014/main" id="{7A9F3E35-AB59-60B7-711A-0ED1F4B82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8" name="Line 38">
              <a:extLst>
                <a:ext uri="{FF2B5EF4-FFF2-40B4-BE49-F238E27FC236}">
                  <a16:creationId xmlns:a16="http://schemas.microsoft.com/office/drawing/2014/main" id="{CD87B207-7682-F64C-C9C9-827E53FDD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9" name="Line 39">
              <a:extLst>
                <a:ext uri="{FF2B5EF4-FFF2-40B4-BE49-F238E27FC236}">
                  <a16:creationId xmlns:a16="http://schemas.microsoft.com/office/drawing/2014/main" id="{D2970B0F-EEF3-E92D-A345-C3A72E97F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6348" name="Group 42">
            <a:extLst>
              <a:ext uri="{FF2B5EF4-FFF2-40B4-BE49-F238E27FC236}">
                <a16:creationId xmlns:a16="http://schemas.microsoft.com/office/drawing/2014/main" id="{7B9BA8DB-4252-64F8-D451-DB9EE18B7CF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47800"/>
            <a:ext cx="228600" cy="4191000"/>
            <a:chOff x="336" y="912"/>
            <a:chExt cx="240" cy="2640"/>
          </a:xfrm>
        </p:grpSpPr>
        <p:sp>
          <p:nvSpPr>
            <p:cNvPr id="56444" name="Line 43">
              <a:extLst>
                <a:ext uri="{FF2B5EF4-FFF2-40B4-BE49-F238E27FC236}">
                  <a16:creationId xmlns:a16="http://schemas.microsoft.com/office/drawing/2014/main" id="{23133DD8-2E51-C8AA-E62E-9C393120F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5" name="Line 44">
              <a:extLst>
                <a:ext uri="{FF2B5EF4-FFF2-40B4-BE49-F238E27FC236}">
                  <a16:creationId xmlns:a16="http://schemas.microsoft.com/office/drawing/2014/main" id="{D0EEF210-03AB-DDF7-823D-CB42F8D0A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6" name="Line 45">
              <a:extLst>
                <a:ext uri="{FF2B5EF4-FFF2-40B4-BE49-F238E27FC236}">
                  <a16:creationId xmlns:a16="http://schemas.microsoft.com/office/drawing/2014/main" id="{18AC18D0-BDE0-A374-196E-106257DFB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7" name="Line 46">
              <a:extLst>
                <a:ext uri="{FF2B5EF4-FFF2-40B4-BE49-F238E27FC236}">
                  <a16:creationId xmlns:a16="http://schemas.microsoft.com/office/drawing/2014/main" id="{043AA3D4-9DBF-4B89-F7FF-E0BD8DCEB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8" name="Line 47">
              <a:extLst>
                <a:ext uri="{FF2B5EF4-FFF2-40B4-BE49-F238E27FC236}">
                  <a16:creationId xmlns:a16="http://schemas.microsoft.com/office/drawing/2014/main" id="{6AFC1B4E-8620-7E9E-F688-E7937AC43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9" name="Line 48">
              <a:extLst>
                <a:ext uri="{FF2B5EF4-FFF2-40B4-BE49-F238E27FC236}">
                  <a16:creationId xmlns:a16="http://schemas.microsoft.com/office/drawing/2014/main" id="{C7C74472-871F-C509-94E2-48300EFEA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0" name="Line 49">
              <a:extLst>
                <a:ext uri="{FF2B5EF4-FFF2-40B4-BE49-F238E27FC236}">
                  <a16:creationId xmlns:a16="http://schemas.microsoft.com/office/drawing/2014/main" id="{E2F64103-2EDB-F5B7-55AD-F3D889B4A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51" name="Line 50">
              <a:extLst>
                <a:ext uri="{FF2B5EF4-FFF2-40B4-BE49-F238E27FC236}">
                  <a16:creationId xmlns:a16="http://schemas.microsoft.com/office/drawing/2014/main" id="{6069BBD0-7172-29D4-7DBA-598811600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6349" name="Group 51">
            <a:extLst>
              <a:ext uri="{FF2B5EF4-FFF2-40B4-BE49-F238E27FC236}">
                <a16:creationId xmlns:a16="http://schemas.microsoft.com/office/drawing/2014/main" id="{3A2368B1-B663-1D29-ED46-8FAA17F489E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47800"/>
            <a:ext cx="228600" cy="4191000"/>
            <a:chOff x="336" y="912"/>
            <a:chExt cx="240" cy="2640"/>
          </a:xfrm>
        </p:grpSpPr>
        <p:sp>
          <p:nvSpPr>
            <p:cNvPr id="56436" name="Line 52">
              <a:extLst>
                <a:ext uri="{FF2B5EF4-FFF2-40B4-BE49-F238E27FC236}">
                  <a16:creationId xmlns:a16="http://schemas.microsoft.com/office/drawing/2014/main" id="{E23B4767-7BDC-DB17-8849-60AAA011C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7" name="Line 53">
              <a:extLst>
                <a:ext uri="{FF2B5EF4-FFF2-40B4-BE49-F238E27FC236}">
                  <a16:creationId xmlns:a16="http://schemas.microsoft.com/office/drawing/2014/main" id="{E4FAC2BA-DD59-2A12-23B0-0ECEA4750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8" name="Line 54">
              <a:extLst>
                <a:ext uri="{FF2B5EF4-FFF2-40B4-BE49-F238E27FC236}">
                  <a16:creationId xmlns:a16="http://schemas.microsoft.com/office/drawing/2014/main" id="{0E2CBB12-8EF7-F9B4-339B-8B273720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9" name="Line 55">
              <a:extLst>
                <a:ext uri="{FF2B5EF4-FFF2-40B4-BE49-F238E27FC236}">
                  <a16:creationId xmlns:a16="http://schemas.microsoft.com/office/drawing/2014/main" id="{91948176-50AC-8567-FF18-55C9DE925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0" name="Line 56">
              <a:extLst>
                <a:ext uri="{FF2B5EF4-FFF2-40B4-BE49-F238E27FC236}">
                  <a16:creationId xmlns:a16="http://schemas.microsoft.com/office/drawing/2014/main" id="{652F3853-ED31-2F1B-247D-48F3FE567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1" name="Line 57">
              <a:extLst>
                <a:ext uri="{FF2B5EF4-FFF2-40B4-BE49-F238E27FC236}">
                  <a16:creationId xmlns:a16="http://schemas.microsoft.com/office/drawing/2014/main" id="{B56FBD5A-27CD-752B-A99F-61A49AD38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2" name="Line 58">
              <a:extLst>
                <a:ext uri="{FF2B5EF4-FFF2-40B4-BE49-F238E27FC236}">
                  <a16:creationId xmlns:a16="http://schemas.microsoft.com/office/drawing/2014/main" id="{DA4AC2AB-55ED-EEA4-2855-3BFCD5A0B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43" name="Line 59">
              <a:extLst>
                <a:ext uri="{FF2B5EF4-FFF2-40B4-BE49-F238E27FC236}">
                  <a16:creationId xmlns:a16="http://schemas.microsoft.com/office/drawing/2014/main" id="{03CFB09C-FED7-F6A5-47A0-36DCCDD4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6350" name="Group 60">
            <a:extLst>
              <a:ext uri="{FF2B5EF4-FFF2-40B4-BE49-F238E27FC236}">
                <a16:creationId xmlns:a16="http://schemas.microsoft.com/office/drawing/2014/main" id="{3CA5D980-24BB-F487-BD47-CF3D8FDEBF4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447800"/>
            <a:ext cx="228600" cy="4191000"/>
            <a:chOff x="336" y="912"/>
            <a:chExt cx="240" cy="2640"/>
          </a:xfrm>
        </p:grpSpPr>
        <p:sp>
          <p:nvSpPr>
            <p:cNvPr id="56428" name="Line 61">
              <a:extLst>
                <a:ext uri="{FF2B5EF4-FFF2-40B4-BE49-F238E27FC236}">
                  <a16:creationId xmlns:a16="http://schemas.microsoft.com/office/drawing/2014/main" id="{CF619531-3268-2764-4E79-FD328A95A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9" name="Line 62">
              <a:extLst>
                <a:ext uri="{FF2B5EF4-FFF2-40B4-BE49-F238E27FC236}">
                  <a16:creationId xmlns:a16="http://schemas.microsoft.com/office/drawing/2014/main" id="{78753D4C-02B5-417C-A167-AF2E490FB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0" name="Line 63">
              <a:extLst>
                <a:ext uri="{FF2B5EF4-FFF2-40B4-BE49-F238E27FC236}">
                  <a16:creationId xmlns:a16="http://schemas.microsoft.com/office/drawing/2014/main" id="{54C36A12-1E16-1B13-A135-94D7826C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1" name="Line 64">
              <a:extLst>
                <a:ext uri="{FF2B5EF4-FFF2-40B4-BE49-F238E27FC236}">
                  <a16:creationId xmlns:a16="http://schemas.microsoft.com/office/drawing/2014/main" id="{93C0AF64-B0C5-F01E-C7CE-9B2AC80E2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2" name="Line 65">
              <a:extLst>
                <a:ext uri="{FF2B5EF4-FFF2-40B4-BE49-F238E27FC236}">
                  <a16:creationId xmlns:a16="http://schemas.microsoft.com/office/drawing/2014/main" id="{C268CB76-FC3A-A718-1642-6D3215F44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3" name="Line 66">
              <a:extLst>
                <a:ext uri="{FF2B5EF4-FFF2-40B4-BE49-F238E27FC236}">
                  <a16:creationId xmlns:a16="http://schemas.microsoft.com/office/drawing/2014/main" id="{3C3D54D0-7082-37EE-07A0-1C226BD34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4" name="Line 67">
              <a:extLst>
                <a:ext uri="{FF2B5EF4-FFF2-40B4-BE49-F238E27FC236}">
                  <a16:creationId xmlns:a16="http://schemas.microsoft.com/office/drawing/2014/main" id="{3F0045B7-76E2-2258-4FC3-5D455CDA4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35" name="Line 68">
              <a:extLst>
                <a:ext uri="{FF2B5EF4-FFF2-40B4-BE49-F238E27FC236}">
                  <a16:creationId xmlns:a16="http://schemas.microsoft.com/office/drawing/2014/main" id="{114885DF-D655-6FF9-C742-F6112370E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6351" name="Group 69">
            <a:extLst>
              <a:ext uri="{FF2B5EF4-FFF2-40B4-BE49-F238E27FC236}">
                <a16:creationId xmlns:a16="http://schemas.microsoft.com/office/drawing/2014/main" id="{765DA5D5-15F5-2CEF-2F32-F123DCE1103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447800"/>
            <a:ext cx="228600" cy="4191000"/>
            <a:chOff x="336" y="912"/>
            <a:chExt cx="240" cy="2640"/>
          </a:xfrm>
        </p:grpSpPr>
        <p:sp>
          <p:nvSpPr>
            <p:cNvPr id="56420" name="Line 70">
              <a:extLst>
                <a:ext uri="{FF2B5EF4-FFF2-40B4-BE49-F238E27FC236}">
                  <a16:creationId xmlns:a16="http://schemas.microsoft.com/office/drawing/2014/main" id="{31D55F6F-8B29-AF2B-3ADB-57107CEA7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1" name="Line 71">
              <a:extLst>
                <a:ext uri="{FF2B5EF4-FFF2-40B4-BE49-F238E27FC236}">
                  <a16:creationId xmlns:a16="http://schemas.microsoft.com/office/drawing/2014/main" id="{BEFEA887-AD06-8ACD-FFCE-2B0ABA4CB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2" name="Line 72">
              <a:extLst>
                <a:ext uri="{FF2B5EF4-FFF2-40B4-BE49-F238E27FC236}">
                  <a16:creationId xmlns:a16="http://schemas.microsoft.com/office/drawing/2014/main" id="{C50F98EB-3261-0279-CFA0-56F79A45A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3" name="Line 73">
              <a:extLst>
                <a:ext uri="{FF2B5EF4-FFF2-40B4-BE49-F238E27FC236}">
                  <a16:creationId xmlns:a16="http://schemas.microsoft.com/office/drawing/2014/main" id="{1A83F60B-2620-68BE-49F9-ACA78626C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4" name="Line 74">
              <a:extLst>
                <a:ext uri="{FF2B5EF4-FFF2-40B4-BE49-F238E27FC236}">
                  <a16:creationId xmlns:a16="http://schemas.microsoft.com/office/drawing/2014/main" id="{B443C81D-33D0-3287-11E5-57C2DFD02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5" name="Line 75">
              <a:extLst>
                <a:ext uri="{FF2B5EF4-FFF2-40B4-BE49-F238E27FC236}">
                  <a16:creationId xmlns:a16="http://schemas.microsoft.com/office/drawing/2014/main" id="{C3629A1E-7C12-D86D-152C-2A4A85AA7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6" name="Line 76">
              <a:extLst>
                <a:ext uri="{FF2B5EF4-FFF2-40B4-BE49-F238E27FC236}">
                  <a16:creationId xmlns:a16="http://schemas.microsoft.com/office/drawing/2014/main" id="{B2C8D1CA-B993-C0CE-A5E4-D3AF228C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27" name="Line 77">
              <a:extLst>
                <a:ext uri="{FF2B5EF4-FFF2-40B4-BE49-F238E27FC236}">
                  <a16:creationId xmlns:a16="http://schemas.microsoft.com/office/drawing/2014/main" id="{DF1B9E0E-879F-B539-5284-1AA098BEB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6352" name="Group 78">
            <a:extLst>
              <a:ext uri="{FF2B5EF4-FFF2-40B4-BE49-F238E27FC236}">
                <a16:creationId xmlns:a16="http://schemas.microsoft.com/office/drawing/2014/main" id="{2ACC2A0E-3060-52D4-C792-F39E16F244C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447800"/>
            <a:ext cx="228600" cy="4191000"/>
            <a:chOff x="336" y="912"/>
            <a:chExt cx="240" cy="2640"/>
          </a:xfrm>
        </p:grpSpPr>
        <p:sp>
          <p:nvSpPr>
            <p:cNvPr id="56412" name="Line 79">
              <a:extLst>
                <a:ext uri="{FF2B5EF4-FFF2-40B4-BE49-F238E27FC236}">
                  <a16:creationId xmlns:a16="http://schemas.microsoft.com/office/drawing/2014/main" id="{3F76A90A-AB55-B05B-0476-71C96D10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3" name="Line 80">
              <a:extLst>
                <a:ext uri="{FF2B5EF4-FFF2-40B4-BE49-F238E27FC236}">
                  <a16:creationId xmlns:a16="http://schemas.microsoft.com/office/drawing/2014/main" id="{70E17299-F4F2-54C9-82FD-D3421F4F7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4" name="Line 81">
              <a:extLst>
                <a:ext uri="{FF2B5EF4-FFF2-40B4-BE49-F238E27FC236}">
                  <a16:creationId xmlns:a16="http://schemas.microsoft.com/office/drawing/2014/main" id="{D61196E7-C1CF-5F93-5D41-70F06A84F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5" name="Line 82">
              <a:extLst>
                <a:ext uri="{FF2B5EF4-FFF2-40B4-BE49-F238E27FC236}">
                  <a16:creationId xmlns:a16="http://schemas.microsoft.com/office/drawing/2014/main" id="{031679A9-55CC-630E-5427-8600F58C2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6" name="Line 83">
              <a:extLst>
                <a:ext uri="{FF2B5EF4-FFF2-40B4-BE49-F238E27FC236}">
                  <a16:creationId xmlns:a16="http://schemas.microsoft.com/office/drawing/2014/main" id="{AEBDF549-0C91-3B65-F90C-B3A571406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7" name="Line 84">
              <a:extLst>
                <a:ext uri="{FF2B5EF4-FFF2-40B4-BE49-F238E27FC236}">
                  <a16:creationId xmlns:a16="http://schemas.microsoft.com/office/drawing/2014/main" id="{005F6A52-EF21-B8FF-5955-28B5B58D8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8" name="Line 85">
              <a:extLst>
                <a:ext uri="{FF2B5EF4-FFF2-40B4-BE49-F238E27FC236}">
                  <a16:creationId xmlns:a16="http://schemas.microsoft.com/office/drawing/2014/main" id="{87FD3375-116C-66C1-1F4D-CD970F8CF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9" name="Line 86">
              <a:extLst>
                <a:ext uri="{FF2B5EF4-FFF2-40B4-BE49-F238E27FC236}">
                  <a16:creationId xmlns:a16="http://schemas.microsoft.com/office/drawing/2014/main" id="{9EBE0231-8775-B111-1336-A0EFFF775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6353" name="Group 87">
            <a:extLst>
              <a:ext uri="{FF2B5EF4-FFF2-40B4-BE49-F238E27FC236}">
                <a16:creationId xmlns:a16="http://schemas.microsoft.com/office/drawing/2014/main" id="{EA156AF6-E5F1-C336-F22B-BEECC676B788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228600" cy="4191000"/>
            <a:chOff x="336" y="912"/>
            <a:chExt cx="240" cy="2640"/>
          </a:xfrm>
        </p:grpSpPr>
        <p:sp>
          <p:nvSpPr>
            <p:cNvPr id="56404" name="Line 88">
              <a:extLst>
                <a:ext uri="{FF2B5EF4-FFF2-40B4-BE49-F238E27FC236}">
                  <a16:creationId xmlns:a16="http://schemas.microsoft.com/office/drawing/2014/main" id="{02C729C8-EE20-5867-8D5E-0B8C3D7AC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05" name="Line 89">
              <a:extLst>
                <a:ext uri="{FF2B5EF4-FFF2-40B4-BE49-F238E27FC236}">
                  <a16:creationId xmlns:a16="http://schemas.microsoft.com/office/drawing/2014/main" id="{55B76BC1-AFF4-D3A7-CEAE-7CAD644D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06" name="Line 90">
              <a:extLst>
                <a:ext uri="{FF2B5EF4-FFF2-40B4-BE49-F238E27FC236}">
                  <a16:creationId xmlns:a16="http://schemas.microsoft.com/office/drawing/2014/main" id="{5BB4CB91-7F62-C4FF-0C59-33709EB89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07" name="Line 91">
              <a:extLst>
                <a:ext uri="{FF2B5EF4-FFF2-40B4-BE49-F238E27FC236}">
                  <a16:creationId xmlns:a16="http://schemas.microsoft.com/office/drawing/2014/main" id="{1C8931FB-DD62-5ECF-6B95-11D0ED66D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08" name="Line 92">
              <a:extLst>
                <a:ext uri="{FF2B5EF4-FFF2-40B4-BE49-F238E27FC236}">
                  <a16:creationId xmlns:a16="http://schemas.microsoft.com/office/drawing/2014/main" id="{4AE3F90B-6D2B-68B1-14E3-77ACB4CCC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09" name="Line 93">
              <a:extLst>
                <a:ext uri="{FF2B5EF4-FFF2-40B4-BE49-F238E27FC236}">
                  <a16:creationId xmlns:a16="http://schemas.microsoft.com/office/drawing/2014/main" id="{77257C69-46B1-FEA8-34AA-1C86B688F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0" name="Line 94">
              <a:extLst>
                <a:ext uri="{FF2B5EF4-FFF2-40B4-BE49-F238E27FC236}">
                  <a16:creationId xmlns:a16="http://schemas.microsoft.com/office/drawing/2014/main" id="{FA5A7DC2-78F1-B2EF-5021-054588141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6411" name="Line 95">
              <a:extLst>
                <a:ext uri="{FF2B5EF4-FFF2-40B4-BE49-F238E27FC236}">
                  <a16:creationId xmlns:a16="http://schemas.microsoft.com/office/drawing/2014/main" id="{B43CD0F7-BC19-3195-2BD0-B3AC614F1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sp>
        <p:nvSpPr>
          <p:cNvPr id="56354" name="Line 96">
            <a:extLst>
              <a:ext uri="{FF2B5EF4-FFF2-40B4-BE49-F238E27FC236}">
                <a16:creationId xmlns:a16="http://schemas.microsoft.com/office/drawing/2014/main" id="{50893C24-4016-4794-1F05-75C5FEA97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56355" name="Line 100">
            <a:extLst>
              <a:ext uri="{FF2B5EF4-FFF2-40B4-BE49-F238E27FC236}">
                <a16:creationId xmlns:a16="http://schemas.microsoft.com/office/drawing/2014/main" id="{940771D5-3323-FE03-CDBD-74476B860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447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56" name="Line 101">
            <a:extLst>
              <a:ext uri="{FF2B5EF4-FFF2-40B4-BE49-F238E27FC236}">
                <a16:creationId xmlns:a16="http://schemas.microsoft.com/office/drawing/2014/main" id="{CABB192B-B35A-257F-267A-66806B311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200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57" name="Line 102">
            <a:extLst>
              <a:ext uri="{FF2B5EF4-FFF2-40B4-BE49-F238E27FC236}">
                <a16:creationId xmlns:a16="http://schemas.microsoft.com/office/drawing/2014/main" id="{62D8D5DE-73B3-6D61-A807-7F5A7D635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86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58" name="Line 103">
            <a:extLst>
              <a:ext uri="{FF2B5EF4-FFF2-40B4-BE49-F238E27FC236}">
                <a16:creationId xmlns:a16="http://schemas.microsoft.com/office/drawing/2014/main" id="{8285CB9C-0169-4F9B-B178-C58C23FAA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638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59" name="Line 104">
            <a:extLst>
              <a:ext uri="{FF2B5EF4-FFF2-40B4-BE49-F238E27FC236}">
                <a16:creationId xmlns:a16="http://schemas.microsoft.com/office/drawing/2014/main" id="{9E1B0FDB-05F2-AC20-3F22-9C934B823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638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60" name="Line 105">
            <a:extLst>
              <a:ext uri="{FF2B5EF4-FFF2-40B4-BE49-F238E27FC236}">
                <a16:creationId xmlns:a16="http://schemas.microsoft.com/office/drawing/2014/main" id="{44CF9082-C4A3-763A-7040-C99A461CA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638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61" name="Line 106">
            <a:extLst>
              <a:ext uri="{FF2B5EF4-FFF2-40B4-BE49-F238E27FC236}">
                <a16:creationId xmlns:a16="http://schemas.microsoft.com/office/drawing/2014/main" id="{F4918573-7D96-C03F-9A23-871EBF8CA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419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62" name="Line 107">
            <a:extLst>
              <a:ext uri="{FF2B5EF4-FFF2-40B4-BE49-F238E27FC236}">
                <a16:creationId xmlns:a16="http://schemas.microsoft.com/office/drawing/2014/main" id="{7A5D0BDB-AD1F-FC2F-A731-503C91A7B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56363" name="AutoShape 109">
            <a:extLst>
              <a:ext uri="{FF2B5EF4-FFF2-40B4-BE49-F238E27FC236}">
                <a16:creationId xmlns:a16="http://schemas.microsoft.com/office/drawing/2014/main" id="{FB62FA9D-20B3-A91E-31E1-23C148D2E431}"/>
              </a:ext>
            </a:extLst>
          </p:cNvPr>
          <p:cNvCxnSpPr>
            <a:cxnSpLocks noChangeShapeType="1"/>
            <a:stCxn id="56437" idx="1"/>
            <a:endCxn id="56432" idx="0"/>
          </p:cNvCxnSpPr>
          <p:nvPr/>
        </p:nvCxnSpPr>
        <p:spPr bwMode="auto">
          <a:xfrm>
            <a:off x="2590800" y="1995488"/>
            <a:ext cx="838200" cy="187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4" name="AutoShape 110">
            <a:extLst>
              <a:ext uri="{FF2B5EF4-FFF2-40B4-BE49-F238E27FC236}">
                <a16:creationId xmlns:a16="http://schemas.microsoft.com/office/drawing/2014/main" id="{C4EF0AB5-26A7-89F4-07C5-80F143E59A20}"/>
              </a:ext>
            </a:extLst>
          </p:cNvPr>
          <p:cNvCxnSpPr>
            <a:cxnSpLocks noChangeShapeType="1"/>
            <a:stCxn id="56439" idx="1"/>
            <a:endCxn id="56434" idx="0"/>
          </p:cNvCxnSpPr>
          <p:nvPr/>
        </p:nvCxnSpPr>
        <p:spPr bwMode="auto">
          <a:xfrm>
            <a:off x="2590800" y="32146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5" name="AutoShape 111">
            <a:extLst>
              <a:ext uri="{FF2B5EF4-FFF2-40B4-BE49-F238E27FC236}">
                <a16:creationId xmlns:a16="http://schemas.microsoft.com/office/drawing/2014/main" id="{A7D96128-1008-D4B8-0D4B-18569D2EF3DA}"/>
              </a:ext>
            </a:extLst>
          </p:cNvPr>
          <p:cNvCxnSpPr>
            <a:cxnSpLocks noChangeShapeType="1"/>
            <a:stCxn id="56440" idx="1"/>
            <a:endCxn id="56429" idx="0"/>
          </p:cNvCxnSpPr>
          <p:nvPr/>
        </p:nvCxnSpPr>
        <p:spPr bwMode="auto">
          <a:xfrm flipV="1">
            <a:off x="2590800" y="19669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6" name="AutoShape 112">
            <a:extLst>
              <a:ext uri="{FF2B5EF4-FFF2-40B4-BE49-F238E27FC236}">
                <a16:creationId xmlns:a16="http://schemas.microsoft.com/office/drawing/2014/main" id="{7C4EEF69-FE2B-BEA1-71E7-6DE8F11FE158}"/>
              </a:ext>
            </a:extLst>
          </p:cNvPr>
          <p:cNvCxnSpPr>
            <a:cxnSpLocks noChangeShapeType="1"/>
            <a:stCxn id="56442" idx="1"/>
            <a:endCxn id="56431" idx="0"/>
          </p:cNvCxnSpPr>
          <p:nvPr/>
        </p:nvCxnSpPr>
        <p:spPr bwMode="auto">
          <a:xfrm flipV="1">
            <a:off x="2590800" y="3186113"/>
            <a:ext cx="838200" cy="200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7" name="AutoShape 113">
            <a:extLst>
              <a:ext uri="{FF2B5EF4-FFF2-40B4-BE49-F238E27FC236}">
                <a16:creationId xmlns:a16="http://schemas.microsoft.com/office/drawing/2014/main" id="{73D2BE76-F20A-DF6B-E2D8-F7308A02B826}"/>
              </a:ext>
            </a:extLst>
          </p:cNvPr>
          <p:cNvCxnSpPr>
            <a:cxnSpLocks noChangeShapeType="1"/>
            <a:stCxn id="56421" idx="1"/>
            <a:endCxn id="56414" idx="0"/>
          </p:cNvCxnSpPr>
          <p:nvPr/>
        </p:nvCxnSpPr>
        <p:spPr bwMode="auto">
          <a:xfrm>
            <a:off x="4419600" y="19954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8" name="AutoShape 114">
            <a:extLst>
              <a:ext uri="{FF2B5EF4-FFF2-40B4-BE49-F238E27FC236}">
                <a16:creationId xmlns:a16="http://schemas.microsoft.com/office/drawing/2014/main" id="{D944E25F-EA47-CFE0-91C9-A417B71D88FC}"/>
              </a:ext>
            </a:extLst>
          </p:cNvPr>
          <p:cNvCxnSpPr>
            <a:cxnSpLocks noChangeShapeType="1"/>
            <a:stCxn id="56422" idx="1"/>
            <a:endCxn id="56413" idx="0"/>
          </p:cNvCxnSpPr>
          <p:nvPr/>
        </p:nvCxnSpPr>
        <p:spPr bwMode="auto">
          <a:xfrm flipV="1">
            <a:off x="4419600" y="1966913"/>
            <a:ext cx="8382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9" name="AutoShape 115">
            <a:extLst>
              <a:ext uri="{FF2B5EF4-FFF2-40B4-BE49-F238E27FC236}">
                <a16:creationId xmlns:a16="http://schemas.microsoft.com/office/drawing/2014/main" id="{0F380B52-975C-C7A4-5880-323D75F065A9}"/>
              </a:ext>
            </a:extLst>
          </p:cNvPr>
          <p:cNvCxnSpPr>
            <a:cxnSpLocks noChangeShapeType="1"/>
            <a:stCxn id="56425" idx="1"/>
            <a:endCxn id="56418" idx="0"/>
          </p:cNvCxnSpPr>
          <p:nvPr/>
        </p:nvCxnSpPr>
        <p:spPr bwMode="auto">
          <a:xfrm>
            <a:off x="4419600" y="4433888"/>
            <a:ext cx="838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0" name="AutoShape 116">
            <a:extLst>
              <a:ext uri="{FF2B5EF4-FFF2-40B4-BE49-F238E27FC236}">
                <a16:creationId xmlns:a16="http://schemas.microsoft.com/office/drawing/2014/main" id="{CAE3B480-FF51-8D87-7C96-F87DCD804481}"/>
              </a:ext>
            </a:extLst>
          </p:cNvPr>
          <p:cNvCxnSpPr>
            <a:cxnSpLocks noChangeShapeType="1"/>
            <a:stCxn id="56426" idx="1"/>
            <a:endCxn id="56417" idx="0"/>
          </p:cNvCxnSpPr>
          <p:nvPr/>
        </p:nvCxnSpPr>
        <p:spPr bwMode="auto">
          <a:xfrm flipV="1">
            <a:off x="4419600" y="44053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1" name="Text Box 117">
            <a:extLst>
              <a:ext uri="{FF2B5EF4-FFF2-40B4-BE49-F238E27FC236}">
                <a16:creationId xmlns:a16="http://schemas.microsoft.com/office/drawing/2014/main" id="{2139FA9A-2C45-356D-FE50-46CE817B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255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372" name="Text Box 118">
            <a:extLst>
              <a:ext uri="{FF2B5EF4-FFF2-40B4-BE49-F238E27FC236}">
                <a16:creationId xmlns:a16="http://schemas.microsoft.com/office/drawing/2014/main" id="{15B3FC71-2CFD-C641-B674-2408BB5BA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1843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373" name="Text Box 119">
            <a:extLst>
              <a:ext uri="{FF2B5EF4-FFF2-40B4-BE49-F238E27FC236}">
                <a16:creationId xmlns:a16="http://schemas.microsoft.com/office/drawing/2014/main" id="{AFC7F635-453B-0037-DDF9-851407C5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514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74" name="Text Box 120">
            <a:extLst>
              <a:ext uri="{FF2B5EF4-FFF2-40B4-BE49-F238E27FC236}">
                <a16:creationId xmlns:a16="http://schemas.microsoft.com/office/drawing/2014/main" id="{A7835569-F761-4C00-0102-E7AD428C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375" name="Text Box 121">
            <a:extLst>
              <a:ext uri="{FF2B5EF4-FFF2-40B4-BE49-F238E27FC236}">
                <a16:creationId xmlns:a16="http://schemas.microsoft.com/office/drawing/2014/main" id="{CCEC540B-5733-A56D-FA02-046BF8D5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376" name="Text Box 122">
            <a:extLst>
              <a:ext uri="{FF2B5EF4-FFF2-40B4-BE49-F238E27FC236}">
                <a16:creationId xmlns:a16="http://schemas.microsoft.com/office/drawing/2014/main" id="{E78D52C9-C6F4-C86C-C64A-6181DAEF5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377" name="Text Box 123">
            <a:extLst>
              <a:ext uri="{FF2B5EF4-FFF2-40B4-BE49-F238E27FC236}">
                <a16:creationId xmlns:a16="http://schemas.microsoft.com/office/drawing/2014/main" id="{E2B261A1-80C6-86C7-7BA5-D6B525E5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378" name="Text Box 124">
            <a:extLst>
              <a:ext uri="{FF2B5EF4-FFF2-40B4-BE49-F238E27FC236}">
                <a16:creationId xmlns:a16="http://schemas.microsoft.com/office/drawing/2014/main" id="{4106E4BB-349C-2636-A115-4646F169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6379" name="Text Box 125">
            <a:extLst>
              <a:ext uri="{FF2B5EF4-FFF2-40B4-BE49-F238E27FC236}">
                <a16:creationId xmlns:a16="http://schemas.microsoft.com/office/drawing/2014/main" id="{B28D7366-C4E2-E8DD-DBFB-2AD2C0DAC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1219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380" name="Text Box 126">
            <a:extLst>
              <a:ext uri="{FF2B5EF4-FFF2-40B4-BE49-F238E27FC236}">
                <a16:creationId xmlns:a16="http://schemas.microsoft.com/office/drawing/2014/main" id="{F197413A-0A00-EAC3-7A00-C211E648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1806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381" name="Text Box 127">
            <a:extLst>
              <a:ext uri="{FF2B5EF4-FFF2-40B4-BE49-F238E27FC236}">
                <a16:creationId xmlns:a16="http://schemas.microsoft.com/office/drawing/2014/main" id="{E60CB2AA-4AB3-4FD1-38EA-D0592289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5" y="2478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382" name="Text Box 128">
            <a:extLst>
              <a:ext uri="{FF2B5EF4-FFF2-40B4-BE49-F238E27FC236}">
                <a16:creationId xmlns:a16="http://schemas.microsoft.com/office/drawing/2014/main" id="{BF74C860-0C36-0C6F-0829-8024AB5FB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293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383" name="Text Box 129">
            <a:extLst>
              <a:ext uri="{FF2B5EF4-FFF2-40B4-BE49-F238E27FC236}">
                <a16:creationId xmlns:a16="http://schemas.microsoft.com/office/drawing/2014/main" id="{82103237-053B-0E63-9861-4E9ADDD12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369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384" name="Text Box 130">
            <a:extLst>
              <a:ext uri="{FF2B5EF4-FFF2-40B4-BE49-F238E27FC236}">
                <a16:creationId xmlns:a16="http://schemas.microsoft.com/office/drawing/2014/main" id="{0A63026F-26B0-13FA-ECD7-E3B265FF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423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385" name="Text Box 131">
            <a:extLst>
              <a:ext uri="{FF2B5EF4-FFF2-40B4-BE49-F238E27FC236}">
                <a16:creationId xmlns:a16="http://schemas.microsoft.com/office/drawing/2014/main" id="{5C6C5665-48B0-4948-EFDA-792A0379E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4930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386" name="Text Box 132">
            <a:extLst>
              <a:ext uri="{FF2B5EF4-FFF2-40B4-BE49-F238E27FC236}">
                <a16:creationId xmlns:a16="http://schemas.microsoft.com/office/drawing/2014/main" id="{7F8409E2-95E1-ED56-7F26-E7F6F4D9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5387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56387" name="AutoShape 133">
            <a:extLst>
              <a:ext uri="{FF2B5EF4-FFF2-40B4-BE49-F238E27FC236}">
                <a16:creationId xmlns:a16="http://schemas.microsoft.com/office/drawing/2014/main" id="{4CD9588F-A157-36EA-F424-394B01C643D4}"/>
              </a:ext>
            </a:extLst>
          </p:cNvPr>
          <p:cNvCxnSpPr>
            <a:cxnSpLocks noChangeShapeType="1"/>
            <a:stCxn id="56453" idx="1"/>
            <a:endCxn id="56446" idx="0"/>
          </p:cNvCxnSpPr>
          <p:nvPr/>
        </p:nvCxnSpPr>
        <p:spPr bwMode="auto">
          <a:xfrm>
            <a:off x="762000" y="19954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88" name="AutoShape 134">
            <a:extLst>
              <a:ext uri="{FF2B5EF4-FFF2-40B4-BE49-F238E27FC236}">
                <a16:creationId xmlns:a16="http://schemas.microsoft.com/office/drawing/2014/main" id="{10370968-7D12-11BD-204E-E42DC5D8795B}"/>
              </a:ext>
            </a:extLst>
          </p:cNvPr>
          <p:cNvCxnSpPr>
            <a:cxnSpLocks noChangeShapeType="1"/>
            <a:stCxn id="56454" idx="1"/>
            <a:endCxn id="56448" idx="0"/>
          </p:cNvCxnSpPr>
          <p:nvPr/>
        </p:nvCxnSpPr>
        <p:spPr bwMode="auto">
          <a:xfrm>
            <a:off x="762000" y="2681288"/>
            <a:ext cx="83820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89" name="AutoShape 135">
            <a:extLst>
              <a:ext uri="{FF2B5EF4-FFF2-40B4-BE49-F238E27FC236}">
                <a16:creationId xmlns:a16="http://schemas.microsoft.com/office/drawing/2014/main" id="{2F914607-A2E7-84A7-6FAA-D6D1C0056F32}"/>
              </a:ext>
            </a:extLst>
          </p:cNvPr>
          <p:cNvCxnSpPr>
            <a:cxnSpLocks noChangeShapeType="1"/>
            <a:stCxn id="56455" idx="1"/>
            <a:endCxn id="56450" idx="0"/>
          </p:cNvCxnSpPr>
          <p:nvPr/>
        </p:nvCxnSpPr>
        <p:spPr bwMode="auto">
          <a:xfrm>
            <a:off x="762000" y="32146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0" name="AutoShape 136">
            <a:extLst>
              <a:ext uri="{FF2B5EF4-FFF2-40B4-BE49-F238E27FC236}">
                <a16:creationId xmlns:a16="http://schemas.microsoft.com/office/drawing/2014/main" id="{D7B5E141-C84A-3737-2B00-41AE803FEE63}"/>
              </a:ext>
            </a:extLst>
          </p:cNvPr>
          <p:cNvCxnSpPr>
            <a:cxnSpLocks noChangeShapeType="1"/>
            <a:stCxn id="56456" idx="1"/>
            <a:endCxn id="56445" idx="0"/>
          </p:cNvCxnSpPr>
          <p:nvPr/>
        </p:nvCxnSpPr>
        <p:spPr bwMode="auto">
          <a:xfrm flipV="1">
            <a:off x="762000" y="19669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1" name="AutoShape 137">
            <a:extLst>
              <a:ext uri="{FF2B5EF4-FFF2-40B4-BE49-F238E27FC236}">
                <a16:creationId xmlns:a16="http://schemas.microsoft.com/office/drawing/2014/main" id="{B5B7CA1C-E816-4816-DB53-4CB3AE0CE331}"/>
              </a:ext>
            </a:extLst>
          </p:cNvPr>
          <p:cNvCxnSpPr>
            <a:cxnSpLocks noChangeShapeType="1"/>
            <a:stCxn id="56457" idx="1"/>
            <a:endCxn id="56447" idx="0"/>
          </p:cNvCxnSpPr>
          <p:nvPr/>
        </p:nvCxnSpPr>
        <p:spPr bwMode="auto">
          <a:xfrm flipV="1">
            <a:off x="762000" y="3186113"/>
            <a:ext cx="83820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92" name="AutoShape 138">
            <a:extLst>
              <a:ext uri="{FF2B5EF4-FFF2-40B4-BE49-F238E27FC236}">
                <a16:creationId xmlns:a16="http://schemas.microsoft.com/office/drawing/2014/main" id="{F8A7E66A-4C7E-996D-20C5-6CCEB0EBBFB0}"/>
              </a:ext>
            </a:extLst>
          </p:cNvPr>
          <p:cNvCxnSpPr>
            <a:cxnSpLocks noChangeShapeType="1"/>
            <a:stCxn id="56458" idx="1"/>
            <a:endCxn id="56449" idx="0"/>
          </p:cNvCxnSpPr>
          <p:nvPr/>
        </p:nvCxnSpPr>
        <p:spPr bwMode="auto">
          <a:xfrm flipV="1">
            <a:off x="762000" y="44053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93" name="Line 139">
            <a:extLst>
              <a:ext uri="{FF2B5EF4-FFF2-40B4-BE49-F238E27FC236}">
                <a16:creationId xmlns:a16="http://schemas.microsoft.com/office/drawing/2014/main" id="{0C0335D3-C969-E900-9E52-069EAFCFE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447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394" name="Line 145">
            <a:extLst>
              <a:ext uri="{FF2B5EF4-FFF2-40B4-BE49-F238E27FC236}">
                <a16:creationId xmlns:a16="http://schemas.microsoft.com/office/drawing/2014/main" id="{07BC0C2F-7E96-31FE-37BE-BDF2CE89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816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5202" name="Freeform 146">
            <a:extLst>
              <a:ext uri="{FF2B5EF4-FFF2-40B4-BE49-F238E27FC236}">
                <a16:creationId xmlns:a16="http://schemas.microsoft.com/office/drawing/2014/main" id="{7998AB77-EA40-0C2B-FBCB-76F548819730}"/>
              </a:ext>
            </a:extLst>
          </p:cNvPr>
          <p:cNvSpPr>
            <a:spLocks/>
          </p:cNvSpPr>
          <p:nvPr/>
        </p:nvSpPr>
        <p:spPr bwMode="auto">
          <a:xfrm>
            <a:off x="533400" y="4419600"/>
            <a:ext cx="5791200" cy="1219200"/>
          </a:xfrm>
          <a:custGeom>
            <a:avLst/>
            <a:gdLst>
              <a:gd name="T0" fmla="*/ 0 w 3648"/>
              <a:gd name="T1" fmla="*/ 2147483646 h 768"/>
              <a:gd name="T2" fmla="*/ 2147483646 w 3648"/>
              <a:gd name="T3" fmla="*/ 2147483646 h 768"/>
              <a:gd name="T4" fmla="*/ 2147483646 w 3648"/>
              <a:gd name="T5" fmla="*/ 0 h 768"/>
              <a:gd name="T6" fmla="*/ 2147483646 w 3648"/>
              <a:gd name="T7" fmla="*/ 0 h 768"/>
              <a:gd name="T8" fmla="*/ 2147483646 w 3648"/>
              <a:gd name="T9" fmla="*/ 2147483646 h 768"/>
              <a:gd name="T10" fmla="*/ 2147483646 w 3648"/>
              <a:gd name="T11" fmla="*/ 2147483646 h 768"/>
              <a:gd name="T12" fmla="*/ 2147483646 w 3648"/>
              <a:gd name="T13" fmla="*/ 2147483646 h 768"/>
              <a:gd name="T14" fmla="*/ 2147483646 w 3648"/>
              <a:gd name="T15" fmla="*/ 2147483646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48"/>
              <a:gd name="T25" fmla="*/ 0 h 768"/>
              <a:gd name="T26" fmla="*/ 3648 w 3648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48" h="768">
                <a:moveTo>
                  <a:pt x="0" y="480"/>
                </a:moveTo>
                <a:lnTo>
                  <a:pt x="144" y="480"/>
                </a:lnTo>
                <a:lnTo>
                  <a:pt x="672" y="0"/>
                </a:lnTo>
                <a:lnTo>
                  <a:pt x="2448" y="0"/>
                </a:lnTo>
                <a:lnTo>
                  <a:pt x="2976" y="480"/>
                </a:lnTo>
                <a:lnTo>
                  <a:pt x="3120" y="480"/>
                </a:lnTo>
                <a:lnTo>
                  <a:pt x="3456" y="768"/>
                </a:lnTo>
                <a:lnTo>
                  <a:pt x="3648" y="768"/>
                </a:ln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5203" name="Freeform 147">
            <a:extLst>
              <a:ext uri="{FF2B5EF4-FFF2-40B4-BE49-F238E27FC236}">
                <a16:creationId xmlns:a16="http://schemas.microsoft.com/office/drawing/2014/main" id="{88FA9F61-62C1-487A-7821-69E3F9A94007}"/>
              </a:ext>
            </a:extLst>
          </p:cNvPr>
          <p:cNvSpPr>
            <a:spLocks/>
          </p:cNvSpPr>
          <p:nvPr/>
        </p:nvSpPr>
        <p:spPr bwMode="auto">
          <a:xfrm>
            <a:off x="538163" y="2667000"/>
            <a:ext cx="5786437" cy="1752600"/>
          </a:xfrm>
          <a:custGeom>
            <a:avLst/>
            <a:gdLst>
              <a:gd name="T0" fmla="*/ 0 w 3645"/>
              <a:gd name="T1" fmla="*/ 0 h 1104"/>
              <a:gd name="T2" fmla="*/ 2147483646 w 3645"/>
              <a:gd name="T3" fmla="*/ 2147483646 h 1104"/>
              <a:gd name="T4" fmla="*/ 2147483646 w 3645"/>
              <a:gd name="T5" fmla="*/ 2147483646 h 1104"/>
              <a:gd name="T6" fmla="*/ 2147483646 w 3645"/>
              <a:gd name="T7" fmla="*/ 2147483646 h 1104"/>
              <a:gd name="T8" fmla="*/ 2147483646 w 3645"/>
              <a:gd name="T9" fmla="*/ 2147483646 h 1104"/>
              <a:gd name="T10" fmla="*/ 2147483646 w 3645"/>
              <a:gd name="T11" fmla="*/ 2147483646 h 1104"/>
              <a:gd name="T12" fmla="*/ 2147483646 w 3645"/>
              <a:gd name="T13" fmla="*/ 2147483646 h 1104"/>
              <a:gd name="T14" fmla="*/ 2147483646 w 3645"/>
              <a:gd name="T15" fmla="*/ 2147483646 h 1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45"/>
              <a:gd name="T25" fmla="*/ 0 h 1104"/>
              <a:gd name="T26" fmla="*/ 3645 w 3645"/>
              <a:gd name="T27" fmla="*/ 1104 h 1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45" h="1104">
                <a:moveTo>
                  <a:pt x="0" y="0"/>
                </a:moveTo>
                <a:cubicBezTo>
                  <a:pt x="122" y="5"/>
                  <a:pt x="75" y="5"/>
                  <a:pt x="140" y="5"/>
                </a:cubicBezTo>
                <a:lnTo>
                  <a:pt x="669" y="768"/>
                </a:lnTo>
                <a:lnTo>
                  <a:pt x="813" y="768"/>
                </a:lnTo>
                <a:lnTo>
                  <a:pt x="1149" y="1104"/>
                </a:lnTo>
                <a:lnTo>
                  <a:pt x="1965" y="1104"/>
                </a:lnTo>
                <a:lnTo>
                  <a:pt x="2301" y="768"/>
                </a:lnTo>
                <a:lnTo>
                  <a:pt x="3645" y="768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45205" name="AutoShape 149">
            <a:extLst>
              <a:ext uri="{FF2B5EF4-FFF2-40B4-BE49-F238E27FC236}">
                <a16:creationId xmlns:a16="http://schemas.microsoft.com/office/drawing/2014/main" id="{1AC0E8BB-BCFE-055C-BFEB-A0703EED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19800"/>
            <a:ext cx="990600" cy="304800"/>
          </a:xfrm>
          <a:prstGeom prst="wedgeRoundRectCallout">
            <a:avLst>
              <a:gd name="adj1" fmla="val -20194"/>
              <a:gd name="adj2" fmla="val -5666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konflikt</a:t>
            </a:r>
          </a:p>
        </p:txBody>
      </p:sp>
      <p:sp>
        <p:nvSpPr>
          <p:cNvPr id="56398" name="Text Box 150">
            <a:extLst>
              <a:ext uri="{FF2B5EF4-FFF2-40B4-BE49-F238E27FC236}">
                <a16:creationId xmlns:a16="http://schemas.microsoft.com/office/drawing/2014/main" id="{C49178C4-DD58-BF3B-180B-ADCC97E56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58816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kumimoji="0" lang="hr-HR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99" name="Text Box 151">
            <a:extLst>
              <a:ext uri="{FF2B5EF4-FFF2-40B4-BE49-F238E27FC236}">
                <a16:creationId xmlns:a16="http://schemas.microsoft.com/office/drawing/2014/main" id="{DECEA1C6-BDE8-B8B4-7F52-F9EB00FC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8674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kumimoji="0" lang="hr-HR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400" name="Text Box 152">
            <a:extLst>
              <a:ext uri="{FF2B5EF4-FFF2-40B4-BE49-F238E27FC236}">
                <a16:creationId xmlns:a16="http://schemas.microsoft.com/office/drawing/2014/main" id="{897CD8A8-CF59-7512-96D2-0B81379C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8816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kumimoji="0" lang="hr-HR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401" name="Text Box 153">
            <a:extLst>
              <a:ext uri="{FF2B5EF4-FFF2-40B4-BE49-F238E27FC236}">
                <a16:creationId xmlns:a16="http://schemas.microsoft.com/office/drawing/2014/main" id="{EB3EEC06-76E1-C476-1DA4-4A851361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144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hr-HR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402" name="Text Box 154">
            <a:extLst>
              <a:ext uri="{FF2B5EF4-FFF2-40B4-BE49-F238E27FC236}">
                <a16:creationId xmlns:a16="http://schemas.microsoft.com/office/drawing/2014/main" id="{DB1433BA-BC19-E2B9-7BA7-5205DB0C8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144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hr-HR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403" name="Text Box 155">
            <a:extLst>
              <a:ext uri="{FF2B5EF4-FFF2-40B4-BE49-F238E27FC236}">
                <a16:creationId xmlns:a16="http://schemas.microsoft.com/office/drawing/2014/main" id="{95CF8556-AA3C-078A-FFBF-253E7CB0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91440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hr-HR" altLang="en-US" sz="1800" baseline="-25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 baseline="-25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05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D722714-144F-5A9F-2CE0-43789B697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Generalizovani kub - osobine</a:t>
            </a:r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B7A89F1-54CD-B66A-6F47-0314B895E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Može povezati proizvoljni par PE</a:t>
            </a:r>
          </a:p>
          <a:p>
            <a:pPr>
              <a:defRPr/>
            </a:pPr>
            <a:r>
              <a:rPr lang="hr-HR" altLang="en-US"/>
              <a:t>Jedinstveni put izmedju svakog para izvor-odredište</a:t>
            </a:r>
          </a:p>
          <a:p>
            <a:pPr>
              <a:defRPr/>
            </a:pPr>
            <a:r>
              <a:rPr lang="hr-HR" altLang="en-US"/>
              <a:t>Blokirajuća mreža – mogu nastupiti konflikti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>
            <a:extLst>
              <a:ext uri="{FF2B5EF4-FFF2-40B4-BE49-F238E27FC236}">
                <a16:creationId xmlns:a16="http://schemas.microsoft.com/office/drawing/2014/main" id="{3255DF2A-B797-B674-B361-C5935109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6957945-641C-E867-579C-BDEE9030D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Generalizovani kub – odredjivanje puta poruka</a:t>
            </a:r>
            <a:endParaRPr lang="en-US" altLang="en-US" sz="32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EF2D96A-B67D-A8F5-385F-6ACA4F9BA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Jedan-na-jedan</a:t>
            </a:r>
          </a:p>
          <a:p>
            <a:pPr lvl="1">
              <a:defRPr/>
            </a:pPr>
            <a:r>
              <a:rPr lang="hr-HR" altLang="en-US"/>
              <a:t>pomoću EX-OR zaglavlja</a:t>
            </a:r>
          </a:p>
          <a:p>
            <a:pPr lvl="1">
              <a:defRPr/>
            </a:pPr>
            <a:r>
              <a:rPr lang="hr-HR" altLang="en-US"/>
              <a:t>pom</a:t>
            </a:r>
            <a:r>
              <a:rPr lang="en-US" altLang="en-US"/>
              <a:t>o</a:t>
            </a:r>
            <a:r>
              <a:rPr lang="hr-HR" altLang="en-US"/>
              <a:t>ću odredišne adrese</a:t>
            </a:r>
          </a:p>
          <a:p>
            <a:pPr>
              <a:defRPr/>
            </a:pPr>
            <a:r>
              <a:rPr lang="hr-HR" altLang="en-US"/>
              <a:t>Jedan izvor u 2</a:t>
            </a:r>
            <a:r>
              <a:rPr lang="hr-HR" altLang="en-US" baseline="30000"/>
              <a:t>k</a:t>
            </a:r>
            <a:r>
              <a:rPr lang="hr-HR" altLang="en-US"/>
              <a:t> odredišta (emisija)</a:t>
            </a:r>
          </a:p>
          <a:p>
            <a:pPr lvl="1">
              <a:defRPr/>
            </a:pPr>
            <a:r>
              <a:rPr lang="hr-HR" altLang="en-US"/>
              <a:t>varijanta EX-OR</a:t>
            </a:r>
          </a:p>
          <a:p>
            <a:pPr>
              <a:defRPr/>
            </a:pPr>
            <a:r>
              <a:rPr lang="hr-HR" altLang="en-US"/>
              <a:t>Odreddjivanje puta pomoću EX-OR zaglavlja</a:t>
            </a:r>
          </a:p>
          <a:p>
            <a:pPr lvl="1">
              <a:defRPr/>
            </a:pPr>
            <a:r>
              <a:rPr lang="hr-HR" altLang="en-US"/>
              <a:t>poruci se dodaje zaglavlje dužine m bitova (2</a:t>
            </a:r>
            <a:r>
              <a:rPr lang="hr-HR" altLang="en-US" baseline="30000"/>
              <a:t>m</a:t>
            </a:r>
            <a:r>
              <a:rPr lang="hr-HR" altLang="en-US"/>
              <a:t> PE-ova)</a:t>
            </a:r>
          </a:p>
          <a:p>
            <a:pPr lvl="2">
              <a:defRPr/>
            </a:pPr>
            <a:r>
              <a:rPr lang="hr-HR" altLang="en-US"/>
              <a:t>zaglavlje se dobija primenom EX-OR operacija na binarnim adresama izvora i odredišta</a:t>
            </a:r>
          </a:p>
          <a:p>
            <a:pPr lvl="2">
              <a:defRPr/>
            </a:pPr>
            <a:r>
              <a:rPr lang="hr-HR" altLang="en-US"/>
              <a:t>adresa izvora S=s</a:t>
            </a:r>
            <a:r>
              <a:rPr lang="hr-HR" altLang="en-US" baseline="-25000"/>
              <a:t>m-1</a:t>
            </a:r>
            <a:r>
              <a:rPr lang="hr-HR" altLang="en-US"/>
              <a:t>s</a:t>
            </a:r>
            <a:r>
              <a:rPr lang="hr-HR" altLang="en-US" baseline="-25000"/>
              <a:t>m-2</a:t>
            </a:r>
            <a:r>
              <a:rPr lang="hr-HR" altLang="en-US"/>
              <a:t>...s</a:t>
            </a:r>
            <a:r>
              <a:rPr lang="hr-HR" altLang="en-US" baseline="-25000"/>
              <a:t>1</a:t>
            </a:r>
            <a:r>
              <a:rPr lang="hr-HR" altLang="en-US"/>
              <a:t>s</a:t>
            </a:r>
            <a:r>
              <a:rPr lang="hr-HR" altLang="en-US" baseline="-25000"/>
              <a:t>0</a:t>
            </a:r>
          </a:p>
          <a:p>
            <a:pPr lvl="2">
              <a:defRPr/>
            </a:pPr>
            <a:r>
              <a:rPr lang="hr-HR" altLang="en-US"/>
              <a:t>adresa odredišta D=d</a:t>
            </a:r>
            <a:r>
              <a:rPr lang="hr-HR" altLang="en-US" baseline="-25000"/>
              <a:t>m-1</a:t>
            </a:r>
            <a:r>
              <a:rPr lang="hr-HR" altLang="en-US"/>
              <a:t>d</a:t>
            </a:r>
            <a:r>
              <a:rPr lang="hr-HR" altLang="en-US" baseline="-25000"/>
              <a:t>m-2</a:t>
            </a:r>
            <a:r>
              <a:rPr lang="hr-HR" altLang="en-US"/>
              <a:t>...d</a:t>
            </a:r>
            <a:r>
              <a:rPr lang="hr-HR" altLang="en-US" baseline="-25000"/>
              <a:t>1</a:t>
            </a:r>
            <a:r>
              <a:rPr lang="hr-HR" altLang="en-US"/>
              <a:t>d</a:t>
            </a:r>
            <a:r>
              <a:rPr lang="hr-HR" altLang="en-US" baseline="-25000"/>
              <a:t>2</a:t>
            </a:r>
          </a:p>
          <a:p>
            <a:pPr lvl="2">
              <a:defRPr/>
            </a:pPr>
            <a:r>
              <a:rPr lang="hr-HR" altLang="en-US"/>
              <a:t>zaglavlje T=S</a:t>
            </a:r>
            <a:r>
              <a:rPr lang="hr-HR" altLang="en-US">
                <a:sym typeface="Symbol" panose="05050102010706020507" pitchFamily="18" charset="2"/>
              </a:rPr>
              <a:t>D=t</a:t>
            </a:r>
            <a:r>
              <a:rPr lang="hr-HR" altLang="en-US" baseline="-25000">
                <a:sym typeface="Symbol" panose="05050102010706020507" pitchFamily="18" charset="2"/>
              </a:rPr>
              <a:t>m-1</a:t>
            </a:r>
            <a:r>
              <a:rPr lang="hr-HR" altLang="en-US">
                <a:sym typeface="Symbol" panose="05050102010706020507" pitchFamily="18" charset="2"/>
              </a:rPr>
              <a:t>t</a:t>
            </a:r>
            <a:r>
              <a:rPr lang="hr-HR" altLang="en-US" baseline="-25000">
                <a:sym typeface="Symbol" panose="05050102010706020507" pitchFamily="18" charset="2"/>
              </a:rPr>
              <a:t>m-2</a:t>
            </a:r>
            <a:r>
              <a:rPr lang="hr-HR" altLang="en-US">
                <a:sym typeface="Symbol" panose="05050102010706020507" pitchFamily="18" charset="2"/>
              </a:rPr>
              <a:t>...t</a:t>
            </a:r>
            <a:r>
              <a:rPr lang="hr-HR" altLang="en-US" baseline="-25000">
                <a:sym typeface="Symbol" panose="05050102010706020507" pitchFamily="18" charset="2"/>
              </a:rPr>
              <a:t>1</a:t>
            </a:r>
            <a:r>
              <a:rPr lang="hr-HR" altLang="en-US">
                <a:sym typeface="Symbol" panose="05050102010706020507" pitchFamily="18" charset="2"/>
              </a:rPr>
              <a:t>t</a:t>
            </a:r>
            <a:r>
              <a:rPr lang="hr-HR" altLang="en-US" baseline="-25000">
                <a:sym typeface="Symbol" panose="05050102010706020507" pitchFamily="18" charset="2"/>
              </a:rPr>
              <a:t>0</a:t>
            </a:r>
          </a:p>
          <a:p>
            <a:pPr lvl="2">
              <a:defRPr/>
            </a:pPr>
            <a:r>
              <a:rPr lang="hr-HR" altLang="en-US">
                <a:sym typeface="Symbol" panose="05050102010706020507" pitchFamily="18" charset="2"/>
              </a:rPr>
              <a:t>da bi se odredio položaj KE (direktno ili ukršteno) u stepenu i, potrebno je ispitati t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</a:p>
          <a:p>
            <a:pPr lvl="2">
              <a:defRPr/>
            </a:pPr>
            <a:endParaRPr lang="en-US" altLang="en-US" baseline="-25000"/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C6326EF3-6B85-CB66-8081-B531C6268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695825"/>
          <a:ext cx="2133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393529" progId="Equation.3">
                  <p:embed/>
                </p:oleObj>
              </mc:Choice>
              <mc:Fallback>
                <p:oleObj name="Equation" r:id="rId2" imgW="93939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95825"/>
                        <a:ext cx="2133600" cy="893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126BF2-6385-3E86-C01E-B4A8252E4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Procesorska polja sa distribuiranom memorijom</a:t>
            </a:r>
          </a:p>
        </p:txBody>
      </p:sp>
      <p:grpSp>
        <p:nvGrpSpPr>
          <p:cNvPr id="12291" name="Group 51">
            <a:extLst>
              <a:ext uri="{FF2B5EF4-FFF2-40B4-BE49-F238E27FC236}">
                <a16:creationId xmlns:a16="http://schemas.microsoft.com/office/drawing/2014/main" id="{86F1243D-2CCB-0AD4-E325-C02DF1AF4C8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027113"/>
            <a:ext cx="5868988" cy="4078287"/>
            <a:chOff x="960" y="624"/>
            <a:chExt cx="3697" cy="2569"/>
          </a:xfrm>
        </p:grpSpPr>
        <p:grpSp>
          <p:nvGrpSpPr>
            <p:cNvPr id="12292" name="Group 13">
              <a:extLst>
                <a:ext uri="{FF2B5EF4-FFF2-40B4-BE49-F238E27FC236}">
                  <a16:creationId xmlns:a16="http://schemas.microsoft.com/office/drawing/2014/main" id="{C9E94C65-D2FB-138A-994A-FF5B20579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4" y="2089"/>
              <a:ext cx="361" cy="480"/>
              <a:chOff x="1152" y="1776"/>
              <a:chExt cx="361" cy="480"/>
            </a:xfrm>
          </p:grpSpPr>
          <p:sp>
            <p:nvSpPr>
              <p:cNvPr id="7177" name="Rectangle 9">
                <a:extLst>
                  <a:ext uri="{FF2B5EF4-FFF2-40B4-BE49-F238E27FC236}">
                    <a16:creationId xmlns:a16="http://schemas.microsoft.com/office/drawing/2014/main" id="{F369301B-648A-565F-753E-1C7D049A1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336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" name="Rectangle 10">
                <a:extLst>
                  <a:ext uri="{FF2B5EF4-FFF2-40B4-BE49-F238E27FC236}">
                    <a16:creationId xmlns:a16="http://schemas.microsoft.com/office/drawing/2014/main" id="{A7B90542-AACD-7F51-F1AC-58EED2E8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336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8" name="Text Box 11">
                <a:extLst>
                  <a:ext uri="{FF2B5EF4-FFF2-40B4-BE49-F238E27FC236}">
                    <a16:creationId xmlns:a16="http://schemas.microsoft.com/office/drawing/2014/main" id="{49196300-CBCE-6B32-BA5E-DB811FE2C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3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PE</a:t>
                </a:r>
                <a:r>
                  <a:rPr kumimoji="0" lang="en-US" altLang="en-US" sz="18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2329" name="Text Box 12">
                <a:extLst>
                  <a:ext uri="{FF2B5EF4-FFF2-40B4-BE49-F238E27FC236}">
                    <a16:creationId xmlns:a16="http://schemas.microsoft.com/office/drawing/2014/main" id="{ACF9FE91-C3C2-1AB4-73A7-E7BE46004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9" y="2016"/>
                <a:ext cx="2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M</a:t>
                </a:r>
                <a:r>
                  <a:rPr kumimoji="0" lang="en-US" altLang="en-US" sz="18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grpSp>
          <p:nvGrpSpPr>
            <p:cNvPr id="12293" name="Group 25">
              <a:extLst>
                <a:ext uri="{FF2B5EF4-FFF2-40B4-BE49-F238E27FC236}">
                  <a16:creationId xmlns:a16="http://schemas.microsoft.com/office/drawing/2014/main" id="{69676255-3D7A-F5ED-9DAB-4C718295F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2089"/>
              <a:ext cx="361" cy="480"/>
              <a:chOff x="1943" y="1776"/>
              <a:chExt cx="361" cy="480"/>
            </a:xfrm>
          </p:grpSpPr>
          <p:sp>
            <p:nvSpPr>
              <p:cNvPr id="3" name="Rectangle 15">
                <a:extLst>
                  <a:ext uri="{FF2B5EF4-FFF2-40B4-BE49-F238E27FC236}">
                    <a16:creationId xmlns:a16="http://schemas.microsoft.com/office/drawing/2014/main" id="{44026BDF-829E-FBFE-3791-988934374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1776"/>
                <a:ext cx="336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Rectangle 16">
                <a:extLst>
                  <a:ext uri="{FF2B5EF4-FFF2-40B4-BE49-F238E27FC236}">
                    <a16:creationId xmlns:a16="http://schemas.microsoft.com/office/drawing/2014/main" id="{74614A24-7AD9-5FE6-750B-8D8941697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2016"/>
                <a:ext cx="336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4" name="Text Box 17">
                <a:extLst>
                  <a:ext uri="{FF2B5EF4-FFF2-40B4-BE49-F238E27FC236}">
                    <a16:creationId xmlns:a16="http://schemas.microsoft.com/office/drawing/2014/main" id="{D324348B-5656-CE7B-0363-192CEB17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3" y="1776"/>
                <a:ext cx="3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PE</a:t>
                </a:r>
                <a:r>
                  <a:rPr kumimoji="0" lang="en-US" altLang="en-US" sz="18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325" name="Text Box 18">
                <a:extLst>
                  <a:ext uri="{FF2B5EF4-FFF2-40B4-BE49-F238E27FC236}">
                    <a16:creationId xmlns:a16="http://schemas.microsoft.com/office/drawing/2014/main" id="{4DB692F0-B6EB-C41B-825C-CD712DEA9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" y="2016"/>
                <a:ext cx="2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M</a:t>
                </a:r>
                <a:r>
                  <a:rPr kumimoji="0" lang="en-US" altLang="en-US" sz="18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2294" name="Group 24">
              <a:extLst>
                <a:ext uri="{FF2B5EF4-FFF2-40B4-BE49-F238E27FC236}">
                  <a16:creationId xmlns:a16="http://schemas.microsoft.com/office/drawing/2014/main" id="{13292A7F-68BF-987B-039D-A874C5354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4" y="2089"/>
              <a:ext cx="480" cy="499"/>
              <a:chOff x="3312" y="1776"/>
              <a:chExt cx="480" cy="499"/>
            </a:xfrm>
          </p:grpSpPr>
          <p:sp>
            <p:nvSpPr>
              <p:cNvPr id="5" name="Rectangle 20">
                <a:extLst>
                  <a:ext uri="{FF2B5EF4-FFF2-40B4-BE49-F238E27FC236}">
                    <a16:creationId xmlns:a16="http://schemas.microsoft.com/office/drawing/2014/main" id="{435E5020-199F-3406-C382-C0DE1C210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95"/>
                <a:ext cx="336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21">
                <a:extLst>
                  <a:ext uri="{FF2B5EF4-FFF2-40B4-BE49-F238E27FC236}">
                    <a16:creationId xmlns:a16="http://schemas.microsoft.com/office/drawing/2014/main" id="{5FCEDFD3-B2C3-3FC5-C0EC-709CAF88A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035"/>
                <a:ext cx="336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0" name="Text Box 22">
                <a:extLst>
                  <a:ext uri="{FF2B5EF4-FFF2-40B4-BE49-F238E27FC236}">
                    <a16:creationId xmlns:a16="http://schemas.microsoft.com/office/drawing/2014/main" id="{F2E4E934-B846-8897-6530-828CD3F38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77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PE</a:t>
                </a:r>
                <a:r>
                  <a:rPr kumimoji="0" lang="en-US" altLang="en-US" sz="18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n-1</a:t>
                </a:r>
              </a:p>
            </p:txBody>
          </p:sp>
          <p:sp>
            <p:nvSpPr>
              <p:cNvPr id="12321" name="Text Box 23">
                <a:extLst>
                  <a:ext uri="{FF2B5EF4-FFF2-40B4-BE49-F238E27FC236}">
                    <a16:creationId xmlns:a16="http://schemas.microsoft.com/office/drawing/2014/main" id="{4C10341C-35C7-6AC3-9329-CB6CF85DC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016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M</a:t>
                </a:r>
                <a:r>
                  <a:rPr kumimoji="0" lang="en-US" altLang="en-US" sz="1800" baseline="-25000">
                    <a:solidFill>
                      <a:schemeClr val="tx1"/>
                    </a:solidFill>
                    <a:latin typeface="Arial" panose="020B0604020202020204" pitchFamily="34" charset="0"/>
                  </a:rPr>
                  <a:t>n-1</a:t>
                </a:r>
              </a:p>
            </p:txBody>
          </p:sp>
        </p:grpSp>
        <p:sp>
          <p:nvSpPr>
            <p:cNvPr id="7194" name="Rectangle 26">
              <a:extLst>
                <a:ext uri="{FF2B5EF4-FFF2-40B4-BE49-F238E27FC236}">
                  <a16:creationId xmlns:a16="http://schemas.microsoft.com/office/drawing/2014/main" id="{43C05F56-2070-092F-8608-49B05605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857"/>
              <a:ext cx="3312" cy="336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296" name="Group 32">
              <a:extLst>
                <a:ext uri="{FF2B5EF4-FFF2-40B4-BE49-F238E27FC236}">
                  <a16:creationId xmlns:a16="http://schemas.microsoft.com/office/drawing/2014/main" id="{627C54A2-E684-F3B5-34FF-809497358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0" y="1129"/>
              <a:ext cx="480" cy="480"/>
              <a:chOff x="1872" y="528"/>
              <a:chExt cx="480" cy="480"/>
            </a:xfrm>
          </p:grpSpPr>
          <p:sp>
            <p:nvSpPr>
              <p:cNvPr id="7195" name="Rectangle 27">
                <a:extLst>
                  <a:ext uri="{FF2B5EF4-FFF2-40B4-BE49-F238E27FC236}">
                    <a16:creationId xmlns:a16="http://schemas.microsoft.com/office/drawing/2014/main" id="{2AF535E0-7232-F5B0-0832-8EEA62CE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52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96" name="Rectangle 28">
                <a:extLst>
                  <a:ext uri="{FF2B5EF4-FFF2-40B4-BE49-F238E27FC236}">
                    <a16:creationId xmlns:a16="http://schemas.microsoft.com/office/drawing/2014/main" id="{61EAC532-E6F8-E271-8762-234DDAA9F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48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6" name="Text Box 29">
                <a:extLst>
                  <a:ext uri="{FF2B5EF4-FFF2-40B4-BE49-F238E27FC236}">
                    <a16:creationId xmlns:a16="http://schemas.microsoft.com/office/drawing/2014/main" id="{7140A9E4-C15D-662B-36E2-36C285872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768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CU</a:t>
                </a:r>
              </a:p>
            </p:txBody>
          </p:sp>
          <p:sp>
            <p:nvSpPr>
              <p:cNvPr id="12317" name="Text Box 31">
                <a:extLst>
                  <a:ext uri="{FF2B5EF4-FFF2-40B4-BE49-F238E27FC236}">
                    <a16:creationId xmlns:a16="http://schemas.microsoft.com/office/drawing/2014/main" id="{78A7AA5A-31D3-3D14-AB7A-B9E6D23A3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528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Mem</a:t>
                </a:r>
              </a:p>
            </p:txBody>
          </p:sp>
        </p:grpSp>
        <p:sp>
          <p:nvSpPr>
            <p:cNvPr id="7201" name="Line 33">
              <a:extLst>
                <a:ext uri="{FF2B5EF4-FFF2-40B4-BE49-F238E27FC236}">
                  <a16:creationId xmlns:a16="http://schemas.microsoft.com/office/drawing/2014/main" id="{C865ABCA-D2F1-EE89-8CA7-0F6FC9626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0" y="84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298" name="AutoShape 34">
              <a:extLst>
                <a:ext uri="{FF2B5EF4-FFF2-40B4-BE49-F238E27FC236}">
                  <a16:creationId xmlns:a16="http://schemas.microsoft.com/office/drawing/2014/main" id="{91EB31A4-8D96-1CC9-61D5-F05415C1AD8E}"/>
                </a:ext>
              </a:extLst>
            </p:cNvPr>
            <p:cNvCxnSpPr>
              <a:cxnSpLocks noChangeShapeType="1"/>
              <a:stCxn id="12328" idx="0"/>
            </p:cNvCxnSpPr>
            <p:nvPr/>
          </p:nvCxnSpPr>
          <p:spPr bwMode="auto">
            <a:xfrm rot="5400000" flipV="1">
              <a:off x="2623" y="1001"/>
              <a:ext cx="19" cy="2195"/>
            </a:xfrm>
            <a:prstGeom prst="bentConnector3">
              <a:avLst>
                <a:gd name="adj1" fmla="val -1310528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3" name="Line 35">
              <a:extLst>
                <a:ext uri="{FF2B5EF4-FFF2-40B4-BE49-F238E27FC236}">
                  <a16:creationId xmlns:a16="http://schemas.microsoft.com/office/drawing/2014/main" id="{9155B247-D4AF-3B25-B151-213212C66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84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300" name="AutoShape 36">
              <a:extLst>
                <a:ext uri="{FF2B5EF4-FFF2-40B4-BE49-F238E27FC236}">
                  <a16:creationId xmlns:a16="http://schemas.microsoft.com/office/drawing/2014/main" id="{02F33713-1748-C88C-0E99-4F6E1847A9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8" y="1600"/>
              <a:ext cx="0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AutoShape 37">
              <a:extLst>
                <a:ext uri="{FF2B5EF4-FFF2-40B4-BE49-F238E27FC236}">
                  <a16:creationId xmlns:a16="http://schemas.microsoft.com/office/drawing/2014/main" id="{21DCA68A-A1E6-6FDD-3BE1-B28E5F4879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2" y="2205"/>
              <a:ext cx="120" cy="65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AutoShape 38">
              <a:extLst>
                <a:ext uri="{FF2B5EF4-FFF2-40B4-BE49-F238E27FC236}">
                  <a16:creationId xmlns:a16="http://schemas.microsoft.com/office/drawing/2014/main" id="{2F8E1106-AA50-8E01-9677-F133C2BB7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0" y="2185"/>
              <a:ext cx="120" cy="65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39">
              <a:extLst>
                <a:ext uri="{FF2B5EF4-FFF2-40B4-BE49-F238E27FC236}">
                  <a16:creationId xmlns:a16="http://schemas.microsoft.com/office/drawing/2014/main" id="{9D9EE293-C0F8-F1F9-AC5D-688F22D0ED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8" y="2205"/>
              <a:ext cx="120" cy="65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40">
              <a:extLst>
                <a:ext uri="{FF2B5EF4-FFF2-40B4-BE49-F238E27FC236}">
                  <a16:creationId xmlns:a16="http://schemas.microsoft.com/office/drawing/2014/main" id="{8A705148-90F0-D4CD-B66A-09F3C2D0B938}"/>
                </a:ext>
              </a:extLst>
            </p:cNvPr>
            <p:cNvCxnSpPr>
              <a:cxnSpLocks noChangeShapeType="1"/>
              <a:stCxn id="7201" idx="1"/>
            </p:cNvCxnSpPr>
            <p:nvPr/>
          </p:nvCxnSpPr>
          <p:spPr bwMode="auto">
            <a:xfrm rot="5400000" flipV="1">
              <a:off x="2313" y="1172"/>
              <a:ext cx="1753" cy="1080"/>
            </a:xfrm>
            <a:prstGeom prst="bentConnector5">
              <a:avLst>
                <a:gd name="adj1" fmla="val 7356"/>
                <a:gd name="adj2" fmla="val -164634"/>
                <a:gd name="adj3" fmla="val 108213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41">
              <a:extLst>
                <a:ext uri="{FF2B5EF4-FFF2-40B4-BE49-F238E27FC236}">
                  <a16:creationId xmlns:a16="http://schemas.microsoft.com/office/drawing/2014/main" id="{3906E0A4-150B-DFB0-B7ED-DFA8D6A832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2" y="2569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AutoShape 42">
              <a:extLst>
                <a:ext uri="{FF2B5EF4-FFF2-40B4-BE49-F238E27FC236}">
                  <a16:creationId xmlns:a16="http://schemas.microsoft.com/office/drawing/2014/main" id="{1AAC60C3-7DDF-8EA7-F45A-1092C4F991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14" y="2569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AutoShape 43">
              <a:extLst>
                <a:ext uri="{FF2B5EF4-FFF2-40B4-BE49-F238E27FC236}">
                  <a16:creationId xmlns:a16="http://schemas.microsoft.com/office/drawing/2014/main" id="{F36D0193-1BD4-5AD1-AD49-04255EA14BE9}"/>
                </a:ext>
              </a:extLst>
            </p:cNvPr>
            <p:cNvCxnSpPr>
              <a:cxnSpLocks noChangeShapeType="1"/>
              <a:stCxn id="7196" idx="3"/>
              <a:endCxn id="7194" idx="3"/>
            </p:cNvCxnSpPr>
            <p:nvPr/>
          </p:nvCxnSpPr>
          <p:spPr bwMode="auto">
            <a:xfrm>
              <a:off x="2890" y="1489"/>
              <a:ext cx="1392" cy="1536"/>
            </a:xfrm>
            <a:prstGeom prst="bentConnector3">
              <a:avLst>
                <a:gd name="adj1" fmla="val 110343"/>
              </a:avLst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Text Box 44">
              <a:extLst>
                <a:ext uri="{FF2B5EF4-FFF2-40B4-BE49-F238E27FC236}">
                  <a16:creationId xmlns:a16="http://schemas.microsoft.com/office/drawing/2014/main" id="{1AEA5A67-DB89-C6D3-F167-BF9AD84B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2905"/>
              <a:ext cx="2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procesor-procesor </a:t>
              </a: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sprežna mreža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9" name="Text Box 45">
              <a:extLst>
                <a:ext uri="{FF2B5EF4-FFF2-40B4-BE49-F238E27FC236}">
                  <a16:creationId xmlns:a16="http://schemas.microsoft.com/office/drawing/2014/main" id="{F570BD81-3EDD-71A7-0191-8740DDA4C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20"/>
              <a:ext cx="1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magistrala podataka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10" name="Text Box 46">
              <a:extLst>
                <a:ext uri="{FF2B5EF4-FFF2-40B4-BE49-F238E27FC236}">
                  <a16:creationId xmlns:a16="http://schemas.microsoft.com/office/drawing/2014/main" id="{4A28D5A6-352A-EAC2-1AC6-48DFADD2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1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upravljačka     magistrala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11" name="Text Box 47">
              <a:extLst>
                <a:ext uri="{FF2B5EF4-FFF2-40B4-BE49-F238E27FC236}">
                  <a16:creationId xmlns:a16="http://schemas.microsoft.com/office/drawing/2014/main" id="{1B447780-E159-1CF8-0B51-BAA7C0499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2629">
              <a:off x="4136" y="2160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upravljanje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12" name="Text Box 48">
              <a:extLst>
                <a:ext uri="{FF2B5EF4-FFF2-40B4-BE49-F238E27FC236}">
                  <a16:creationId xmlns:a16="http://schemas.microsoft.com/office/drawing/2014/main" id="{82B9CE21-3D25-1D82-4D59-12A933A4F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864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podaci </a:t>
              </a: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&amp; instrukcije</a:t>
              </a:r>
            </a:p>
          </p:txBody>
        </p:sp>
        <p:sp>
          <p:nvSpPr>
            <p:cNvPr id="12313" name="Text Box 49">
              <a:extLst>
                <a:ext uri="{FF2B5EF4-FFF2-40B4-BE49-F238E27FC236}">
                  <a16:creationId xmlns:a16="http://schemas.microsoft.com/office/drawing/2014/main" id="{DCE0C614-D54A-8F43-BBF4-FD2929F7F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24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I/O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ll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1A8218C-21DC-3885-324F-01958F6F4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Odredjivanje puta - primer</a:t>
            </a:r>
            <a:endParaRPr lang="en-US" altLang="en-US"/>
          </a:p>
        </p:txBody>
      </p:sp>
      <p:sp>
        <p:nvSpPr>
          <p:cNvPr id="50311" name="Text Box 135">
            <a:extLst>
              <a:ext uri="{FF2B5EF4-FFF2-40B4-BE49-F238E27FC236}">
                <a16:creationId xmlns:a16="http://schemas.microsoft.com/office/drawing/2014/main" id="{35B82F5D-69CD-9921-2BC8-ACD1F0E1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37225"/>
            <a:ext cx="85883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altLang="en-US"/>
              <a:t>S=2= 010,   D=4= 100,   T=010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100=110=t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(ukršteno, ukršteno, direktno)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74A4F71-C3AF-111B-46A1-D404CE0D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3C7417F5-7DC8-F768-9D8C-C81FFA1E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1F749E33-AF05-8095-9817-513D2476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B382F7EA-17F5-7725-DD25-615AE544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6BD117C7-302A-9FFF-E3B4-882FCC64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FFC5D5FB-2791-A616-1210-04F13AE0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AA0B50BA-6049-083F-6B08-D5F90070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722BC5D4-CB9E-2B86-99D7-91BC94AE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4724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4D05E5F4-BD7E-10BB-2E02-15667058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5" name="Rectangle 13">
            <a:extLst>
              <a:ext uri="{FF2B5EF4-FFF2-40B4-BE49-F238E27FC236}">
                <a16:creationId xmlns:a16="http://schemas.microsoft.com/office/drawing/2014/main" id="{984717E4-2B37-73BA-BB04-0DE3082BD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2133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E0A9EFC1-5C11-E3DF-64E7-347B6733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07" name="Text Box 16">
            <a:extLst>
              <a:ext uri="{FF2B5EF4-FFF2-40B4-BE49-F238E27FC236}">
                <a16:creationId xmlns:a16="http://schemas.microsoft.com/office/drawing/2014/main" id="{22276535-E1B0-F659-6985-1C53A616B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128838"/>
            <a:ext cx="3095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08" name="Text Box 17">
            <a:extLst>
              <a:ext uri="{FF2B5EF4-FFF2-40B4-BE49-F238E27FC236}">
                <a16:creationId xmlns:a16="http://schemas.microsoft.com/office/drawing/2014/main" id="{403E8398-6FC7-E592-7770-C820E8A08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09" name="Text Box 18">
            <a:extLst>
              <a:ext uri="{FF2B5EF4-FFF2-40B4-BE49-F238E27FC236}">
                <a16:creationId xmlns:a16="http://schemas.microsoft.com/office/drawing/2014/main" id="{C15D0787-47EE-05E9-1461-D276C1D0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0" name="Text Box 19">
            <a:extLst>
              <a:ext uri="{FF2B5EF4-FFF2-40B4-BE49-F238E27FC236}">
                <a16:creationId xmlns:a16="http://schemas.microsoft.com/office/drawing/2014/main" id="{E660E878-7B09-DE66-3AE2-F040C716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9144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1" name="Text Box 20">
            <a:extLst>
              <a:ext uri="{FF2B5EF4-FFF2-40B4-BE49-F238E27FC236}">
                <a16:creationId xmlns:a16="http://schemas.microsoft.com/office/drawing/2014/main" id="{001D92A3-9BF4-BF97-132E-D2A052E11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21336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2" name="Text Box 21">
            <a:extLst>
              <a:ext uri="{FF2B5EF4-FFF2-40B4-BE49-F238E27FC236}">
                <a16:creationId xmlns:a16="http://schemas.microsoft.com/office/drawing/2014/main" id="{8FEBC243-C1D1-B687-8AFA-8CB2786F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33528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3" name="Text Box 22">
            <a:extLst>
              <a:ext uri="{FF2B5EF4-FFF2-40B4-BE49-F238E27FC236}">
                <a16:creationId xmlns:a16="http://schemas.microsoft.com/office/drawing/2014/main" id="{B26A1030-4433-DD61-120A-EA6575BE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4" name="Text Box 23">
            <a:extLst>
              <a:ext uri="{FF2B5EF4-FFF2-40B4-BE49-F238E27FC236}">
                <a16:creationId xmlns:a16="http://schemas.microsoft.com/office/drawing/2014/main" id="{3A13A30A-D3C4-AF72-BEB1-9F0A77A6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914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5" name="Text Box 24">
            <a:extLst>
              <a:ext uri="{FF2B5EF4-FFF2-40B4-BE49-F238E27FC236}">
                <a16:creationId xmlns:a16="http://schemas.microsoft.com/office/drawing/2014/main" id="{A8F28C15-004B-E385-75B5-2EB2D53F8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2057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6" name="Text Box 25">
            <a:extLst>
              <a:ext uri="{FF2B5EF4-FFF2-40B4-BE49-F238E27FC236}">
                <a16:creationId xmlns:a16="http://schemas.microsoft.com/office/drawing/2014/main" id="{913F00D2-F85B-D03B-3D42-BA522D33F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59417" name="Text Box 26">
            <a:extLst>
              <a:ext uri="{FF2B5EF4-FFF2-40B4-BE49-F238E27FC236}">
                <a16:creationId xmlns:a16="http://schemas.microsoft.com/office/drawing/2014/main" id="{1C00C699-AEB2-AD8A-76C5-8613A45FD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648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grpSp>
        <p:nvGrpSpPr>
          <p:cNvPr id="59418" name="Group 27">
            <a:extLst>
              <a:ext uri="{FF2B5EF4-FFF2-40B4-BE49-F238E27FC236}">
                <a16:creationId xmlns:a16="http://schemas.microsoft.com/office/drawing/2014/main" id="{11A1619C-81E4-2242-C0DB-10530A253F1E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143000"/>
            <a:ext cx="228600" cy="4191000"/>
            <a:chOff x="336" y="912"/>
            <a:chExt cx="240" cy="2640"/>
          </a:xfrm>
        </p:grpSpPr>
        <p:sp>
          <p:nvSpPr>
            <p:cNvPr id="59520" name="Line 28">
              <a:extLst>
                <a:ext uri="{FF2B5EF4-FFF2-40B4-BE49-F238E27FC236}">
                  <a16:creationId xmlns:a16="http://schemas.microsoft.com/office/drawing/2014/main" id="{C01972D3-80A1-D0C8-3868-48F29CC87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21" name="Line 29">
              <a:extLst>
                <a:ext uri="{FF2B5EF4-FFF2-40B4-BE49-F238E27FC236}">
                  <a16:creationId xmlns:a16="http://schemas.microsoft.com/office/drawing/2014/main" id="{DB40173D-F990-8F0E-709D-5B901AFB9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22" name="Line 30">
              <a:extLst>
                <a:ext uri="{FF2B5EF4-FFF2-40B4-BE49-F238E27FC236}">
                  <a16:creationId xmlns:a16="http://schemas.microsoft.com/office/drawing/2014/main" id="{30696CF3-0E07-4001-7EE8-98F6EACB2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23" name="Line 31">
              <a:extLst>
                <a:ext uri="{FF2B5EF4-FFF2-40B4-BE49-F238E27FC236}">
                  <a16:creationId xmlns:a16="http://schemas.microsoft.com/office/drawing/2014/main" id="{3D89159F-1D63-7F5D-8F2B-CD63C1A90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24" name="Line 32">
              <a:extLst>
                <a:ext uri="{FF2B5EF4-FFF2-40B4-BE49-F238E27FC236}">
                  <a16:creationId xmlns:a16="http://schemas.microsoft.com/office/drawing/2014/main" id="{3A82ADC7-EFB7-D79A-8C85-9D966ED0B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25" name="Line 33">
              <a:extLst>
                <a:ext uri="{FF2B5EF4-FFF2-40B4-BE49-F238E27FC236}">
                  <a16:creationId xmlns:a16="http://schemas.microsoft.com/office/drawing/2014/main" id="{0E43C88D-2C41-7103-DBB5-6E32F073C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26" name="Line 34">
              <a:extLst>
                <a:ext uri="{FF2B5EF4-FFF2-40B4-BE49-F238E27FC236}">
                  <a16:creationId xmlns:a16="http://schemas.microsoft.com/office/drawing/2014/main" id="{6B848305-A019-6D01-70EE-638BE4CBE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27" name="Line 35">
              <a:extLst>
                <a:ext uri="{FF2B5EF4-FFF2-40B4-BE49-F238E27FC236}">
                  <a16:creationId xmlns:a16="http://schemas.microsoft.com/office/drawing/2014/main" id="{C0087900-C2C1-9AC8-32E1-61E994362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9419" name="Group 36">
            <a:extLst>
              <a:ext uri="{FF2B5EF4-FFF2-40B4-BE49-F238E27FC236}">
                <a16:creationId xmlns:a16="http://schemas.microsoft.com/office/drawing/2014/main" id="{3E790617-8959-E0ED-5F30-0DBA06FE4944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1143000"/>
            <a:ext cx="228600" cy="4191000"/>
            <a:chOff x="336" y="912"/>
            <a:chExt cx="240" cy="2640"/>
          </a:xfrm>
        </p:grpSpPr>
        <p:sp>
          <p:nvSpPr>
            <p:cNvPr id="59512" name="Line 37">
              <a:extLst>
                <a:ext uri="{FF2B5EF4-FFF2-40B4-BE49-F238E27FC236}">
                  <a16:creationId xmlns:a16="http://schemas.microsoft.com/office/drawing/2014/main" id="{B413C000-4CDD-7357-7A58-C1E1F3BEE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3" name="Line 38">
              <a:extLst>
                <a:ext uri="{FF2B5EF4-FFF2-40B4-BE49-F238E27FC236}">
                  <a16:creationId xmlns:a16="http://schemas.microsoft.com/office/drawing/2014/main" id="{DB81F75E-518F-6AD4-F319-E959C1806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4" name="Line 39">
              <a:extLst>
                <a:ext uri="{FF2B5EF4-FFF2-40B4-BE49-F238E27FC236}">
                  <a16:creationId xmlns:a16="http://schemas.microsoft.com/office/drawing/2014/main" id="{24C81343-3820-47E8-F46D-AAF8F23F7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5" name="Line 40">
              <a:extLst>
                <a:ext uri="{FF2B5EF4-FFF2-40B4-BE49-F238E27FC236}">
                  <a16:creationId xmlns:a16="http://schemas.microsoft.com/office/drawing/2014/main" id="{E9B1A64A-5B9E-A6A6-29AD-EFFDF883D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6" name="Line 41">
              <a:extLst>
                <a:ext uri="{FF2B5EF4-FFF2-40B4-BE49-F238E27FC236}">
                  <a16:creationId xmlns:a16="http://schemas.microsoft.com/office/drawing/2014/main" id="{FE038CCD-868B-5C50-2FF2-CDF6E25BB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7" name="Line 42">
              <a:extLst>
                <a:ext uri="{FF2B5EF4-FFF2-40B4-BE49-F238E27FC236}">
                  <a16:creationId xmlns:a16="http://schemas.microsoft.com/office/drawing/2014/main" id="{FF26C247-0B10-FD04-2B71-58CB11365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8" name="Line 43">
              <a:extLst>
                <a:ext uri="{FF2B5EF4-FFF2-40B4-BE49-F238E27FC236}">
                  <a16:creationId xmlns:a16="http://schemas.microsoft.com/office/drawing/2014/main" id="{A63124EF-3C57-8B8C-910F-97536448C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9" name="Line 44">
              <a:extLst>
                <a:ext uri="{FF2B5EF4-FFF2-40B4-BE49-F238E27FC236}">
                  <a16:creationId xmlns:a16="http://schemas.microsoft.com/office/drawing/2014/main" id="{81196B69-3704-88E1-BEA4-768993919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9420" name="Group 45">
            <a:extLst>
              <a:ext uri="{FF2B5EF4-FFF2-40B4-BE49-F238E27FC236}">
                <a16:creationId xmlns:a16="http://schemas.microsoft.com/office/drawing/2014/main" id="{984DC9FE-16D3-5378-9920-08253FF00108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1143000"/>
            <a:ext cx="228600" cy="4191000"/>
            <a:chOff x="336" y="912"/>
            <a:chExt cx="240" cy="2640"/>
          </a:xfrm>
        </p:grpSpPr>
        <p:sp>
          <p:nvSpPr>
            <p:cNvPr id="59504" name="Line 46">
              <a:extLst>
                <a:ext uri="{FF2B5EF4-FFF2-40B4-BE49-F238E27FC236}">
                  <a16:creationId xmlns:a16="http://schemas.microsoft.com/office/drawing/2014/main" id="{7008C29A-7FA6-78A9-35E8-CC7885A1A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5" name="Line 47">
              <a:extLst>
                <a:ext uri="{FF2B5EF4-FFF2-40B4-BE49-F238E27FC236}">
                  <a16:creationId xmlns:a16="http://schemas.microsoft.com/office/drawing/2014/main" id="{EF104592-CFE5-56BD-CFAB-0C1CF06C9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6" name="Line 48">
              <a:extLst>
                <a:ext uri="{FF2B5EF4-FFF2-40B4-BE49-F238E27FC236}">
                  <a16:creationId xmlns:a16="http://schemas.microsoft.com/office/drawing/2014/main" id="{0ECA5EF5-0E3E-F444-252F-C524C237A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7" name="Line 49">
              <a:extLst>
                <a:ext uri="{FF2B5EF4-FFF2-40B4-BE49-F238E27FC236}">
                  <a16:creationId xmlns:a16="http://schemas.microsoft.com/office/drawing/2014/main" id="{CB1A6D87-AB7E-17EE-BA10-71CDCD98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8" name="Line 50">
              <a:extLst>
                <a:ext uri="{FF2B5EF4-FFF2-40B4-BE49-F238E27FC236}">
                  <a16:creationId xmlns:a16="http://schemas.microsoft.com/office/drawing/2014/main" id="{AD0A94C4-A8C2-FAB5-BBEF-DFA185AE1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9" name="Line 51">
              <a:extLst>
                <a:ext uri="{FF2B5EF4-FFF2-40B4-BE49-F238E27FC236}">
                  <a16:creationId xmlns:a16="http://schemas.microsoft.com/office/drawing/2014/main" id="{D0EECB3C-553C-7C40-C90F-CC55A7D73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0" name="Line 52">
              <a:extLst>
                <a:ext uri="{FF2B5EF4-FFF2-40B4-BE49-F238E27FC236}">
                  <a16:creationId xmlns:a16="http://schemas.microsoft.com/office/drawing/2014/main" id="{52849CD7-0887-DC0B-43C9-FBB5455D8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11" name="Line 53">
              <a:extLst>
                <a:ext uri="{FF2B5EF4-FFF2-40B4-BE49-F238E27FC236}">
                  <a16:creationId xmlns:a16="http://schemas.microsoft.com/office/drawing/2014/main" id="{4A50802C-0433-F2AA-01D5-602C0A47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9421" name="Group 54">
            <a:extLst>
              <a:ext uri="{FF2B5EF4-FFF2-40B4-BE49-F238E27FC236}">
                <a16:creationId xmlns:a16="http://schemas.microsoft.com/office/drawing/2014/main" id="{0D5D835E-C10E-0CC8-C413-C42C623E927B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1143000"/>
            <a:ext cx="228600" cy="4191000"/>
            <a:chOff x="336" y="912"/>
            <a:chExt cx="240" cy="2640"/>
          </a:xfrm>
        </p:grpSpPr>
        <p:sp>
          <p:nvSpPr>
            <p:cNvPr id="59496" name="Line 55">
              <a:extLst>
                <a:ext uri="{FF2B5EF4-FFF2-40B4-BE49-F238E27FC236}">
                  <a16:creationId xmlns:a16="http://schemas.microsoft.com/office/drawing/2014/main" id="{7253440B-0A20-4EE3-3FE9-BE8FA1CC7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7" name="Line 56">
              <a:extLst>
                <a:ext uri="{FF2B5EF4-FFF2-40B4-BE49-F238E27FC236}">
                  <a16:creationId xmlns:a16="http://schemas.microsoft.com/office/drawing/2014/main" id="{08901E82-1502-1568-85FE-DA701680A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8" name="Line 57">
              <a:extLst>
                <a:ext uri="{FF2B5EF4-FFF2-40B4-BE49-F238E27FC236}">
                  <a16:creationId xmlns:a16="http://schemas.microsoft.com/office/drawing/2014/main" id="{08CFBCF4-0AF1-C12B-166A-6EA530643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9" name="Line 58">
              <a:extLst>
                <a:ext uri="{FF2B5EF4-FFF2-40B4-BE49-F238E27FC236}">
                  <a16:creationId xmlns:a16="http://schemas.microsoft.com/office/drawing/2014/main" id="{1E4BB0CB-F20C-4AC5-30C8-60F405223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0" name="Line 59">
              <a:extLst>
                <a:ext uri="{FF2B5EF4-FFF2-40B4-BE49-F238E27FC236}">
                  <a16:creationId xmlns:a16="http://schemas.microsoft.com/office/drawing/2014/main" id="{CB2E29A7-414A-B2BB-B005-9DE6DA347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1" name="Line 60">
              <a:extLst>
                <a:ext uri="{FF2B5EF4-FFF2-40B4-BE49-F238E27FC236}">
                  <a16:creationId xmlns:a16="http://schemas.microsoft.com/office/drawing/2014/main" id="{57C3F03D-B6CE-1B35-869E-B63353445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2" name="Line 61">
              <a:extLst>
                <a:ext uri="{FF2B5EF4-FFF2-40B4-BE49-F238E27FC236}">
                  <a16:creationId xmlns:a16="http://schemas.microsoft.com/office/drawing/2014/main" id="{E8DAE457-5D9D-DD1F-123F-1057FF31F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503" name="Line 62">
              <a:extLst>
                <a:ext uri="{FF2B5EF4-FFF2-40B4-BE49-F238E27FC236}">
                  <a16:creationId xmlns:a16="http://schemas.microsoft.com/office/drawing/2014/main" id="{CE4CEB02-9B42-7E7F-D6A0-BBC766A00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9422" name="Group 63">
            <a:extLst>
              <a:ext uri="{FF2B5EF4-FFF2-40B4-BE49-F238E27FC236}">
                <a16:creationId xmlns:a16="http://schemas.microsoft.com/office/drawing/2014/main" id="{C82F0BDA-54D7-B8CA-9AC7-3DA35975C9C9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1143000"/>
            <a:ext cx="228600" cy="4191000"/>
            <a:chOff x="336" y="912"/>
            <a:chExt cx="240" cy="2640"/>
          </a:xfrm>
        </p:grpSpPr>
        <p:sp>
          <p:nvSpPr>
            <p:cNvPr id="59488" name="Line 64">
              <a:extLst>
                <a:ext uri="{FF2B5EF4-FFF2-40B4-BE49-F238E27FC236}">
                  <a16:creationId xmlns:a16="http://schemas.microsoft.com/office/drawing/2014/main" id="{5AA70973-E250-7470-52E8-7C06A7224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9" name="Line 65">
              <a:extLst>
                <a:ext uri="{FF2B5EF4-FFF2-40B4-BE49-F238E27FC236}">
                  <a16:creationId xmlns:a16="http://schemas.microsoft.com/office/drawing/2014/main" id="{4A6C0130-4284-D850-EE50-B7A27CC2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0" name="Line 66">
              <a:extLst>
                <a:ext uri="{FF2B5EF4-FFF2-40B4-BE49-F238E27FC236}">
                  <a16:creationId xmlns:a16="http://schemas.microsoft.com/office/drawing/2014/main" id="{48F3D316-9C02-84F2-5487-4948E2AB1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1" name="Line 67">
              <a:extLst>
                <a:ext uri="{FF2B5EF4-FFF2-40B4-BE49-F238E27FC236}">
                  <a16:creationId xmlns:a16="http://schemas.microsoft.com/office/drawing/2014/main" id="{1AC6FAA4-CBA3-35DF-36AE-CD652E7A9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2" name="Line 68">
              <a:extLst>
                <a:ext uri="{FF2B5EF4-FFF2-40B4-BE49-F238E27FC236}">
                  <a16:creationId xmlns:a16="http://schemas.microsoft.com/office/drawing/2014/main" id="{62824E01-02A2-049E-6956-A52EC5F81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3" name="Line 69">
              <a:extLst>
                <a:ext uri="{FF2B5EF4-FFF2-40B4-BE49-F238E27FC236}">
                  <a16:creationId xmlns:a16="http://schemas.microsoft.com/office/drawing/2014/main" id="{E5C2A286-348F-EC4B-2291-01128C7D9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4" name="Line 70">
              <a:extLst>
                <a:ext uri="{FF2B5EF4-FFF2-40B4-BE49-F238E27FC236}">
                  <a16:creationId xmlns:a16="http://schemas.microsoft.com/office/drawing/2014/main" id="{BE481663-4DFF-490F-1604-95BA32B68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95" name="Line 71">
              <a:extLst>
                <a:ext uri="{FF2B5EF4-FFF2-40B4-BE49-F238E27FC236}">
                  <a16:creationId xmlns:a16="http://schemas.microsoft.com/office/drawing/2014/main" id="{86CB2DCB-A732-C2B6-D64B-8E7B7E9EF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9423" name="Group 72">
            <a:extLst>
              <a:ext uri="{FF2B5EF4-FFF2-40B4-BE49-F238E27FC236}">
                <a16:creationId xmlns:a16="http://schemas.microsoft.com/office/drawing/2014/main" id="{FC5FAA96-26AD-74EE-9BF1-4725385A4F02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1143000"/>
            <a:ext cx="228600" cy="4191000"/>
            <a:chOff x="336" y="912"/>
            <a:chExt cx="240" cy="2640"/>
          </a:xfrm>
        </p:grpSpPr>
        <p:sp>
          <p:nvSpPr>
            <p:cNvPr id="59480" name="Line 73">
              <a:extLst>
                <a:ext uri="{FF2B5EF4-FFF2-40B4-BE49-F238E27FC236}">
                  <a16:creationId xmlns:a16="http://schemas.microsoft.com/office/drawing/2014/main" id="{3F223A27-3441-6EC4-1D92-1142DD38D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1" name="Line 74">
              <a:extLst>
                <a:ext uri="{FF2B5EF4-FFF2-40B4-BE49-F238E27FC236}">
                  <a16:creationId xmlns:a16="http://schemas.microsoft.com/office/drawing/2014/main" id="{C3D6204A-F68C-972A-C04F-40A941D79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2" name="Line 75">
              <a:extLst>
                <a:ext uri="{FF2B5EF4-FFF2-40B4-BE49-F238E27FC236}">
                  <a16:creationId xmlns:a16="http://schemas.microsoft.com/office/drawing/2014/main" id="{FED82787-634C-5CD4-84A4-DE1386D0F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3" name="Line 76">
              <a:extLst>
                <a:ext uri="{FF2B5EF4-FFF2-40B4-BE49-F238E27FC236}">
                  <a16:creationId xmlns:a16="http://schemas.microsoft.com/office/drawing/2014/main" id="{8CFB6A10-7147-C4BB-625D-1C44B967A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4" name="Line 77">
              <a:extLst>
                <a:ext uri="{FF2B5EF4-FFF2-40B4-BE49-F238E27FC236}">
                  <a16:creationId xmlns:a16="http://schemas.microsoft.com/office/drawing/2014/main" id="{07404165-9516-2AAD-369A-AA234F3FF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5" name="Line 78">
              <a:extLst>
                <a:ext uri="{FF2B5EF4-FFF2-40B4-BE49-F238E27FC236}">
                  <a16:creationId xmlns:a16="http://schemas.microsoft.com/office/drawing/2014/main" id="{A350B837-EB6A-D95D-6AF8-E270A7585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6" name="Line 79">
              <a:extLst>
                <a:ext uri="{FF2B5EF4-FFF2-40B4-BE49-F238E27FC236}">
                  <a16:creationId xmlns:a16="http://schemas.microsoft.com/office/drawing/2014/main" id="{481FC114-FF2E-4799-7FD3-8AF60F478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87" name="Line 80">
              <a:extLst>
                <a:ext uri="{FF2B5EF4-FFF2-40B4-BE49-F238E27FC236}">
                  <a16:creationId xmlns:a16="http://schemas.microsoft.com/office/drawing/2014/main" id="{2D982E7E-9EEB-3293-C385-F6704DBEE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59424" name="Group 81">
            <a:extLst>
              <a:ext uri="{FF2B5EF4-FFF2-40B4-BE49-F238E27FC236}">
                <a16:creationId xmlns:a16="http://schemas.microsoft.com/office/drawing/2014/main" id="{BCD63023-9E8A-CD5E-5661-C87A9A449784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1143000"/>
            <a:ext cx="228600" cy="4191000"/>
            <a:chOff x="336" y="912"/>
            <a:chExt cx="240" cy="2640"/>
          </a:xfrm>
        </p:grpSpPr>
        <p:sp>
          <p:nvSpPr>
            <p:cNvPr id="59472" name="Line 82">
              <a:extLst>
                <a:ext uri="{FF2B5EF4-FFF2-40B4-BE49-F238E27FC236}">
                  <a16:creationId xmlns:a16="http://schemas.microsoft.com/office/drawing/2014/main" id="{637F46BF-7D43-8AC2-16A3-B67D6EE61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73" name="Line 83">
              <a:extLst>
                <a:ext uri="{FF2B5EF4-FFF2-40B4-BE49-F238E27FC236}">
                  <a16:creationId xmlns:a16="http://schemas.microsoft.com/office/drawing/2014/main" id="{AC398DD1-9A77-06C3-0AAE-2EE17BB7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74" name="Line 84">
              <a:extLst>
                <a:ext uri="{FF2B5EF4-FFF2-40B4-BE49-F238E27FC236}">
                  <a16:creationId xmlns:a16="http://schemas.microsoft.com/office/drawing/2014/main" id="{84C19B41-08E1-3170-461D-3C56FEE3B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75" name="Line 85">
              <a:extLst>
                <a:ext uri="{FF2B5EF4-FFF2-40B4-BE49-F238E27FC236}">
                  <a16:creationId xmlns:a16="http://schemas.microsoft.com/office/drawing/2014/main" id="{051E061F-175F-98E0-EB43-61259C241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76" name="Line 86">
              <a:extLst>
                <a:ext uri="{FF2B5EF4-FFF2-40B4-BE49-F238E27FC236}">
                  <a16:creationId xmlns:a16="http://schemas.microsoft.com/office/drawing/2014/main" id="{289157E7-3429-E0BA-E4F0-DFFE93B1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77" name="Line 87">
              <a:extLst>
                <a:ext uri="{FF2B5EF4-FFF2-40B4-BE49-F238E27FC236}">
                  <a16:creationId xmlns:a16="http://schemas.microsoft.com/office/drawing/2014/main" id="{66FBDB92-D2C8-1B85-166F-BB2E03853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78" name="Line 88">
              <a:extLst>
                <a:ext uri="{FF2B5EF4-FFF2-40B4-BE49-F238E27FC236}">
                  <a16:creationId xmlns:a16="http://schemas.microsoft.com/office/drawing/2014/main" id="{2C19BD5B-9479-A500-714A-A7B034727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59479" name="Line 89">
              <a:extLst>
                <a:ext uri="{FF2B5EF4-FFF2-40B4-BE49-F238E27FC236}">
                  <a16:creationId xmlns:a16="http://schemas.microsoft.com/office/drawing/2014/main" id="{CE1FD673-56D2-5FFD-D898-41E8FBA3A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sp>
        <p:nvSpPr>
          <p:cNvPr id="59425" name="Line 90">
            <a:extLst>
              <a:ext uri="{FF2B5EF4-FFF2-40B4-BE49-F238E27FC236}">
                <a16:creationId xmlns:a16="http://schemas.microsoft.com/office/drawing/2014/main" id="{BC809D58-1814-3658-0EAD-AA7F2A539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59426" name="Line 91">
            <a:extLst>
              <a:ext uri="{FF2B5EF4-FFF2-40B4-BE49-F238E27FC236}">
                <a16:creationId xmlns:a16="http://schemas.microsoft.com/office/drawing/2014/main" id="{0EC872B7-B196-9F87-5CAF-7541B8963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27" name="Line 92">
            <a:extLst>
              <a:ext uri="{FF2B5EF4-FFF2-40B4-BE49-F238E27FC236}">
                <a16:creationId xmlns:a16="http://schemas.microsoft.com/office/drawing/2014/main" id="{1020E774-6D4B-CBA3-FDE1-DFFD62217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895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28" name="Line 93">
            <a:extLst>
              <a:ext uri="{FF2B5EF4-FFF2-40B4-BE49-F238E27FC236}">
                <a16:creationId xmlns:a16="http://schemas.microsoft.com/office/drawing/2014/main" id="{6BB362CA-035F-4747-4EFF-E69990686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3581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29" name="Line 94">
            <a:extLst>
              <a:ext uri="{FF2B5EF4-FFF2-40B4-BE49-F238E27FC236}">
                <a16:creationId xmlns:a16="http://schemas.microsoft.com/office/drawing/2014/main" id="{6B4F4C94-0735-7BE0-72D8-BBD9AB215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30" name="Line 95">
            <a:extLst>
              <a:ext uri="{FF2B5EF4-FFF2-40B4-BE49-F238E27FC236}">
                <a16:creationId xmlns:a16="http://schemas.microsoft.com/office/drawing/2014/main" id="{5EAEC25C-0DD5-7B68-133C-DDA5FE9D8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31" name="Line 96">
            <a:extLst>
              <a:ext uri="{FF2B5EF4-FFF2-40B4-BE49-F238E27FC236}">
                <a16:creationId xmlns:a16="http://schemas.microsoft.com/office/drawing/2014/main" id="{56D8EC1D-AD8A-D8A0-C3E4-5CDC80111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32" name="Line 97">
            <a:extLst>
              <a:ext uri="{FF2B5EF4-FFF2-40B4-BE49-F238E27FC236}">
                <a16:creationId xmlns:a16="http://schemas.microsoft.com/office/drawing/2014/main" id="{3BEBC2EA-1B90-6BD4-533B-0CFFC65F9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33" name="Line 98">
            <a:extLst>
              <a:ext uri="{FF2B5EF4-FFF2-40B4-BE49-F238E27FC236}">
                <a16:creationId xmlns:a16="http://schemas.microsoft.com/office/drawing/2014/main" id="{93D28687-CE3B-38BF-9453-E04CC9412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2362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59434" name="AutoShape 99">
            <a:extLst>
              <a:ext uri="{FF2B5EF4-FFF2-40B4-BE49-F238E27FC236}">
                <a16:creationId xmlns:a16="http://schemas.microsoft.com/office/drawing/2014/main" id="{857A99CA-068F-E898-4114-D2CE2BFC42C2}"/>
              </a:ext>
            </a:extLst>
          </p:cNvPr>
          <p:cNvCxnSpPr>
            <a:cxnSpLocks noChangeShapeType="1"/>
            <a:stCxn id="59505" idx="1"/>
            <a:endCxn id="59500" idx="0"/>
          </p:cNvCxnSpPr>
          <p:nvPr/>
        </p:nvCxnSpPr>
        <p:spPr bwMode="auto">
          <a:xfrm>
            <a:off x="2454275" y="1690688"/>
            <a:ext cx="838200" cy="187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AutoShape 100">
            <a:extLst>
              <a:ext uri="{FF2B5EF4-FFF2-40B4-BE49-F238E27FC236}">
                <a16:creationId xmlns:a16="http://schemas.microsoft.com/office/drawing/2014/main" id="{A016F328-7E03-745B-1747-78110862F513}"/>
              </a:ext>
            </a:extLst>
          </p:cNvPr>
          <p:cNvCxnSpPr>
            <a:cxnSpLocks noChangeShapeType="1"/>
            <a:stCxn id="59507" idx="1"/>
            <a:endCxn id="59502" idx="0"/>
          </p:cNvCxnSpPr>
          <p:nvPr/>
        </p:nvCxnSpPr>
        <p:spPr bwMode="auto">
          <a:xfrm>
            <a:off x="24542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AutoShape 101">
            <a:extLst>
              <a:ext uri="{FF2B5EF4-FFF2-40B4-BE49-F238E27FC236}">
                <a16:creationId xmlns:a16="http://schemas.microsoft.com/office/drawing/2014/main" id="{71323051-617F-BB5D-FB0A-4C327F77A779}"/>
              </a:ext>
            </a:extLst>
          </p:cNvPr>
          <p:cNvCxnSpPr>
            <a:cxnSpLocks noChangeShapeType="1"/>
            <a:stCxn id="59508" idx="1"/>
            <a:endCxn id="59497" idx="0"/>
          </p:cNvCxnSpPr>
          <p:nvPr/>
        </p:nvCxnSpPr>
        <p:spPr bwMode="auto">
          <a:xfrm flipV="1">
            <a:off x="24542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AutoShape 102">
            <a:extLst>
              <a:ext uri="{FF2B5EF4-FFF2-40B4-BE49-F238E27FC236}">
                <a16:creationId xmlns:a16="http://schemas.microsoft.com/office/drawing/2014/main" id="{89E630B3-067A-148D-098D-E7D0DEC98C54}"/>
              </a:ext>
            </a:extLst>
          </p:cNvPr>
          <p:cNvCxnSpPr>
            <a:cxnSpLocks noChangeShapeType="1"/>
            <a:stCxn id="59510" idx="1"/>
            <a:endCxn id="59499" idx="0"/>
          </p:cNvCxnSpPr>
          <p:nvPr/>
        </p:nvCxnSpPr>
        <p:spPr bwMode="auto">
          <a:xfrm flipV="1">
            <a:off x="2454275" y="2881313"/>
            <a:ext cx="838200" cy="200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AutoShape 103">
            <a:extLst>
              <a:ext uri="{FF2B5EF4-FFF2-40B4-BE49-F238E27FC236}">
                <a16:creationId xmlns:a16="http://schemas.microsoft.com/office/drawing/2014/main" id="{8E347905-FD9E-3929-3E8D-B84CE78B97BD}"/>
              </a:ext>
            </a:extLst>
          </p:cNvPr>
          <p:cNvCxnSpPr>
            <a:cxnSpLocks noChangeShapeType="1"/>
            <a:stCxn id="59489" idx="1"/>
            <a:endCxn id="59482" idx="0"/>
          </p:cNvCxnSpPr>
          <p:nvPr/>
        </p:nvCxnSpPr>
        <p:spPr bwMode="auto">
          <a:xfrm>
            <a:off x="42830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9" name="AutoShape 104">
            <a:extLst>
              <a:ext uri="{FF2B5EF4-FFF2-40B4-BE49-F238E27FC236}">
                <a16:creationId xmlns:a16="http://schemas.microsoft.com/office/drawing/2014/main" id="{516AA658-9019-6EC5-2C4C-26B679DC246A}"/>
              </a:ext>
            </a:extLst>
          </p:cNvPr>
          <p:cNvCxnSpPr>
            <a:cxnSpLocks noChangeShapeType="1"/>
            <a:stCxn id="59490" idx="1"/>
            <a:endCxn id="59481" idx="0"/>
          </p:cNvCxnSpPr>
          <p:nvPr/>
        </p:nvCxnSpPr>
        <p:spPr bwMode="auto">
          <a:xfrm flipV="1">
            <a:off x="4283075" y="1662113"/>
            <a:ext cx="8382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0" name="AutoShape 105">
            <a:extLst>
              <a:ext uri="{FF2B5EF4-FFF2-40B4-BE49-F238E27FC236}">
                <a16:creationId xmlns:a16="http://schemas.microsoft.com/office/drawing/2014/main" id="{1359CB2D-7CC8-3807-4A55-5E975F57950B}"/>
              </a:ext>
            </a:extLst>
          </p:cNvPr>
          <p:cNvCxnSpPr>
            <a:cxnSpLocks noChangeShapeType="1"/>
            <a:stCxn id="59493" idx="1"/>
            <a:endCxn id="59486" idx="0"/>
          </p:cNvCxnSpPr>
          <p:nvPr/>
        </p:nvCxnSpPr>
        <p:spPr bwMode="auto">
          <a:xfrm>
            <a:off x="4283075" y="4129088"/>
            <a:ext cx="838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41" name="AutoShape 106">
            <a:extLst>
              <a:ext uri="{FF2B5EF4-FFF2-40B4-BE49-F238E27FC236}">
                <a16:creationId xmlns:a16="http://schemas.microsoft.com/office/drawing/2014/main" id="{53710570-29E3-79B7-CF4F-B7174353C9A6}"/>
              </a:ext>
            </a:extLst>
          </p:cNvPr>
          <p:cNvCxnSpPr>
            <a:cxnSpLocks noChangeShapeType="1"/>
            <a:stCxn id="59494" idx="1"/>
            <a:endCxn id="59485" idx="0"/>
          </p:cNvCxnSpPr>
          <p:nvPr/>
        </p:nvCxnSpPr>
        <p:spPr bwMode="auto">
          <a:xfrm flipV="1">
            <a:off x="42830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42" name="Text Box 107">
            <a:extLst>
              <a:ext uri="{FF2B5EF4-FFF2-40B4-BE49-F238E27FC236}">
                <a16:creationId xmlns:a16="http://schemas.microsoft.com/office/drawing/2014/main" id="{C2BE93CC-7DCF-FD0A-B24D-9BC5EE01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443" name="Text Box 108">
            <a:extLst>
              <a:ext uri="{FF2B5EF4-FFF2-40B4-BE49-F238E27FC236}">
                <a16:creationId xmlns:a16="http://schemas.microsoft.com/office/drawing/2014/main" id="{8D043B4D-6E24-86BD-543E-1CF1B0E3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1538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444" name="Text Box 109">
            <a:extLst>
              <a:ext uri="{FF2B5EF4-FFF2-40B4-BE49-F238E27FC236}">
                <a16:creationId xmlns:a16="http://schemas.microsoft.com/office/drawing/2014/main" id="{3CF367D7-6E88-5DA8-0963-A64985AE5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2209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445" name="Text Box 110">
            <a:extLst>
              <a:ext uri="{FF2B5EF4-FFF2-40B4-BE49-F238E27FC236}">
                <a16:creationId xmlns:a16="http://schemas.microsoft.com/office/drawing/2014/main" id="{D30F6518-9883-64E5-C2D0-574B8EBBB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2667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446" name="Text Box 111">
            <a:extLst>
              <a:ext uri="{FF2B5EF4-FFF2-40B4-BE49-F238E27FC236}">
                <a16:creationId xmlns:a16="http://schemas.microsoft.com/office/drawing/2014/main" id="{765B88BE-0E18-E29C-B8ED-E432A7D5F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447" name="Text Box 112">
            <a:extLst>
              <a:ext uri="{FF2B5EF4-FFF2-40B4-BE49-F238E27FC236}">
                <a16:creationId xmlns:a16="http://schemas.microsoft.com/office/drawing/2014/main" id="{41848599-4221-D5A3-ACDD-CF33BB77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448" name="Text Box 113">
            <a:extLst>
              <a:ext uri="{FF2B5EF4-FFF2-40B4-BE49-F238E27FC236}">
                <a16:creationId xmlns:a16="http://schemas.microsoft.com/office/drawing/2014/main" id="{6A1DC1F9-43D1-5B89-90CF-F5590ACE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449" name="Text Box 114">
            <a:extLst>
              <a:ext uri="{FF2B5EF4-FFF2-40B4-BE49-F238E27FC236}">
                <a16:creationId xmlns:a16="http://schemas.microsoft.com/office/drawing/2014/main" id="{AA6F5D32-8254-7413-BA0C-68B6FE986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450" name="Text Box 115">
            <a:extLst>
              <a:ext uri="{FF2B5EF4-FFF2-40B4-BE49-F238E27FC236}">
                <a16:creationId xmlns:a16="http://schemas.microsoft.com/office/drawing/2014/main" id="{0FB1B313-3909-27FA-5556-C47A4DD5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91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451" name="Text Box 116">
            <a:extLst>
              <a:ext uri="{FF2B5EF4-FFF2-40B4-BE49-F238E27FC236}">
                <a16:creationId xmlns:a16="http://schemas.microsoft.com/office/drawing/2014/main" id="{2FB6FF57-AC8E-CFF9-93F9-A53C647B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1501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452" name="Text Box 117">
            <a:extLst>
              <a:ext uri="{FF2B5EF4-FFF2-40B4-BE49-F238E27FC236}">
                <a16:creationId xmlns:a16="http://schemas.microsoft.com/office/drawing/2014/main" id="{04F4BE6B-0832-8BEA-D4D6-175D1CCB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17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453" name="Text Box 118">
            <a:extLst>
              <a:ext uri="{FF2B5EF4-FFF2-40B4-BE49-F238E27FC236}">
                <a16:creationId xmlns:a16="http://schemas.microsoft.com/office/drawing/2014/main" id="{63D6EB2D-5131-9961-26EB-EABE69321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263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454" name="Text Box 119">
            <a:extLst>
              <a:ext uri="{FF2B5EF4-FFF2-40B4-BE49-F238E27FC236}">
                <a16:creationId xmlns:a16="http://schemas.microsoft.com/office/drawing/2014/main" id="{CF83423E-1F4E-D2A3-FED9-63416A0C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39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455" name="Text Box 120">
            <a:extLst>
              <a:ext uri="{FF2B5EF4-FFF2-40B4-BE49-F238E27FC236}">
                <a16:creationId xmlns:a16="http://schemas.microsoft.com/office/drawing/2014/main" id="{9319D8FB-E439-B780-B137-C7280BE7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3925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456" name="Text Box 121">
            <a:extLst>
              <a:ext uri="{FF2B5EF4-FFF2-40B4-BE49-F238E27FC236}">
                <a16:creationId xmlns:a16="http://schemas.microsoft.com/office/drawing/2014/main" id="{FCC59C30-CD15-1C91-650E-8368A3DE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2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457" name="Text Box 122">
            <a:extLst>
              <a:ext uri="{FF2B5EF4-FFF2-40B4-BE49-F238E27FC236}">
                <a16:creationId xmlns:a16="http://schemas.microsoft.com/office/drawing/2014/main" id="{09E3DFCF-4E91-EEE1-1A37-5F7B1A19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5083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59458" name="AutoShape 123">
            <a:extLst>
              <a:ext uri="{FF2B5EF4-FFF2-40B4-BE49-F238E27FC236}">
                <a16:creationId xmlns:a16="http://schemas.microsoft.com/office/drawing/2014/main" id="{DBCF849A-2EA6-1590-7D66-8A55C6F5F9D0}"/>
              </a:ext>
            </a:extLst>
          </p:cNvPr>
          <p:cNvCxnSpPr>
            <a:cxnSpLocks noChangeShapeType="1"/>
            <a:stCxn id="59521" idx="1"/>
            <a:endCxn id="59514" idx="0"/>
          </p:cNvCxnSpPr>
          <p:nvPr/>
        </p:nvCxnSpPr>
        <p:spPr bwMode="auto">
          <a:xfrm>
            <a:off x="6254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59" name="AutoShape 124">
            <a:extLst>
              <a:ext uri="{FF2B5EF4-FFF2-40B4-BE49-F238E27FC236}">
                <a16:creationId xmlns:a16="http://schemas.microsoft.com/office/drawing/2014/main" id="{0E7DD63A-B245-8C2D-9C29-4BDF4ED32CC6}"/>
              </a:ext>
            </a:extLst>
          </p:cNvPr>
          <p:cNvCxnSpPr>
            <a:cxnSpLocks noChangeShapeType="1"/>
            <a:stCxn id="59522" idx="1"/>
            <a:endCxn id="59516" idx="0"/>
          </p:cNvCxnSpPr>
          <p:nvPr/>
        </p:nvCxnSpPr>
        <p:spPr bwMode="auto">
          <a:xfrm>
            <a:off x="625475" y="2376488"/>
            <a:ext cx="83820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0" name="AutoShape 125">
            <a:extLst>
              <a:ext uri="{FF2B5EF4-FFF2-40B4-BE49-F238E27FC236}">
                <a16:creationId xmlns:a16="http://schemas.microsoft.com/office/drawing/2014/main" id="{DF4DDE3F-2F7C-7999-80E6-E5C19DB2CAD8}"/>
              </a:ext>
            </a:extLst>
          </p:cNvPr>
          <p:cNvCxnSpPr>
            <a:cxnSpLocks noChangeShapeType="1"/>
            <a:stCxn id="59523" idx="1"/>
            <a:endCxn id="59518" idx="0"/>
          </p:cNvCxnSpPr>
          <p:nvPr/>
        </p:nvCxnSpPr>
        <p:spPr bwMode="auto">
          <a:xfrm>
            <a:off x="6254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1" name="AutoShape 126">
            <a:extLst>
              <a:ext uri="{FF2B5EF4-FFF2-40B4-BE49-F238E27FC236}">
                <a16:creationId xmlns:a16="http://schemas.microsoft.com/office/drawing/2014/main" id="{F7C4E6EA-B44D-702D-81EE-90B217A04B3B}"/>
              </a:ext>
            </a:extLst>
          </p:cNvPr>
          <p:cNvCxnSpPr>
            <a:cxnSpLocks noChangeShapeType="1"/>
            <a:stCxn id="59524" idx="1"/>
            <a:endCxn id="59513" idx="0"/>
          </p:cNvCxnSpPr>
          <p:nvPr/>
        </p:nvCxnSpPr>
        <p:spPr bwMode="auto">
          <a:xfrm flipV="1">
            <a:off x="6254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2" name="AutoShape 127">
            <a:extLst>
              <a:ext uri="{FF2B5EF4-FFF2-40B4-BE49-F238E27FC236}">
                <a16:creationId xmlns:a16="http://schemas.microsoft.com/office/drawing/2014/main" id="{D90A0C13-4842-08F6-898E-4F6E24D82C5E}"/>
              </a:ext>
            </a:extLst>
          </p:cNvPr>
          <p:cNvCxnSpPr>
            <a:cxnSpLocks noChangeShapeType="1"/>
            <a:stCxn id="59525" idx="1"/>
            <a:endCxn id="59515" idx="0"/>
          </p:cNvCxnSpPr>
          <p:nvPr/>
        </p:nvCxnSpPr>
        <p:spPr bwMode="auto">
          <a:xfrm flipV="1">
            <a:off x="625475" y="2881313"/>
            <a:ext cx="83820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3" name="AutoShape 128">
            <a:extLst>
              <a:ext uri="{FF2B5EF4-FFF2-40B4-BE49-F238E27FC236}">
                <a16:creationId xmlns:a16="http://schemas.microsoft.com/office/drawing/2014/main" id="{E44A1640-D084-AFC6-0A0D-420FF8A78D3E}"/>
              </a:ext>
            </a:extLst>
          </p:cNvPr>
          <p:cNvCxnSpPr>
            <a:cxnSpLocks noChangeShapeType="1"/>
            <a:stCxn id="59526" idx="1"/>
            <a:endCxn id="59517" idx="0"/>
          </p:cNvCxnSpPr>
          <p:nvPr/>
        </p:nvCxnSpPr>
        <p:spPr bwMode="auto">
          <a:xfrm flipV="1">
            <a:off x="6254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64" name="Line 129">
            <a:extLst>
              <a:ext uri="{FF2B5EF4-FFF2-40B4-BE49-F238E27FC236}">
                <a16:creationId xmlns:a16="http://schemas.microsoft.com/office/drawing/2014/main" id="{88588C01-EE22-3449-7DC3-9BE1A3119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65" name="Line 130">
            <a:extLst>
              <a:ext uri="{FF2B5EF4-FFF2-40B4-BE49-F238E27FC236}">
                <a16:creationId xmlns:a16="http://schemas.microsoft.com/office/drawing/2014/main" id="{65464FA0-13E5-F5CC-5022-79F209803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" y="4876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0308" name="Freeform 132">
            <a:extLst>
              <a:ext uri="{FF2B5EF4-FFF2-40B4-BE49-F238E27FC236}">
                <a16:creationId xmlns:a16="http://schemas.microsoft.com/office/drawing/2014/main" id="{00DC2566-0782-1F43-316C-2F44406D032B}"/>
              </a:ext>
            </a:extLst>
          </p:cNvPr>
          <p:cNvSpPr>
            <a:spLocks/>
          </p:cNvSpPr>
          <p:nvPr/>
        </p:nvSpPr>
        <p:spPr bwMode="auto">
          <a:xfrm>
            <a:off x="381000" y="2362200"/>
            <a:ext cx="5786438" cy="1752600"/>
          </a:xfrm>
          <a:custGeom>
            <a:avLst/>
            <a:gdLst>
              <a:gd name="T0" fmla="*/ 0 w 3645"/>
              <a:gd name="T1" fmla="*/ 0 h 1104"/>
              <a:gd name="T2" fmla="*/ 2147483646 w 3645"/>
              <a:gd name="T3" fmla="*/ 2147483646 h 1104"/>
              <a:gd name="T4" fmla="*/ 2147483646 w 3645"/>
              <a:gd name="T5" fmla="*/ 2147483646 h 1104"/>
              <a:gd name="T6" fmla="*/ 2147483646 w 3645"/>
              <a:gd name="T7" fmla="*/ 2147483646 h 1104"/>
              <a:gd name="T8" fmla="*/ 2147483646 w 3645"/>
              <a:gd name="T9" fmla="*/ 2147483646 h 1104"/>
              <a:gd name="T10" fmla="*/ 2147483646 w 3645"/>
              <a:gd name="T11" fmla="*/ 2147483646 h 1104"/>
              <a:gd name="T12" fmla="*/ 2147483646 w 3645"/>
              <a:gd name="T13" fmla="*/ 2147483646 h 1104"/>
              <a:gd name="T14" fmla="*/ 2147483646 w 3645"/>
              <a:gd name="T15" fmla="*/ 2147483646 h 1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45"/>
              <a:gd name="T25" fmla="*/ 0 h 1104"/>
              <a:gd name="T26" fmla="*/ 3645 w 3645"/>
              <a:gd name="T27" fmla="*/ 1104 h 1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45" h="1104">
                <a:moveTo>
                  <a:pt x="0" y="0"/>
                </a:moveTo>
                <a:cubicBezTo>
                  <a:pt x="122" y="5"/>
                  <a:pt x="75" y="5"/>
                  <a:pt x="140" y="5"/>
                </a:cubicBezTo>
                <a:lnTo>
                  <a:pt x="669" y="768"/>
                </a:lnTo>
                <a:lnTo>
                  <a:pt x="813" y="768"/>
                </a:lnTo>
                <a:lnTo>
                  <a:pt x="1149" y="1104"/>
                </a:lnTo>
                <a:lnTo>
                  <a:pt x="1965" y="1104"/>
                </a:lnTo>
                <a:lnTo>
                  <a:pt x="2301" y="768"/>
                </a:lnTo>
                <a:lnTo>
                  <a:pt x="3645" y="768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0312" name="Rectangle 136">
            <a:extLst>
              <a:ext uri="{FF2B5EF4-FFF2-40B4-BE49-F238E27FC236}">
                <a16:creationId xmlns:a16="http://schemas.microsoft.com/office/drawing/2014/main" id="{42ADE5EF-A6AE-732C-F908-015FC5DD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5921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=1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0313" name="Rectangle 137">
            <a:extLst>
              <a:ext uri="{FF2B5EF4-FFF2-40B4-BE49-F238E27FC236}">
                <a16:creationId xmlns:a16="http://schemas.microsoft.com/office/drawing/2014/main" id="{0170607B-CE72-6D65-4458-62BB41F3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62288"/>
            <a:ext cx="5921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=1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0314" name="Rectangle 138">
            <a:extLst>
              <a:ext uri="{FF2B5EF4-FFF2-40B4-BE49-F238E27FC236}">
                <a16:creationId xmlns:a16="http://schemas.microsoft.com/office/drawing/2014/main" id="{D871D512-16FC-67D6-9688-FE01072F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3048000"/>
            <a:ext cx="5921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=0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9470" name="Rectangle 139">
            <a:extLst>
              <a:ext uri="{FF2B5EF4-FFF2-40B4-BE49-F238E27FC236}">
                <a16:creationId xmlns:a16="http://schemas.microsoft.com/office/drawing/2014/main" id="{A5EB430B-925C-9EB3-AA47-04CD03F2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71" name="Text Box 140">
            <a:extLst>
              <a:ext uri="{FF2B5EF4-FFF2-40B4-BE49-F238E27FC236}">
                <a16:creationId xmlns:a16="http://schemas.microsoft.com/office/drawing/2014/main" id="{E470A319-2235-A922-4498-789E0780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14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CE7A3D6-EE14-765E-CF96-56FBC5B65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Zašto ovo funkcioniše?</a:t>
            </a: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D80A0C4-DD39-8C39-92C1-625442A8E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Odgovor se krije u strukturi SM i definiciji sprežnih funkcija:</a:t>
            </a:r>
          </a:p>
          <a:p>
            <a:pPr lvl="1">
              <a:defRPr/>
            </a:pPr>
            <a:r>
              <a:rPr lang="hr-HR" altLang="en-US"/>
              <a:t>Ako se S i D razlikuju na i-toj bit poziciji, s</a:t>
            </a:r>
            <a:r>
              <a:rPr lang="hr-HR" altLang="en-US" baseline="-25000"/>
              <a:t>i</a:t>
            </a:r>
            <a:r>
              <a:rPr lang="hr-HR" altLang="en-US">
                <a:sym typeface="Symbol" panose="05050102010706020507" pitchFamily="18" charset="2"/>
              </a:rPr>
              <a:t>d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=t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 =1, neophodno je primeniti sprežnu f-ju C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 da bi se ostvarilo povezivanje (preslikavanje) izvora S i odredišta D</a:t>
            </a:r>
          </a:p>
          <a:p>
            <a:pPr lvl="2">
              <a:defRPr/>
            </a:pPr>
            <a:r>
              <a:rPr lang="hr-HR" altLang="en-US">
                <a:sym typeface="Symbol" panose="05050102010706020507" pitchFamily="18" charset="2"/>
              </a:rPr>
              <a:t>Postavljanje KE u stepenu i u položaj ukršteno implementira sprežnu f-ju C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</a:p>
          <a:p>
            <a:pPr lvl="1">
              <a:defRPr/>
            </a:pPr>
            <a:r>
              <a:rPr lang="hr-HR" altLang="en-US">
                <a:sym typeface="Symbol" panose="05050102010706020507" pitchFamily="18" charset="2"/>
              </a:rPr>
              <a:t>Ako se adrese S i D ne razlikuju u i-toj bit poziciji, </a:t>
            </a:r>
            <a:r>
              <a:rPr lang="hr-HR" altLang="en-US"/>
              <a:t>s</a:t>
            </a:r>
            <a:r>
              <a:rPr lang="hr-HR" altLang="en-US" baseline="-25000"/>
              <a:t>i</a:t>
            </a:r>
            <a:r>
              <a:rPr lang="hr-HR" altLang="en-US">
                <a:sym typeface="Symbol" panose="05050102010706020507" pitchFamily="18" charset="2"/>
              </a:rPr>
              <a:t>d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=t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 =0, f-ja C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 ne treba da se primeni</a:t>
            </a:r>
          </a:p>
          <a:p>
            <a:pPr lvl="2">
              <a:defRPr/>
            </a:pPr>
            <a:r>
              <a:rPr lang="hr-HR" altLang="en-US">
                <a:sym typeface="Symbol" panose="05050102010706020507" pitchFamily="18" charset="2"/>
              </a:rPr>
              <a:t>postavljanjem prekidača u položaj direktno f-ja C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 se ne implementira</a:t>
            </a:r>
          </a:p>
          <a:p>
            <a:pPr>
              <a:defRPr/>
            </a:pPr>
            <a:r>
              <a:rPr lang="hr-HR" altLang="en-US">
                <a:sym typeface="Symbol" panose="05050102010706020507" pitchFamily="18" charset="2"/>
              </a:rPr>
              <a:t>Dobra osobina ovog načina odredjivanja puta</a:t>
            </a:r>
          </a:p>
          <a:p>
            <a:pPr lvl="1">
              <a:defRPr/>
            </a:pPr>
            <a:r>
              <a:rPr lang="hr-HR" altLang="en-US">
                <a:sym typeface="Symbol" panose="05050102010706020507" pitchFamily="18" charset="2"/>
              </a:rPr>
              <a:t>na osnovu poruke sa zaglavljem moguće je odrediti odakle je poruka pristigla jer važi </a:t>
            </a:r>
            <a:r>
              <a:rPr lang="hr-HR" altLang="en-US"/>
              <a:t>S=T</a:t>
            </a:r>
            <a:r>
              <a:rPr lang="hr-HR" altLang="en-US">
                <a:sym typeface="Symbol" panose="05050102010706020507" pitchFamily="18" charset="2"/>
              </a:rPr>
              <a:t>D</a:t>
            </a:r>
          </a:p>
          <a:p>
            <a:pPr lvl="2">
              <a:defRPr/>
            </a:pPr>
            <a:r>
              <a:rPr lang="hr-HR" altLang="en-US">
                <a:sym typeface="Symbol" panose="05050102010706020507" pitchFamily="18" charset="2"/>
              </a:rPr>
              <a:t>korisno ako je potrebno potvrdjivanje prispelih poruka</a:t>
            </a: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DCB50D9-422B-1FEE-75A9-A3672E9C3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Odredjivanje puta na osnovu adrese odredišta</a:t>
            </a:r>
            <a:endParaRPr lang="en-US" altLang="en-US" sz="32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FDF278B-3DED-C686-7E11-9B8B7C5D8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Kao zaglavlje može se koristiti adresa odredišta</a:t>
            </a:r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r>
              <a:rPr lang="hr-HR" altLang="en-US"/>
              <a:t>Primer:</a:t>
            </a:r>
          </a:p>
          <a:p>
            <a:pPr lvl="1">
              <a:defRPr/>
            </a:pPr>
            <a:r>
              <a:rPr kumimoji="0" lang="hr-HR" altLang="en-US" sz="18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S=2= 010,   D=4= 100 </a:t>
            </a:r>
            <a:r>
              <a:rPr kumimoji="0" lang="hr-HR" alt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sym typeface="Symbol" panose="05050102010706020507" pitchFamily="18" charset="2"/>
              </a:rPr>
              <a:t> donji izlaz, gornji izlaz, gornji izlaz</a:t>
            </a:r>
          </a:p>
          <a:p>
            <a:pPr lvl="1">
              <a:defRPr/>
            </a:pPr>
            <a:r>
              <a:rPr kumimoji="0" lang="hr-HR" altLang="en-US">
                <a:effectLst/>
                <a:sym typeface="Symbol" panose="05050102010706020507" pitchFamily="18" charset="2"/>
              </a:rPr>
              <a:t>Osobine</a:t>
            </a:r>
          </a:p>
          <a:p>
            <a:pPr lvl="2">
              <a:defRPr/>
            </a:pPr>
            <a:r>
              <a:rPr lang="hr-HR" altLang="en-US"/>
              <a:t>moguće je na osnovu zaglavlja utvrditi da li poruka stiže po korektnom mrežnom izlazu (poredjenjem adrese odredišta i zaglavlja poruke)</a:t>
            </a:r>
          </a:p>
          <a:p>
            <a:pPr lvl="2">
              <a:defRPr/>
            </a:pPr>
            <a:r>
              <a:rPr lang="hr-HR" altLang="en-US"/>
              <a:t>nije moguće odediti adresu izvora (problem ako je potrebno potvrdjivanje)</a:t>
            </a:r>
          </a:p>
          <a:p>
            <a:pPr lvl="2">
              <a:defRPr/>
            </a:pPr>
            <a:endParaRPr lang="hr-HR" altLang="en-US"/>
          </a:p>
          <a:p>
            <a:pPr>
              <a:defRPr/>
            </a:pPr>
            <a:endParaRPr lang="en-US" altLang="en-US"/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AA0BF78A-7750-C31D-9F7B-0448283CA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1376363"/>
          <a:ext cx="38957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57200" progId="Equation.3">
                  <p:embed/>
                </p:oleObj>
              </mc:Choice>
              <mc:Fallback>
                <p:oleObj name="Equation" r:id="rId2" imgW="1714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376363"/>
                        <a:ext cx="3895725" cy="1039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00C37D6-7EDD-BECB-90F2-8E46E488C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19113"/>
          </a:xfrm>
        </p:spPr>
        <p:txBody>
          <a:bodyPr/>
          <a:lstStyle/>
          <a:p>
            <a:pPr>
              <a:defRPr/>
            </a:pPr>
            <a:r>
              <a:rPr lang="hr-HR" altLang="en-US" sz="2800"/>
              <a:t>Primer – odredjivanje puta na osnovu odredišne adrese</a:t>
            </a:r>
            <a:endParaRPr lang="en-US" altLang="en-US" sz="2800"/>
          </a:p>
        </p:txBody>
      </p:sp>
      <p:sp>
        <p:nvSpPr>
          <p:cNvPr id="53387" name="Text Box 139">
            <a:extLst>
              <a:ext uri="{FF2B5EF4-FFF2-40B4-BE49-F238E27FC236}">
                <a16:creationId xmlns:a16="http://schemas.microsoft.com/office/drawing/2014/main" id="{A3724B14-8AE4-5BB5-C893-279425BCD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91200"/>
            <a:ext cx="893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Zašto ovo funkcioniše: gornji izlaz u stepenu i na i-toj bit poziciji uvek ima vrednost 0, a donji izlaz vrednost 1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E136638A-2608-A570-573E-04790ACD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6D9E07AB-48E1-C3DF-5ABB-9270FF52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1DBD4FB9-A6C5-2127-3916-79DE1197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8337A46E-6E01-12E9-FBC4-34174055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32AA4998-4B4E-CFFD-754F-0326CB19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AD2036B2-9026-41CB-B92A-EB3F57BE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4" name="Rectangle 10">
            <a:extLst>
              <a:ext uri="{FF2B5EF4-FFF2-40B4-BE49-F238E27FC236}">
                <a16:creationId xmlns:a16="http://schemas.microsoft.com/office/drawing/2014/main" id="{82B8688E-A87F-4142-1BEC-62CD1AF85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5" name="Rectangle 11">
            <a:extLst>
              <a:ext uri="{FF2B5EF4-FFF2-40B4-BE49-F238E27FC236}">
                <a16:creationId xmlns:a16="http://schemas.microsoft.com/office/drawing/2014/main" id="{E41000B3-75A8-BD9E-B0F8-89BC8B5C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4724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6" name="Rectangle 12">
            <a:extLst>
              <a:ext uri="{FF2B5EF4-FFF2-40B4-BE49-F238E27FC236}">
                <a16:creationId xmlns:a16="http://schemas.microsoft.com/office/drawing/2014/main" id="{7750804A-5E10-C585-4C09-C15C7689D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7" name="Rectangle 13">
            <a:extLst>
              <a:ext uri="{FF2B5EF4-FFF2-40B4-BE49-F238E27FC236}">
                <a16:creationId xmlns:a16="http://schemas.microsoft.com/office/drawing/2014/main" id="{5BCBB4A8-21C8-4B45-6084-1E095824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2133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8" name="Rectangle 14">
            <a:extLst>
              <a:ext uri="{FF2B5EF4-FFF2-40B4-BE49-F238E27FC236}">
                <a16:creationId xmlns:a16="http://schemas.microsoft.com/office/drawing/2014/main" id="{FDBD7DE6-836A-3B49-7BCD-EA26F06E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79" name="Text Box 15">
            <a:extLst>
              <a:ext uri="{FF2B5EF4-FFF2-40B4-BE49-F238E27FC236}">
                <a16:creationId xmlns:a16="http://schemas.microsoft.com/office/drawing/2014/main" id="{4F33AE9D-3291-5E26-4901-8EF8E9A74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128838"/>
            <a:ext cx="3095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DAC07431-66A1-6F86-8314-58B7A2DCB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1FFC0F53-3F8F-E62A-6055-D991B518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D345747C-0560-AA28-5FD1-233EB14F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9144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65356C26-D269-D5F1-E5DE-DA83F72A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21336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DCB46725-EF6C-0C97-A6E1-84233221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33528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EEA7CC8C-A329-FAF8-E9ED-E0322FFF0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2938DA38-36BA-54D9-35AD-2AD3666F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914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51823F48-2BD7-345A-0BA3-8CEA08E2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2057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9B2EECD4-FFD5-9109-8184-A2786879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87673195-FEC3-6088-C6E5-224DFBAE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4648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grpSp>
        <p:nvGrpSpPr>
          <p:cNvPr id="62490" name="Group 26">
            <a:extLst>
              <a:ext uri="{FF2B5EF4-FFF2-40B4-BE49-F238E27FC236}">
                <a16:creationId xmlns:a16="http://schemas.microsoft.com/office/drawing/2014/main" id="{E3573CEB-E1EF-DA48-8AAB-4A9430979408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1143000"/>
            <a:ext cx="228600" cy="4191000"/>
            <a:chOff x="336" y="912"/>
            <a:chExt cx="240" cy="2640"/>
          </a:xfrm>
        </p:grpSpPr>
        <p:sp>
          <p:nvSpPr>
            <p:cNvPr id="62598" name="Line 27">
              <a:extLst>
                <a:ext uri="{FF2B5EF4-FFF2-40B4-BE49-F238E27FC236}">
                  <a16:creationId xmlns:a16="http://schemas.microsoft.com/office/drawing/2014/main" id="{0C36406A-80C7-DE10-10E7-60129EB0C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9" name="Line 28">
              <a:extLst>
                <a:ext uri="{FF2B5EF4-FFF2-40B4-BE49-F238E27FC236}">
                  <a16:creationId xmlns:a16="http://schemas.microsoft.com/office/drawing/2014/main" id="{833C9E43-E66E-3A46-CC2B-1ECCA07BD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600" name="Line 29">
              <a:extLst>
                <a:ext uri="{FF2B5EF4-FFF2-40B4-BE49-F238E27FC236}">
                  <a16:creationId xmlns:a16="http://schemas.microsoft.com/office/drawing/2014/main" id="{C4E2C51E-F582-CAE7-E371-E559B084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601" name="Line 30">
              <a:extLst>
                <a:ext uri="{FF2B5EF4-FFF2-40B4-BE49-F238E27FC236}">
                  <a16:creationId xmlns:a16="http://schemas.microsoft.com/office/drawing/2014/main" id="{BF11DFE8-E106-CB1E-D444-4132D0CBA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602" name="Line 31">
              <a:extLst>
                <a:ext uri="{FF2B5EF4-FFF2-40B4-BE49-F238E27FC236}">
                  <a16:creationId xmlns:a16="http://schemas.microsoft.com/office/drawing/2014/main" id="{DAB4ED55-6C72-F6BA-770A-97A70C72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603" name="Line 32">
              <a:extLst>
                <a:ext uri="{FF2B5EF4-FFF2-40B4-BE49-F238E27FC236}">
                  <a16:creationId xmlns:a16="http://schemas.microsoft.com/office/drawing/2014/main" id="{0C54F74B-4428-1608-CE6D-F80BD1E6B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604" name="Line 33">
              <a:extLst>
                <a:ext uri="{FF2B5EF4-FFF2-40B4-BE49-F238E27FC236}">
                  <a16:creationId xmlns:a16="http://schemas.microsoft.com/office/drawing/2014/main" id="{75A0F475-EBAF-1AD8-3599-C9113E560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605" name="Line 34">
              <a:extLst>
                <a:ext uri="{FF2B5EF4-FFF2-40B4-BE49-F238E27FC236}">
                  <a16:creationId xmlns:a16="http://schemas.microsoft.com/office/drawing/2014/main" id="{9218E6B3-5305-FBBC-C203-08A329D85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2491" name="Group 35">
            <a:extLst>
              <a:ext uri="{FF2B5EF4-FFF2-40B4-BE49-F238E27FC236}">
                <a16:creationId xmlns:a16="http://schemas.microsoft.com/office/drawing/2014/main" id="{5614B718-D437-0499-F747-E0BE0ECB8B77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1143000"/>
            <a:ext cx="228600" cy="4191000"/>
            <a:chOff x="336" y="912"/>
            <a:chExt cx="240" cy="2640"/>
          </a:xfrm>
        </p:grpSpPr>
        <p:sp>
          <p:nvSpPr>
            <p:cNvPr id="62590" name="Line 36">
              <a:extLst>
                <a:ext uri="{FF2B5EF4-FFF2-40B4-BE49-F238E27FC236}">
                  <a16:creationId xmlns:a16="http://schemas.microsoft.com/office/drawing/2014/main" id="{E8D09BD4-20C8-C77F-B2DD-F1CAF84E1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1" name="Line 37">
              <a:extLst>
                <a:ext uri="{FF2B5EF4-FFF2-40B4-BE49-F238E27FC236}">
                  <a16:creationId xmlns:a16="http://schemas.microsoft.com/office/drawing/2014/main" id="{CCD59521-DE10-60B0-24AA-139DB278E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2" name="Line 38">
              <a:extLst>
                <a:ext uri="{FF2B5EF4-FFF2-40B4-BE49-F238E27FC236}">
                  <a16:creationId xmlns:a16="http://schemas.microsoft.com/office/drawing/2014/main" id="{0539C97E-8ACA-D84C-F521-5098BD75F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3" name="Line 39">
              <a:extLst>
                <a:ext uri="{FF2B5EF4-FFF2-40B4-BE49-F238E27FC236}">
                  <a16:creationId xmlns:a16="http://schemas.microsoft.com/office/drawing/2014/main" id="{79BE8ADC-292A-26F9-BBD8-A6E63C6E8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4" name="Line 40">
              <a:extLst>
                <a:ext uri="{FF2B5EF4-FFF2-40B4-BE49-F238E27FC236}">
                  <a16:creationId xmlns:a16="http://schemas.microsoft.com/office/drawing/2014/main" id="{D90DA550-CB7A-167B-6158-A0B32596D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5" name="Line 41">
              <a:extLst>
                <a:ext uri="{FF2B5EF4-FFF2-40B4-BE49-F238E27FC236}">
                  <a16:creationId xmlns:a16="http://schemas.microsoft.com/office/drawing/2014/main" id="{C34926E3-CD1A-61DD-2F10-D50D20958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6" name="Line 42">
              <a:extLst>
                <a:ext uri="{FF2B5EF4-FFF2-40B4-BE49-F238E27FC236}">
                  <a16:creationId xmlns:a16="http://schemas.microsoft.com/office/drawing/2014/main" id="{E8A3192F-CC20-CD2E-6A29-49BF956B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97" name="Line 43">
              <a:extLst>
                <a:ext uri="{FF2B5EF4-FFF2-40B4-BE49-F238E27FC236}">
                  <a16:creationId xmlns:a16="http://schemas.microsoft.com/office/drawing/2014/main" id="{345FB3F5-7508-F945-95D5-EC8F686FB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2492" name="Group 44">
            <a:extLst>
              <a:ext uri="{FF2B5EF4-FFF2-40B4-BE49-F238E27FC236}">
                <a16:creationId xmlns:a16="http://schemas.microsoft.com/office/drawing/2014/main" id="{70CDCDB9-F66D-F694-205C-EF75FCDA3822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1143000"/>
            <a:ext cx="228600" cy="4191000"/>
            <a:chOff x="336" y="912"/>
            <a:chExt cx="240" cy="2640"/>
          </a:xfrm>
        </p:grpSpPr>
        <p:sp>
          <p:nvSpPr>
            <p:cNvPr id="62582" name="Line 45">
              <a:extLst>
                <a:ext uri="{FF2B5EF4-FFF2-40B4-BE49-F238E27FC236}">
                  <a16:creationId xmlns:a16="http://schemas.microsoft.com/office/drawing/2014/main" id="{ED0EEB5A-B878-635B-F3DA-3830C5764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3" name="Line 46">
              <a:extLst>
                <a:ext uri="{FF2B5EF4-FFF2-40B4-BE49-F238E27FC236}">
                  <a16:creationId xmlns:a16="http://schemas.microsoft.com/office/drawing/2014/main" id="{A06410A7-0710-3C9D-E542-C1A049D72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4" name="Line 47">
              <a:extLst>
                <a:ext uri="{FF2B5EF4-FFF2-40B4-BE49-F238E27FC236}">
                  <a16:creationId xmlns:a16="http://schemas.microsoft.com/office/drawing/2014/main" id="{226DA9A0-9FD4-0603-6C24-AEE67CB2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5" name="Line 48">
              <a:extLst>
                <a:ext uri="{FF2B5EF4-FFF2-40B4-BE49-F238E27FC236}">
                  <a16:creationId xmlns:a16="http://schemas.microsoft.com/office/drawing/2014/main" id="{0DCB35EE-4703-2ED0-92BB-BC8DCF1C0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6" name="Line 49">
              <a:extLst>
                <a:ext uri="{FF2B5EF4-FFF2-40B4-BE49-F238E27FC236}">
                  <a16:creationId xmlns:a16="http://schemas.microsoft.com/office/drawing/2014/main" id="{C4E50E11-E714-1550-0BC1-20242D4B0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7" name="Line 50">
              <a:extLst>
                <a:ext uri="{FF2B5EF4-FFF2-40B4-BE49-F238E27FC236}">
                  <a16:creationId xmlns:a16="http://schemas.microsoft.com/office/drawing/2014/main" id="{4B06EFC0-25EB-FDFE-F133-A8B19AA7C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8" name="Line 51">
              <a:extLst>
                <a:ext uri="{FF2B5EF4-FFF2-40B4-BE49-F238E27FC236}">
                  <a16:creationId xmlns:a16="http://schemas.microsoft.com/office/drawing/2014/main" id="{A74F6B88-52D5-3C49-7210-770F3C1A8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9" name="Line 52">
              <a:extLst>
                <a:ext uri="{FF2B5EF4-FFF2-40B4-BE49-F238E27FC236}">
                  <a16:creationId xmlns:a16="http://schemas.microsoft.com/office/drawing/2014/main" id="{28DDA661-7ECA-E6B8-E740-ED2F5A38F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2493" name="Group 53">
            <a:extLst>
              <a:ext uri="{FF2B5EF4-FFF2-40B4-BE49-F238E27FC236}">
                <a16:creationId xmlns:a16="http://schemas.microsoft.com/office/drawing/2014/main" id="{876351AE-CD42-2CD4-3BC4-901F89A3B12B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1143000"/>
            <a:ext cx="228600" cy="4191000"/>
            <a:chOff x="336" y="912"/>
            <a:chExt cx="240" cy="2640"/>
          </a:xfrm>
        </p:grpSpPr>
        <p:sp>
          <p:nvSpPr>
            <p:cNvPr id="62574" name="Line 54">
              <a:extLst>
                <a:ext uri="{FF2B5EF4-FFF2-40B4-BE49-F238E27FC236}">
                  <a16:creationId xmlns:a16="http://schemas.microsoft.com/office/drawing/2014/main" id="{463351D7-1129-E524-BDFA-BBC40D510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5" name="Line 55">
              <a:extLst>
                <a:ext uri="{FF2B5EF4-FFF2-40B4-BE49-F238E27FC236}">
                  <a16:creationId xmlns:a16="http://schemas.microsoft.com/office/drawing/2014/main" id="{741F348A-E0BB-4BAD-E518-702B61ECC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6" name="Line 56">
              <a:extLst>
                <a:ext uri="{FF2B5EF4-FFF2-40B4-BE49-F238E27FC236}">
                  <a16:creationId xmlns:a16="http://schemas.microsoft.com/office/drawing/2014/main" id="{F95B4995-3050-5883-38AE-291E17DDB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7" name="Line 57">
              <a:extLst>
                <a:ext uri="{FF2B5EF4-FFF2-40B4-BE49-F238E27FC236}">
                  <a16:creationId xmlns:a16="http://schemas.microsoft.com/office/drawing/2014/main" id="{E4E815B9-117D-03E6-56B9-14ADBB32A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8" name="Line 58">
              <a:extLst>
                <a:ext uri="{FF2B5EF4-FFF2-40B4-BE49-F238E27FC236}">
                  <a16:creationId xmlns:a16="http://schemas.microsoft.com/office/drawing/2014/main" id="{91B1CC80-7C8A-A87F-4321-9C30EAEBC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9" name="Line 59">
              <a:extLst>
                <a:ext uri="{FF2B5EF4-FFF2-40B4-BE49-F238E27FC236}">
                  <a16:creationId xmlns:a16="http://schemas.microsoft.com/office/drawing/2014/main" id="{CF6947E2-36F4-5343-C2EB-450FC9422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0" name="Line 60">
              <a:extLst>
                <a:ext uri="{FF2B5EF4-FFF2-40B4-BE49-F238E27FC236}">
                  <a16:creationId xmlns:a16="http://schemas.microsoft.com/office/drawing/2014/main" id="{10529798-1B07-7580-1327-61FE77B17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81" name="Line 61">
              <a:extLst>
                <a:ext uri="{FF2B5EF4-FFF2-40B4-BE49-F238E27FC236}">
                  <a16:creationId xmlns:a16="http://schemas.microsoft.com/office/drawing/2014/main" id="{F5638F6B-5B1C-CFCE-B8B5-767E4660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2494" name="Group 62">
            <a:extLst>
              <a:ext uri="{FF2B5EF4-FFF2-40B4-BE49-F238E27FC236}">
                <a16:creationId xmlns:a16="http://schemas.microsoft.com/office/drawing/2014/main" id="{63FD1EC5-D08D-B75A-339E-1614AF619126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1143000"/>
            <a:ext cx="228600" cy="4191000"/>
            <a:chOff x="336" y="912"/>
            <a:chExt cx="240" cy="2640"/>
          </a:xfrm>
        </p:grpSpPr>
        <p:sp>
          <p:nvSpPr>
            <p:cNvPr id="62566" name="Line 63">
              <a:extLst>
                <a:ext uri="{FF2B5EF4-FFF2-40B4-BE49-F238E27FC236}">
                  <a16:creationId xmlns:a16="http://schemas.microsoft.com/office/drawing/2014/main" id="{D9D7E8BC-279A-5854-FDA0-4DBBF701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7" name="Line 64">
              <a:extLst>
                <a:ext uri="{FF2B5EF4-FFF2-40B4-BE49-F238E27FC236}">
                  <a16:creationId xmlns:a16="http://schemas.microsoft.com/office/drawing/2014/main" id="{79B6E1D4-0524-FAF5-A48E-51D4C2ACC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8" name="Line 65">
              <a:extLst>
                <a:ext uri="{FF2B5EF4-FFF2-40B4-BE49-F238E27FC236}">
                  <a16:creationId xmlns:a16="http://schemas.microsoft.com/office/drawing/2014/main" id="{05502C39-731B-0F8D-91A9-9AE0AA165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9" name="Line 66">
              <a:extLst>
                <a:ext uri="{FF2B5EF4-FFF2-40B4-BE49-F238E27FC236}">
                  <a16:creationId xmlns:a16="http://schemas.microsoft.com/office/drawing/2014/main" id="{998D3300-FF66-6D96-3B1D-FAA824283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0" name="Line 67">
              <a:extLst>
                <a:ext uri="{FF2B5EF4-FFF2-40B4-BE49-F238E27FC236}">
                  <a16:creationId xmlns:a16="http://schemas.microsoft.com/office/drawing/2014/main" id="{216BE329-E6E0-DF7A-A613-71873D3BB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1" name="Line 68">
              <a:extLst>
                <a:ext uri="{FF2B5EF4-FFF2-40B4-BE49-F238E27FC236}">
                  <a16:creationId xmlns:a16="http://schemas.microsoft.com/office/drawing/2014/main" id="{575AA145-68BD-FE41-779D-6523296BE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2" name="Line 69">
              <a:extLst>
                <a:ext uri="{FF2B5EF4-FFF2-40B4-BE49-F238E27FC236}">
                  <a16:creationId xmlns:a16="http://schemas.microsoft.com/office/drawing/2014/main" id="{05EB644D-2A67-A461-0D3C-EBC99CC1E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73" name="Line 70">
              <a:extLst>
                <a:ext uri="{FF2B5EF4-FFF2-40B4-BE49-F238E27FC236}">
                  <a16:creationId xmlns:a16="http://schemas.microsoft.com/office/drawing/2014/main" id="{D83BE413-E762-55F4-0C5E-F41EAC3FB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2495" name="Group 71">
            <a:extLst>
              <a:ext uri="{FF2B5EF4-FFF2-40B4-BE49-F238E27FC236}">
                <a16:creationId xmlns:a16="http://schemas.microsoft.com/office/drawing/2014/main" id="{8D1D5B75-F569-1832-A54A-3CBEB87A9981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1143000"/>
            <a:ext cx="228600" cy="4191000"/>
            <a:chOff x="336" y="912"/>
            <a:chExt cx="240" cy="2640"/>
          </a:xfrm>
        </p:grpSpPr>
        <p:sp>
          <p:nvSpPr>
            <p:cNvPr id="62558" name="Line 72">
              <a:extLst>
                <a:ext uri="{FF2B5EF4-FFF2-40B4-BE49-F238E27FC236}">
                  <a16:creationId xmlns:a16="http://schemas.microsoft.com/office/drawing/2014/main" id="{8DC2F9B0-8132-A87C-D7A0-A75B45F4E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9" name="Line 73">
              <a:extLst>
                <a:ext uri="{FF2B5EF4-FFF2-40B4-BE49-F238E27FC236}">
                  <a16:creationId xmlns:a16="http://schemas.microsoft.com/office/drawing/2014/main" id="{A11303E5-9B8E-5EFD-55FA-A749A8912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0" name="Line 74">
              <a:extLst>
                <a:ext uri="{FF2B5EF4-FFF2-40B4-BE49-F238E27FC236}">
                  <a16:creationId xmlns:a16="http://schemas.microsoft.com/office/drawing/2014/main" id="{21F5F404-1FDD-E7CC-BBBE-EEDA5C33F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1" name="Line 75">
              <a:extLst>
                <a:ext uri="{FF2B5EF4-FFF2-40B4-BE49-F238E27FC236}">
                  <a16:creationId xmlns:a16="http://schemas.microsoft.com/office/drawing/2014/main" id="{BAE789F7-3B69-5946-56D0-4EE5475AD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2" name="Line 76">
              <a:extLst>
                <a:ext uri="{FF2B5EF4-FFF2-40B4-BE49-F238E27FC236}">
                  <a16:creationId xmlns:a16="http://schemas.microsoft.com/office/drawing/2014/main" id="{6DA58465-91AF-6D7A-84E9-AA0BC99C9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3" name="Line 77">
              <a:extLst>
                <a:ext uri="{FF2B5EF4-FFF2-40B4-BE49-F238E27FC236}">
                  <a16:creationId xmlns:a16="http://schemas.microsoft.com/office/drawing/2014/main" id="{42E1D431-4E9F-CB96-3F15-8D35EE4ED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4" name="Line 78">
              <a:extLst>
                <a:ext uri="{FF2B5EF4-FFF2-40B4-BE49-F238E27FC236}">
                  <a16:creationId xmlns:a16="http://schemas.microsoft.com/office/drawing/2014/main" id="{22D37B16-FEAF-8D8D-A91B-CD40A8092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65" name="Line 79">
              <a:extLst>
                <a:ext uri="{FF2B5EF4-FFF2-40B4-BE49-F238E27FC236}">
                  <a16:creationId xmlns:a16="http://schemas.microsoft.com/office/drawing/2014/main" id="{4079CD61-4EDC-54DC-15FC-EB8B57C3F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2496" name="Group 80">
            <a:extLst>
              <a:ext uri="{FF2B5EF4-FFF2-40B4-BE49-F238E27FC236}">
                <a16:creationId xmlns:a16="http://schemas.microsoft.com/office/drawing/2014/main" id="{46890D35-DEC5-1FA3-54BB-ADF3F21BC50A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1143000"/>
            <a:ext cx="228600" cy="4191000"/>
            <a:chOff x="336" y="912"/>
            <a:chExt cx="240" cy="2640"/>
          </a:xfrm>
        </p:grpSpPr>
        <p:sp>
          <p:nvSpPr>
            <p:cNvPr id="62550" name="Line 81">
              <a:extLst>
                <a:ext uri="{FF2B5EF4-FFF2-40B4-BE49-F238E27FC236}">
                  <a16:creationId xmlns:a16="http://schemas.microsoft.com/office/drawing/2014/main" id="{4A2EEBAD-D098-ABFE-1C2D-648959740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1" name="Line 82">
              <a:extLst>
                <a:ext uri="{FF2B5EF4-FFF2-40B4-BE49-F238E27FC236}">
                  <a16:creationId xmlns:a16="http://schemas.microsoft.com/office/drawing/2014/main" id="{37703061-2F2F-9080-4D38-22350F6EB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2" name="Line 83">
              <a:extLst>
                <a:ext uri="{FF2B5EF4-FFF2-40B4-BE49-F238E27FC236}">
                  <a16:creationId xmlns:a16="http://schemas.microsoft.com/office/drawing/2014/main" id="{2F331E39-C7E6-E35E-1010-F3A72DA7D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3" name="Line 84">
              <a:extLst>
                <a:ext uri="{FF2B5EF4-FFF2-40B4-BE49-F238E27FC236}">
                  <a16:creationId xmlns:a16="http://schemas.microsoft.com/office/drawing/2014/main" id="{7E3C03FD-E1A1-E526-7360-1110ECBE3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4" name="Line 85">
              <a:extLst>
                <a:ext uri="{FF2B5EF4-FFF2-40B4-BE49-F238E27FC236}">
                  <a16:creationId xmlns:a16="http://schemas.microsoft.com/office/drawing/2014/main" id="{6A3AEE61-1CAB-2993-7C2E-C5DAE7134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5" name="Line 86">
              <a:extLst>
                <a:ext uri="{FF2B5EF4-FFF2-40B4-BE49-F238E27FC236}">
                  <a16:creationId xmlns:a16="http://schemas.microsoft.com/office/drawing/2014/main" id="{5F08093F-4FA6-E3D5-7E9F-7A7832207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6" name="Line 87">
              <a:extLst>
                <a:ext uri="{FF2B5EF4-FFF2-40B4-BE49-F238E27FC236}">
                  <a16:creationId xmlns:a16="http://schemas.microsoft.com/office/drawing/2014/main" id="{9F0BA23E-9D5D-F843-DD40-FA7330BF3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2557" name="Line 88">
              <a:extLst>
                <a:ext uri="{FF2B5EF4-FFF2-40B4-BE49-F238E27FC236}">
                  <a16:creationId xmlns:a16="http://schemas.microsoft.com/office/drawing/2014/main" id="{3C242B94-367A-CF60-7A64-7C38530C0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sp>
        <p:nvSpPr>
          <p:cNvPr id="62497" name="Line 89">
            <a:extLst>
              <a:ext uri="{FF2B5EF4-FFF2-40B4-BE49-F238E27FC236}">
                <a16:creationId xmlns:a16="http://schemas.microsoft.com/office/drawing/2014/main" id="{F065E8AE-A576-213E-3C46-636848151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62498" name="Line 90">
            <a:extLst>
              <a:ext uri="{FF2B5EF4-FFF2-40B4-BE49-F238E27FC236}">
                <a16:creationId xmlns:a16="http://schemas.microsoft.com/office/drawing/2014/main" id="{AD793DFA-8BD3-7537-6700-CD950504C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499" name="Line 91">
            <a:extLst>
              <a:ext uri="{FF2B5EF4-FFF2-40B4-BE49-F238E27FC236}">
                <a16:creationId xmlns:a16="http://schemas.microsoft.com/office/drawing/2014/main" id="{82919DE7-F77A-DCDA-C6B1-43C7BE134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895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500" name="Line 92">
            <a:extLst>
              <a:ext uri="{FF2B5EF4-FFF2-40B4-BE49-F238E27FC236}">
                <a16:creationId xmlns:a16="http://schemas.microsoft.com/office/drawing/2014/main" id="{5D5E4BE9-EB48-3766-0061-B5F9953D2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3581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501" name="Line 93">
            <a:extLst>
              <a:ext uri="{FF2B5EF4-FFF2-40B4-BE49-F238E27FC236}">
                <a16:creationId xmlns:a16="http://schemas.microsoft.com/office/drawing/2014/main" id="{18F514C1-B148-78C7-EEF3-F11C2D1C0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502" name="Line 94">
            <a:extLst>
              <a:ext uri="{FF2B5EF4-FFF2-40B4-BE49-F238E27FC236}">
                <a16:creationId xmlns:a16="http://schemas.microsoft.com/office/drawing/2014/main" id="{BB4BEAB9-1746-CC03-1385-5772A669E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503" name="Line 95">
            <a:extLst>
              <a:ext uri="{FF2B5EF4-FFF2-40B4-BE49-F238E27FC236}">
                <a16:creationId xmlns:a16="http://schemas.microsoft.com/office/drawing/2014/main" id="{AAE326AA-9501-2D2C-ABF0-D11BF5AF3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504" name="Line 96">
            <a:extLst>
              <a:ext uri="{FF2B5EF4-FFF2-40B4-BE49-F238E27FC236}">
                <a16:creationId xmlns:a16="http://schemas.microsoft.com/office/drawing/2014/main" id="{2FD4B86D-D8E7-F418-5429-A91F0E39F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505" name="Line 97">
            <a:extLst>
              <a:ext uri="{FF2B5EF4-FFF2-40B4-BE49-F238E27FC236}">
                <a16:creationId xmlns:a16="http://schemas.microsoft.com/office/drawing/2014/main" id="{30F7BBE9-56B2-1F51-D90E-B1321C03E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2362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62506" name="AutoShape 98">
            <a:extLst>
              <a:ext uri="{FF2B5EF4-FFF2-40B4-BE49-F238E27FC236}">
                <a16:creationId xmlns:a16="http://schemas.microsoft.com/office/drawing/2014/main" id="{97EFD948-56E2-CE4F-65AD-9E945041F751}"/>
              </a:ext>
            </a:extLst>
          </p:cNvPr>
          <p:cNvCxnSpPr>
            <a:cxnSpLocks noChangeShapeType="1"/>
            <a:stCxn id="62583" idx="1"/>
            <a:endCxn id="62578" idx="0"/>
          </p:cNvCxnSpPr>
          <p:nvPr/>
        </p:nvCxnSpPr>
        <p:spPr bwMode="auto">
          <a:xfrm>
            <a:off x="2454275" y="1690688"/>
            <a:ext cx="838200" cy="187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7" name="AutoShape 99">
            <a:extLst>
              <a:ext uri="{FF2B5EF4-FFF2-40B4-BE49-F238E27FC236}">
                <a16:creationId xmlns:a16="http://schemas.microsoft.com/office/drawing/2014/main" id="{F9551CF3-2F94-DF9A-D7AD-6BEBE2ECC319}"/>
              </a:ext>
            </a:extLst>
          </p:cNvPr>
          <p:cNvCxnSpPr>
            <a:cxnSpLocks noChangeShapeType="1"/>
            <a:stCxn id="62585" idx="1"/>
            <a:endCxn id="62580" idx="0"/>
          </p:cNvCxnSpPr>
          <p:nvPr/>
        </p:nvCxnSpPr>
        <p:spPr bwMode="auto">
          <a:xfrm>
            <a:off x="24542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8" name="AutoShape 100">
            <a:extLst>
              <a:ext uri="{FF2B5EF4-FFF2-40B4-BE49-F238E27FC236}">
                <a16:creationId xmlns:a16="http://schemas.microsoft.com/office/drawing/2014/main" id="{057A3558-558B-236D-AF21-79C227D5C640}"/>
              </a:ext>
            </a:extLst>
          </p:cNvPr>
          <p:cNvCxnSpPr>
            <a:cxnSpLocks noChangeShapeType="1"/>
            <a:stCxn id="62586" idx="1"/>
            <a:endCxn id="62575" idx="0"/>
          </p:cNvCxnSpPr>
          <p:nvPr/>
        </p:nvCxnSpPr>
        <p:spPr bwMode="auto">
          <a:xfrm flipV="1">
            <a:off x="24542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9" name="AutoShape 101">
            <a:extLst>
              <a:ext uri="{FF2B5EF4-FFF2-40B4-BE49-F238E27FC236}">
                <a16:creationId xmlns:a16="http://schemas.microsoft.com/office/drawing/2014/main" id="{31807A10-A14F-7A12-247F-43981822F1E1}"/>
              </a:ext>
            </a:extLst>
          </p:cNvPr>
          <p:cNvCxnSpPr>
            <a:cxnSpLocks noChangeShapeType="1"/>
            <a:stCxn id="62588" idx="1"/>
            <a:endCxn id="62577" idx="0"/>
          </p:cNvCxnSpPr>
          <p:nvPr/>
        </p:nvCxnSpPr>
        <p:spPr bwMode="auto">
          <a:xfrm flipV="1">
            <a:off x="2454275" y="2881313"/>
            <a:ext cx="838200" cy="200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0" name="AutoShape 102">
            <a:extLst>
              <a:ext uri="{FF2B5EF4-FFF2-40B4-BE49-F238E27FC236}">
                <a16:creationId xmlns:a16="http://schemas.microsoft.com/office/drawing/2014/main" id="{B113CF08-AF65-67AA-9CAE-381726FE5953}"/>
              </a:ext>
            </a:extLst>
          </p:cNvPr>
          <p:cNvCxnSpPr>
            <a:cxnSpLocks noChangeShapeType="1"/>
            <a:stCxn id="62567" idx="1"/>
            <a:endCxn id="62560" idx="0"/>
          </p:cNvCxnSpPr>
          <p:nvPr/>
        </p:nvCxnSpPr>
        <p:spPr bwMode="auto">
          <a:xfrm>
            <a:off x="42830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1" name="AutoShape 103">
            <a:extLst>
              <a:ext uri="{FF2B5EF4-FFF2-40B4-BE49-F238E27FC236}">
                <a16:creationId xmlns:a16="http://schemas.microsoft.com/office/drawing/2014/main" id="{0499B809-F901-C464-630E-A2BC5B0783C7}"/>
              </a:ext>
            </a:extLst>
          </p:cNvPr>
          <p:cNvCxnSpPr>
            <a:cxnSpLocks noChangeShapeType="1"/>
            <a:stCxn id="62568" idx="1"/>
            <a:endCxn id="62559" idx="0"/>
          </p:cNvCxnSpPr>
          <p:nvPr/>
        </p:nvCxnSpPr>
        <p:spPr bwMode="auto">
          <a:xfrm flipV="1">
            <a:off x="4283075" y="1662113"/>
            <a:ext cx="8382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2" name="AutoShape 104">
            <a:extLst>
              <a:ext uri="{FF2B5EF4-FFF2-40B4-BE49-F238E27FC236}">
                <a16:creationId xmlns:a16="http://schemas.microsoft.com/office/drawing/2014/main" id="{2D5AA757-5BF6-8845-FECC-4652FEA4EB8F}"/>
              </a:ext>
            </a:extLst>
          </p:cNvPr>
          <p:cNvCxnSpPr>
            <a:cxnSpLocks noChangeShapeType="1"/>
            <a:stCxn id="62571" idx="1"/>
            <a:endCxn id="62564" idx="0"/>
          </p:cNvCxnSpPr>
          <p:nvPr/>
        </p:nvCxnSpPr>
        <p:spPr bwMode="auto">
          <a:xfrm>
            <a:off x="4283075" y="4129088"/>
            <a:ext cx="838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3" name="AutoShape 105">
            <a:extLst>
              <a:ext uri="{FF2B5EF4-FFF2-40B4-BE49-F238E27FC236}">
                <a16:creationId xmlns:a16="http://schemas.microsoft.com/office/drawing/2014/main" id="{AC46A21C-B7EB-0A5A-6D55-84F12B5CB4C3}"/>
              </a:ext>
            </a:extLst>
          </p:cNvPr>
          <p:cNvCxnSpPr>
            <a:cxnSpLocks noChangeShapeType="1"/>
            <a:stCxn id="62572" idx="1"/>
            <a:endCxn id="62563" idx="0"/>
          </p:cNvCxnSpPr>
          <p:nvPr/>
        </p:nvCxnSpPr>
        <p:spPr bwMode="auto">
          <a:xfrm flipV="1">
            <a:off x="42830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14" name="Text Box 106">
            <a:extLst>
              <a:ext uri="{FF2B5EF4-FFF2-40B4-BE49-F238E27FC236}">
                <a16:creationId xmlns:a16="http://schemas.microsoft.com/office/drawing/2014/main" id="{C195FEB8-5D11-2B9F-1979-2446927D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2515" name="Text Box 107">
            <a:extLst>
              <a:ext uri="{FF2B5EF4-FFF2-40B4-BE49-F238E27FC236}">
                <a16:creationId xmlns:a16="http://schemas.microsoft.com/office/drawing/2014/main" id="{84AF1BFA-3050-C2A0-FDAB-BB6DBEC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1538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516" name="Text Box 108">
            <a:extLst>
              <a:ext uri="{FF2B5EF4-FFF2-40B4-BE49-F238E27FC236}">
                <a16:creationId xmlns:a16="http://schemas.microsoft.com/office/drawing/2014/main" id="{506E7192-CC41-FCAB-97CB-BEE634875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2209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517" name="Text Box 109">
            <a:extLst>
              <a:ext uri="{FF2B5EF4-FFF2-40B4-BE49-F238E27FC236}">
                <a16:creationId xmlns:a16="http://schemas.microsoft.com/office/drawing/2014/main" id="{BCF3FDAA-CA3D-E4DD-5FAE-623D4E31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2667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518" name="Text Box 110">
            <a:extLst>
              <a:ext uri="{FF2B5EF4-FFF2-40B4-BE49-F238E27FC236}">
                <a16:creationId xmlns:a16="http://schemas.microsoft.com/office/drawing/2014/main" id="{3C27B2C6-F49D-EDF3-3F79-13D541F93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519" name="Text Box 111">
            <a:extLst>
              <a:ext uri="{FF2B5EF4-FFF2-40B4-BE49-F238E27FC236}">
                <a16:creationId xmlns:a16="http://schemas.microsoft.com/office/drawing/2014/main" id="{97CD2F91-63BE-218E-1EC7-FAECD028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520" name="Text Box 112">
            <a:extLst>
              <a:ext uri="{FF2B5EF4-FFF2-40B4-BE49-F238E27FC236}">
                <a16:creationId xmlns:a16="http://schemas.microsoft.com/office/drawing/2014/main" id="{BF3049A9-BEE7-60E7-8413-F7F1BFC0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521" name="Text Box 113">
            <a:extLst>
              <a:ext uri="{FF2B5EF4-FFF2-40B4-BE49-F238E27FC236}">
                <a16:creationId xmlns:a16="http://schemas.microsoft.com/office/drawing/2014/main" id="{1EE6D381-6FF6-3E57-4362-1E8D59759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522" name="Text Box 114">
            <a:extLst>
              <a:ext uri="{FF2B5EF4-FFF2-40B4-BE49-F238E27FC236}">
                <a16:creationId xmlns:a16="http://schemas.microsoft.com/office/drawing/2014/main" id="{2BA5B4D4-C722-B4D6-95F2-56DCD731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91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2523" name="Text Box 115">
            <a:extLst>
              <a:ext uri="{FF2B5EF4-FFF2-40B4-BE49-F238E27FC236}">
                <a16:creationId xmlns:a16="http://schemas.microsoft.com/office/drawing/2014/main" id="{D07ADD27-FD99-77AF-8696-267B8AD99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1501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524" name="Text Box 116">
            <a:extLst>
              <a:ext uri="{FF2B5EF4-FFF2-40B4-BE49-F238E27FC236}">
                <a16:creationId xmlns:a16="http://schemas.microsoft.com/office/drawing/2014/main" id="{A5BBE6B0-71D9-13A5-0039-56C0DDA4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17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525" name="Text Box 117">
            <a:extLst>
              <a:ext uri="{FF2B5EF4-FFF2-40B4-BE49-F238E27FC236}">
                <a16:creationId xmlns:a16="http://schemas.microsoft.com/office/drawing/2014/main" id="{825F0C0A-2423-8669-F3F9-FED671FD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263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526" name="Text Box 118">
            <a:extLst>
              <a:ext uri="{FF2B5EF4-FFF2-40B4-BE49-F238E27FC236}">
                <a16:creationId xmlns:a16="http://schemas.microsoft.com/office/drawing/2014/main" id="{28551CA2-87CC-E5CB-7CCD-E0C227DE1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39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527" name="Text Box 119">
            <a:extLst>
              <a:ext uri="{FF2B5EF4-FFF2-40B4-BE49-F238E27FC236}">
                <a16:creationId xmlns:a16="http://schemas.microsoft.com/office/drawing/2014/main" id="{8D03C04F-01B5-4AAE-674B-64CB4CA65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3925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528" name="Text Box 120">
            <a:extLst>
              <a:ext uri="{FF2B5EF4-FFF2-40B4-BE49-F238E27FC236}">
                <a16:creationId xmlns:a16="http://schemas.microsoft.com/office/drawing/2014/main" id="{F6DE1BAC-75EF-1498-8024-98DD2945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2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529" name="Text Box 121">
            <a:extLst>
              <a:ext uri="{FF2B5EF4-FFF2-40B4-BE49-F238E27FC236}">
                <a16:creationId xmlns:a16="http://schemas.microsoft.com/office/drawing/2014/main" id="{6FA58B69-D453-2A2F-BAF9-7FF005DE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5083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2530" name="AutoShape 122">
            <a:extLst>
              <a:ext uri="{FF2B5EF4-FFF2-40B4-BE49-F238E27FC236}">
                <a16:creationId xmlns:a16="http://schemas.microsoft.com/office/drawing/2014/main" id="{4AC4BEF4-68AC-73DB-052F-AEB99C5DA420}"/>
              </a:ext>
            </a:extLst>
          </p:cNvPr>
          <p:cNvCxnSpPr>
            <a:cxnSpLocks noChangeShapeType="1"/>
            <a:stCxn id="62599" idx="1"/>
            <a:endCxn id="62592" idx="0"/>
          </p:cNvCxnSpPr>
          <p:nvPr/>
        </p:nvCxnSpPr>
        <p:spPr bwMode="auto">
          <a:xfrm>
            <a:off x="6254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1" name="AutoShape 123">
            <a:extLst>
              <a:ext uri="{FF2B5EF4-FFF2-40B4-BE49-F238E27FC236}">
                <a16:creationId xmlns:a16="http://schemas.microsoft.com/office/drawing/2014/main" id="{94973267-4A03-24D4-F4E5-3F88C027C365}"/>
              </a:ext>
            </a:extLst>
          </p:cNvPr>
          <p:cNvCxnSpPr>
            <a:cxnSpLocks noChangeShapeType="1"/>
            <a:stCxn id="62600" idx="1"/>
            <a:endCxn id="62594" idx="0"/>
          </p:cNvCxnSpPr>
          <p:nvPr/>
        </p:nvCxnSpPr>
        <p:spPr bwMode="auto">
          <a:xfrm>
            <a:off x="625475" y="2376488"/>
            <a:ext cx="83820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2" name="AutoShape 124">
            <a:extLst>
              <a:ext uri="{FF2B5EF4-FFF2-40B4-BE49-F238E27FC236}">
                <a16:creationId xmlns:a16="http://schemas.microsoft.com/office/drawing/2014/main" id="{CE77DA84-12C6-6703-7DD0-954A6451BD2C}"/>
              </a:ext>
            </a:extLst>
          </p:cNvPr>
          <p:cNvCxnSpPr>
            <a:cxnSpLocks noChangeShapeType="1"/>
            <a:stCxn id="62601" idx="1"/>
            <a:endCxn id="62596" idx="0"/>
          </p:cNvCxnSpPr>
          <p:nvPr/>
        </p:nvCxnSpPr>
        <p:spPr bwMode="auto">
          <a:xfrm>
            <a:off x="6254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3" name="AutoShape 125">
            <a:extLst>
              <a:ext uri="{FF2B5EF4-FFF2-40B4-BE49-F238E27FC236}">
                <a16:creationId xmlns:a16="http://schemas.microsoft.com/office/drawing/2014/main" id="{34305159-C79A-2A08-756E-EA287465E2BD}"/>
              </a:ext>
            </a:extLst>
          </p:cNvPr>
          <p:cNvCxnSpPr>
            <a:cxnSpLocks noChangeShapeType="1"/>
            <a:stCxn id="62602" idx="1"/>
            <a:endCxn id="62591" idx="0"/>
          </p:cNvCxnSpPr>
          <p:nvPr/>
        </p:nvCxnSpPr>
        <p:spPr bwMode="auto">
          <a:xfrm flipV="1">
            <a:off x="6254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4" name="AutoShape 126">
            <a:extLst>
              <a:ext uri="{FF2B5EF4-FFF2-40B4-BE49-F238E27FC236}">
                <a16:creationId xmlns:a16="http://schemas.microsoft.com/office/drawing/2014/main" id="{B7311A7A-6091-9A7F-46C7-7ED917E960F0}"/>
              </a:ext>
            </a:extLst>
          </p:cNvPr>
          <p:cNvCxnSpPr>
            <a:cxnSpLocks noChangeShapeType="1"/>
            <a:stCxn id="62603" idx="1"/>
            <a:endCxn id="62593" idx="0"/>
          </p:cNvCxnSpPr>
          <p:nvPr/>
        </p:nvCxnSpPr>
        <p:spPr bwMode="auto">
          <a:xfrm flipV="1">
            <a:off x="625475" y="2881313"/>
            <a:ext cx="83820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5" name="AutoShape 127">
            <a:extLst>
              <a:ext uri="{FF2B5EF4-FFF2-40B4-BE49-F238E27FC236}">
                <a16:creationId xmlns:a16="http://schemas.microsoft.com/office/drawing/2014/main" id="{3C5F1148-DBA2-431B-32AB-22DD75CF05AF}"/>
              </a:ext>
            </a:extLst>
          </p:cNvPr>
          <p:cNvCxnSpPr>
            <a:cxnSpLocks noChangeShapeType="1"/>
            <a:stCxn id="62604" idx="1"/>
            <a:endCxn id="62595" idx="0"/>
          </p:cNvCxnSpPr>
          <p:nvPr/>
        </p:nvCxnSpPr>
        <p:spPr bwMode="auto">
          <a:xfrm flipV="1">
            <a:off x="6254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36" name="Line 128">
            <a:extLst>
              <a:ext uri="{FF2B5EF4-FFF2-40B4-BE49-F238E27FC236}">
                <a16:creationId xmlns:a16="http://schemas.microsoft.com/office/drawing/2014/main" id="{EEDBF26A-499B-9A53-FE06-D315A675C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2537" name="Line 129">
            <a:extLst>
              <a:ext uri="{FF2B5EF4-FFF2-40B4-BE49-F238E27FC236}">
                <a16:creationId xmlns:a16="http://schemas.microsoft.com/office/drawing/2014/main" id="{F6CFC435-3275-FDF7-AB3F-4DF86DFAD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" y="4876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3378" name="Freeform 130">
            <a:extLst>
              <a:ext uri="{FF2B5EF4-FFF2-40B4-BE49-F238E27FC236}">
                <a16:creationId xmlns:a16="http://schemas.microsoft.com/office/drawing/2014/main" id="{3D659D97-9CCB-E2D9-F578-7A55E3AA03FE}"/>
              </a:ext>
            </a:extLst>
          </p:cNvPr>
          <p:cNvSpPr>
            <a:spLocks/>
          </p:cNvSpPr>
          <p:nvPr/>
        </p:nvSpPr>
        <p:spPr bwMode="auto">
          <a:xfrm>
            <a:off x="381000" y="2362200"/>
            <a:ext cx="5786438" cy="1752600"/>
          </a:xfrm>
          <a:custGeom>
            <a:avLst/>
            <a:gdLst>
              <a:gd name="T0" fmla="*/ 0 w 3645"/>
              <a:gd name="T1" fmla="*/ 0 h 1104"/>
              <a:gd name="T2" fmla="*/ 2147483646 w 3645"/>
              <a:gd name="T3" fmla="*/ 2147483646 h 1104"/>
              <a:gd name="T4" fmla="*/ 2147483646 w 3645"/>
              <a:gd name="T5" fmla="*/ 2147483646 h 1104"/>
              <a:gd name="T6" fmla="*/ 2147483646 w 3645"/>
              <a:gd name="T7" fmla="*/ 2147483646 h 1104"/>
              <a:gd name="T8" fmla="*/ 2147483646 w 3645"/>
              <a:gd name="T9" fmla="*/ 2147483646 h 1104"/>
              <a:gd name="T10" fmla="*/ 2147483646 w 3645"/>
              <a:gd name="T11" fmla="*/ 2147483646 h 1104"/>
              <a:gd name="T12" fmla="*/ 2147483646 w 3645"/>
              <a:gd name="T13" fmla="*/ 2147483646 h 1104"/>
              <a:gd name="T14" fmla="*/ 2147483646 w 3645"/>
              <a:gd name="T15" fmla="*/ 2147483646 h 1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45"/>
              <a:gd name="T25" fmla="*/ 0 h 1104"/>
              <a:gd name="T26" fmla="*/ 3645 w 3645"/>
              <a:gd name="T27" fmla="*/ 1104 h 11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45" h="1104">
                <a:moveTo>
                  <a:pt x="0" y="0"/>
                </a:moveTo>
                <a:cubicBezTo>
                  <a:pt x="122" y="5"/>
                  <a:pt x="75" y="5"/>
                  <a:pt x="140" y="5"/>
                </a:cubicBezTo>
                <a:lnTo>
                  <a:pt x="669" y="768"/>
                </a:lnTo>
                <a:lnTo>
                  <a:pt x="813" y="768"/>
                </a:lnTo>
                <a:lnTo>
                  <a:pt x="1149" y="1104"/>
                </a:lnTo>
                <a:lnTo>
                  <a:pt x="1965" y="1104"/>
                </a:lnTo>
                <a:lnTo>
                  <a:pt x="2301" y="768"/>
                </a:lnTo>
                <a:lnTo>
                  <a:pt x="3645" y="768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3379" name="Rectangle 131">
            <a:extLst>
              <a:ext uri="{FF2B5EF4-FFF2-40B4-BE49-F238E27FC236}">
                <a16:creationId xmlns:a16="http://schemas.microsoft.com/office/drawing/2014/main" id="{ED091376-9AD6-4AF0-A91B-35D326E3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6556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=1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3380" name="Rectangle 132">
            <a:extLst>
              <a:ext uri="{FF2B5EF4-FFF2-40B4-BE49-F238E27FC236}">
                <a16:creationId xmlns:a16="http://schemas.microsoft.com/office/drawing/2014/main" id="{EA6E0132-F6DE-F6FB-FA3D-AFD78EC0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62288"/>
            <a:ext cx="6556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=0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3381" name="Rectangle 133">
            <a:extLst>
              <a:ext uri="{FF2B5EF4-FFF2-40B4-BE49-F238E27FC236}">
                <a16:creationId xmlns:a16="http://schemas.microsoft.com/office/drawing/2014/main" id="{4947D3D1-074B-4FFF-4B83-FA3007F89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3048000"/>
            <a:ext cx="655637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</a:t>
            </a:r>
            <a:r>
              <a:rPr kumimoji="1" lang="hr-HR" altLang="en-US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0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=0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62542" name="Rectangle 134">
            <a:extLst>
              <a:ext uri="{FF2B5EF4-FFF2-40B4-BE49-F238E27FC236}">
                <a16:creationId xmlns:a16="http://schemas.microsoft.com/office/drawing/2014/main" id="{A0CC4177-E15C-5027-191E-26FDEAEF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543" name="Text Box 135">
            <a:extLst>
              <a:ext uri="{FF2B5EF4-FFF2-40B4-BE49-F238E27FC236}">
                <a16:creationId xmlns:a16="http://schemas.microsoft.com/office/drawing/2014/main" id="{03DCF208-CC03-9838-5FB4-FF656CDC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14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2544" name="Text Box 136">
            <a:extLst>
              <a:ext uri="{FF2B5EF4-FFF2-40B4-BE49-F238E27FC236}">
                <a16:creationId xmlns:a16="http://schemas.microsoft.com/office/drawing/2014/main" id="{00E45555-91CF-A227-F3B8-D9441438B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862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latin typeface="Arial" panose="020B0604020202020204" pitchFamily="34" charset="0"/>
              </a:rPr>
              <a:t>1</a:t>
            </a: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545" name="Text Box 137">
            <a:extLst>
              <a:ext uri="{FF2B5EF4-FFF2-40B4-BE49-F238E27FC236}">
                <a16:creationId xmlns:a16="http://schemas.microsoft.com/office/drawing/2014/main" id="{A9237703-7B5B-171A-C253-1C474D13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3352800"/>
            <a:ext cx="436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hr-HR" altLang="en-US" sz="1200">
                <a:latin typeface="Arial" panose="020B0604020202020204" pitchFamily="34" charset="0"/>
              </a:rPr>
              <a:t>0</a:t>
            </a: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546" name="Text Box 138">
            <a:extLst>
              <a:ext uri="{FF2B5EF4-FFF2-40B4-BE49-F238E27FC236}">
                <a16:creationId xmlns:a16="http://schemas.microsoft.com/office/drawing/2014/main" id="{6FCFEF0F-461A-E866-788E-9496656E3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3352800"/>
            <a:ext cx="436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r>
              <a:rPr kumimoji="0" lang="hr-HR" altLang="en-US" sz="1200">
                <a:latin typeface="Arial" panose="020B0604020202020204" pitchFamily="34" charset="0"/>
              </a:rPr>
              <a:t>0</a:t>
            </a:r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62547" name="Text Box 140">
            <a:extLst>
              <a:ext uri="{FF2B5EF4-FFF2-40B4-BE49-F238E27FC236}">
                <a16:creationId xmlns:a16="http://schemas.microsoft.com/office/drawing/2014/main" id="{2651E8B2-4305-EC24-5CFC-51924980D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latin typeface="Arial" panose="020B0604020202020204" pitchFamily="34" charset="0"/>
              </a:rPr>
              <a:t>0</a:t>
            </a: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548" name="Text Box 141">
            <a:extLst>
              <a:ext uri="{FF2B5EF4-FFF2-40B4-BE49-F238E27FC236}">
                <a16:creationId xmlns:a16="http://schemas.microsoft.com/office/drawing/2014/main" id="{59FB396C-AE5A-79B9-9407-547035971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862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kumimoji="0" lang="hr-HR" altLang="en-US" sz="1200">
                <a:latin typeface="Arial" panose="020B0604020202020204" pitchFamily="34" charset="0"/>
              </a:rPr>
              <a:t>1</a:t>
            </a: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549" name="Text Box 142">
            <a:extLst>
              <a:ext uri="{FF2B5EF4-FFF2-40B4-BE49-F238E27FC236}">
                <a16:creationId xmlns:a16="http://schemas.microsoft.com/office/drawing/2014/main" id="{58B0B740-6D44-B180-B497-F6FF95847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862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r>
              <a:rPr kumimoji="0" lang="hr-HR" altLang="en-US" sz="1200">
                <a:latin typeface="Arial" panose="020B0604020202020204" pitchFamily="34" charset="0"/>
              </a:rPr>
              <a:t>1</a:t>
            </a:r>
            <a:endParaRPr kumimoji="0"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8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3BA7EA2-B077-C45F-017A-D49957E2D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Odredjivanje puta za slučaj emisije</a:t>
            </a:r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D27F0E1-0EE6-39D0-2AC2-A00D5283C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altLang="en-US" sz="2400"/>
              <a:t>Koristi se proširena šema sa EX-Or zaglavljem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700"/>
              <a:t>da bi emisija bila moguća broj odredišta mora biti stepen dvojke, 2</a:t>
            </a:r>
            <a:r>
              <a:rPr lang="hr-HR" altLang="en-US" sz="2700" baseline="30000"/>
              <a:t>j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700"/>
              <a:t> odredišne adrese se moraju razlikovati na j pozicija, a poklapati na m-j pozicija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2700"/>
              <a:t>PRIMER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 sz="1800"/>
              <a:t>S adresa izvora, E i F adrese odredišta</a:t>
            </a:r>
            <a:endParaRPr lang="en-US" altLang="en-US" sz="1800"/>
          </a:p>
          <a:p>
            <a:pPr lvl="2">
              <a:lnSpc>
                <a:spcPct val="90000"/>
              </a:lnSpc>
              <a:defRPr/>
            </a:pPr>
            <a:r>
              <a:rPr lang="en-US" altLang="en-US" sz="1800"/>
              <a:t>Individualna </a:t>
            </a:r>
            <a:r>
              <a:rPr lang="hr-HR" altLang="en-US" sz="1800"/>
              <a:t>zaglavlja za destinacije E i F, T</a:t>
            </a:r>
            <a:r>
              <a:rPr lang="hr-HR" altLang="en-US" sz="1800" baseline="-25000"/>
              <a:t>E</a:t>
            </a:r>
            <a:r>
              <a:rPr lang="hr-HR" altLang="en-US" sz="1800"/>
              <a:t>=S</a:t>
            </a:r>
            <a:r>
              <a:rPr lang="hr-HR" altLang="en-US" sz="1800">
                <a:sym typeface="Symbol" panose="05050102010706020507" pitchFamily="18" charset="2"/>
              </a:rPr>
              <a:t>E, T</a:t>
            </a:r>
            <a:r>
              <a:rPr lang="hr-HR" altLang="en-US" sz="1800" baseline="-25000">
                <a:sym typeface="Symbol" panose="05050102010706020507" pitchFamily="18" charset="2"/>
              </a:rPr>
              <a:t>F</a:t>
            </a:r>
            <a:r>
              <a:rPr lang="hr-HR" altLang="en-US" sz="1800">
                <a:sym typeface="Symbol" panose="05050102010706020507" pitchFamily="18" charset="2"/>
              </a:rPr>
              <a:t>=SF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 sz="1800">
                <a:sym typeface="Symbol" panose="05050102010706020507" pitchFamily="18" charset="2"/>
              </a:rPr>
              <a:t>S=101 (5), E=100 (4), F=110 (6), </a:t>
            </a:r>
            <a:r>
              <a:rPr lang="hr-HR" altLang="en-US" sz="1800"/>
              <a:t>T</a:t>
            </a:r>
            <a:r>
              <a:rPr lang="hr-HR" altLang="en-US" sz="1800" baseline="-25000"/>
              <a:t>E</a:t>
            </a:r>
            <a:r>
              <a:rPr lang="hr-HR" altLang="en-US" sz="1800"/>
              <a:t>=0</a:t>
            </a:r>
            <a:r>
              <a:rPr lang="hr-HR" altLang="en-US" sz="1800">
                <a:solidFill>
                  <a:schemeClr val="accent1"/>
                </a:solidFill>
              </a:rPr>
              <a:t>0</a:t>
            </a:r>
            <a:r>
              <a:rPr lang="hr-HR" altLang="en-US" sz="1800"/>
              <a:t>1, </a:t>
            </a:r>
            <a:r>
              <a:rPr lang="hr-HR" altLang="en-US" sz="1800">
                <a:sym typeface="Symbol" panose="05050102010706020507" pitchFamily="18" charset="2"/>
              </a:rPr>
              <a:t>T</a:t>
            </a:r>
            <a:r>
              <a:rPr lang="hr-HR" altLang="en-US" sz="1800" baseline="-25000">
                <a:sym typeface="Symbol" panose="05050102010706020507" pitchFamily="18" charset="2"/>
              </a:rPr>
              <a:t>F</a:t>
            </a:r>
            <a:r>
              <a:rPr lang="hr-HR" altLang="en-US" sz="1800">
                <a:sym typeface="Symbol" panose="05050102010706020507" pitchFamily="18" charset="2"/>
              </a:rPr>
              <a:t>=0</a:t>
            </a:r>
            <a:r>
              <a:rPr lang="hr-HR" altLang="en-US" sz="180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hr-HR" altLang="en-US" sz="1800">
                <a:sym typeface="Symbol" panose="05050102010706020507" pitchFamily="18" charset="2"/>
              </a:rPr>
              <a:t>1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 sz="1800">
                <a:sym typeface="Symbol" panose="05050102010706020507" pitchFamily="18" charset="2"/>
              </a:rPr>
              <a:t>Zaglavlja se slažu u svim bit pozicijama izuzev na mestu gde se razlikuju odredišne adrese</a:t>
            </a:r>
          </a:p>
          <a:p>
            <a:pPr lvl="3">
              <a:lnSpc>
                <a:spcPct val="90000"/>
              </a:lnSpc>
              <a:defRPr/>
            </a:pPr>
            <a:r>
              <a:rPr lang="hr-HR" altLang="en-US" sz="1600">
                <a:sym typeface="Symbol" panose="05050102010706020507" pitchFamily="18" charset="2"/>
              </a:rPr>
              <a:t>putevi kroz mrežu su identični u stepenu 2, granaju se (dolazi do emisije) u stepenu 1, i paralelni su na dalje (koriste isto postavljanje KE u stepenu 0)</a:t>
            </a:r>
          </a:p>
          <a:p>
            <a:pPr lvl="3">
              <a:lnSpc>
                <a:spcPct val="90000"/>
              </a:lnSpc>
              <a:defRPr/>
            </a:pP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Da bi se odredilo zaglavlje za slučaj emisije potrebno je poznavati informaciju o putu pre i posle grananja i tačke grananja</a:t>
            </a:r>
          </a:p>
          <a:p>
            <a:pPr lvl="3">
              <a:lnSpc>
                <a:spcPct val="90000"/>
              </a:lnSpc>
              <a:defRPr/>
            </a:pP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Zaglavlje za slučaj emisije odredjeno je skupom </a:t>
            </a:r>
            <a:r>
              <a:rPr lang="en-US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{</a:t>
            </a: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R,B</a:t>
            </a:r>
            <a:r>
              <a:rPr lang="en-US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}</a:t>
            </a:r>
            <a:endParaRPr lang="hr-HR" altLang="en-US" sz="160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lvl="4">
              <a:lnSpc>
                <a:spcPct val="90000"/>
              </a:lnSpc>
              <a:defRPr/>
            </a:pP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R=r</a:t>
            </a:r>
            <a:r>
              <a:rPr lang="hr-HR" altLang="en-US" sz="1600" baseline="-25000">
                <a:solidFill>
                  <a:schemeClr val="accent1"/>
                </a:solidFill>
                <a:sym typeface="Symbol" panose="05050102010706020507" pitchFamily="18" charset="2"/>
              </a:rPr>
              <a:t>m-1</a:t>
            </a: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...r</a:t>
            </a:r>
            <a:r>
              <a:rPr lang="hr-HR" altLang="en-US" sz="1600" baseline="-2500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r</a:t>
            </a:r>
            <a:r>
              <a:rPr lang="hr-HR" altLang="en-US" sz="1600" baseline="-25000">
                <a:solidFill>
                  <a:schemeClr val="accent1"/>
                </a:solidFill>
                <a:sym typeface="Symbol" panose="05050102010706020507" pitchFamily="18" charset="2"/>
              </a:rPr>
              <a:t>0</a:t>
            </a: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 sadrži informaciju o putua, B=b</a:t>
            </a:r>
            <a:r>
              <a:rPr lang="hr-HR" altLang="en-US" sz="1600" baseline="-25000">
                <a:solidFill>
                  <a:schemeClr val="accent1"/>
                </a:solidFill>
                <a:sym typeface="Symbol" panose="05050102010706020507" pitchFamily="18" charset="2"/>
              </a:rPr>
              <a:t>m-1</a:t>
            </a: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...b</a:t>
            </a:r>
            <a:r>
              <a:rPr lang="hr-HR" altLang="en-US" sz="1600" baseline="-2500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hr-HR" altLang="en-US" sz="1600" baseline="-25000">
                <a:solidFill>
                  <a:schemeClr val="accent1"/>
                </a:solidFill>
                <a:sym typeface="Symbol" panose="05050102010706020507" pitchFamily="18" charset="2"/>
              </a:rPr>
              <a:t>0</a:t>
            </a:r>
            <a:r>
              <a:rPr lang="hr-HR" altLang="en-US" sz="1600">
                <a:solidFill>
                  <a:schemeClr val="accent1"/>
                </a:solidFill>
                <a:sym typeface="Symbol" panose="05050102010706020507" pitchFamily="18" charset="2"/>
              </a:rPr>
              <a:t> informacije o tačkama grananja</a:t>
            </a:r>
            <a:endParaRPr lang="en-US" altLang="en-US" sz="1600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62B4B713-EBD0-9ECF-55F7-2255B8F2D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I T</a:t>
            </a:r>
            <a:r>
              <a:rPr lang="hr-HR" altLang="en-US" baseline="-25000"/>
              <a:t>E</a:t>
            </a:r>
            <a:r>
              <a:rPr lang="hr-HR" altLang="en-US"/>
              <a:t> i T</a:t>
            </a:r>
            <a:r>
              <a:rPr lang="hr-HR" altLang="en-US" baseline="-25000"/>
              <a:t>F</a:t>
            </a:r>
            <a:r>
              <a:rPr lang="hr-HR" altLang="en-US"/>
              <a:t> sadrže informaciju o putu, pa se za R može odabrati bilo koji, npr. R= T</a:t>
            </a:r>
            <a:r>
              <a:rPr lang="hr-HR" altLang="en-US" baseline="-25000"/>
              <a:t>E</a:t>
            </a:r>
            <a:r>
              <a:rPr lang="hr-HR" altLang="en-US"/>
              <a:t>.</a:t>
            </a:r>
          </a:p>
          <a:p>
            <a:pPr>
              <a:defRPr/>
            </a:pPr>
            <a:r>
              <a:rPr lang="hr-HR" altLang="en-US"/>
              <a:t>Da bi se odredilo </a:t>
            </a:r>
            <a:r>
              <a:rPr lang="hr-HR" altLang="en-US">
                <a:sym typeface="Symbol" panose="05050102010706020507" pitchFamily="18" charset="2"/>
              </a:rPr>
              <a:t>B=b</a:t>
            </a:r>
            <a:r>
              <a:rPr lang="hr-HR" altLang="en-US" baseline="-25000">
                <a:sym typeface="Symbol" panose="05050102010706020507" pitchFamily="18" charset="2"/>
              </a:rPr>
              <a:t>m-1</a:t>
            </a:r>
            <a:r>
              <a:rPr lang="hr-HR" altLang="en-US">
                <a:sym typeface="Symbol" panose="05050102010706020507" pitchFamily="18" charset="2"/>
              </a:rPr>
              <a:t>...b</a:t>
            </a:r>
            <a:r>
              <a:rPr lang="hr-HR" altLang="en-US" baseline="-25000">
                <a:sym typeface="Symbol" panose="05050102010706020507" pitchFamily="18" charset="2"/>
              </a:rPr>
              <a:t>1</a:t>
            </a:r>
            <a:r>
              <a:rPr lang="hr-HR" altLang="en-US">
                <a:sym typeface="Symbol" panose="05050102010706020507" pitchFamily="18" charset="2"/>
              </a:rPr>
              <a:t>b</a:t>
            </a:r>
            <a:r>
              <a:rPr lang="hr-HR" altLang="en-US" baseline="-25000">
                <a:sym typeface="Symbol" panose="05050102010706020507" pitchFamily="18" charset="2"/>
              </a:rPr>
              <a:t>0</a:t>
            </a:r>
            <a:r>
              <a:rPr lang="hr-HR" altLang="en-US">
                <a:sym typeface="Symbol" panose="05050102010706020507" pitchFamily="18" charset="2"/>
              </a:rPr>
              <a:t>  potrebno je naći B=</a:t>
            </a:r>
            <a:r>
              <a:rPr lang="hr-HR" altLang="en-US"/>
              <a:t>T</a:t>
            </a:r>
            <a:r>
              <a:rPr lang="hr-HR" altLang="en-US" baseline="-25000"/>
              <a:t>E</a:t>
            </a:r>
            <a:r>
              <a:rPr lang="hr-HR" altLang="en-US">
                <a:sym typeface="Symbol" panose="05050102010706020507" pitchFamily="18" charset="2"/>
              </a:rPr>
              <a:t></a:t>
            </a:r>
            <a:r>
              <a:rPr lang="hr-HR" altLang="en-US"/>
              <a:t>T</a:t>
            </a:r>
            <a:r>
              <a:rPr lang="hr-HR" altLang="en-US" baseline="-25000"/>
              <a:t>F</a:t>
            </a:r>
            <a:r>
              <a:rPr lang="hr-HR" altLang="en-US"/>
              <a:t>=E </a:t>
            </a:r>
            <a:r>
              <a:rPr lang="hr-HR" altLang="en-US">
                <a:sym typeface="Symbol" panose="05050102010706020507" pitchFamily="18" charset="2"/>
              </a:rPr>
              <a:t>F</a:t>
            </a:r>
          </a:p>
          <a:p>
            <a:pPr lvl="1">
              <a:defRPr/>
            </a:pPr>
            <a:r>
              <a:rPr lang="hr-HR" altLang="en-US">
                <a:sym typeface="Symbol" panose="05050102010706020507" pitchFamily="18" charset="2"/>
              </a:rPr>
              <a:t>Za S=101 (5), E=100 (4), F=110 (6), </a:t>
            </a:r>
            <a:r>
              <a:rPr lang="en-US" altLang="en-US">
                <a:sym typeface="Symbol" panose="05050102010706020507" pitchFamily="18" charset="2"/>
              </a:rPr>
              <a:t>{</a:t>
            </a:r>
            <a:r>
              <a:rPr lang="hr-HR" altLang="en-US"/>
              <a:t>R=0</a:t>
            </a:r>
            <a:r>
              <a:rPr lang="hr-HR" altLang="en-US">
                <a:solidFill>
                  <a:schemeClr val="accent1"/>
                </a:solidFill>
              </a:rPr>
              <a:t>0</a:t>
            </a:r>
            <a:r>
              <a:rPr lang="hr-HR" altLang="en-US"/>
              <a:t>1, </a:t>
            </a:r>
            <a:r>
              <a:rPr lang="hr-HR" altLang="en-US">
                <a:sym typeface="Symbol" panose="05050102010706020507" pitchFamily="18" charset="2"/>
              </a:rPr>
              <a:t>B=</a:t>
            </a:r>
            <a:r>
              <a:rPr lang="hr-HR" altLang="en-US"/>
              <a:t>E </a:t>
            </a:r>
            <a:r>
              <a:rPr lang="hr-HR" altLang="en-US">
                <a:sym typeface="Symbol" panose="05050102010706020507" pitchFamily="18" charset="2"/>
              </a:rPr>
              <a:t>F=010</a:t>
            </a:r>
            <a:r>
              <a:rPr lang="en-US" altLang="en-US">
                <a:sym typeface="Symbol" panose="05050102010706020507" pitchFamily="18" charset="2"/>
              </a:rPr>
              <a:t>}</a:t>
            </a:r>
            <a:endParaRPr lang="hr-HR" altLang="en-US"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hr-HR" altLang="en-US">
                <a:sym typeface="Symbol" panose="05050102010706020507" pitchFamily="18" charset="2"/>
              </a:rPr>
              <a:t>Da bi se odredilo u koiji položaj se postavlja KE  u stepenu i potrebno je ispitati r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 i b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.</a:t>
            </a:r>
          </a:p>
          <a:p>
            <a:pPr lvl="2">
              <a:defRPr/>
            </a:pPr>
            <a:r>
              <a:rPr lang="hr-HR" altLang="en-US">
                <a:sym typeface="Symbol" panose="05050102010706020507" pitchFamily="18" charset="2"/>
              </a:rPr>
              <a:t>ako je b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=1, r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 se ignoriše i obavlja se emisija (grnja ili donja)</a:t>
            </a:r>
          </a:p>
          <a:p>
            <a:pPr lvl="2">
              <a:defRPr/>
            </a:pPr>
            <a:r>
              <a:rPr lang="hr-HR" altLang="en-US">
                <a:sym typeface="Symbol" panose="05050102010706020507" pitchFamily="18" charset="2"/>
              </a:rPr>
              <a:t>b</a:t>
            </a:r>
            <a:r>
              <a:rPr lang="hr-HR" altLang="en-US" baseline="-25000">
                <a:sym typeface="Symbol" panose="05050102010706020507" pitchFamily="18" charset="2"/>
              </a:rPr>
              <a:t>i</a:t>
            </a:r>
            <a:r>
              <a:rPr lang="hr-HR" altLang="en-US">
                <a:sym typeface="Symbol" panose="05050102010706020507" pitchFamily="18" charset="2"/>
              </a:rPr>
              <a:t>=0, r</a:t>
            </a:r>
            <a:r>
              <a:rPr lang="hr-HR" altLang="en-US" baseline="-25000">
                <a:sym typeface="Symbol" panose="05050102010706020507" pitchFamily="18" charset="2"/>
              </a:rPr>
              <a:t>i </a:t>
            </a:r>
            <a:r>
              <a:rPr lang="hr-HR" altLang="en-US">
                <a:sym typeface="Symbol" panose="05050102010706020507" pitchFamily="18" charset="2"/>
              </a:rPr>
              <a:t>se koristi da se odredi položaj KE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F5512EF-2958-8EFE-F8B7-9781508B4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/>
              <a:t>Odredjivanje puta za slučaj emisije –nast.</a:t>
            </a:r>
            <a:endParaRPr lang="en-US" altLang="en-US" sz="3600"/>
          </a:p>
        </p:txBody>
      </p:sp>
    </p:spTree>
  </p:cSld>
  <p:clrMapOvr>
    <a:masterClrMapping/>
  </p:clrMapOvr>
  <p:transition>
    <p:pull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AE61DA9-675B-24D3-999E-97A0025CB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/>
              <a:t>Emisija iz PE</a:t>
            </a:r>
            <a:r>
              <a:rPr lang="hr-HR" altLang="en-US" sz="3600" baseline="-25000"/>
              <a:t>5</a:t>
            </a:r>
            <a:r>
              <a:rPr lang="hr-HR" altLang="en-US" sz="3600"/>
              <a:t> u PE</a:t>
            </a:r>
            <a:r>
              <a:rPr lang="hr-HR" altLang="en-US" sz="3600" baseline="-25000"/>
              <a:t>4</a:t>
            </a:r>
            <a:r>
              <a:rPr lang="hr-HR" altLang="en-US" sz="3600"/>
              <a:t> i PE</a:t>
            </a:r>
            <a:r>
              <a:rPr lang="hr-HR" altLang="en-US" sz="3600" baseline="-25000"/>
              <a:t>6</a:t>
            </a:r>
            <a:endParaRPr lang="en-US" altLang="en-US" sz="3600" baseline="-25000"/>
          </a:p>
        </p:txBody>
      </p:sp>
      <p:sp>
        <p:nvSpPr>
          <p:cNvPr id="65539" name="Text Box 19">
            <a:extLst>
              <a:ext uri="{FF2B5EF4-FFF2-40B4-BE49-F238E27FC236}">
                <a16:creationId xmlns:a16="http://schemas.microsoft.com/office/drawing/2014/main" id="{B9822AA3-994F-E13E-536F-0FDA251E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9144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40" name="Text Box 23">
            <a:extLst>
              <a:ext uri="{FF2B5EF4-FFF2-40B4-BE49-F238E27FC236}">
                <a16:creationId xmlns:a16="http://schemas.microsoft.com/office/drawing/2014/main" id="{C2FB240C-16CF-9809-9032-78C1087CA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914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41" name="Text Box 107">
            <a:extLst>
              <a:ext uri="{FF2B5EF4-FFF2-40B4-BE49-F238E27FC236}">
                <a16:creationId xmlns:a16="http://schemas.microsoft.com/office/drawing/2014/main" id="{79AC6925-95A7-071A-62BB-0E48506D3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50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542" name="Text Box 108">
            <a:extLst>
              <a:ext uri="{FF2B5EF4-FFF2-40B4-BE49-F238E27FC236}">
                <a16:creationId xmlns:a16="http://schemas.microsoft.com/office/drawing/2014/main" id="{D551DB13-D8FD-D1F3-92EB-117175F46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538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543" name="Text Box 109">
            <a:extLst>
              <a:ext uri="{FF2B5EF4-FFF2-40B4-BE49-F238E27FC236}">
                <a16:creationId xmlns:a16="http://schemas.microsoft.com/office/drawing/2014/main" id="{727F60B6-9FC6-E512-CAAD-CDDCE3548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209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544" name="Text Box 110">
            <a:extLst>
              <a:ext uri="{FF2B5EF4-FFF2-40B4-BE49-F238E27FC236}">
                <a16:creationId xmlns:a16="http://schemas.microsoft.com/office/drawing/2014/main" id="{41CE3884-E97E-731E-67F7-30D8C5671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667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45" name="Text Box 115">
            <a:extLst>
              <a:ext uri="{FF2B5EF4-FFF2-40B4-BE49-F238E27FC236}">
                <a16:creationId xmlns:a16="http://schemas.microsoft.com/office/drawing/2014/main" id="{1E44A0AE-4ECF-731A-FFC5-18D4A47D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91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546" name="Text Box 136">
            <a:extLst>
              <a:ext uri="{FF2B5EF4-FFF2-40B4-BE49-F238E27FC236}">
                <a16:creationId xmlns:a16="http://schemas.microsoft.com/office/drawing/2014/main" id="{0C29641D-6216-3AC4-A1C5-176F953B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14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47" name="Rectangle 5">
            <a:extLst>
              <a:ext uri="{FF2B5EF4-FFF2-40B4-BE49-F238E27FC236}">
                <a16:creationId xmlns:a16="http://schemas.microsoft.com/office/drawing/2014/main" id="{8116FED8-507D-1DDB-D5F6-D7EA1A2C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8" name="Rectangle 6">
            <a:extLst>
              <a:ext uri="{FF2B5EF4-FFF2-40B4-BE49-F238E27FC236}">
                <a16:creationId xmlns:a16="http://schemas.microsoft.com/office/drawing/2014/main" id="{2A3794E5-1A4F-4C98-5F77-6DD51EEF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9" name="Rectangle 7">
            <a:extLst>
              <a:ext uri="{FF2B5EF4-FFF2-40B4-BE49-F238E27FC236}">
                <a16:creationId xmlns:a16="http://schemas.microsoft.com/office/drawing/2014/main" id="{166D2D03-52C2-2004-5A71-F98D40F3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0" name="Rectangle 8">
            <a:extLst>
              <a:ext uri="{FF2B5EF4-FFF2-40B4-BE49-F238E27FC236}">
                <a16:creationId xmlns:a16="http://schemas.microsoft.com/office/drawing/2014/main" id="{9CBFFBCC-18C1-672B-77CA-EC888AF2E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1" name="Rectangle 9">
            <a:extLst>
              <a:ext uri="{FF2B5EF4-FFF2-40B4-BE49-F238E27FC236}">
                <a16:creationId xmlns:a16="http://schemas.microsoft.com/office/drawing/2014/main" id="{99777637-1662-50B9-2483-E7A76FDCF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2" name="Rectangle 10">
            <a:extLst>
              <a:ext uri="{FF2B5EF4-FFF2-40B4-BE49-F238E27FC236}">
                <a16:creationId xmlns:a16="http://schemas.microsoft.com/office/drawing/2014/main" id="{1D108C7C-B343-924D-79FF-16849B97A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3" name="Rectangle 11">
            <a:extLst>
              <a:ext uri="{FF2B5EF4-FFF2-40B4-BE49-F238E27FC236}">
                <a16:creationId xmlns:a16="http://schemas.microsoft.com/office/drawing/2014/main" id="{38C5C227-267A-D680-ACD9-F61BD2064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4" name="Rectangle 12">
            <a:extLst>
              <a:ext uri="{FF2B5EF4-FFF2-40B4-BE49-F238E27FC236}">
                <a16:creationId xmlns:a16="http://schemas.microsoft.com/office/drawing/2014/main" id="{F2DD603D-9ED4-DC30-C233-7369A94E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4724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5" name="Rectangle 13">
            <a:extLst>
              <a:ext uri="{FF2B5EF4-FFF2-40B4-BE49-F238E27FC236}">
                <a16:creationId xmlns:a16="http://schemas.microsoft.com/office/drawing/2014/main" id="{7A587624-8314-4FE3-182E-044C627D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6" name="Rectangle 14">
            <a:extLst>
              <a:ext uri="{FF2B5EF4-FFF2-40B4-BE49-F238E27FC236}">
                <a16:creationId xmlns:a16="http://schemas.microsoft.com/office/drawing/2014/main" id="{9913B696-E9BD-9BB1-4754-2FDA56FD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2133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7" name="Rectangle 15">
            <a:extLst>
              <a:ext uri="{FF2B5EF4-FFF2-40B4-BE49-F238E27FC236}">
                <a16:creationId xmlns:a16="http://schemas.microsoft.com/office/drawing/2014/main" id="{2CE3A428-0DCC-2A2C-9C70-D2392B4CA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58" name="Text Box 16">
            <a:extLst>
              <a:ext uri="{FF2B5EF4-FFF2-40B4-BE49-F238E27FC236}">
                <a16:creationId xmlns:a16="http://schemas.microsoft.com/office/drawing/2014/main" id="{3C19DA14-38EE-1C24-93CF-5F45830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2128838"/>
            <a:ext cx="3095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59" name="Text Box 17">
            <a:extLst>
              <a:ext uri="{FF2B5EF4-FFF2-40B4-BE49-F238E27FC236}">
                <a16:creationId xmlns:a16="http://schemas.microsoft.com/office/drawing/2014/main" id="{B12E697B-DD16-96DB-B8E2-8DFAEE380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60" name="Text Box 18">
            <a:extLst>
              <a:ext uri="{FF2B5EF4-FFF2-40B4-BE49-F238E27FC236}">
                <a16:creationId xmlns:a16="http://schemas.microsoft.com/office/drawing/2014/main" id="{8BECF232-76CD-9A4A-AB93-22ADFEEF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61" name="Text Box 20">
            <a:extLst>
              <a:ext uri="{FF2B5EF4-FFF2-40B4-BE49-F238E27FC236}">
                <a16:creationId xmlns:a16="http://schemas.microsoft.com/office/drawing/2014/main" id="{6D027465-9B94-1ABE-DF52-CE6C724B6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21336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62" name="Text Box 21">
            <a:extLst>
              <a:ext uri="{FF2B5EF4-FFF2-40B4-BE49-F238E27FC236}">
                <a16:creationId xmlns:a16="http://schemas.microsoft.com/office/drawing/2014/main" id="{63B6895D-9267-9E25-B0AA-D5C5BFB9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33528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63" name="Text Box 22">
            <a:extLst>
              <a:ext uri="{FF2B5EF4-FFF2-40B4-BE49-F238E27FC236}">
                <a16:creationId xmlns:a16="http://schemas.microsoft.com/office/drawing/2014/main" id="{55483E3B-0F97-468D-954F-767E1108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64" name="Text Box 24">
            <a:extLst>
              <a:ext uri="{FF2B5EF4-FFF2-40B4-BE49-F238E27FC236}">
                <a16:creationId xmlns:a16="http://schemas.microsoft.com/office/drawing/2014/main" id="{7D764069-BF99-0C6B-7DBD-53EE728F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2057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65" name="Text Box 25">
            <a:extLst>
              <a:ext uri="{FF2B5EF4-FFF2-40B4-BE49-F238E27FC236}">
                <a16:creationId xmlns:a16="http://schemas.microsoft.com/office/drawing/2014/main" id="{092BA4B9-01D9-40C6-E4F1-ECDBC2A6B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5566" name="Text Box 26">
            <a:extLst>
              <a:ext uri="{FF2B5EF4-FFF2-40B4-BE49-F238E27FC236}">
                <a16:creationId xmlns:a16="http://schemas.microsoft.com/office/drawing/2014/main" id="{ECF4AB66-9AC3-CD2C-EBFA-D837CC5D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4648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grpSp>
        <p:nvGrpSpPr>
          <p:cNvPr id="65567" name="Group 27">
            <a:extLst>
              <a:ext uri="{FF2B5EF4-FFF2-40B4-BE49-F238E27FC236}">
                <a16:creationId xmlns:a16="http://schemas.microsoft.com/office/drawing/2014/main" id="{8B915CD6-BEA4-FC93-E8B8-E714E9930B9E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1143000"/>
            <a:ext cx="228600" cy="4191000"/>
            <a:chOff x="336" y="912"/>
            <a:chExt cx="240" cy="2640"/>
          </a:xfrm>
        </p:grpSpPr>
        <p:sp>
          <p:nvSpPr>
            <p:cNvPr id="65667" name="Line 28">
              <a:extLst>
                <a:ext uri="{FF2B5EF4-FFF2-40B4-BE49-F238E27FC236}">
                  <a16:creationId xmlns:a16="http://schemas.microsoft.com/office/drawing/2014/main" id="{5CBFA36D-5F3C-B2EB-25FD-5BF7205B9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8" name="Line 29">
              <a:extLst>
                <a:ext uri="{FF2B5EF4-FFF2-40B4-BE49-F238E27FC236}">
                  <a16:creationId xmlns:a16="http://schemas.microsoft.com/office/drawing/2014/main" id="{628DD79A-E264-47D2-F1DB-319DD6E42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9" name="Line 30">
              <a:extLst>
                <a:ext uri="{FF2B5EF4-FFF2-40B4-BE49-F238E27FC236}">
                  <a16:creationId xmlns:a16="http://schemas.microsoft.com/office/drawing/2014/main" id="{11742257-F050-1395-3563-F51B0ED02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70" name="Line 31">
              <a:extLst>
                <a:ext uri="{FF2B5EF4-FFF2-40B4-BE49-F238E27FC236}">
                  <a16:creationId xmlns:a16="http://schemas.microsoft.com/office/drawing/2014/main" id="{9846B7E8-89DC-EF74-2822-54C19F53A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71" name="Line 32">
              <a:extLst>
                <a:ext uri="{FF2B5EF4-FFF2-40B4-BE49-F238E27FC236}">
                  <a16:creationId xmlns:a16="http://schemas.microsoft.com/office/drawing/2014/main" id="{0C42DDDB-DB9F-256C-6070-F34B0F600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72" name="Line 33">
              <a:extLst>
                <a:ext uri="{FF2B5EF4-FFF2-40B4-BE49-F238E27FC236}">
                  <a16:creationId xmlns:a16="http://schemas.microsoft.com/office/drawing/2014/main" id="{BAD5766E-DE3F-D536-DC4F-63FE844BC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73" name="Line 34">
              <a:extLst>
                <a:ext uri="{FF2B5EF4-FFF2-40B4-BE49-F238E27FC236}">
                  <a16:creationId xmlns:a16="http://schemas.microsoft.com/office/drawing/2014/main" id="{22104A63-FA60-E76E-3ACB-34D51D295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74" name="Line 35">
              <a:extLst>
                <a:ext uri="{FF2B5EF4-FFF2-40B4-BE49-F238E27FC236}">
                  <a16:creationId xmlns:a16="http://schemas.microsoft.com/office/drawing/2014/main" id="{12E5955B-CEF4-41F4-C45F-ECFC75175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5568" name="Group 36">
            <a:extLst>
              <a:ext uri="{FF2B5EF4-FFF2-40B4-BE49-F238E27FC236}">
                <a16:creationId xmlns:a16="http://schemas.microsoft.com/office/drawing/2014/main" id="{0CA2C206-9223-D5B9-8C6C-84BC8209FA6F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1143000"/>
            <a:ext cx="228600" cy="4191000"/>
            <a:chOff x="336" y="912"/>
            <a:chExt cx="240" cy="2640"/>
          </a:xfrm>
        </p:grpSpPr>
        <p:sp>
          <p:nvSpPr>
            <p:cNvPr id="65659" name="Line 37">
              <a:extLst>
                <a:ext uri="{FF2B5EF4-FFF2-40B4-BE49-F238E27FC236}">
                  <a16:creationId xmlns:a16="http://schemas.microsoft.com/office/drawing/2014/main" id="{A0C74E5D-9125-C91B-234E-B6EA82BEF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0" name="Line 38">
              <a:extLst>
                <a:ext uri="{FF2B5EF4-FFF2-40B4-BE49-F238E27FC236}">
                  <a16:creationId xmlns:a16="http://schemas.microsoft.com/office/drawing/2014/main" id="{20C93C99-BAEF-C5E7-9709-E3F6B5C88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1" name="Line 39">
              <a:extLst>
                <a:ext uri="{FF2B5EF4-FFF2-40B4-BE49-F238E27FC236}">
                  <a16:creationId xmlns:a16="http://schemas.microsoft.com/office/drawing/2014/main" id="{1E27F2D1-9367-E069-BDBB-2867991A5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2" name="Line 40">
              <a:extLst>
                <a:ext uri="{FF2B5EF4-FFF2-40B4-BE49-F238E27FC236}">
                  <a16:creationId xmlns:a16="http://schemas.microsoft.com/office/drawing/2014/main" id="{4F7A3A2A-7683-5CA6-458D-7A8998F5C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3" name="Line 41">
              <a:extLst>
                <a:ext uri="{FF2B5EF4-FFF2-40B4-BE49-F238E27FC236}">
                  <a16:creationId xmlns:a16="http://schemas.microsoft.com/office/drawing/2014/main" id="{47E28D38-EB01-FA85-7433-1F11EC3A6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4" name="Line 42">
              <a:extLst>
                <a:ext uri="{FF2B5EF4-FFF2-40B4-BE49-F238E27FC236}">
                  <a16:creationId xmlns:a16="http://schemas.microsoft.com/office/drawing/2014/main" id="{6FE33150-096C-EF97-703D-1C10184AD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5" name="Line 43">
              <a:extLst>
                <a:ext uri="{FF2B5EF4-FFF2-40B4-BE49-F238E27FC236}">
                  <a16:creationId xmlns:a16="http://schemas.microsoft.com/office/drawing/2014/main" id="{0F2366B7-228B-22BD-D399-F92F6986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66" name="Line 44">
              <a:extLst>
                <a:ext uri="{FF2B5EF4-FFF2-40B4-BE49-F238E27FC236}">
                  <a16:creationId xmlns:a16="http://schemas.microsoft.com/office/drawing/2014/main" id="{65C88F74-8C3E-C547-7807-A7F7F2DC7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5569" name="Group 45">
            <a:extLst>
              <a:ext uri="{FF2B5EF4-FFF2-40B4-BE49-F238E27FC236}">
                <a16:creationId xmlns:a16="http://schemas.microsoft.com/office/drawing/2014/main" id="{088D359F-96F9-4BC9-2396-68C9C5CC51B3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1143000"/>
            <a:ext cx="228600" cy="4191000"/>
            <a:chOff x="336" y="912"/>
            <a:chExt cx="240" cy="2640"/>
          </a:xfrm>
        </p:grpSpPr>
        <p:sp>
          <p:nvSpPr>
            <p:cNvPr id="65651" name="Line 46">
              <a:extLst>
                <a:ext uri="{FF2B5EF4-FFF2-40B4-BE49-F238E27FC236}">
                  <a16:creationId xmlns:a16="http://schemas.microsoft.com/office/drawing/2014/main" id="{283538CB-610F-C296-19DC-63DEC2943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2" name="Line 47">
              <a:extLst>
                <a:ext uri="{FF2B5EF4-FFF2-40B4-BE49-F238E27FC236}">
                  <a16:creationId xmlns:a16="http://schemas.microsoft.com/office/drawing/2014/main" id="{8271CE54-8C6E-718F-E774-BB948EF85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3" name="Line 48">
              <a:extLst>
                <a:ext uri="{FF2B5EF4-FFF2-40B4-BE49-F238E27FC236}">
                  <a16:creationId xmlns:a16="http://schemas.microsoft.com/office/drawing/2014/main" id="{91B4FBB6-7086-2B8E-D740-85BC46E35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4" name="Line 49">
              <a:extLst>
                <a:ext uri="{FF2B5EF4-FFF2-40B4-BE49-F238E27FC236}">
                  <a16:creationId xmlns:a16="http://schemas.microsoft.com/office/drawing/2014/main" id="{C3A9E423-B183-D225-8F39-737374F1A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5" name="Line 50">
              <a:extLst>
                <a:ext uri="{FF2B5EF4-FFF2-40B4-BE49-F238E27FC236}">
                  <a16:creationId xmlns:a16="http://schemas.microsoft.com/office/drawing/2014/main" id="{68753AF9-83B6-00CE-3042-9FA602296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6" name="Line 51">
              <a:extLst>
                <a:ext uri="{FF2B5EF4-FFF2-40B4-BE49-F238E27FC236}">
                  <a16:creationId xmlns:a16="http://schemas.microsoft.com/office/drawing/2014/main" id="{3CF0AAB4-C671-9540-A881-D485B473E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7" name="Line 52">
              <a:extLst>
                <a:ext uri="{FF2B5EF4-FFF2-40B4-BE49-F238E27FC236}">
                  <a16:creationId xmlns:a16="http://schemas.microsoft.com/office/drawing/2014/main" id="{D9A8DB2E-AB46-1F4A-2066-696EF519D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8" name="Line 53">
              <a:extLst>
                <a:ext uri="{FF2B5EF4-FFF2-40B4-BE49-F238E27FC236}">
                  <a16:creationId xmlns:a16="http://schemas.microsoft.com/office/drawing/2014/main" id="{FE87206D-D470-4BEB-47F0-9FE42A95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5570" name="Group 54">
            <a:extLst>
              <a:ext uri="{FF2B5EF4-FFF2-40B4-BE49-F238E27FC236}">
                <a16:creationId xmlns:a16="http://schemas.microsoft.com/office/drawing/2014/main" id="{1037D326-D32E-273E-CC3A-1D9A844BFC8F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1143000"/>
            <a:ext cx="228600" cy="4191000"/>
            <a:chOff x="336" y="912"/>
            <a:chExt cx="240" cy="2640"/>
          </a:xfrm>
        </p:grpSpPr>
        <p:sp>
          <p:nvSpPr>
            <p:cNvPr id="65643" name="Line 55">
              <a:extLst>
                <a:ext uri="{FF2B5EF4-FFF2-40B4-BE49-F238E27FC236}">
                  <a16:creationId xmlns:a16="http://schemas.microsoft.com/office/drawing/2014/main" id="{5F129642-2181-6504-3D10-F29C1E3D4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4" name="Line 56">
              <a:extLst>
                <a:ext uri="{FF2B5EF4-FFF2-40B4-BE49-F238E27FC236}">
                  <a16:creationId xmlns:a16="http://schemas.microsoft.com/office/drawing/2014/main" id="{40A82D2A-F0EE-D409-DF7A-32D38720A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5" name="Line 57">
              <a:extLst>
                <a:ext uri="{FF2B5EF4-FFF2-40B4-BE49-F238E27FC236}">
                  <a16:creationId xmlns:a16="http://schemas.microsoft.com/office/drawing/2014/main" id="{70C0D2EE-155D-B6D7-987B-9A33179FE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6" name="Line 58">
              <a:extLst>
                <a:ext uri="{FF2B5EF4-FFF2-40B4-BE49-F238E27FC236}">
                  <a16:creationId xmlns:a16="http://schemas.microsoft.com/office/drawing/2014/main" id="{D2CB86D6-CFB7-5F93-73B8-6618581C4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7" name="Line 59">
              <a:extLst>
                <a:ext uri="{FF2B5EF4-FFF2-40B4-BE49-F238E27FC236}">
                  <a16:creationId xmlns:a16="http://schemas.microsoft.com/office/drawing/2014/main" id="{2EF4D80C-37E3-CED4-D74E-6C823AC41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8" name="Line 60">
              <a:extLst>
                <a:ext uri="{FF2B5EF4-FFF2-40B4-BE49-F238E27FC236}">
                  <a16:creationId xmlns:a16="http://schemas.microsoft.com/office/drawing/2014/main" id="{4AAB4FF5-A815-994A-72A5-42CC0E73F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9" name="Line 61">
              <a:extLst>
                <a:ext uri="{FF2B5EF4-FFF2-40B4-BE49-F238E27FC236}">
                  <a16:creationId xmlns:a16="http://schemas.microsoft.com/office/drawing/2014/main" id="{538CD999-8E0E-51FA-ED44-31FE9B41D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50" name="Line 62">
              <a:extLst>
                <a:ext uri="{FF2B5EF4-FFF2-40B4-BE49-F238E27FC236}">
                  <a16:creationId xmlns:a16="http://schemas.microsoft.com/office/drawing/2014/main" id="{47A3FCAF-7DF5-3B29-7ADE-64BAA822C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5571" name="Group 63">
            <a:extLst>
              <a:ext uri="{FF2B5EF4-FFF2-40B4-BE49-F238E27FC236}">
                <a16:creationId xmlns:a16="http://schemas.microsoft.com/office/drawing/2014/main" id="{65202B5D-E4E1-3574-FC01-8802F04C8B9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143000"/>
            <a:ext cx="228600" cy="4191000"/>
            <a:chOff x="336" y="912"/>
            <a:chExt cx="240" cy="2640"/>
          </a:xfrm>
        </p:grpSpPr>
        <p:sp>
          <p:nvSpPr>
            <p:cNvPr id="65635" name="Line 64">
              <a:extLst>
                <a:ext uri="{FF2B5EF4-FFF2-40B4-BE49-F238E27FC236}">
                  <a16:creationId xmlns:a16="http://schemas.microsoft.com/office/drawing/2014/main" id="{377965ED-0589-6254-0D13-4E3B972ED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6" name="Line 65">
              <a:extLst>
                <a:ext uri="{FF2B5EF4-FFF2-40B4-BE49-F238E27FC236}">
                  <a16:creationId xmlns:a16="http://schemas.microsoft.com/office/drawing/2014/main" id="{ACCC9E9B-2B13-71DF-449B-1BE9D30B1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7" name="Line 66">
              <a:extLst>
                <a:ext uri="{FF2B5EF4-FFF2-40B4-BE49-F238E27FC236}">
                  <a16:creationId xmlns:a16="http://schemas.microsoft.com/office/drawing/2014/main" id="{4A3FF6D6-16B4-F5C5-0EF4-B4DB7F865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8" name="Line 67">
              <a:extLst>
                <a:ext uri="{FF2B5EF4-FFF2-40B4-BE49-F238E27FC236}">
                  <a16:creationId xmlns:a16="http://schemas.microsoft.com/office/drawing/2014/main" id="{278640EC-5EF0-2359-D24E-DF1CE7C7A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9" name="Line 68">
              <a:extLst>
                <a:ext uri="{FF2B5EF4-FFF2-40B4-BE49-F238E27FC236}">
                  <a16:creationId xmlns:a16="http://schemas.microsoft.com/office/drawing/2014/main" id="{3BAC72F4-0025-2BC0-D037-B3BFD3535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0" name="Line 69">
              <a:extLst>
                <a:ext uri="{FF2B5EF4-FFF2-40B4-BE49-F238E27FC236}">
                  <a16:creationId xmlns:a16="http://schemas.microsoft.com/office/drawing/2014/main" id="{2256A14F-D7EB-EC33-7B5C-2C55CFFDB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1" name="Line 70">
              <a:extLst>
                <a:ext uri="{FF2B5EF4-FFF2-40B4-BE49-F238E27FC236}">
                  <a16:creationId xmlns:a16="http://schemas.microsoft.com/office/drawing/2014/main" id="{5A2EF8DE-5EAC-C141-AF5D-BCE2FD5BA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42" name="Line 71">
              <a:extLst>
                <a:ext uri="{FF2B5EF4-FFF2-40B4-BE49-F238E27FC236}">
                  <a16:creationId xmlns:a16="http://schemas.microsoft.com/office/drawing/2014/main" id="{B92C8B41-56D9-5A0F-A420-C926CBD58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5572" name="Group 72">
            <a:extLst>
              <a:ext uri="{FF2B5EF4-FFF2-40B4-BE49-F238E27FC236}">
                <a16:creationId xmlns:a16="http://schemas.microsoft.com/office/drawing/2014/main" id="{1993169F-8706-40E7-AF53-D67261F06438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1143000"/>
            <a:ext cx="228600" cy="4191000"/>
            <a:chOff x="336" y="912"/>
            <a:chExt cx="240" cy="2640"/>
          </a:xfrm>
        </p:grpSpPr>
        <p:sp>
          <p:nvSpPr>
            <p:cNvPr id="65627" name="Line 73">
              <a:extLst>
                <a:ext uri="{FF2B5EF4-FFF2-40B4-BE49-F238E27FC236}">
                  <a16:creationId xmlns:a16="http://schemas.microsoft.com/office/drawing/2014/main" id="{62F28190-D289-DE32-1E3C-370779B0C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8" name="Line 74">
              <a:extLst>
                <a:ext uri="{FF2B5EF4-FFF2-40B4-BE49-F238E27FC236}">
                  <a16:creationId xmlns:a16="http://schemas.microsoft.com/office/drawing/2014/main" id="{98157D8B-931E-CCF1-D7B6-E9CC4D186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9" name="Line 75">
              <a:extLst>
                <a:ext uri="{FF2B5EF4-FFF2-40B4-BE49-F238E27FC236}">
                  <a16:creationId xmlns:a16="http://schemas.microsoft.com/office/drawing/2014/main" id="{001D0223-A971-1089-7C40-C06A6E0AA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0" name="Line 76">
              <a:extLst>
                <a:ext uri="{FF2B5EF4-FFF2-40B4-BE49-F238E27FC236}">
                  <a16:creationId xmlns:a16="http://schemas.microsoft.com/office/drawing/2014/main" id="{FED82646-B4CE-FD60-4C9A-09FC0281E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1" name="Line 77">
              <a:extLst>
                <a:ext uri="{FF2B5EF4-FFF2-40B4-BE49-F238E27FC236}">
                  <a16:creationId xmlns:a16="http://schemas.microsoft.com/office/drawing/2014/main" id="{60707ACE-B2FD-C22F-3E9F-A8105C764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2" name="Line 78">
              <a:extLst>
                <a:ext uri="{FF2B5EF4-FFF2-40B4-BE49-F238E27FC236}">
                  <a16:creationId xmlns:a16="http://schemas.microsoft.com/office/drawing/2014/main" id="{F35F17FA-C231-6343-0AD5-AC9D8E390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3" name="Line 79">
              <a:extLst>
                <a:ext uri="{FF2B5EF4-FFF2-40B4-BE49-F238E27FC236}">
                  <a16:creationId xmlns:a16="http://schemas.microsoft.com/office/drawing/2014/main" id="{504F7C89-1184-406F-9B40-8A6B970E7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34" name="Line 80">
              <a:extLst>
                <a:ext uri="{FF2B5EF4-FFF2-40B4-BE49-F238E27FC236}">
                  <a16:creationId xmlns:a16="http://schemas.microsoft.com/office/drawing/2014/main" id="{8850F951-E9A3-55DE-75C8-D13A5D35D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5573" name="Group 81">
            <a:extLst>
              <a:ext uri="{FF2B5EF4-FFF2-40B4-BE49-F238E27FC236}">
                <a16:creationId xmlns:a16="http://schemas.microsoft.com/office/drawing/2014/main" id="{E8F58752-6939-D0E4-CABB-CC078E2DA43F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143000"/>
            <a:ext cx="228600" cy="4191000"/>
            <a:chOff x="336" y="912"/>
            <a:chExt cx="240" cy="2640"/>
          </a:xfrm>
        </p:grpSpPr>
        <p:sp>
          <p:nvSpPr>
            <p:cNvPr id="65619" name="Line 82">
              <a:extLst>
                <a:ext uri="{FF2B5EF4-FFF2-40B4-BE49-F238E27FC236}">
                  <a16:creationId xmlns:a16="http://schemas.microsoft.com/office/drawing/2014/main" id="{FD6826B8-E673-E48F-E4DC-133D50F70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0" name="Line 83">
              <a:extLst>
                <a:ext uri="{FF2B5EF4-FFF2-40B4-BE49-F238E27FC236}">
                  <a16:creationId xmlns:a16="http://schemas.microsoft.com/office/drawing/2014/main" id="{B4BAA1C1-DC11-1AF2-7EB6-057E1A782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1" name="Line 84">
              <a:extLst>
                <a:ext uri="{FF2B5EF4-FFF2-40B4-BE49-F238E27FC236}">
                  <a16:creationId xmlns:a16="http://schemas.microsoft.com/office/drawing/2014/main" id="{612DE886-7B18-097F-52E5-5E7354A60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2" name="Line 85">
              <a:extLst>
                <a:ext uri="{FF2B5EF4-FFF2-40B4-BE49-F238E27FC236}">
                  <a16:creationId xmlns:a16="http://schemas.microsoft.com/office/drawing/2014/main" id="{FCD73B82-2C56-AA1B-C230-BCA0B6ADC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3" name="Line 86">
              <a:extLst>
                <a:ext uri="{FF2B5EF4-FFF2-40B4-BE49-F238E27FC236}">
                  <a16:creationId xmlns:a16="http://schemas.microsoft.com/office/drawing/2014/main" id="{668D2072-58EA-ECF9-BA79-3A7AF828C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4" name="Line 87">
              <a:extLst>
                <a:ext uri="{FF2B5EF4-FFF2-40B4-BE49-F238E27FC236}">
                  <a16:creationId xmlns:a16="http://schemas.microsoft.com/office/drawing/2014/main" id="{902E78CE-4DC2-F762-F160-1F1861091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5" name="Line 88">
              <a:extLst>
                <a:ext uri="{FF2B5EF4-FFF2-40B4-BE49-F238E27FC236}">
                  <a16:creationId xmlns:a16="http://schemas.microsoft.com/office/drawing/2014/main" id="{1C699758-120D-F3C8-71FE-FBFD86C91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5626" name="Line 89">
              <a:extLst>
                <a:ext uri="{FF2B5EF4-FFF2-40B4-BE49-F238E27FC236}">
                  <a16:creationId xmlns:a16="http://schemas.microsoft.com/office/drawing/2014/main" id="{EE8DCA42-C7A5-42B9-4DCC-73539874D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sp>
        <p:nvSpPr>
          <p:cNvPr id="65574" name="Line 90">
            <a:extLst>
              <a:ext uri="{FF2B5EF4-FFF2-40B4-BE49-F238E27FC236}">
                <a16:creationId xmlns:a16="http://schemas.microsoft.com/office/drawing/2014/main" id="{C35E9314-39BC-B437-1287-B6871536F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65575" name="Line 91">
            <a:extLst>
              <a:ext uri="{FF2B5EF4-FFF2-40B4-BE49-F238E27FC236}">
                <a16:creationId xmlns:a16="http://schemas.microsoft.com/office/drawing/2014/main" id="{1EB78692-9E34-1E68-52F2-4076B31D0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576" name="Line 92">
            <a:extLst>
              <a:ext uri="{FF2B5EF4-FFF2-40B4-BE49-F238E27FC236}">
                <a16:creationId xmlns:a16="http://schemas.microsoft.com/office/drawing/2014/main" id="{DD71274A-0E78-DD8A-1E44-E93BB6090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2895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577" name="Line 93">
            <a:extLst>
              <a:ext uri="{FF2B5EF4-FFF2-40B4-BE49-F238E27FC236}">
                <a16:creationId xmlns:a16="http://schemas.microsoft.com/office/drawing/2014/main" id="{1B01D8F2-BC9E-C4B7-78E8-A8B72228B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581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578" name="Line 94">
            <a:extLst>
              <a:ext uri="{FF2B5EF4-FFF2-40B4-BE49-F238E27FC236}">
                <a16:creationId xmlns:a16="http://schemas.microsoft.com/office/drawing/2014/main" id="{EC1D0A3D-C7EE-D5E8-AEAD-D58BDA003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579" name="Line 95">
            <a:extLst>
              <a:ext uri="{FF2B5EF4-FFF2-40B4-BE49-F238E27FC236}">
                <a16:creationId xmlns:a16="http://schemas.microsoft.com/office/drawing/2014/main" id="{03927525-B568-3864-AA29-F8D0F448F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580" name="Line 96">
            <a:extLst>
              <a:ext uri="{FF2B5EF4-FFF2-40B4-BE49-F238E27FC236}">
                <a16:creationId xmlns:a16="http://schemas.microsoft.com/office/drawing/2014/main" id="{DE93E63E-D302-3BF7-9FED-B48FE3AC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581" name="Line 97">
            <a:extLst>
              <a:ext uri="{FF2B5EF4-FFF2-40B4-BE49-F238E27FC236}">
                <a16:creationId xmlns:a16="http://schemas.microsoft.com/office/drawing/2014/main" id="{5C4EEE21-78B1-4406-611B-19398FF54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582" name="Line 98">
            <a:extLst>
              <a:ext uri="{FF2B5EF4-FFF2-40B4-BE49-F238E27FC236}">
                <a16:creationId xmlns:a16="http://schemas.microsoft.com/office/drawing/2014/main" id="{581C93BC-A001-09C9-4B08-4266D3D74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2362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65583" name="AutoShape 99">
            <a:extLst>
              <a:ext uri="{FF2B5EF4-FFF2-40B4-BE49-F238E27FC236}">
                <a16:creationId xmlns:a16="http://schemas.microsoft.com/office/drawing/2014/main" id="{285DD7DF-92BC-4077-00FB-C05CD788C5DC}"/>
              </a:ext>
            </a:extLst>
          </p:cNvPr>
          <p:cNvCxnSpPr>
            <a:cxnSpLocks noChangeShapeType="1"/>
            <a:stCxn id="65652" idx="1"/>
            <a:endCxn id="65647" idx="0"/>
          </p:cNvCxnSpPr>
          <p:nvPr/>
        </p:nvCxnSpPr>
        <p:spPr bwMode="auto">
          <a:xfrm>
            <a:off x="2606675" y="1690688"/>
            <a:ext cx="838200" cy="187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4" name="AutoShape 100">
            <a:extLst>
              <a:ext uri="{FF2B5EF4-FFF2-40B4-BE49-F238E27FC236}">
                <a16:creationId xmlns:a16="http://schemas.microsoft.com/office/drawing/2014/main" id="{5F625AC5-38E7-6391-75CE-23C21AFEBE7B}"/>
              </a:ext>
            </a:extLst>
          </p:cNvPr>
          <p:cNvCxnSpPr>
            <a:cxnSpLocks noChangeShapeType="1"/>
            <a:stCxn id="65654" idx="1"/>
            <a:endCxn id="65649" idx="0"/>
          </p:cNvCxnSpPr>
          <p:nvPr/>
        </p:nvCxnSpPr>
        <p:spPr bwMode="auto">
          <a:xfrm>
            <a:off x="26066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5" name="AutoShape 101">
            <a:extLst>
              <a:ext uri="{FF2B5EF4-FFF2-40B4-BE49-F238E27FC236}">
                <a16:creationId xmlns:a16="http://schemas.microsoft.com/office/drawing/2014/main" id="{36C26032-6C09-403C-A9CF-90D881A79356}"/>
              </a:ext>
            </a:extLst>
          </p:cNvPr>
          <p:cNvCxnSpPr>
            <a:cxnSpLocks noChangeShapeType="1"/>
            <a:stCxn id="65655" idx="1"/>
            <a:endCxn id="65644" idx="0"/>
          </p:cNvCxnSpPr>
          <p:nvPr/>
        </p:nvCxnSpPr>
        <p:spPr bwMode="auto">
          <a:xfrm flipV="1">
            <a:off x="26066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6" name="AutoShape 102">
            <a:extLst>
              <a:ext uri="{FF2B5EF4-FFF2-40B4-BE49-F238E27FC236}">
                <a16:creationId xmlns:a16="http://schemas.microsoft.com/office/drawing/2014/main" id="{1001DA64-8281-7255-0C69-68AC66DADE52}"/>
              </a:ext>
            </a:extLst>
          </p:cNvPr>
          <p:cNvCxnSpPr>
            <a:cxnSpLocks noChangeShapeType="1"/>
            <a:stCxn id="65657" idx="1"/>
            <a:endCxn id="65646" idx="0"/>
          </p:cNvCxnSpPr>
          <p:nvPr/>
        </p:nvCxnSpPr>
        <p:spPr bwMode="auto">
          <a:xfrm flipV="1">
            <a:off x="2606675" y="2881313"/>
            <a:ext cx="838200" cy="200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7" name="AutoShape 103">
            <a:extLst>
              <a:ext uri="{FF2B5EF4-FFF2-40B4-BE49-F238E27FC236}">
                <a16:creationId xmlns:a16="http://schemas.microsoft.com/office/drawing/2014/main" id="{395DE7C3-6468-E24C-5E01-C577EC9B000C}"/>
              </a:ext>
            </a:extLst>
          </p:cNvPr>
          <p:cNvCxnSpPr>
            <a:cxnSpLocks noChangeShapeType="1"/>
            <a:stCxn id="65636" idx="1"/>
            <a:endCxn id="65629" idx="0"/>
          </p:cNvCxnSpPr>
          <p:nvPr/>
        </p:nvCxnSpPr>
        <p:spPr bwMode="auto">
          <a:xfrm>
            <a:off x="44354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8" name="AutoShape 104">
            <a:extLst>
              <a:ext uri="{FF2B5EF4-FFF2-40B4-BE49-F238E27FC236}">
                <a16:creationId xmlns:a16="http://schemas.microsoft.com/office/drawing/2014/main" id="{4D69A0B4-75AE-668C-B823-D28195AF56F4}"/>
              </a:ext>
            </a:extLst>
          </p:cNvPr>
          <p:cNvCxnSpPr>
            <a:cxnSpLocks noChangeShapeType="1"/>
            <a:stCxn id="65637" idx="1"/>
            <a:endCxn id="65628" idx="0"/>
          </p:cNvCxnSpPr>
          <p:nvPr/>
        </p:nvCxnSpPr>
        <p:spPr bwMode="auto">
          <a:xfrm flipV="1">
            <a:off x="4435475" y="1662113"/>
            <a:ext cx="8382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9" name="AutoShape 105">
            <a:extLst>
              <a:ext uri="{FF2B5EF4-FFF2-40B4-BE49-F238E27FC236}">
                <a16:creationId xmlns:a16="http://schemas.microsoft.com/office/drawing/2014/main" id="{D666FEC6-2E09-5F06-BCFD-5C22BE384FA0}"/>
              </a:ext>
            </a:extLst>
          </p:cNvPr>
          <p:cNvCxnSpPr>
            <a:cxnSpLocks noChangeShapeType="1"/>
            <a:stCxn id="65640" idx="1"/>
            <a:endCxn id="65633" idx="0"/>
          </p:cNvCxnSpPr>
          <p:nvPr/>
        </p:nvCxnSpPr>
        <p:spPr bwMode="auto">
          <a:xfrm>
            <a:off x="4435475" y="4129088"/>
            <a:ext cx="838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90" name="AutoShape 106">
            <a:extLst>
              <a:ext uri="{FF2B5EF4-FFF2-40B4-BE49-F238E27FC236}">
                <a16:creationId xmlns:a16="http://schemas.microsoft.com/office/drawing/2014/main" id="{EFDECCB5-9CCB-5561-D40D-0E7F5D3D4A5D}"/>
              </a:ext>
            </a:extLst>
          </p:cNvPr>
          <p:cNvCxnSpPr>
            <a:cxnSpLocks noChangeShapeType="1"/>
            <a:stCxn id="65641" idx="1"/>
            <a:endCxn id="65632" idx="0"/>
          </p:cNvCxnSpPr>
          <p:nvPr/>
        </p:nvCxnSpPr>
        <p:spPr bwMode="auto">
          <a:xfrm flipV="1">
            <a:off x="44354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91" name="Text Box 111">
            <a:extLst>
              <a:ext uri="{FF2B5EF4-FFF2-40B4-BE49-F238E27FC236}">
                <a16:creationId xmlns:a16="http://schemas.microsoft.com/office/drawing/2014/main" id="{89C28B51-2B1A-2DAA-FD97-6E97C8B0F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592" name="Text Box 112">
            <a:extLst>
              <a:ext uri="{FF2B5EF4-FFF2-40B4-BE49-F238E27FC236}">
                <a16:creationId xmlns:a16="http://schemas.microsoft.com/office/drawing/2014/main" id="{E89FA968-A151-1E78-4409-234F2140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593" name="Text Box 113">
            <a:extLst>
              <a:ext uri="{FF2B5EF4-FFF2-40B4-BE49-F238E27FC236}">
                <a16:creationId xmlns:a16="http://schemas.microsoft.com/office/drawing/2014/main" id="{28D8DE5A-75C9-0283-5097-C7B2069B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594" name="Text Box 114">
            <a:extLst>
              <a:ext uri="{FF2B5EF4-FFF2-40B4-BE49-F238E27FC236}">
                <a16:creationId xmlns:a16="http://schemas.microsoft.com/office/drawing/2014/main" id="{549545A5-D2E6-0CF9-8E1B-7C04D0A70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595" name="Text Box 116">
            <a:extLst>
              <a:ext uri="{FF2B5EF4-FFF2-40B4-BE49-F238E27FC236}">
                <a16:creationId xmlns:a16="http://schemas.microsoft.com/office/drawing/2014/main" id="{774ADE3C-7B3E-5731-D75B-43C36F3C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1501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596" name="Text Box 117">
            <a:extLst>
              <a:ext uri="{FF2B5EF4-FFF2-40B4-BE49-F238E27FC236}">
                <a16:creationId xmlns:a16="http://schemas.microsoft.com/office/drawing/2014/main" id="{C2071083-35BC-4BAB-36C2-DFA8D0D5D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17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597" name="Text Box 118">
            <a:extLst>
              <a:ext uri="{FF2B5EF4-FFF2-40B4-BE49-F238E27FC236}">
                <a16:creationId xmlns:a16="http://schemas.microsoft.com/office/drawing/2014/main" id="{4C847B1B-166D-CB11-C73B-211E60E57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263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98" name="Text Box 119">
            <a:extLst>
              <a:ext uri="{FF2B5EF4-FFF2-40B4-BE49-F238E27FC236}">
                <a16:creationId xmlns:a16="http://schemas.microsoft.com/office/drawing/2014/main" id="{42055E00-BCBA-F130-973F-D04286B98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39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599" name="Text Box 120">
            <a:extLst>
              <a:ext uri="{FF2B5EF4-FFF2-40B4-BE49-F238E27FC236}">
                <a16:creationId xmlns:a16="http://schemas.microsoft.com/office/drawing/2014/main" id="{94D5C856-0D83-CB73-DCFB-6799CB571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3925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600" name="Text Box 121">
            <a:extLst>
              <a:ext uri="{FF2B5EF4-FFF2-40B4-BE49-F238E27FC236}">
                <a16:creationId xmlns:a16="http://schemas.microsoft.com/office/drawing/2014/main" id="{067DF788-DEBC-ECCF-3A0C-97B8B521F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2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601" name="Text Box 122">
            <a:extLst>
              <a:ext uri="{FF2B5EF4-FFF2-40B4-BE49-F238E27FC236}">
                <a16:creationId xmlns:a16="http://schemas.microsoft.com/office/drawing/2014/main" id="{1B9E7B01-3C66-296C-4581-D7C3E09C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5083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602" name="AutoShape 123">
            <a:extLst>
              <a:ext uri="{FF2B5EF4-FFF2-40B4-BE49-F238E27FC236}">
                <a16:creationId xmlns:a16="http://schemas.microsoft.com/office/drawing/2014/main" id="{3C3DE815-66AA-7ADA-8930-04B7DF709EEA}"/>
              </a:ext>
            </a:extLst>
          </p:cNvPr>
          <p:cNvCxnSpPr>
            <a:cxnSpLocks noChangeShapeType="1"/>
            <a:stCxn id="65668" idx="1"/>
            <a:endCxn id="65661" idx="0"/>
          </p:cNvCxnSpPr>
          <p:nvPr/>
        </p:nvCxnSpPr>
        <p:spPr bwMode="auto">
          <a:xfrm>
            <a:off x="7778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03" name="AutoShape 124">
            <a:extLst>
              <a:ext uri="{FF2B5EF4-FFF2-40B4-BE49-F238E27FC236}">
                <a16:creationId xmlns:a16="http://schemas.microsoft.com/office/drawing/2014/main" id="{80F720EE-046C-1D51-8D92-2BEDE03B75D9}"/>
              </a:ext>
            </a:extLst>
          </p:cNvPr>
          <p:cNvCxnSpPr>
            <a:cxnSpLocks noChangeShapeType="1"/>
            <a:stCxn id="65669" idx="1"/>
            <a:endCxn id="65663" idx="0"/>
          </p:cNvCxnSpPr>
          <p:nvPr/>
        </p:nvCxnSpPr>
        <p:spPr bwMode="auto">
          <a:xfrm>
            <a:off x="777875" y="2376488"/>
            <a:ext cx="83820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04" name="AutoShape 125">
            <a:extLst>
              <a:ext uri="{FF2B5EF4-FFF2-40B4-BE49-F238E27FC236}">
                <a16:creationId xmlns:a16="http://schemas.microsoft.com/office/drawing/2014/main" id="{095C0455-BB90-A40D-E312-7707DCD79DCC}"/>
              </a:ext>
            </a:extLst>
          </p:cNvPr>
          <p:cNvCxnSpPr>
            <a:cxnSpLocks noChangeShapeType="1"/>
            <a:stCxn id="65670" idx="1"/>
            <a:endCxn id="65665" idx="0"/>
          </p:cNvCxnSpPr>
          <p:nvPr/>
        </p:nvCxnSpPr>
        <p:spPr bwMode="auto">
          <a:xfrm>
            <a:off x="7778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05" name="AutoShape 126">
            <a:extLst>
              <a:ext uri="{FF2B5EF4-FFF2-40B4-BE49-F238E27FC236}">
                <a16:creationId xmlns:a16="http://schemas.microsoft.com/office/drawing/2014/main" id="{14F65784-1452-C122-A8E1-A91531401E7B}"/>
              </a:ext>
            </a:extLst>
          </p:cNvPr>
          <p:cNvCxnSpPr>
            <a:cxnSpLocks noChangeShapeType="1"/>
            <a:stCxn id="65671" idx="1"/>
            <a:endCxn id="65660" idx="0"/>
          </p:cNvCxnSpPr>
          <p:nvPr/>
        </p:nvCxnSpPr>
        <p:spPr bwMode="auto">
          <a:xfrm flipV="1">
            <a:off x="7778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06" name="AutoShape 127">
            <a:extLst>
              <a:ext uri="{FF2B5EF4-FFF2-40B4-BE49-F238E27FC236}">
                <a16:creationId xmlns:a16="http://schemas.microsoft.com/office/drawing/2014/main" id="{22C941A9-61B4-0902-8007-C96DD151BA4E}"/>
              </a:ext>
            </a:extLst>
          </p:cNvPr>
          <p:cNvCxnSpPr>
            <a:cxnSpLocks noChangeShapeType="1"/>
            <a:stCxn id="65672" idx="1"/>
            <a:endCxn id="65662" idx="0"/>
          </p:cNvCxnSpPr>
          <p:nvPr/>
        </p:nvCxnSpPr>
        <p:spPr bwMode="auto">
          <a:xfrm flipV="1">
            <a:off x="777875" y="2881313"/>
            <a:ext cx="83820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607" name="AutoShape 128">
            <a:extLst>
              <a:ext uri="{FF2B5EF4-FFF2-40B4-BE49-F238E27FC236}">
                <a16:creationId xmlns:a16="http://schemas.microsoft.com/office/drawing/2014/main" id="{C1251F63-2326-2373-24C9-8EF40A1B6FC8}"/>
              </a:ext>
            </a:extLst>
          </p:cNvPr>
          <p:cNvCxnSpPr>
            <a:cxnSpLocks noChangeShapeType="1"/>
            <a:stCxn id="65673" idx="1"/>
            <a:endCxn id="65664" idx="0"/>
          </p:cNvCxnSpPr>
          <p:nvPr/>
        </p:nvCxnSpPr>
        <p:spPr bwMode="auto">
          <a:xfrm flipV="1">
            <a:off x="7778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608" name="Line 129">
            <a:extLst>
              <a:ext uri="{FF2B5EF4-FFF2-40B4-BE49-F238E27FC236}">
                <a16:creationId xmlns:a16="http://schemas.microsoft.com/office/drawing/2014/main" id="{4A8B35B7-4842-C5FA-956D-074D45F9B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609" name="Line 130">
            <a:extLst>
              <a:ext uri="{FF2B5EF4-FFF2-40B4-BE49-F238E27FC236}">
                <a16:creationId xmlns:a16="http://schemas.microsoft.com/office/drawing/2014/main" id="{28FF70DA-4D55-9847-71EB-31C1A8C2C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" y="4876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452" name="Rectangle 132">
            <a:extLst>
              <a:ext uri="{FF2B5EF4-FFF2-40B4-BE49-F238E27FC236}">
                <a16:creationId xmlns:a16="http://schemas.microsoft.com/office/drawing/2014/main" id="{30170BD5-655B-3D19-6B08-7BB7D0DA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6453" name="Rectangle 133">
            <a:extLst>
              <a:ext uri="{FF2B5EF4-FFF2-40B4-BE49-F238E27FC236}">
                <a16:creationId xmlns:a16="http://schemas.microsoft.com/office/drawing/2014/main" id="{C8E0CB53-AA7C-BFD2-7A30-FE85CE62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62288"/>
            <a:ext cx="184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6454" name="Rectangle 134">
            <a:extLst>
              <a:ext uri="{FF2B5EF4-FFF2-40B4-BE49-F238E27FC236}">
                <a16:creationId xmlns:a16="http://schemas.microsoft.com/office/drawing/2014/main" id="{9049DC83-A792-8DE0-6D28-6145FEBD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65613" name="Rectangle 135">
            <a:extLst>
              <a:ext uri="{FF2B5EF4-FFF2-40B4-BE49-F238E27FC236}">
                <a16:creationId xmlns:a16="http://schemas.microsoft.com/office/drawing/2014/main" id="{DD4C95EF-1EF9-2E72-6A34-D27CE8FEA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463" name="Freeform 143">
            <a:extLst>
              <a:ext uri="{FF2B5EF4-FFF2-40B4-BE49-F238E27FC236}">
                <a16:creationId xmlns:a16="http://schemas.microsoft.com/office/drawing/2014/main" id="{0E7883FB-FEF7-408A-0266-916CB73DD599}"/>
              </a:ext>
            </a:extLst>
          </p:cNvPr>
          <p:cNvSpPr>
            <a:spLocks/>
          </p:cNvSpPr>
          <p:nvPr/>
        </p:nvSpPr>
        <p:spPr bwMode="auto">
          <a:xfrm>
            <a:off x="533400" y="2895600"/>
            <a:ext cx="5791200" cy="1981200"/>
          </a:xfrm>
          <a:custGeom>
            <a:avLst/>
            <a:gdLst>
              <a:gd name="T0" fmla="*/ 0 w 3648"/>
              <a:gd name="T1" fmla="*/ 2147483646 h 1248"/>
              <a:gd name="T2" fmla="*/ 2147483646 w 3648"/>
              <a:gd name="T3" fmla="*/ 2147483646 h 1248"/>
              <a:gd name="T4" fmla="*/ 2147483646 w 3648"/>
              <a:gd name="T5" fmla="*/ 0 h 1248"/>
              <a:gd name="T6" fmla="*/ 2147483646 w 3648"/>
              <a:gd name="T7" fmla="*/ 0 h 1248"/>
              <a:gd name="T8" fmla="*/ 2147483646 w 3648"/>
              <a:gd name="T9" fmla="*/ 2147483646 h 1248"/>
              <a:gd name="T10" fmla="*/ 2147483646 w 3648"/>
              <a:gd name="T11" fmla="*/ 2147483646 h 1248"/>
              <a:gd name="T12" fmla="*/ 2147483646 w 3648"/>
              <a:gd name="T13" fmla="*/ 2147483646 h 1248"/>
              <a:gd name="T14" fmla="*/ 2147483646 w 3648"/>
              <a:gd name="T15" fmla="*/ 2147483646 h 1248"/>
              <a:gd name="T16" fmla="*/ 2147483646 w 3648"/>
              <a:gd name="T17" fmla="*/ 2147483646 h 1248"/>
              <a:gd name="T18" fmla="*/ 2147483646 w 3648"/>
              <a:gd name="T19" fmla="*/ 2147483646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48"/>
              <a:gd name="T31" fmla="*/ 0 h 1248"/>
              <a:gd name="T32" fmla="*/ 3648 w 36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48" h="1248">
                <a:moveTo>
                  <a:pt x="0" y="768"/>
                </a:moveTo>
                <a:lnTo>
                  <a:pt x="144" y="768"/>
                </a:lnTo>
                <a:lnTo>
                  <a:pt x="672" y="0"/>
                </a:lnTo>
                <a:lnTo>
                  <a:pt x="1296" y="0"/>
                </a:lnTo>
                <a:lnTo>
                  <a:pt x="1824" y="1248"/>
                </a:lnTo>
                <a:lnTo>
                  <a:pt x="2448" y="1248"/>
                </a:lnTo>
                <a:lnTo>
                  <a:pt x="2976" y="768"/>
                </a:lnTo>
                <a:lnTo>
                  <a:pt x="3120" y="768"/>
                </a:lnTo>
                <a:lnTo>
                  <a:pt x="3456" y="432"/>
                </a:lnTo>
                <a:lnTo>
                  <a:pt x="3648" y="43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6466" name="Freeform 146">
            <a:extLst>
              <a:ext uri="{FF2B5EF4-FFF2-40B4-BE49-F238E27FC236}">
                <a16:creationId xmlns:a16="http://schemas.microsoft.com/office/drawing/2014/main" id="{0253D389-C997-173C-9C79-32D1273F8B0A}"/>
              </a:ext>
            </a:extLst>
          </p:cNvPr>
          <p:cNvSpPr>
            <a:spLocks/>
          </p:cNvSpPr>
          <p:nvPr/>
        </p:nvSpPr>
        <p:spPr bwMode="auto">
          <a:xfrm>
            <a:off x="3657600" y="4876800"/>
            <a:ext cx="2667000" cy="457200"/>
          </a:xfrm>
          <a:custGeom>
            <a:avLst/>
            <a:gdLst>
              <a:gd name="T0" fmla="*/ 0 w 1680"/>
              <a:gd name="T1" fmla="*/ 0 h 288"/>
              <a:gd name="T2" fmla="*/ 2147483646 w 1680"/>
              <a:gd name="T3" fmla="*/ 2147483646 h 288"/>
              <a:gd name="T4" fmla="*/ 2147483646 w 1680"/>
              <a:gd name="T5" fmla="*/ 2147483646 h 288"/>
              <a:gd name="T6" fmla="*/ 2147483646 w 1680"/>
              <a:gd name="T7" fmla="*/ 0 h 288"/>
              <a:gd name="T8" fmla="*/ 2147483646 w 1680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288"/>
              <a:gd name="T17" fmla="*/ 1680 w 1680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288">
                <a:moveTo>
                  <a:pt x="0" y="0"/>
                </a:moveTo>
                <a:lnTo>
                  <a:pt x="336" y="288"/>
                </a:lnTo>
                <a:lnTo>
                  <a:pt x="1152" y="288"/>
                </a:lnTo>
                <a:lnTo>
                  <a:pt x="1488" y="0"/>
                </a:lnTo>
                <a:lnTo>
                  <a:pt x="168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5616" name="Text Box 16">
            <a:extLst>
              <a:ext uri="{FF2B5EF4-FFF2-40B4-BE49-F238E27FC236}">
                <a16:creationId xmlns:a16="http://schemas.microsoft.com/office/drawing/2014/main" id="{2AA95CEC-E43F-5ED0-BB88-19EBA498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0</a:t>
            </a: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5617" name="Text Box 16">
            <a:extLst>
              <a:ext uri="{FF2B5EF4-FFF2-40B4-BE49-F238E27FC236}">
                <a16:creationId xmlns:a16="http://schemas.microsoft.com/office/drawing/2014/main" id="{ED5AF0F8-A8E4-9531-1BC2-1B5610FC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989013"/>
            <a:ext cx="3095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0</a:t>
            </a: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5618" name="Text Box 16">
            <a:extLst>
              <a:ext uri="{FF2B5EF4-FFF2-40B4-BE49-F238E27FC236}">
                <a16:creationId xmlns:a16="http://schemas.microsoft.com/office/drawing/2014/main" id="{53881F67-B910-3FF0-2F9B-16A6A5B04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9144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0</a:t>
            </a: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5C5CA4DA-637D-E100-E8F1-566B151DB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/>
              <a:t>Emisija iz PE</a:t>
            </a:r>
            <a:r>
              <a:rPr lang="hr-HR" altLang="en-US" sz="3600" baseline="-25000"/>
              <a:t>5</a:t>
            </a:r>
            <a:r>
              <a:rPr lang="hr-HR" altLang="en-US" sz="3600"/>
              <a:t> u PE</a:t>
            </a:r>
            <a:r>
              <a:rPr lang="hr-HR" altLang="en-US" sz="3600" baseline="-25000"/>
              <a:t>2</a:t>
            </a:r>
            <a:r>
              <a:rPr lang="hr-HR" altLang="en-US" sz="3600"/>
              <a:t>, PE</a:t>
            </a:r>
            <a:r>
              <a:rPr lang="hr-HR" altLang="en-US" sz="3600" baseline="-25000"/>
              <a:t>3</a:t>
            </a:r>
            <a:r>
              <a:rPr lang="hr-HR" altLang="en-US" sz="3600"/>
              <a:t>,</a:t>
            </a:r>
            <a:r>
              <a:rPr lang="hr-HR" altLang="en-US" sz="3600" baseline="-25000"/>
              <a:t> </a:t>
            </a:r>
            <a:r>
              <a:rPr lang="hr-HR" altLang="en-US" sz="3600"/>
              <a:t>PE</a:t>
            </a:r>
            <a:r>
              <a:rPr lang="hr-HR" altLang="en-US" sz="3600" baseline="-25000"/>
              <a:t>6 </a:t>
            </a:r>
            <a:r>
              <a:rPr lang="hr-HR" altLang="en-US" sz="3600"/>
              <a:t> PE</a:t>
            </a:r>
            <a:r>
              <a:rPr lang="hr-HR" altLang="en-US" sz="3600" baseline="-25000"/>
              <a:t>7</a:t>
            </a:r>
            <a:endParaRPr lang="en-US" altLang="en-US" sz="3600" baseline="-25000"/>
          </a:p>
        </p:txBody>
      </p:sp>
      <p:sp>
        <p:nvSpPr>
          <p:cNvPr id="66563" name="Rectangle 6">
            <a:extLst>
              <a:ext uri="{FF2B5EF4-FFF2-40B4-BE49-F238E27FC236}">
                <a16:creationId xmlns:a16="http://schemas.microsoft.com/office/drawing/2014/main" id="{DC534EDD-8037-7963-91AC-15788B2D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7">
            <a:extLst>
              <a:ext uri="{FF2B5EF4-FFF2-40B4-BE49-F238E27FC236}">
                <a16:creationId xmlns:a16="http://schemas.microsoft.com/office/drawing/2014/main" id="{23A7F300-B6F8-19A2-AA54-B6C126E6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5" name="Rectangle 8">
            <a:extLst>
              <a:ext uri="{FF2B5EF4-FFF2-40B4-BE49-F238E27FC236}">
                <a16:creationId xmlns:a16="http://schemas.microsoft.com/office/drawing/2014/main" id="{0C192D8E-0623-E2B1-2B19-F8A50469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Rectangle 9">
            <a:extLst>
              <a:ext uri="{FF2B5EF4-FFF2-40B4-BE49-F238E27FC236}">
                <a16:creationId xmlns:a16="http://schemas.microsoft.com/office/drawing/2014/main" id="{64898ABA-C53B-11A0-1B74-4A93C529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7" name="Rectangle 10">
            <a:extLst>
              <a:ext uri="{FF2B5EF4-FFF2-40B4-BE49-F238E27FC236}">
                <a16:creationId xmlns:a16="http://schemas.microsoft.com/office/drawing/2014/main" id="{30AEF69B-359F-420D-A414-2BA86AAFF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8" name="Rectangle 11">
            <a:extLst>
              <a:ext uri="{FF2B5EF4-FFF2-40B4-BE49-F238E27FC236}">
                <a16:creationId xmlns:a16="http://schemas.microsoft.com/office/drawing/2014/main" id="{2E0295D1-64AF-062E-1DA8-36931A26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9" name="Rectangle 12">
            <a:extLst>
              <a:ext uri="{FF2B5EF4-FFF2-40B4-BE49-F238E27FC236}">
                <a16:creationId xmlns:a16="http://schemas.microsoft.com/office/drawing/2014/main" id="{FBBE083F-2D4C-17C6-1B34-6E7A7ED3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70" name="Rectangle 13">
            <a:extLst>
              <a:ext uri="{FF2B5EF4-FFF2-40B4-BE49-F238E27FC236}">
                <a16:creationId xmlns:a16="http://schemas.microsoft.com/office/drawing/2014/main" id="{5B58795C-13CF-43D4-5A0E-DFDE9605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4724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71" name="Rectangle 14">
            <a:extLst>
              <a:ext uri="{FF2B5EF4-FFF2-40B4-BE49-F238E27FC236}">
                <a16:creationId xmlns:a16="http://schemas.microsoft.com/office/drawing/2014/main" id="{1724E767-DCE8-8C7B-036C-5F71A149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72" name="Rectangle 15">
            <a:extLst>
              <a:ext uri="{FF2B5EF4-FFF2-40B4-BE49-F238E27FC236}">
                <a16:creationId xmlns:a16="http://schemas.microsoft.com/office/drawing/2014/main" id="{72A6C294-6BC7-623C-2E27-366B1C1E4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2133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73" name="Rectangle 16">
            <a:extLst>
              <a:ext uri="{FF2B5EF4-FFF2-40B4-BE49-F238E27FC236}">
                <a16:creationId xmlns:a16="http://schemas.microsoft.com/office/drawing/2014/main" id="{85C3D4E6-7CE7-A433-23A5-4E12FA37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74" name="Text Box 17">
            <a:extLst>
              <a:ext uri="{FF2B5EF4-FFF2-40B4-BE49-F238E27FC236}">
                <a16:creationId xmlns:a16="http://schemas.microsoft.com/office/drawing/2014/main" id="{C4BE15E5-781E-F044-5006-3AF5B1EF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2128838"/>
            <a:ext cx="3095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75" name="Text Box 18">
            <a:extLst>
              <a:ext uri="{FF2B5EF4-FFF2-40B4-BE49-F238E27FC236}">
                <a16:creationId xmlns:a16="http://schemas.microsoft.com/office/drawing/2014/main" id="{98B46986-1B56-E315-E8ED-336F84D18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76" name="Text Box 19">
            <a:extLst>
              <a:ext uri="{FF2B5EF4-FFF2-40B4-BE49-F238E27FC236}">
                <a16:creationId xmlns:a16="http://schemas.microsoft.com/office/drawing/2014/main" id="{ABD5BB0A-98A7-5D40-69C9-F54097469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77" name="Text Box 20">
            <a:extLst>
              <a:ext uri="{FF2B5EF4-FFF2-40B4-BE49-F238E27FC236}">
                <a16:creationId xmlns:a16="http://schemas.microsoft.com/office/drawing/2014/main" id="{3D0B828D-048E-988C-3796-2018FD43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21336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78" name="Text Box 21">
            <a:extLst>
              <a:ext uri="{FF2B5EF4-FFF2-40B4-BE49-F238E27FC236}">
                <a16:creationId xmlns:a16="http://schemas.microsoft.com/office/drawing/2014/main" id="{93080934-3797-95B5-7856-3B63C522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33528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79" name="Text Box 22">
            <a:extLst>
              <a:ext uri="{FF2B5EF4-FFF2-40B4-BE49-F238E27FC236}">
                <a16:creationId xmlns:a16="http://schemas.microsoft.com/office/drawing/2014/main" id="{FA9A8E76-4081-0084-7F31-FFBB9124D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80" name="Text Box 23">
            <a:extLst>
              <a:ext uri="{FF2B5EF4-FFF2-40B4-BE49-F238E27FC236}">
                <a16:creationId xmlns:a16="http://schemas.microsoft.com/office/drawing/2014/main" id="{95CA2FFB-4754-F8C2-B56C-D2B019AB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2057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81" name="Text Box 24">
            <a:extLst>
              <a:ext uri="{FF2B5EF4-FFF2-40B4-BE49-F238E27FC236}">
                <a16:creationId xmlns:a16="http://schemas.microsoft.com/office/drawing/2014/main" id="{CBB41758-7B75-2FD6-2350-62C03B746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66582" name="Text Box 25">
            <a:extLst>
              <a:ext uri="{FF2B5EF4-FFF2-40B4-BE49-F238E27FC236}">
                <a16:creationId xmlns:a16="http://schemas.microsoft.com/office/drawing/2014/main" id="{56BB115E-F142-2AEC-E864-8C90582A7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4648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grpSp>
        <p:nvGrpSpPr>
          <p:cNvPr id="66583" name="Group 26">
            <a:extLst>
              <a:ext uri="{FF2B5EF4-FFF2-40B4-BE49-F238E27FC236}">
                <a16:creationId xmlns:a16="http://schemas.microsoft.com/office/drawing/2014/main" id="{87479E3E-879E-CD14-65AE-AF0E95833499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1143000"/>
            <a:ext cx="228600" cy="4191000"/>
            <a:chOff x="336" y="912"/>
            <a:chExt cx="240" cy="2640"/>
          </a:xfrm>
        </p:grpSpPr>
        <p:sp>
          <p:nvSpPr>
            <p:cNvPr id="66687" name="Line 27">
              <a:extLst>
                <a:ext uri="{FF2B5EF4-FFF2-40B4-BE49-F238E27FC236}">
                  <a16:creationId xmlns:a16="http://schemas.microsoft.com/office/drawing/2014/main" id="{0147D466-6CC8-D1D7-E810-54B1168C3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8" name="Line 28">
              <a:extLst>
                <a:ext uri="{FF2B5EF4-FFF2-40B4-BE49-F238E27FC236}">
                  <a16:creationId xmlns:a16="http://schemas.microsoft.com/office/drawing/2014/main" id="{895B2B4D-528F-85A7-406A-2A1B29528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9" name="Line 29">
              <a:extLst>
                <a:ext uri="{FF2B5EF4-FFF2-40B4-BE49-F238E27FC236}">
                  <a16:creationId xmlns:a16="http://schemas.microsoft.com/office/drawing/2014/main" id="{62F6F3C1-5CF8-77BC-6D78-3CA379FE6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90" name="Line 30">
              <a:extLst>
                <a:ext uri="{FF2B5EF4-FFF2-40B4-BE49-F238E27FC236}">
                  <a16:creationId xmlns:a16="http://schemas.microsoft.com/office/drawing/2014/main" id="{E8D2ABB5-391A-2BD9-DCF6-2549D0F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91" name="Line 31">
              <a:extLst>
                <a:ext uri="{FF2B5EF4-FFF2-40B4-BE49-F238E27FC236}">
                  <a16:creationId xmlns:a16="http://schemas.microsoft.com/office/drawing/2014/main" id="{30068163-9FB7-4C90-3029-9200734B7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92" name="Line 32">
              <a:extLst>
                <a:ext uri="{FF2B5EF4-FFF2-40B4-BE49-F238E27FC236}">
                  <a16:creationId xmlns:a16="http://schemas.microsoft.com/office/drawing/2014/main" id="{9B4560AC-9AD8-D5CA-8E5E-A91D423D7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93" name="Line 33">
              <a:extLst>
                <a:ext uri="{FF2B5EF4-FFF2-40B4-BE49-F238E27FC236}">
                  <a16:creationId xmlns:a16="http://schemas.microsoft.com/office/drawing/2014/main" id="{CF6C99E7-2B00-8B15-4398-2E67C7E6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94" name="Line 34">
              <a:extLst>
                <a:ext uri="{FF2B5EF4-FFF2-40B4-BE49-F238E27FC236}">
                  <a16:creationId xmlns:a16="http://schemas.microsoft.com/office/drawing/2014/main" id="{870FF6CB-4006-DF33-706B-7D5F043C9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6584" name="Group 35">
            <a:extLst>
              <a:ext uri="{FF2B5EF4-FFF2-40B4-BE49-F238E27FC236}">
                <a16:creationId xmlns:a16="http://schemas.microsoft.com/office/drawing/2014/main" id="{5A2DD543-B07B-AE18-19F0-F800F8319771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1143000"/>
            <a:ext cx="228600" cy="4191000"/>
            <a:chOff x="336" y="912"/>
            <a:chExt cx="240" cy="2640"/>
          </a:xfrm>
        </p:grpSpPr>
        <p:sp>
          <p:nvSpPr>
            <p:cNvPr id="66679" name="Line 36">
              <a:extLst>
                <a:ext uri="{FF2B5EF4-FFF2-40B4-BE49-F238E27FC236}">
                  <a16:creationId xmlns:a16="http://schemas.microsoft.com/office/drawing/2014/main" id="{5F8604B4-2697-0B62-CB7D-DFF34D6C9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0" name="Line 37">
              <a:extLst>
                <a:ext uri="{FF2B5EF4-FFF2-40B4-BE49-F238E27FC236}">
                  <a16:creationId xmlns:a16="http://schemas.microsoft.com/office/drawing/2014/main" id="{0A43841E-CCA7-228E-3723-95CD9084B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1" name="Line 38">
              <a:extLst>
                <a:ext uri="{FF2B5EF4-FFF2-40B4-BE49-F238E27FC236}">
                  <a16:creationId xmlns:a16="http://schemas.microsoft.com/office/drawing/2014/main" id="{6C1305A9-71EC-EA61-DBA0-0C537D9B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2" name="Line 39">
              <a:extLst>
                <a:ext uri="{FF2B5EF4-FFF2-40B4-BE49-F238E27FC236}">
                  <a16:creationId xmlns:a16="http://schemas.microsoft.com/office/drawing/2014/main" id="{AA6D628E-DC7A-23B5-0556-906C0D40B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3" name="Line 40">
              <a:extLst>
                <a:ext uri="{FF2B5EF4-FFF2-40B4-BE49-F238E27FC236}">
                  <a16:creationId xmlns:a16="http://schemas.microsoft.com/office/drawing/2014/main" id="{5DEB2F27-F926-8894-78A0-DEC9286A2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4" name="Line 41">
              <a:extLst>
                <a:ext uri="{FF2B5EF4-FFF2-40B4-BE49-F238E27FC236}">
                  <a16:creationId xmlns:a16="http://schemas.microsoft.com/office/drawing/2014/main" id="{409CC83C-BA66-FC59-608B-F09D93E18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5" name="Line 42">
              <a:extLst>
                <a:ext uri="{FF2B5EF4-FFF2-40B4-BE49-F238E27FC236}">
                  <a16:creationId xmlns:a16="http://schemas.microsoft.com/office/drawing/2014/main" id="{56A1043C-D157-F6D4-862D-3717A9CB0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86" name="Line 43">
              <a:extLst>
                <a:ext uri="{FF2B5EF4-FFF2-40B4-BE49-F238E27FC236}">
                  <a16:creationId xmlns:a16="http://schemas.microsoft.com/office/drawing/2014/main" id="{D9EAF6F2-AC9F-5FD8-1418-322D3B591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6585" name="Group 44">
            <a:extLst>
              <a:ext uri="{FF2B5EF4-FFF2-40B4-BE49-F238E27FC236}">
                <a16:creationId xmlns:a16="http://schemas.microsoft.com/office/drawing/2014/main" id="{01FD1699-0490-B5EF-AD7D-57002AEA1B02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1143000"/>
            <a:ext cx="228600" cy="4191000"/>
            <a:chOff x="336" y="912"/>
            <a:chExt cx="240" cy="2640"/>
          </a:xfrm>
        </p:grpSpPr>
        <p:sp>
          <p:nvSpPr>
            <p:cNvPr id="66671" name="Line 45">
              <a:extLst>
                <a:ext uri="{FF2B5EF4-FFF2-40B4-BE49-F238E27FC236}">
                  <a16:creationId xmlns:a16="http://schemas.microsoft.com/office/drawing/2014/main" id="{0E3873FE-42A8-A88A-42C8-12E33E49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2" name="Line 46">
              <a:extLst>
                <a:ext uri="{FF2B5EF4-FFF2-40B4-BE49-F238E27FC236}">
                  <a16:creationId xmlns:a16="http://schemas.microsoft.com/office/drawing/2014/main" id="{0C8DC2E1-85A0-CAC0-695A-D23E2CEEF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3" name="Line 47">
              <a:extLst>
                <a:ext uri="{FF2B5EF4-FFF2-40B4-BE49-F238E27FC236}">
                  <a16:creationId xmlns:a16="http://schemas.microsoft.com/office/drawing/2014/main" id="{291F4E54-AEA3-EBAE-336F-80C1B200F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4" name="Line 48">
              <a:extLst>
                <a:ext uri="{FF2B5EF4-FFF2-40B4-BE49-F238E27FC236}">
                  <a16:creationId xmlns:a16="http://schemas.microsoft.com/office/drawing/2014/main" id="{17EBB357-5563-0D3C-370F-292CA29AE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5" name="Line 49">
              <a:extLst>
                <a:ext uri="{FF2B5EF4-FFF2-40B4-BE49-F238E27FC236}">
                  <a16:creationId xmlns:a16="http://schemas.microsoft.com/office/drawing/2014/main" id="{4B472410-67F4-2E8D-FC3B-3CF125354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6" name="Line 50">
              <a:extLst>
                <a:ext uri="{FF2B5EF4-FFF2-40B4-BE49-F238E27FC236}">
                  <a16:creationId xmlns:a16="http://schemas.microsoft.com/office/drawing/2014/main" id="{6C9E8F53-A5CD-2854-AB63-87E200A0C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7" name="Line 51">
              <a:extLst>
                <a:ext uri="{FF2B5EF4-FFF2-40B4-BE49-F238E27FC236}">
                  <a16:creationId xmlns:a16="http://schemas.microsoft.com/office/drawing/2014/main" id="{88E58A7A-B0A0-DEA0-5AC8-6D4FE351A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8" name="Line 52">
              <a:extLst>
                <a:ext uri="{FF2B5EF4-FFF2-40B4-BE49-F238E27FC236}">
                  <a16:creationId xmlns:a16="http://schemas.microsoft.com/office/drawing/2014/main" id="{936B2B3D-6A9A-17CC-E318-4242E3AB0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6586" name="Group 53">
            <a:extLst>
              <a:ext uri="{FF2B5EF4-FFF2-40B4-BE49-F238E27FC236}">
                <a16:creationId xmlns:a16="http://schemas.microsoft.com/office/drawing/2014/main" id="{1BD51C75-421D-00FA-FDD0-6B87CBBBFE0A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1143000"/>
            <a:ext cx="228600" cy="4191000"/>
            <a:chOff x="336" y="912"/>
            <a:chExt cx="240" cy="2640"/>
          </a:xfrm>
        </p:grpSpPr>
        <p:sp>
          <p:nvSpPr>
            <p:cNvPr id="66663" name="Line 54">
              <a:extLst>
                <a:ext uri="{FF2B5EF4-FFF2-40B4-BE49-F238E27FC236}">
                  <a16:creationId xmlns:a16="http://schemas.microsoft.com/office/drawing/2014/main" id="{77D7943D-7CF6-0A82-CD86-FC0726BC3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4" name="Line 55">
              <a:extLst>
                <a:ext uri="{FF2B5EF4-FFF2-40B4-BE49-F238E27FC236}">
                  <a16:creationId xmlns:a16="http://schemas.microsoft.com/office/drawing/2014/main" id="{5C84BA59-824B-5DAA-F551-D31659EB8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5" name="Line 56">
              <a:extLst>
                <a:ext uri="{FF2B5EF4-FFF2-40B4-BE49-F238E27FC236}">
                  <a16:creationId xmlns:a16="http://schemas.microsoft.com/office/drawing/2014/main" id="{2700E4EE-5047-7F21-4225-0D93F37BE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6" name="Line 57">
              <a:extLst>
                <a:ext uri="{FF2B5EF4-FFF2-40B4-BE49-F238E27FC236}">
                  <a16:creationId xmlns:a16="http://schemas.microsoft.com/office/drawing/2014/main" id="{0D01DEA8-A470-3768-DF3D-24A7BAFD8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7" name="Line 58">
              <a:extLst>
                <a:ext uri="{FF2B5EF4-FFF2-40B4-BE49-F238E27FC236}">
                  <a16:creationId xmlns:a16="http://schemas.microsoft.com/office/drawing/2014/main" id="{AF6FF1A8-4FC8-2653-891F-5B3765918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8" name="Line 59">
              <a:extLst>
                <a:ext uri="{FF2B5EF4-FFF2-40B4-BE49-F238E27FC236}">
                  <a16:creationId xmlns:a16="http://schemas.microsoft.com/office/drawing/2014/main" id="{E610B68B-21B2-BA58-A359-8DD365290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9" name="Line 60">
              <a:extLst>
                <a:ext uri="{FF2B5EF4-FFF2-40B4-BE49-F238E27FC236}">
                  <a16:creationId xmlns:a16="http://schemas.microsoft.com/office/drawing/2014/main" id="{6E62E5A0-E6E1-3DEF-EA8A-30CD3889C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70" name="Line 61">
              <a:extLst>
                <a:ext uri="{FF2B5EF4-FFF2-40B4-BE49-F238E27FC236}">
                  <a16:creationId xmlns:a16="http://schemas.microsoft.com/office/drawing/2014/main" id="{760506B0-E009-E1C6-8548-622B85AFE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6587" name="Group 62">
            <a:extLst>
              <a:ext uri="{FF2B5EF4-FFF2-40B4-BE49-F238E27FC236}">
                <a16:creationId xmlns:a16="http://schemas.microsoft.com/office/drawing/2014/main" id="{C385F414-D9EB-0B61-6923-F902FA82FE8A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143000"/>
            <a:ext cx="228600" cy="4191000"/>
            <a:chOff x="336" y="912"/>
            <a:chExt cx="240" cy="2640"/>
          </a:xfrm>
        </p:grpSpPr>
        <p:sp>
          <p:nvSpPr>
            <p:cNvPr id="66655" name="Line 63">
              <a:extLst>
                <a:ext uri="{FF2B5EF4-FFF2-40B4-BE49-F238E27FC236}">
                  <a16:creationId xmlns:a16="http://schemas.microsoft.com/office/drawing/2014/main" id="{BAB36C41-0B8D-0BA2-99C1-AE2A2EF1B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6" name="Line 64">
              <a:extLst>
                <a:ext uri="{FF2B5EF4-FFF2-40B4-BE49-F238E27FC236}">
                  <a16:creationId xmlns:a16="http://schemas.microsoft.com/office/drawing/2014/main" id="{B7FA0208-4376-DD3A-F37D-DF3BBEFD2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7" name="Line 65">
              <a:extLst>
                <a:ext uri="{FF2B5EF4-FFF2-40B4-BE49-F238E27FC236}">
                  <a16:creationId xmlns:a16="http://schemas.microsoft.com/office/drawing/2014/main" id="{4E7E88C6-6CAD-8FB9-5AF6-559394B5F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8" name="Line 66">
              <a:extLst>
                <a:ext uri="{FF2B5EF4-FFF2-40B4-BE49-F238E27FC236}">
                  <a16:creationId xmlns:a16="http://schemas.microsoft.com/office/drawing/2014/main" id="{4E4523E8-164A-7016-45B1-5E55B25BA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9" name="Line 67">
              <a:extLst>
                <a:ext uri="{FF2B5EF4-FFF2-40B4-BE49-F238E27FC236}">
                  <a16:creationId xmlns:a16="http://schemas.microsoft.com/office/drawing/2014/main" id="{F6AD4227-4029-B5AD-E4CE-38B78C09E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0" name="Line 68">
              <a:extLst>
                <a:ext uri="{FF2B5EF4-FFF2-40B4-BE49-F238E27FC236}">
                  <a16:creationId xmlns:a16="http://schemas.microsoft.com/office/drawing/2014/main" id="{E14107F8-4FC7-2EFE-55CA-63377FA2B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1" name="Line 69">
              <a:extLst>
                <a:ext uri="{FF2B5EF4-FFF2-40B4-BE49-F238E27FC236}">
                  <a16:creationId xmlns:a16="http://schemas.microsoft.com/office/drawing/2014/main" id="{F715EC23-1D4F-6AE3-D542-FA0459339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62" name="Line 70">
              <a:extLst>
                <a:ext uri="{FF2B5EF4-FFF2-40B4-BE49-F238E27FC236}">
                  <a16:creationId xmlns:a16="http://schemas.microsoft.com/office/drawing/2014/main" id="{B9F964FE-2713-CB74-7928-20AFD4622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6588" name="Group 71">
            <a:extLst>
              <a:ext uri="{FF2B5EF4-FFF2-40B4-BE49-F238E27FC236}">
                <a16:creationId xmlns:a16="http://schemas.microsoft.com/office/drawing/2014/main" id="{A10ADEC0-59F4-70CB-7AFE-841371E5A94F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1143000"/>
            <a:ext cx="228600" cy="4191000"/>
            <a:chOff x="336" y="912"/>
            <a:chExt cx="240" cy="2640"/>
          </a:xfrm>
        </p:grpSpPr>
        <p:sp>
          <p:nvSpPr>
            <p:cNvPr id="66647" name="Line 72">
              <a:extLst>
                <a:ext uri="{FF2B5EF4-FFF2-40B4-BE49-F238E27FC236}">
                  <a16:creationId xmlns:a16="http://schemas.microsoft.com/office/drawing/2014/main" id="{1CAB1687-A338-CEDA-E09B-1B35040A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8" name="Line 73">
              <a:extLst>
                <a:ext uri="{FF2B5EF4-FFF2-40B4-BE49-F238E27FC236}">
                  <a16:creationId xmlns:a16="http://schemas.microsoft.com/office/drawing/2014/main" id="{4D368568-57C5-ACA3-F91D-9332248E4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9" name="Line 74">
              <a:extLst>
                <a:ext uri="{FF2B5EF4-FFF2-40B4-BE49-F238E27FC236}">
                  <a16:creationId xmlns:a16="http://schemas.microsoft.com/office/drawing/2014/main" id="{E271D0B0-4671-7180-4415-3C4F43387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0" name="Line 75">
              <a:extLst>
                <a:ext uri="{FF2B5EF4-FFF2-40B4-BE49-F238E27FC236}">
                  <a16:creationId xmlns:a16="http://schemas.microsoft.com/office/drawing/2014/main" id="{348E9F8A-9C0E-82D3-17CA-7F0BABB0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1" name="Line 76">
              <a:extLst>
                <a:ext uri="{FF2B5EF4-FFF2-40B4-BE49-F238E27FC236}">
                  <a16:creationId xmlns:a16="http://schemas.microsoft.com/office/drawing/2014/main" id="{74AFCCF2-C2A0-1F43-7720-60594FB53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2" name="Line 77">
              <a:extLst>
                <a:ext uri="{FF2B5EF4-FFF2-40B4-BE49-F238E27FC236}">
                  <a16:creationId xmlns:a16="http://schemas.microsoft.com/office/drawing/2014/main" id="{1CE322F3-C96E-2E5F-04AF-F7CBBF624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3" name="Line 78">
              <a:extLst>
                <a:ext uri="{FF2B5EF4-FFF2-40B4-BE49-F238E27FC236}">
                  <a16:creationId xmlns:a16="http://schemas.microsoft.com/office/drawing/2014/main" id="{0264F4F0-C62A-1A6F-09AB-84E0796B8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54" name="Line 79">
              <a:extLst>
                <a:ext uri="{FF2B5EF4-FFF2-40B4-BE49-F238E27FC236}">
                  <a16:creationId xmlns:a16="http://schemas.microsoft.com/office/drawing/2014/main" id="{9DC45600-AF1C-E42A-AD8F-CBF224B85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66589" name="Group 80">
            <a:extLst>
              <a:ext uri="{FF2B5EF4-FFF2-40B4-BE49-F238E27FC236}">
                <a16:creationId xmlns:a16="http://schemas.microsoft.com/office/drawing/2014/main" id="{DCC49BC9-1737-86A0-66D8-3F8E37D9A265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143000"/>
            <a:ext cx="228600" cy="4191000"/>
            <a:chOff x="336" y="912"/>
            <a:chExt cx="240" cy="2640"/>
          </a:xfrm>
        </p:grpSpPr>
        <p:sp>
          <p:nvSpPr>
            <p:cNvPr id="66639" name="Line 81">
              <a:extLst>
                <a:ext uri="{FF2B5EF4-FFF2-40B4-BE49-F238E27FC236}">
                  <a16:creationId xmlns:a16="http://schemas.microsoft.com/office/drawing/2014/main" id="{FE0F81BF-4235-8E46-5933-2622FD409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0" name="Line 82">
              <a:extLst>
                <a:ext uri="{FF2B5EF4-FFF2-40B4-BE49-F238E27FC236}">
                  <a16:creationId xmlns:a16="http://schemas.microsoft.com/office/drawing/2014/main" id="{680CF001-1A41-5C04-8935-418D44A48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1" name="Line 83">
              <a:extLst>
                <a:ext uri="{FF2B5EF4-FFF2-40B4-BE49-F238E27FC236}">
                  <a16:creationId xmlns:a16="http://schemas.microsoft.com/office/drawing/2014/main" id="{CADBF2E1-8053-FAB6-3509-4C9309075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2" name="Line 84">
              <a:extLst>
                <a:ext uri="{FF2B5EF4-FFF2-40B4-BE49-F238E27FC236}">
                  <a16:creationId xmlns:a16="http://schemas.microsoft.com/office/drawing/2014/main" id="{065F2091-6990-0A85-D27B-53407DC4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3" name="Line 85">
              <a:extLst>
                <a:ext uri="{FF2B5EF4-FFF2-40B4-BE49-F238E27FC236}">
                  <a16:creationId xmlns:a16="http://schemas.microsoft.com/office/drawing/2014/main" id="{09E78366-4DC2-1EDF-7B8F-74A92E793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4" name="Line 86">
              <a:extLst>
                <a:ext uri="{FF2B5EF4-FFF2-40B4-BE49-F238E27FC236}">
                  <a16:creationId xmlns:a16="http://schemas.microsoft.com/office/drawing/2014/main" id="{B8EE9F3A-A751-95D2-258E-22FD0724F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5" name="Line 87">
              <a:extLst>
                <a:ext uri="{FF2B5EF4-FFF2-40B4-BE49-F238E27FC236}">
                  <a16:creationId xmlns:a16="http://schemas.microsoft.com/office/drawing/2014/main" id="{BFD295B8-3780-34DC-9984-38907164F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66646" name="Line 88">
              <a:extLst>
                <a:ext uri="{FF2B5EF4-FFF2-40B4-BE49-F238E27FC236}">
                  <a16:creationId xmlns:a16="http://schemas.microsoft.com/office/drawing/2014/main" id="{5DF643A1-82C1-A292-F8E1-100C2EE0D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sp>
        <p:nvSpPr>
          <p:cNvPr id="66590" name="Line 89">
            <a:extLst>
              <a:ext uri="{FF2B5EF4-FFF2-40B4-BE49-F238E27FC236}">
                <a16:creationId xmlns:a16="http://schemas.microsoft.com/office/drawing/2014/main" id="{FE67311F-0580-0D17-8E39-C9729E174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66591" name="Line 90">
            <a:extLst>
              <a:ext uri="{FF2B5EF4-FFF2-40B4-BE49-F238E27FC236}">
                <a16:creationId xmlns:a16="http://schemas.microsoft.com/office/drawing/2014/main" id="{16EE75AC-29F5-076F-36BC-54D59F64B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592" name="Line 91">
            <a:extLst>
              <a:ext uri="{FF2B5EF4-FFF2-40B4-BE49-F238E27FC236}">
                <a16:creationId xmlns:a16="http://schemas.microsoft.com/office/drawing/2014/main" id="{6E72606B-55F7-1105-0E39-FC25362F0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2895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593" name="Line 92">
            <a:extLst>
              <a:ext uri="{FF2B5EF4-FFF2-40B4-BE49-F238E27FC236}">
                <a16:creationId xmlns:a16="http://schemas.microsoft.com/office/drawing/2014/main" id="{E0823A1C-4329-A4DD-8EC6-01CB6590A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275" y="3581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594" name="Line 93">
            <a:extLst>
              <a:ext uri="{FF2B5EF4-FFF2-40B4-BE49-F238E27FC236}">
                <a16:creationId xmlns:a16="http://schemas.microsoft.com/office/drawing/2014/main" id="{4AC8D0E2-E163-B12D-D5E5-8BFB2521E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595" name="Line 94">
            <a:extLst>
              <a:ext uri="{FF2B5EF4-FFF2-40B4-BE49-F238E27FC236}">
                <a16:creationId xmlns:a16="http://schemas.microsoft.com/office/drawing/2014/main" id="{16A90E2D-53D9-8F68-FEF8-DC7419F91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596" name="Line 95">
            <a:extLst>
              <a:ext uri="{FF2B5EF4-FFF2-40B4-BE49-F238E27FC236}">
                <a16:creationId xmlns:a16="http://schemas.microsoft.com/office/drawing/2014/main" id="{A472DEF6-AFA6-0B4B-4C51-02CA3A96E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75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597" name="Line 96">
            <a:extLst>
              <a:ext uri="{FF2B5EF4-FFF2-40B4-BE49-F238E27FC236}">
                <a16:creationId xmlns:a16="http://schemas.microsoft.com/office/drawing/2014/main" id="{E9B3B59E-9176-77B5-6AD2-F39B58C49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598" name="Line 97">
            <a:extLst>
              <a:ext uri="{FF2B5EF4-FFF2-40B4-BE49-F238E27FC236}">
                <a16:creationId xmlns:a16="http://schemas.microsoft.com/office/drawing/2014/main" id="{D86D7CCF-30B0-A36A-AF3E-CC78BCC29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675" y="2362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66599" name="AutoShape 98">
            <a:extLst>
              <a:ext uri="{FF2B5EF4-FFF2-40B4-BE49-F238E27FC236}">
                <a16:creationId xmlns:a16="http://schemas.microsoft.com/office/drawing/2014/main" id="{B5EEF6CB-94B0-9F0A-A797-DC4E7EAC9074}"/>
              </a:ext>
            </a:extLst>
          </p:cNvPr>
          <p:cNvCxnSpPr>
            <a:cxnSpLocks noChangeShapeType="1"/>
            <a:stCxn id="66672" idx="1"/>
            <a:endCxn id="66667" idx="0"/>
          </p:cNvCxnSpPr>
          <p:nvPr/>
        </p:nvCxnSpPr>
        <p:spPr bwMode="auto">
          <a:xfrm>
            <a:off x="2606675" y="1690688"/>
            <a:ext cx="838200" cy="187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0" name="AutoShape 99">
            <a:extLst>
              <a:ext uri="{FF2B5EF4-FFF2-40B4-BE49-F238E27FC236}">
                <a16:creationId xmlns:a16="http://schemas.microsoft.com/office/drawing/2014/main" id="{68C602CB-C73F-D21D-8F5D-C95200F8058C}"/>
              </a:ext>
            </a:extLst>
          </p:cNvPr>
          <p:cNvCxnSpPr>
            <a:cxnSpLocks noChangeShapeType="1"/>
            <a:stCxn id="66674" idx="1"/>
            <a:endCxn id="66669" idx="0"/>
          </p:cNvCxnSpPr>
          <p:nvPr/>
        </p:nvCxnSpPr>
        <p:spPr bwMode="auto">
          <a:xfrm>
            <a:off x="26066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1" name="AutoShape 100">
            <a:extLst>
              <a:ext uri="{FF2B5EF4-FFF2-40B4-BE49-F238E27FC236}">
                <a16:creationId xmlns:a16="http://schemas.microsoft.com/office/drawing/2014/main" id="{0CCF2141-3DFA-B674-B314-0CB4C7B22D12}"/>
              </a:ext>
            </a:extLst>
          </p:cNvPr>
          <p:cNvCxnSpPr>
            <a:cxnSpLocks noChangeShapeType="1"/>
            <a:stCxn id="66675" idx="1"/>
            <a:endCxn id="66664" idx="0"/>
          </p:cNvCxnSpPr>
          <p:nvPr/>
        </p:nvCxnSpPr>
        <p:spPr bwMode="auto">
          <a:xfrm flipV="1">
            <a:off x="26066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2" name="AutoShape 101">
            <a:extLst>
              <a:ext uri="{FF2B5EF4-FFF2-40B4-BE49-F238E27FC236}">
                <a16:creationId xmlns:a16="http://schemas.microsoft.com/office/drawing/2014/main" id="{8CD820AC-728E-E936-E696-F9E425B1257A}"/>
              </a:ext>
            </a:extLst>
          </p:cNvPr>
          <p:cNvCxnSpPr>
            <a:cxnSpLocks noChangeShapeType="1"/>
            <a:stCxn id="66677" idx="1"/>
            <a:endCxn id="66666" idx="0"/>
          </p:cNvCxnSpPr>
          <p:nvPr/>
        </p:nvCxnSpPr>
        <p:spPr bwMode="auto">
          <a:xfrm flipV="1">
            <a:off x="2606675" y="2881313"/>
            <a:ext cx="838200" cy="200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3" name="AutoShape 102">
            <a:extLst>
              <a:ext uri="{FF2B5EF4-FFF2-40B4-BE49-F238E27FC236}">
                <a16:creationId xmlns:a16="http://schemas.microsoft.com/office/drawing/2014/main" id="{770C78A0-DA65-F08F-A352-C8892A1546F0}"/>
              </a:ext>
            </a:extLst>
          </p:cNvPr>
          <p:cNvCxnSpPr>
            <a:cxnSpLocks noChangeShapeType="1"/>
            <a:stCxn id="66656" idx="1"/>
            <a:endCxn id="66649" idx="0"/>
          </p:cNvCxnSpPr>
          <p:nvPr/>
        </p:nvCxnSpPr>
        <p:spPr bwMode="auto">
          <a:xfrm>
            <a:off x="44354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4" name="AutoShape 103">
            <a:extLst>
              <a:ext uri="{FF2B5EF4-FFF2-40B4-BE49-F238E27FC236}">
                <a16:creationId xmlns:a16="http://schemas.microsoft.com/office/drawing/2014/main" id="{D2503056-33AC-E51A-3F80-BC15804353DA}"/>
              </a:ext>
            </a:extLst>
          </p:cNvPr>
          <p:cNvCxnSpPr>
            <a:cxnSpLocks noChangeShapeType="1"/>
            <a:stCxn id="66657" idx="1"/>
            <a:endCxn id="66648" idx="0"/>
          </p:cNvCxnSpPr>
          <p:nvPr/>
        </p:nvCxnSpPr>
        <p:spPr bwMode="auto">
          <a:xfrm flipV="1">
            <a:off x="4435475" y="1662113"/>
            <a:ext cx="8382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5" name="AutoShape 104">
            <a:extLst>
              <a:ext uri="{FF2B5EF4-FFF2-40B4-BE49-F238E27FC236}">
                <a16:creationId xmlns:a16="http://schemas.microsoft.com/office/drawing/2014/main" id="{D6A07B57-3970-0A0B-D7BB-46489710C2F1}"/>
              </a:ext>
            </a:extLst>
          </p:cNvPr>
          <p:cNvCxnSpPr>
            <a:cxnSpLocks noChangeShapeType="1"/>
            <a:stCxn id="66660" idx="1"/>
            <a:endCxn id="66653" idx="0"/>
          </p:cNvCxnSpPr>
          <p:nvPr/>
        </p:nvCxnSpPr>
        <p:spPr bwMode="auto">
          <a:xfrm>
            <a:off x="4435475" y="4129088"/>
            <a:ext cx="838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06" name="AutoShape 105">
            <a:extLst>
              <a:ext uri="{FF2B5EF4-FFF2-40B4-BE49-F238E27FC236}">
                <a16:creationId xmlns:a16="http://schemas.microsoft.com/office/drawing/2014/main" id="{19701602-7CB5-199D-0B17-2744E3A02073}"/>
              </a:ext>
            </a:extLst>
          </p:cNvPr>
          <p:cNvCxnSpPr>
            <a:cxnSpLocks noChangeShapeType="1"/>
            <a:stCxn id="66661" idx="1"/>
            <a:endCxn id="66652" idx="0"/>
          </p:cNvCxnSpPr>
          <p:nvPr/>
        </p:nvCxnSpPr>
        <p:spPr bwMode="auto">
          <a:xfrm flipV="1">
            <a:off x="44354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7" name="Text Box 106">
            <a:extLst>
              <a:ext uri="{FF2B5EF4-FFF2-40B4-BE49-F238E27FC236}">
                <a16:creationId xmlns:a16="http://schemas.microsoft.com/office/drawing/2014/main" id="{9BB7FFF7-AE42-AC75-B2BA-7964322B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608" name="Text Box 107">
            <a:extLst>
              <a:ext uri="{FF2B5EF4-FFF2-40B4-BE49-F238E27FC236}">
                <a16:creationId xmlns:a16="http://schemas.microsoft.com/office/drawing/2014/main" id="{25D71AFA-70AF-CC2D-A45C-A94E7E15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609" name="Text Box 108">
            <a:extLst>
              <a:ext uri="{FF2B5EF4-FFF2-40B4-BE49-F238E27FC236}">
                <a16:creationId xmlns:a16="http://schemas.microsoft.com/office/drawing/2014/main" id="{97DC654E-8536-72D3-7DDC-7BA603704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610" name="Text Box 109">
            <a:extLst>
              <a:ext uri="{FF2B5EF4-FFF2-40B4-BE49-F238E27FC236}">
                <a16:creationId xmlns:a16="http://schemas.microsoft.com/office/drawing/2014/main" id="{617F5C1C-705B-1EFD-1A8B-390C11CF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6611" name="Text Box 110">
            <a:extLst>
              <a:ext uri="{FF2B5EF4-FFF2-40B4-BE49-F238E27FC236}">
                <a16:creationId xmlns:a16="http://schemas.microsoft.com/office/drawing/2014/main" id="{79997152-6A52-1F71-D36E-6C21205C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1501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612" name="Text Box 111">
            <a:extLst>
              <a:ext uri="{FF2B5EF4-FFF2-40B4-BE49-F238E27FC236}">
                <a16:creationId xmlns:a16="http://schemas.microsoft.com/office/drawing/2014/main" id="{9FF460C0-B1EB-B12F-2028-A0D84D0B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17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613" name="Text Box 112">
            <a:extLst>
              <a:ext uri="{FF2B5EF4-FFF2-40B4-BE49-F238E27FC236}">
                <a16:creationId xmlns:a16="http://schemas.microsoft.com/office/drawing/2014/main" id="{3ADBC6BC-22D6-2067-EC23-2E4343D0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263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614" name="Text Box 113">
            <a:extLst>
              <a:ext uri="{FF2B5EF4-FFF2-40B4-BE49-F238E27FC236}">
                <a16:creationId xmlns:a16="http://schemas.microsoft.com/office/drawing/2014/main" id="{48731747-6B9B-38DF-BF46-09FCDC110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39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615" name="Text Box 114">
            <a:extLst>
              <a:ext uri="{FF2B5EF4-FFF2-40B4-BE49-F238E27FC236}">
                <a16:creationId xmlns:a16="http://schemas.microsoft.com/office/drawing/2014/main" id="{C96ACDA4-43F2-F56B-3CF3-D1E7C550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3925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616" name="Text Box 115">
            <a:extLst>
              <a:ext uri="{FF2B5EF4-FFF2-40B4-BE49-F238E27FC236}">
                <a16:creationId xmlns:a16="http://schemas.microsoft.com/office/drawing/2014/main" id="{C16207A9-31BD-FB13-F999-D03BF1BC5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62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617" name="Text Box 116">
            <a:extLst>
              <a:ext uri="{FF2B5EF4-FFF2-40B4-BE49-F238E27FC236}">
                <a16:creationId xmlns:a16="http://schemas.microsoft.com/office/drawing/2014/main" id="{073BFC65-10BF-395F-77B9-34203B4E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5083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6618" name="AutoShape 117">
            <a:extLst>
              <a:ext uri="{FF2B5EF4-FFF2-40B4-BE49-F238E27FC236}">
                <a16:creationId xmlns:a16="http://schemas.microsoft.com/office/drawing/2014/main" id="{EF77E98F-2ABA-633D-2865-C0F1057EC6FF}"/>
              </a:ext>
            </a:extLst>
          </p:cNvPr>
          <p:cNvCxnSpPr>
            <a:cxnSpLocks noChangeShapeType="1"/>
            <a:stCxn id="66688" idx="1"/>
            <a:endCxn id="66681" idx="0"/>
          </p:cNvCxnSpPr>
          <p:nvPr/>
        </p:nvCxnSpPr>
        <p:spPr bwMode="auto">
          <a:xfrm>
            <a:off x="777875" y="1690688"/>
            <a:ext cx="8382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19" name="AutoShape 118">
            <a:extLst>
              <a:ext uri="{FF2B5EF4-FFF2-40B4-BE49-F238E27FC236}">
                <a16:creationId xmlns:a16="http://schemas.microsoft.com/office/drawing/2014/main" id="{619F53E0-D4FA-9138-5227-EE60F8D1C774}"/>
              </a:ext>
            </a:extLst>
          </p:cNvPr>
          <p:cNvCxnSpPr>
            <a:cxnSpLocks noChangeShapeType="1"/>
            <a:stCxn id="66689" idx="1"/>
            <a:endCxn id="66683" idx="0"/>
          </p:cNvCxnSpPr>
          <p:nvPr/>
        </p:nvCxnSpPr>
        <p:spPr bwMode="auto">
          <a:xfrm>
            <a:off x="777875" y="2376488"/>
            <a:ext cx="83820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20" name="AutoShape 119">
            <a:extLst>
              <a:ext uri="{FF2B5EF4-FFF2-40B4-BE49-F238E27FC236}">
                <a16:creationId xmlns:a16="http://schemas.microsoft.com/office/drawing/2014/main" id="{141CB86B-7D5C-9431-00C9-01589BE77C78}"/>
              </a:ext>
            </a:extLst>
          </p:cNvPr>
          <p:cNvCxnSpPr>
            <a:cxnSpLocks noChangeShapeType="1"/>
            <a:stCxn id="66690" idx="1"/>
            <a:endCxn id="66685" idx="0"/>
          </p:cNvCxnSpPr>
          <p:nvPr/>
        </p:nvCxnSpPr>
        <p:spPr bwMode="auto">
          <a:xfrm>
            <a:off x="777875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21" name="AutoShape 120">
            <a:extLst>
              <a:ext uri="{FF2B5EF4-FFF2-40B4-BE49-F238E27FC236}">
                <a16:creationId xmlns:a16="http://schemas.microsoft.com/office/drawing/2014/main" id="{CE41A5D0-662A-6D4B-1340-B9ED54E67099}"/>
              </a:ext>
            </a:extLst>
          </p:cNvPr>
          <p:cNvCxnSpPr>
            <a:cxnSpLocks noChangeShapeType="1"/>
            <a:stCxn id="66691" idx="1"/>
            <a:endCxn id="66680" idx="0"/>
          </p:cNvCxnSpPr>
          <p:nvPr/>
        </p:nvCxnSpPr>
        <p:spPr bwMode="auto">
          <a:xfrm flipV="1">
            <a:off x="777875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22" name="AutoShape 121">
            <a:extLst>
              <a:ext uri="{FF2B5EF4-FFF2-40B4-BE49-F238E27FC236}">
                <a16:creationId xmlns:a16="http://schemas.microsoft.com/office/drawing/2014/main" id="{A3C86528-CA3D-9642-D051-32E32AB202BC}"/>
              </a:ext>
            </a:extLst>
          </p:cNvPr>
          <p:cNvCxnSpPr>
            <a:cxnSpLocks noChangeShapeType="1"/>
            <a:stCxn id="66692" idx="1"/>
            <a:endCxn id="66682" idx="0"/>
          </p:cNvCxnSpPr>
          <p:nvPr/>
        </p:nvCxnSpPr>
        <p:spPr bwMode="auto">
          <a:xfrm flipV="1">
            <a:off x="777875" y="2881313"/>
            <a:ext cx="83820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623" name="AutoShape 122">
            <a:extLst>
              <a:ext uri="{FF2B5EF4-FFF2-40B4-BE49-F238E27FC236}">
                <a16:creationId xmlns:a16="http://schemas.microsoft.com/office/drawing/2014/main" id="{9A035CEB-9C15-7444-692E-32CA3491FBCB}"/>
              </a:ext>
            </a:extLst>
          </p:cNvPr>
          <p:cNvCxnSpPr>
            <a:cxnSpLocks noChangeShapeType="1"/>
            <a:stCxn id="66693" idx="1"/>
            <a:endCxn id="66684" idx="0"/>
          </p:cNvCxnSpPr>
          <p:nvPr/>
        </p:nvCxnSpPr>
        <p:spPr bwMode="auto">
          <a:xfrm flipV="1">
            <a:off x="777875" y="4100513"/>
            <a:ext cx="838200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24" name="Line 123">
            <a:extLst>
              <a:ext uri="{FF2B5EF4-FFF2-40B4-BE49-F238E27FC236}">
                <a16:creationId xmlns:a16="http://schemas.microsoft.com/office/drawing/2014/main" id="{7C712BE2-2A89-44F7-1453-3C83DCCCF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625" name="Line 124">
            <a:extLst>
              <a:ext uri="{FF2B5EF4-FFF2-40B4-BE49-F238E27FC236}">
                <a16:creationId xmlns:a16="http://schemas.microsoft.com/office/drawing/2014/main" id="{2D11F6E7-07BE-196D-E947-6436EF92D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" y="4876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7469" name="Rectangle 125">
            <a:extLst>
              <a:ext uri="{FF2B5EF4-FFF2-40B4-BE49-F238E27FC236}">
                <a16:creationId xmlns:a16="http://schemas.microsoft.com/office/drawing/2014/main" id="{B34DE06B-9169-6B92-236A-010573ED2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7470" name="Rectangle 126">
            <a:extLst>
              <a:ext uri="{FF2B5EF4-FFF2-40B4-BE49-F238E27FC236}">
                <a16:creationId xmlns:a16="http://schemas.microsoft.com/office/drawing/2014/main" id="{9D6927F8-4497-4EBA-71A0-82DDEB612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62288"/>
            <a:ext cx="184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7471" name="Rectangle 127">
            <a:extLst>
              <a:ext uri="{FF2B5EF4-FFF2-40B4-BE49-F238E27FC236}">
                <a16:creationId xmlns:a16="http://schemas.microsoft.com/office/drawing/2014/main" id="{6DC9EA97-1597-42A3-8FD1-02D0A40B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66629" name="Rectangle 128">
            <a:extLst>
              <a:ext uri="{FF2B5EF4-FFF2-40B4-BE49-F238E27FC236}">
                <a16:creationId xmlns:a16="http://schemas.microsoft.com/office/drawing/2014/main" id="{419C53C5-C958-C225-F561-4A0161D3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474" name="Freeform 130">
            <a:extLst>
              <a:ext uri="{FF2B5EF4-FFF2-40B4-BE49-F238E27FC236}">
                <a16:creationId xmlns:a16="http://schemas.microsoft.com/office/drawing/2014/main" id="{9F0AFF99-E1A2-FE26-AA4A-4CBBE776DF03}"/>
              </a:ext>
            </a:extLst>
          </p:cNvPr>
          <p:cNvSpPr>
            <a:spLocks/>
          </p:cNvSpPr>
          <p:nvPr/>
        </p:nvSpPr>
        <p:spPr bwMode="auto">
          <a:xfrm>
            <a:off x="3657600" y="4876800"/>
            <a:ext cx="2667000" cy="457200"/>
          </a:xfrm>
          <a:custGeom>
            <a:avLst/>
            <a:gdLst>
              <a:gd name="T0" fmla="*/ 0 w 1680"/>
              <a:gd name="T1" fmla="*/ 0 h 288"/>
              <a:gd name="T2" fmla="*/ 2147483646 w 1680"/>
              <a:gd name="T3" fmla="*/ 2147483646 h 288"/>
              <a:gd name="T4" fmla="*/ 2147483646 w 1680"/>
              <a:gd name="T5" fmla="*/ 2147483646 h 288"/>
              <a:gd name="T6" fmla="*/ 2147483646 w 1680"/>
              <a:gd name="T7" fmla="*/ 0 h 288"/>
              <a:gd name="T8" fmla="*/ 2147483646 w 1680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288"/>
              <a:gd name="T17" fmla="*/ 1680 w 1680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288">
                <a:moveTo>
                  <a:pt x="0" y="0"/>
                </a:moveTo>
                <a:lnTo>
                  <a:pt x="336" y="288"/>
                </a:lnTo>
                <a:lnTo>
                  <a:pt x="1152" y="288"/>
                </a:lnTo>
                <a:lnTo>
                  <a:pt x="1488" y="0"/>
                </a:lnTo>
                <a:lnTo>
                  <a:pt x="1680" y="0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7475" name="Text Box 131">
            <a:extLst>
              <a:ext uri="{FF2B5EF4-FFF2-40B4-BE49-F238E27FC236}">
                <a16:creationId xmlns:a16="http://schemas.microsoft.com/office/drawing/2014/main" id="{B63DD7EE-7758-30CA-0C3D-F2FC2FA86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713413"/>
            <a:ext cx="85502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r>
              <a:rPr lang="hr-HR" altLang="en-US"/>
              <a:t>R=S 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 D2=101 010=111, B=D2 D7=010 111=101</a:t>
            </a:r>
          </a:p>
          <a:p>
            <a:pPr>
              <a:defRPr/>
            </a:pP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kada se odredjuje B potrebno je potražiti odredišnih adresa koje se razlikuju na svim dozvoljenim pozicijama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7477" name="Freeform 133">
            <a:extLst>
              <a:ext uri="{FF2B5EF4-FFF2-40B4-BE49-F238E27FC236}">
                <a16:creationId xmlns:a16="http://schemas.microsoft.com/office/drawing/2014/main" id="{146939A9-558D-567A-646C-95201F246BB3}"/>
              </a:ext>
            </a:extLst>
          </p:cNvPr>
          <p:cNvSpPr>
            <a:spLocks/>
          </p:cNvSpPr>
          <p:nvPr/>
        </p:nvSpPr>
        <p:spPr bwMode="auto">
          <a:xfrm>
            <a:off x="609600" y="2895600"/>
            <a:ext cx="3048000" cy="1981200"/>
          </a:xfrm>
          <a:custGeom>
            <a:avLst/>
            <a:gdLst>
              <a:gd name="T0" fmla="*/ 0 w 1920"/>
              <a:gd name="T1" fmla="*/ 2147483646 h 1248"/>
              <a:gd name="T2" fmla="*/ 2147483646 w 1920"/>
              <a:gd name="T3" fmla="*/ 2147483646 h 1248"/>
              <a:gd name="T4" fmla="*/ 2147483646 w 1920"/>
              <a:gd name="T5" fmla="*/ 0 h 1248"/>
              <a:gd name="T6" fmla="*/ 2147483646 w 1920"/>
              <a:gd name="T7" fmla="*/ 0 h 1248"/>
              <a:gd name="T8" fmla="*/ 2147483646 w 1920"/>
              <a:gd name="T9" fmla="*/ 2147483646 h 1248"/>
              <a:gd name="T10" fmla="*/ 2147483646 w 1920"/>
              <a:gd name="T11" fmla="*/ 2147483646 h 1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1248"/>
              <a:gd name="T20" fmla="*/ 1920 w 1920"/>
              <a:gd name="T21" fmla="*/ 1248 h 1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1248">
                <a:moveTo>
                  <a:pt x="0" y="768"/>
                </a:moveTo>
                <a:lnTo>
                  <a:pt x="96" y="768"/>
                </a:lnTo>
                <a:lnTo>
                  <a:pt x="624" y="0"/>
                </a:lnTo>
                <a:lnTo>
                  <a:pt x="1248" y="0"/>
                </a:lnTo>
                <a:lnTo>
                  <a:pt x="1776" y="1248"/>
                </a:lnTo>
                <a:lnTo>
                  <a:pt x="1920" y="1248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7478" name="Freeform 134">
            <a:extLst>
              <a:ext uri="{FF2B5EF4-FFF2-40B4-BE49-F238E27FC236}">
                <a16:creationId xmlns:a16="http://schemas.microsoft.com/office/drawing/2014/main" id="{69D58973-D6A1-A32E-A250-84173F031AFF}"/>
              </a:ext>
            </a:extLst>
          </p:cNvPr>
          <p:cNvSpPr>
            <a:spLocks/>
          </p:cNvSpPr>
          <p:nvPr/>
        </p:nvSpPr>
        <p:spPr bwMode="auto">
          <a:xfrm>
            <a:off x="1828800" y="2362200"/>
            <a:ext cx="4419600" cy="533400"/>
          </a:xfrm>
          <a:custGeom>
            <a:avLst/>
            <a:gdLst>
              <a:gd name="T0" fmla="*/ 0 w 2784"/>
              <a:gd name="T1" fmla="*/ 2147483646 h 336"/>
              <a:gd name="T2" fmla="*/ 2147483646 w 2784"/>
              <a:gd name="T3" fmla="*/ 0 h 336"/>
              <a:gd name="T4" fmla="*/ 2147483646 w 2784"/>
              <a:gd name="T5" fmla="*/ 0 h 336"/>
              <a:gd name="T6" fmla="*/ 2147483646 w 2784"/>
              <a:gd name="T7" fmla="*/ 2147483646 h 336"/>
              <a:gd name="T8" fmla="*/ 2147483646 w 2784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84"/>
              <a:gd name="T16" fmla="*/ 0 h 336"/>
              <a:gd name="T17" fmla="*/ 2784 w 27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84" h="336">
                <a:moveTo>
                  <a:pt x="0" y="336"/>
                </a:moveTo>
                <a:lnTo>
                  <a:pt x="336" y="0"/>
                </a:lnTo>
                <a:lnTo>
                  <a:pt x="1152" y="0"/>
                </a:lnTo>
                <a:lnTo>
                  <a:pt x="1488" y="336"/>
                </a:lnTo>
                <a:lnTo>
                  <a:pt x="2784" y="336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7479" name="Freeform 135">
            <a:extLst>
              <a:ext uri="{FF2B5EF4-FFF2-40B4-BE49-F238E27FC236}">
                <a16:creationId xmlns:a16="http://schemas.microsoft.com/office/drawing/2014/main" id="{BCA62437-2F1A-5A08-3B21-176E727CEF81}"/>
              </a:ext>
            </a:extLst>
          </p:cNvPr>
          <p:cNvSpPr>
            <a:spLocks/>
          </p:cNvSpPr>
          <p:nvPr/>
        </p:nvSpPr>
        <p:spPr bwMode="auto">
          <a:xfrm>
            <a:off x="5486400" y="2362200"/>
            <a:ext cx="838200" cy="533400"/>
          </a:xfrm>
          <a:custGeom>
            <a:avLst/>
            <a:gdLst>
              <a:gd name="T0" fmla="*/ 0 w 528"/>
              <a:gd name="T1" fmla="*/ 2147483646 h 336"/>
              <a:gd name="T2" fmla="*/ 2147483646 w 528"/>
              <a:gd name="T3" fmla="*/ 0 h 336"/>
              <a:gd name="T4" fmla="*/ 2147483646 w 528"/>
              <a:gd name="T5" fmla="*/ 0 h 336"/>
              <a:gd name="T6" fmla="*/ 0 60000 65536"/>
              <a:gd name="T7" fmla="*/ 0 60000 65536"/>
              <a:gd name="T8" fmla="*/ 0 60000 65536"/>
              <a:gd name="T9" fmla="*/ 0 w 528"/>
              <a:gd name="T10" fmla="*/ 0 h 336"/>
              <a:gd name="T11" fmla="*/ 528 w 52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336">
                <a:moveTo>
                  <a:pt x="0" y="336"/>
                </a:moveTo>
                <a:lnTo>
                  <a:pt x="336" y="0"/>
                </a:lnTo>
                <a:lnTo>
                  <a:pt x="528" y="0"/>
                </a:ln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7481" name="Line 137">
            <a:extLst>
              <a:ext uri="{FF2B5EF4-FFF2-40B4-BE49-F238E27FC236}">
                <a16:creationId xmlns:a16="http://schemas.microsoft.com/office/drawing/2014/main" id="{B1D832E9-5C83-F457-22A1-EF34781A6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762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66636" name="Text Box 16">
            <a:extLst>
              <a:ext uri="{FF2B5EF4-FFF2-40B4-BE49-F238E27FC236}">
                <a16:creationId xmlns:a16="http://schemas.microsoft.com/office/drawing/2014/main" id="{5F88871B-9C33-679E-E0C3-378A9D57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0</a:t>
            </a: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6637" name="Text Box 16">
            <a:extLst>
              <a:ext uri="{FF2B5EF4-FFF2-40B4-BE49-F238E27FC236}">
                <a16:creationId xmlns:a16="http://schemas.microsoft.com/office/drawing/2014/main" id="{29C3A3CD-3B51-C5DA-7BB9-7120D955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989013"/>
            <a:ext cx="3095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0</a:t>
            </a: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6638" name="Text Box 16">
            <a:extLst>
              <a:ext uri="{FF2B5EF4-FFF2-40B4-BE49-F238E27FC236}">
                <a16:creationId xmlns:a16="http://schemas.microsoft.com/office/drawing/2014/main" id="{8C9EC7BB-D121-4A16-ABB4-96922CED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9144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0</a:t>
            </a: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A2CE51-2EF4-8700-6721-2BD551310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Omega mreža</a:t>
            </a:r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DAD44B-4EAA-C3E7-3554-EDDDE7266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Sastoji se od log</a:t>
            </a:r>
            <a:r>
              <a:rPr lang="sr-Latn-CS" altLang="en-US" baseline="-25000"/>
              <a:t>2</a:t>
            </a:r>
            <a:r>
              <a:rPr lang="sr-Latn-CS" altLang="en-US"/>
              <a:t>N=m stepena i N/2 KE </a:t>
            </a:r>
          </a:p>
          <a:p>
            <a:pPr>
              <a:defRPr/>
            </a:pPr>
            <a:r>
              <a:rPr lang="sr-Latn-CS" altLang="en-US"/>
              <a:t>Veze izmedju stepena su ostvarene po principu savršenog mešanja, a KE obavljaju f-ju zamene kada su postavljeni u položaj ukršteno</a:t>
            </a:r>
          </a:p>
          <a:p>
            <a:pPr>
              <a:defRPr/>
            </a:pPr>
            <a:endParaRPr lang="sr-Latn-CS" altLang="en-US"/>
          </a:p>
          <a:p>
            <a:pPr>
              <a:defRPr/>
            </a:pPr>
            <a:endParaRPr lang="sr-Latn-CS" altLang="en-US"/>
          </a:p>
          <a:p>
            <a:pPr>
              <a:defRPr/>
            </a:pPr>
            <a:endParaRPr lang="sr-Latn-CS" altLang="en-US"/>
          </a:p>
          <a:p>
            <a:pPr>
              <a:defRPr/>
            </a:pPr>
            <a:endParaRPr lang="sr-Latn-CS" altLang="en-US"/>
          </a:p>
          <a:p>
            <a:pPr>
              <a:defRPr/>
            </a:pPr>
            <a:endParaRPr lang="sr-Latn-CS" altLang="en-US"/>
          </a:p>
          <a:p>
            <a:pPr>
              <a:defRPr/>
            </a:pPr>
            <a:r>
              <a:rPr lang="sr-Latn-CS" altLang="en-US"/>
              <a:t>Put poruke se odredjuje na osnovu EX-OR adrese izvora i odredišta po istom principu kao kod generalizovanog kuba</a:t>
            </a:r>
          </a:p>
          <a:p>
            <a:pPr>
              <a:defRPr/>
            </a:pPr>
            <a:endParaRPr lang="en-US" altLang="en-US"/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806AEB11-EECC-8EE0-DE91-11758AA55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052763"/>
          <a:ext cx="6781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228600" progId="Equation.3">
                  <p:embed/>
                </p:oleObj>
              </mc:Choice>
              <mc:Fallback>
                <p:oleObj name="Equation" r:id="rId2" imgW="256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52763"/>
                        <a:ext cx="67818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366442E8-5FD9-17EF-D237-4A3A6EF32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779838"/>
          <a:ext cx="76454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241300" progId="Equation.3">
                  <p:embed/>
                </p:oleObj>
              </mc:Choice>
              <mc:Fallback>
                <p:oleObj name="Equation" r:id="rId4" imgW="2578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79838"/>
                        <a:ext cx="76454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E5426E-51CB-F74E-FBD8-30C24EFAC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Omega mreža – primer za N=8</a:t>
            </a:r>
            <a:endParaRPr lang="en-US" altLang="en-US"/>
          </a:p>
        </p:txBody>
      </p:sp>
      <p:pic>
        <p:nvPicPr>
          <p:cNvPr id="68611" name="Picture 3">
            <a:extLst>
              <a:ext uri="{FF2B5EF4-FFF2-40B4-BE49-F238E27FC236}">
                <a16:creationId xmlns:a16="http://schemas.microsoft.com/office/drawing/2014/main" id="{450A259E-FE73-26CD-B989-54A53DA66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676400"/>
            <a:ext cx="781526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5">
            <a:extLst>
              <a:ext uri="{FF2B5EF4-FFF2-40B4-BE49-F238E27FC236}">
                <a16:creationId xmlns:a16="http://schemas.microsoft.com/office/drawing/2014/main" id="{146B3E35-4D95-DDFA-4591-0C47EC35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95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3" name="Text Box 6">
            <a:extLst>
              <a:ext uri="{FF2B5EF4-FFF2-40B4-BE49-F238E27FC236}">
                <a16:creationId xmlns:a16="http://schemas.microsoft.com/office/drawing/2014/main" id="{135C0902-F856-15E9-C7AD-CA61FBF8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4" name="Text Box 7">
            <a:extLst>
              <a:ext uri="{FF2B5EF4-FFF2-40B4-BE49-F238E27FC236}">
                <a16:creationId xmlns:a16="http://schemas.microsoft.com/office/drawing/2014/main" id="{EA826F13-43D1-9E83-F0D6-17AC3AA4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44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5" name="Text Box 8">
            <a:extLst>
              <a:ext uri="{FF2B5EF4-FFF2-40B4-BE49-F238E27FC236}">
                <a16:creationId xmlns:a16="http://schemas.microsoft.com/office/drawing/2014/main" id="{582C194D-5D5F-239B-2126-03806E96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15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6" name="Text Box 9">
            <a:extLst>
              <a:ext uri="{FF2B5EF4-FFF2-40B4-BE49-F238E27FC236}">
                <a16:creationId xmlns:a16="http://schemas.microsoft.com/office/drawing/2014/main" id="{C5E9A5A3-2CCC-BD86-20E1-B289D7CAE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57912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7" name="Text Box 10">
            <a:extLst>
              <a:ext uri="{FF2B5EF4-FFF2-40B4-BE49-F238E27FC236}">
                <a16:creationId xmlns:a16="http://schemas.microsoft.com/office/drawing/2014/main" id="{70927AF9-F581-6A59-45D4-7863A088E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5791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8" name="Text Box 11">
            <a:extLst>
              <a:ext uri="{FF2B5EF4-FFF2-40B4-BE49-F238E27FC236}">
                <a16:creationId xmlns:a16="http://schemas.microsoft.com/office/drawing/2014/main" id="{03B548B1-0E36-9947-426C-BAA99DE2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48006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9" name="Text Box 12">
            <a:extLst>
              <a:ext uri="{FF2B5EF4-FFF2-40B4-BE49-F238E27FC236}">
                <a16:creationId xmlns:a16="http://schemas.microsoft.com/office/drawing/2014/main" id="{CDB9D67F-73A3-0FA6-E487-12B02A60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876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20" name="Text Box 13">
            <a:extLst>
              <a:ext uri="{FF2B5EF4-FFF2-40B4-BE49-F238E27FC236}">
                <a16:creationId xmlns:a16="http://schemas.microsoft.com/office/drawing/2014/main" id="{5BD96331-F80A-9D54-7151-2D7FE1698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38100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21" name="Text Box 14">
            <a:extLst>
              <a:ext uri="{FF2B5EF4-FFF2-40B4-BE49-F238E27FC236}">
                <a16:creationId xmlns:a16="http://schemas.microsoft.com/office/drawing/2014/main" id="{CD5B9025-BA0A-5510-F033-16082C2F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810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22" name="Text Box 15">
            <a:extLst>
              <a:ext uri="{FF2B5EF4-FFF2-40B4-BE49-F238E27FC236}">
                <a16:creationId xmlns:a16="http://schemas.microsoft.com/office/drawing/2014/main" id="{14585CD4-EB65-9C7E-8CEF-0968EFA9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28956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23" name="Text Box 16">
            <a:extLst>
              <a:ext uri="{FF2B5EF4-FFF2-40B4-BE49-F238E27FC236}">
                <a16:creationId xmlns:a16="http://schemas.microsoft.com/office/drawing/2014/main" id="{812A7FC8-26B7-47BB-D11D-2F6B732F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2895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410" name="Freeform 18">
            <a:extLst>
              <a:ext uri="{FF2B5EF4-FFF2-40B4-BE49-F238E27FC236}">
                <a16:creationId xmlns:a16="http://schemas.microsoft.com/office/drawing/2014/main" id="{F81EA360-CFF9-FB76-B2C7-8AC40ABCB19B}"/>
              </a:ext>
            </a:extLst>
          </p:cNvPr>
          <p:cNvSpPr>
            <a:spLocks/>
          </p:cNvSpPr>
          <p:nvPr/>
        </p:nvSpPr>
        <p:spPr bwMode="auto">
          <a:xfrm>
            <a:off x="1600200" y="3886200"/>
            <a:ext cx="6019800" cy="1295400"/>
          </a:xfrm>
          <a:custGeom>
            <a:avLst/>
            <a:gdLst>
              <a:gd name="T0" fmla="*/ 0 w 3792"/>
              <a:gd name="T1" fmla="*/ 0 h 816"/>
              <a:gd name="T2" fmla="*/ 2147483646 w 3792"/>
              <a:gd name="T3" fmla="*/ 0 h 816"/>
              <a:gd name="T4" fmla="*/ 2147483646 w 3792"/>
              <a:gd name="T5" fmla="*/ 2147483646 h 816"/>
              <a:gd name="T6" fmla="*/ 2147483646 w 3792"/>
              <a:gd name="T7" fmla="*/ 2147483646 h 816"/>
              <a:gd name="T8" fmla="*/ 2147483646 w 3792"/>
              <a:gd name="T9" fmla="*/ 2147483646 h 816"/>
              <a:gd name="T10" fmla="*/ 2147483646 w 3792"/>
              <a:gd name="T11" fmla="*/ 2147483646 h 816"/>
              <a:gd name="T12" fmla="*/ 2147483646 w 3792"/>
              <a:gd name="T13" fmla="*/ 2147483646 h 816"/>
              <a:gd name="T14" fmla="*/ 2147483646 w 3792"/>
              <a:gd name="T15" fmla="*/ 2147483646 h 816"/>
              <a:gd name="T16" fmla="*/ 2147483646 w 3792"/>
              <a:gd name="T17" fmla="*/ 0 h 816"/>
              <a:gd name="T18" fmla="*/ 2147483646 w 3792"/>
              <a:gd name="T19" fmla="*/ 0 h 816"/>
              <a:gd name="T20" fmla="*/ 2147483646 w 3792"/>
              <a:gd name="T21" fmla="*/ 2147483646 h 816"/>
              <a:gd name="T22" fmla="*/ 2147483646 w 3792"/>
              <a:gd name="T23" fmla="*/ 2147483646 h 8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92"/>
              <a:gd name="T37" fmla="*/ 0 h 816"/>
              <a:gd name="T38" fmla="*/ 3792 w 3792"/>
              <a:gd name="T39" fmla="*/ 816 h 8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92" h="816">
                <a:moveTo>
                  <a:pt x="0" y="0"/>
                </a:moveTo>
                <a:lnTo>
                  <a:pt x="144" y="0"/>
                </a:lnTo>
                <a:lnTo>
                  <a:pt x="768" y="624"/>
                </a:lnTo>
                <a:lnTo>
                  <a:pt x="912" y="624"/>
                </a:lnTo>
                <a:lnTo>
                  <a:pt x="1200" y="816"/>
                </a:lnTo>
                <a:lnTo>
                  <a:pt x="1344" y="816"/>
                </a:lnTo>
                <a:lnTo>
                  <a:pt x="1968" y="192"/>
                </a:lnTo>
                <a:lnTo>
                  <a:pt x="2112" y="192"/>
                </a:lnTo>
                <a:lnTo>
                  <a:pt x="2448" y="0"/>
                </a:lnTo>
                <a:lnTo>
                  <a:pt x="2544" y="0"/>
                </a:lnTo>
                <a:lnTo>
                  <a:pt x="3168" y="624"/>
                </a:lnTo>
                <a:lnTo>
                  <a:pt x="3792" y="624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A9C664E5-9108-E2B2-D8AD-F0FEEEF70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871538"/>
            <a:ext cx="56991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/>
              <a:t>T=S </a:t>
            </a:r>
            <a:r>
              <a:rPr kumimoji="1" lang="hr-HR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D=010 100=110 (ukršteno, ukršteno, direktno)</a:t>
            </a: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B7D91B94-87C5-7438-16C2-E8FDF6234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n=2</a:t>
            </a:r>
            <a:r>
              <a:rPr lang="hr-HR" altLang="en-US" baseline="30000"/>
              <a:t>m</a:t>
            </a:r>
            <a:r>
              <a:rPr lang="hr-HR" altLang="en-US"/>
              <a:t> sinhronih PE-ova čijim radom upravlja CU</a:t>
            </a:r>
          </a:p>
          <a:p>
            <a:pPr lvl="1">
              <a:defRPr/>
            </a:pPr>
            <a:r>
              <a:rPr lang="hr-HR" altLang="en-US"/>
              <a:t>PE je aritmetičko-logička jedinica sa pridruženim radnim registrima i lokalnom memorijom za smeštanje distribuiranih podataka</a:t>
            </a:r>
          </a:p>
          <a:p>
            <a:pPr lvl="1">
              <a:defRPr/>
            </a:pPr>
            <a:r>
              <a:rPr lang="hr-HR" altLang="en-US"/>
              <a:t>memorija CU služi za pamćenje programa i skalarnih podataka</a:t>
            </a:r>
          </a:p>
          <a:p>
            <a:pPr lvl="2">
              <a:defRPr/>
            </a:pPr>
            <a:r>
              <a:rPr lang="hr-HR" altLang="en-US"/>
              <a:t>sistemski i korisnički programi se izvršavaju pod kontrolom CU</a:t>
            </a:r>
          </a:p>
          <a:p>
            <a:pPr lvl="2">
              <a:defRPr/>
            </a:pPr>
            <a:r>
              <a:rPr lang="hr-HR" altLang="en-US"/>
              <a:t>korisnički programi se pune u CU iz hosta</a:t>
            </a:r>
          </a:p>
          <a:p>
            <a:pPr lvl="2">
              <a:defRPr/>
            </a:pPr>
            <a:r>
              <a:rPr lang="hr-HR" altLang="en-US"/>
              <a:t>CU dekodira instrukcije i odredjuje gde se izvršavaju:</a:t>
            </a:r>
          </a:p>
          <a:p>
            <a:pPr lvl="3">
              <a:defRPr/>
            </a:pPr>
            <a:r>
              <a:rPr lang="hr-HR" altLang="en-US"/>
              <a:t>skalarne instrukcije i instrukcije upravljačkog tipa izvršavaju se u CU</a:t>
            </a:r>
          </a:p>
          <a:p>
            <a:pPr lvl="3">
              <a:defRPr/>
            </a:pPr>
            <a:r>
              <a:rPr lang="hr-HR" altLang="en-US"/>
              <a:t>vektorske instrukcije se distribuiraju svim PE-ovima preko upravljačke magistrale</a:t>
            </a:r>
          </a:p>
          <a:p>
            <a:pPr lvl="3">
              <a:defRPr/>
            </a:pPr>
            <a:r>
              <a:rPr lang="hr-HR" altLang="en-US"/>
              <a:t>vektorski operandi se distribuiraju u lokalne memorije  PE-ova preko magistrale za podatke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502C154-6BE9-D027-1A42-32B66C2E7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Procesorska polja sa distribuiranom memorijom</a:t>
            </a:r>
          </a:p>
        </p:txBody>
      </p:sp>
    </p:spTree>
  </p:cSld>
  <p:clrMapOvr>
    <a:masterClrMapping/>
  </p:clrMapOvr>
  <p:transition>
    <p:pull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>
            <a:extLst>
              <a:ext uri="{FF2B5EF4-FFF2-40B4-BE49-F238E27FC236}">
                <a16:creationId xmlns:a16="http://schemas.microsoft.com/office/drawing/2014/main" id="{2BB2436C-27E8-406A-BDAE-32BC76261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 sz="3200"/>
              <a:t>Generalizovani kub sa ekstra stepenom(ESC)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2D661F9-E6A6-DB55-42B0-3FCF00A6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lIns="182863" tIns="137148" rIns="182863" bIns="13714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Ako</a:t>
            </a:r>
            <a:r>
              <a:rPr lang="sr-Latn-CS" altLang="en-US"/>
              <a:t> nastupi greška na nekom kom. kanalu ili u KE</a:t>
            </a:r>
            <a:r>
              <a:rPr lang="en-US" altLang="en-US"/>
              <a:t>,</a:t>
            </a:r>
            <a:r>
              <a:rPr lang="sr-Latn-CS" altLang="en-US"/>
              <a:t> vezu izmedju odredjenog para izvor-odredište nije moguće uspostaviti (jer postoji jedinstveni put)</a:t>
            </a:r>
          </a:p>
          <a:p>
            <a:pPr>
              <a:defRPr/>
            </a:pPr>
            <a:r>
              <a:rPr lang="sr-Latn-CS" altLang="en-US"/>
              <a:t>Problem je moguće rešti dodavanjem ekstra stepena na ulaz mreže (stepen Sm)</a:t>
            </a:r>
          </a:p>
          <a:p>
            <a:pPr lvl="1">
              <a:defRPr/>
            </a:pPr>
            <a:r>
              <a:rPr lang="sr-Latn-CS" altLang="en-US"/>
              <a:t>ekstra stepen obavlja sprežnu f-ju C</a:t>
            </a:r>
            <a:r>
              <a:rPr lang="sr-Latn-CS" altLang="en-US" baseline="-25000"/>
              <a:t>0</a:t>
            </a:r>
          </a:p>
          <a:p>
            <a:pPr lvl="1">
              <a:defRPr/>
            </a:pPr>
            <a:r>
              <a:rPr lang="sr-Latn-CS" altLang="en-US"/>
              <a:t>potrebno je dodati i MUX i DMUX na ulaze ekstra stepen</a:t>
            </a:r>
            <a:r>
              <a:rPr lang="en-US" altLang="en-US"/>
              <a:t>a</a:t>
            </a:r>
            <a:r>
              <a:rPr lang="sr-Latn-CS" altLang="en-US"/>
              <a:t> (stepena m) i poslednjeg stepena (stepena 0)</a:t>
            </a:r>
          </a:p>
          <a:p>
            <a:pPr lvl="1">
              <a:defRPr/>
            </a:pPr>
            <a:r>
              <a:rPr lang="sr-Latn-CS" altLang="en-US"/>
              <a:t>sada postoje dva stepena koji obavljaju spr. f-ju C</a:t>
            </a:r>
            <a:r>
              <a:rPr lang="sr-Latn-CS" altLang="en-US" baseline="-25000"/>
              <a:t>0</a:t>
            </a:r>
          </a:p>
          <a:p>
            <a:pPr lvl="1">
              <a:defRPr/>
            </a:pPr>
            <a:r>
              <a:rPr lang="sr-Latn-CS" altLang="en-US"/>
              <a:t>dodavanjem ekstra stepena dobijaju se dva puta izmedju svakog para izvor-odredište koji ne koriste iste KE i kom. kanale u stepenima 1,2,...,m-1</a:t>
            </a:r>
          </a:p>
          <a:p>
            <a:pPr lvl="1">
              <a:defRPr/>
            </a:pPr>
            <a:r>
              <a:rPr lang="sr-Latn-CS" altLang="en-US"/>
              <a:t>mreža postaje otporna na jednostruke greške  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>
            <a:extLst>
              <a:ext uri="{FF2B5EF4-FFF2-40B4-BE49-F238E27FC236}">
                <a16:creationId xmlns:a16="http://schemas.microsoft.com/office/drawing/2014/main" id="{AC038BF9-26B4-0305-FB3A-CA90D7B9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/>
              <a:t>ESC</a:t>
            </a:r>
            <a:endParaRPr lang="en-US" altLang="en-US"/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5900E5EC-D5E8-CE7F-9FFF-C6B27450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8C05D686-A28A-DC85-439A-FB41415FA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625C07DC-F09D-9C70-20CE-C1F93084C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2" name="Rectangle 8">
            <a:extLst>
              <a:ext uri="{FF2B5EF4-FFF2-40B4-BE49-F238E27FC236}">
                <a16:creationId xmlns:a16="http://schemas.microsoft.com/office/drawing/2014/main" id="{89441809-3D25-76F9-1FC1-F2E8D590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3" name="Rectangle 9">
            <a:extLst>
              <a:ext uri="{FF2B5EF4-FFF2-40B4-BE49-F238E27FC236}">
                <a16:creationId xmlns:a16="http://schemas.microsoft.com/office/drawing/2014/main" id="{22CDC25F-730F-5130-03EE-0C0835AF3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4" name="Rectangle 10">
            <a:extLst>
              <a:ext uri="{FF2B5EF4-FFF2-40B4-BE49-F238E27FC236}">
                <a16:creationId xmlns:a16="http://schemas.microsoft.com/office/drawing/2014/main" id="{C7CA3726-EE38-D002-9978-E179221A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5" name="Rectangle 11">
            <a:extLst>
              <a:ext uri="{FF2B5EF4-FFF2-40B4-BE49-F238E27FC236}">
                <a16:creationId xmlns:a16="http://schemas.microsoft.com/office/drawing/2014/main" id="{41A8C10F-C1FD-C940-600C-B120C533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6" name="Rectangle 12">
            <a:extLst>
              <a:ext uri="{FF2B5EF4-FFF2-40B4-BE49-F238E27FC236}">
                <a16:creationId xmlns:a16="http://schemas.microsoft.com/office/drawing/2014/main" id="{A53AC6DC-4DCB-BD16-ADCC-26D6C2F02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24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7" name="Rectangle 13">
            <a:extLst>
              <a:ext uri="{FF2B5EF4-FFF2-40B4-BE49-F238E27FC236}">
                <a16:creationId xmlns:a16="http://schemas.microsoft.com/office/drawing/2014/main" id="{ACB455AA-8D5B-54DF-BF95-39A57DEF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8" name="Rectangle 14">
            <a:extLst>
              <a:ext uri="{FF2B5EF4-FFF2-40B4-BE49-F238E27FC236}">
                <a16:creationId xmlns:a16="http://schemas.microsoft.com/office/drawing/2014/main" id="{7B88AA60-B5BB-9433-0DF3-60B7BE78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9" name="Rectangle 15">
            <a:extLst>
              <a:ext uri="{FF2B5EF4-FFF2-40B4-BE49-F238E27FC236}">
                <a16:creationId xmlns:a16="http://schemas.microsoft.com/office/drawing/2014/main" id="{7515F324-6D8C-DF70-A464-5AD8BCB2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70" name="Text Box 16">
            <a:extLst>
              <a:ext uri="{FF2B5EF4-FFF2-40B4-BE49-F238E27FC236}">
                <a16:creationId xmlns:a16="http://schemas.microsoft.com/office/drawing/2014/main" id="{B73621CE-1F33-60EC-8E93-D2748379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128838"/>
            <a:ext cx="3095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1" name="Text Box 17">
            <a:extLst>
              <a:ext uri="{FF2B5EF4-FFF2-40B4-BE49-F238E27FC236}">
                <a16:creationId xmlns:a16="http://schemas.microsoft.com/office/drawing/2014/main" id="{D46CD92B-F9AE-8DA8-7248-E0B75F6E4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2" name="Text Box 18">
            <a:extLst>
              <a:ext uri="{FF2B5EF4-FFF2-40B4-BE49-F238E27FC236}">
                <a16:creationId xmlns:a16="http://schemas.microsoft.com/office/drawing/2014/main" id="{A68A5797-D36D-53CF-4347-B7F538DC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3" name="Text Box 19">
            <a:extLst>
              <a:ext uri="{FF2B5EF4-FFF2-40B4-BE49-F238E27FC236}">
                <a16:creationId xmlns:a16="http://schemas.microsoft.com/office/drawing/2014/main" id="{7B40FE28-16B4-D3C7-FB4A-BB98C06C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21336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4" name="Text Box 20">
            <a:extLst>
              <a:ext uri="{FF2B5EF4-FFF2-40B4-BE49-F238E27FC236}">
                <a16:creationId xmlns:a16="http://schemas.microsoft.com/office/drawing/2014/main" id="{BD85B371-742A-E6D1-4E79-D16726DE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3352800"/>
            <a:ext cx="309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5" name="Text Box 21">
            <a:extLst>
              <a:ext uri="{FF2B5EF4-FFF2-40B4-BE49-F238E27FC236}">
                <a16:creationId xmlns:a16="http://schemas.microsoft.com/office/drawing/2014/main" id="{8F4A5592-EA40-1406-C9C7-C688B0738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6" name="Text Box 22">
            <a:extLst>
              <a:ext uri="{FF2B5EF4-FFF2-40B4-BE49-F238E27FC236}">
                <a16:creationId xmlns:a16="http://schemas.microsoft.com/office/drawing/2014/main" id="{C502C72D-3FE5-F128-20A1-922BBAA7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4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7" name="Text Box 23">
            <a:extLst>
              <a:ext uri="{FF2B5EF4-FFF2-40B4-BE49-F238E27FC236}">
                <a16:creationId xmlns:a16="http://schemas.microsoft.com/office/drawing/2014/main" id="{1B75F6CC-7EA1-A383-D90B-181CD020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678" name="Text Box 24">
            <a:extLst>
              <a:ext uri="{FF2B5EF4-FFF2-40B4-BE49-F238E27FC236}">
                <a16:creationId xmlns:a16="http://schemas.microsoft.com/office/drawing/2014/main" id="{937AC0E1-7A5F-9A70-D9F1-B38185F71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6482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grpSp>
        <p:nvGrpSpPr>
          <p:cNvPr id="70679" name="Group 25">
            <a:extLst>
              <a:ext uri="{FF2B5EF4-FFF2-40B4-BE49-F238E27FC236}">
                <a16:creationId xmlns:a16="http://schemas.microsoft.com/office/drawing/2014/main" id="{7C1B9A62-9F25-A251-C0B0-431B439D62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1143000"/>
            <a:ext cx="304800" cy="4191000"/>
            <a:chOff x="336" y="912"/>
            <a:chExt cx="240" cy="2640"/>
          </a:xfrm>
        </p:grpSpPr>
        <p:sp>
          <p:nvSpPr>
            <p:cNvPr id="70847" name="Line 26">
              <a:extLst>
                <a:ext uri="{FF2B5EF4-FFF2-40B4-BE49-F238E27FC236}">
                  <a16:creationId xmlns:a16="http://schemas.microsoft.com/office/drawing/2014/main" id="{68BA1ACB-02C1-2E7E-AFA6-25C2C55C9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8" name="Line 27">
              <a:extLst>
                <a:ext uri="{FF2B5EF4-FFF2-40B4-BE49-F238E27FC236}">
                  <a16:creationId xmlns:a16="http://schemas.microsoft.com/office/drawing/2014/main" id="{D389E558-3402-3A8F-40FB-AF63B4844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9" name="Line 28">
              <a:extLst>
                <a:ext uri="{FF2B5EF4-FFF2-40B4-BE49-F238E27FC236}">
                  <a16:creationId xmlns:a16="http://schemas.microsoft.com/office/drawing/2014/main" id="{0C6648AA-2E22-E2C5-E012-947B50082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50" name="Line 29">
              <a:extLst>
                <a:ext uri="{FF2B5EF4-FFF2-40B4-BE49-F238E27FC236}">
                  <a16:creationId xmlns:a16="http://schemas.microsoft.com/office/drawing/2014/main" id="{B9622EFA-C6CF-B507-7EA4-8D39BF3DD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51" name="Line 30">
              <a:extLst>
                <a:ext uri="{FF2B5EF4-FFF2-40B4-BE49-F238E27FC236}">
                  <a16:creationId xmlns:a16="http://schemas.microsoft.com/office/drawing/2014/main" id="{A422FA24-D3EE-5177-E7F1-C84045669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52" name="Line 31">
              <a:extLst>
                <a:ext uri="{FF2B5EF4-FFF2-40B4-BE49-F238E27FC236}">
                  <a16:creationId xmlns:a16="http://schemas.microsoft.com/office/drawing/2014/main" id="{5B0C2531-C09D-2F6B-1629-8D834EEDC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53" name="Line 32">
              <a:extLst>
                <a:ext uri="{FF2B5EF4-FFF2-40B4-BE49-F238E27FC236}">
                  <a16:creationId xmlns:a16="http://schemas.microsoft.com/office/drawing/2014/main" id="{B98A9AD3-F96C-D0C2-C53F-9A011371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54" name="Line 33">
              <a:extLst>
                <a:ext uri="{FF2B5EF4-FFF2-40B4-BE49-F238E27FC236}">
                  <a16:creationId xmlns:a16="http://schemas.microsoft.com/office/drawing/2014/main" id="{3CC8E361-6E4D-8A64-7AA2-5923AC65F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0680" name="Group 34">
            <a:extLst>
              <a:ext uri="{FF2B5EF4-FFF2-40B4-BE49-F238E27FC236}">
                <a16:creationId xmlns:a16="http://schemas.microsoft.com/office/drawing/2014/main" id="{C443D832-48A6-3196-2828-CAF85F558D4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143000"/>
            <a:ext cx="228600" cy="4191000"/>
            <a:chOff x="336" y="912"/>
            <a:chExt cx="240" cy="2640"/>
          </a:xfrm>
        </p:grpSpPr>
        <p:sp>
          <p:nvSpPr>
            <p:cNvPr id="70839" name="Line 35">
              <a:extLst>
                <a:ext uri="{FF2B5EF4-FFF2-40B4-BE49-F238E27FC236}">
                  <a16:creationId xmlns:a16="http://schemas.microsoft.com/office/drawing/2014/main" id="{5C85291A-13F6-0F1C-AEF4-73700E52D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0" name="Line 36">
              <a:extLst>
                <a:ext uri="{FF2B5EF4-FFF2-40B4-BE49-F238E27FC236}">
                  <a16:creationId xmlns:a16="http://schemas.microsoft.com/office/drawing/2014/main" id="{25E4EFD9-E7B7-6F40-3C1E-8E6645F2F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1" name="Line 37">
              <a:extLst>
                <a:ext uri="{FF2B5EF4-FFF2-40B4-BE49-F238E27FC236}">
                  <a16:creationId xmlns:a16="http://schemas.microsoft.com/office/drawing/2014/main" id="{BC349A65-D57A-3BAE-58E1-A84DFDF39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2" name="Line 38">
              <a:extLst>
                <a:ext uri="{FF2B5EF4-FFF2-40B4-BE49-F238E27FC236}">
                  <a16:creationId xmlns:a16="http://schemas.microsoft.com/office/drawing/2014/main" id="{05894321-B7A2-40D6-B7C2-8AAD4C1E3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3" name="Line 39">
              <a:extLst>
                <a:ext uri="{FF2B5EF4-FFF2-40B4-BE49-F238E27FC236}">
                  <a16:creationId xmlns:a16="http://schemas.microsoft.com/office/drawing/2014/main" id="{C4B927AE-D5F3-FE92-D18B-E11EB02CD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4" name="Line 40">
              <a:extLst>
                <a:ext uri="{FF2B5EF4-FFF2-40B4-BE49-F238E27FC236}">
                  <a16:creationId xmlns:a16="http://schemas.microsoft.com/office/drawing/2014/main" id="{ED51B02C-04A2-4ED4-310E-E01263044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5" name="Line 41">
              <a:extLst>
                <a:ext uri="{FF2B5EF4-FFF2-40B4-BE49-F238E27FC236}">
                  <a16:creationId xmlns:a16="http://schemas.microsoft.com/office/drawing/2014/main" id="{CF3119B4-1558-4EB4-E3A5-E8B12832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46" name="Line 42">
              <a:extLst>
                <a:ext uri="{FF2B5EF4-FFF2-40B4-BE49-F238E27FC236}">
                  <a16:creationId xmlns:a16="http://schemas.microsoft.com/office/drawing/2014/main" id="{CF62E3E8-E93B-9BB0-6BAD-4C78B12AC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0681" name="Group 43">
            <a:extLst>
              <a:ext uri="{FF2B5EF4-FFF2-40B4-BE49-F238E27FC236}">
                <a16:creationId xmlns:a16="http://schemas.microsoft.com/office/drawing/2014/main" id="{9FC8BB03-3619-829C-7A1A-143F8D8860B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143000"/>
            <a:ext cx="228600" cy="4191000"/>
            <a:chOff x="336" y="912"/>
            <a:chExt cx="240" cy="2640"/>
          </a:xfrm>
        </p:grpSpPr>
        <p:sp>
          <p:nvSpPr>
            <p:cNvPr id="70831" name="Line 44">
              <a:extLst>
                <a:ext uri="{FF2B5EF4-FFF2-40B4-BE49-F238E27FC236}">
                  <a16:creationId xmlns:a16="http://schemas.microsoft.com/office/drawing/2014/main" id="{2D73A091-809B-1E54-1D32-6265F5824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2" name="Line 45">
              <a:extLst>
                <a:ext uri="{FF2B5EF4-FFF2-40B4-BE49-F238E27FC236}">
                  <a16:creationId xmlns:a16="http://schemas.microsoft.com/office/drawing/2014/main" id="{5A5E3879-BF87-70A8-C107-52FE50C8E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3" name="Line 46">
              <a:extLst>
                <a:ext uri="{FF2B5EF4-FFF2-40B4-BE49-F238E27FC236}">
                  <a16:creationId xmlns:a16="http://schemas.microsoft.com/office/drawing/2014/main" id="{49CCFC2E-E379-630C-5BA5-6A386DEB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4" name="Line 47">
              <a:extLst>
                <a:ext uri="{FF2B5EF4-FFF2-40B4-BE49-F238E27FC236}">
                  <a16:creationId xmlns:a16="http://schemas.microsoft.com/office/drawing/2014/main" id="{AD03B97A-1D3C-6F71-5FBA-DE3B2E6C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5" name="Line 48">
              <a:extLst>
                <a:ext uri="{FF2B5EF4-FFF2-40B4-BE49-F238E27FC236}">
                  <a16:creationId xmlns:a16="http://schemas.microsoft.com/office/drawing/2014/main" id="{E4E0AD81-6017-AFE1-CDB2-A6C04B341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6" name="Line 49">
              <a:extLst>
                <a:ext uri="{FF2B5EF4-FFF2-40B4-BE49-F238E27FC236}">
                  <a16:creationId xmlns:a16="http://schemas.microsoft.com/office/drawing/2014/main" id="{875D12E2-4A6F-3A12-E4F8-A4B20F7F6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7" name="Line 50">
              <a:extLst>
                <a:ext uri="{FF2B5EF4-FFF2-40B4-BE49-F238E27FC236}">
                  <a16:creationId xmlns:a16="http://schemas.microsoft.com/office/drawing/2014/main" id="{0ECF2161-5297-AB50-DDD8-FA92C8B06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8" name="Line 51">
              <a:extLst>
                <a:ext uri="{FF2B5EF4-FFF2-40B4-BE49-F238E27FC236}">
                  <a16:creationId xmlns:a16="http://schemas.microsoft.com/office/drawing/2014/main" id="{1C78AE1A-2334-01FA-A627-263C1AFC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0682" name="Group 52">
            <a:extLst>
              <a:ext uri="{FF2B5EF4-FFF2-40B4-BE49-F238E27FC236}">
                <a16:creationId xmlns:a16="http://schemas.microsoft.com/office/drawing/2014/main" id="{3050707C-9897-BD81-FED3-E44D8FE00AB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143000"/>
            <a:ext cx="228600" cy="4191000"/>
            <a:chOff x="336" y="912"/>
            <a:chExt cx="240" cy="2640"/>
          </a:xfrm>
        </p:grpSpPr>
        <p:sp>
          <p:nvSpPr>
            <p:cNvPr id="70823" name="Line 53">
              <a:extLst>
                <a:ext uri="{FF2B5EF4-FFF2-40B4-BE49-F238E27FC236}">
                  <a16:creationId xmlns:a16="http://schemas.microsoft.com/office/drawing/2014/main" id="{A8CA193B-6FB6-6534-B4E0-E75525A1D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4" name="Line 54">
              <a:extLst>
                <a:ext uri="{FF2B5EF4-FFF2-40B4-BE49-F238E27FC236}">
                  <a16:creationId xmlns:a16="http://schemas.microsoft.com/office/drawing/2014/main" id="{261F729F-748B-0157-11A0-7E9A1E660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5" name="Line 55">
              <a:extLst>
                <a:ext uri="{FF2B5EF4-FFF2-40B4-BE49-F238E27FC236}">
                  <a16:creationId xmlns:a16="http://schemas.microsoft.com/office/drawing/2014/main" id="{06690C39-D415-5C37-6D82-81D5E5704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6" name="Line 56">
              <a:extLst>
                <a:ext uri="{FF2B5EF4-FFF2-40B4-BE49-F238E27FC236}">
                  <a16:creationId xmlns:a16="http://schemas.microsoft.com/office/drawing/2014/main" id="{75D28C2F-EBE4-4C69-B1A4-201D07281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7" name="Line 57">
              <a:extLst>
                <a:ext uri="{FF2B5EF4-FFF2-40B4-BE49-F238E27FC236}">
                  <a16:creationId xmlns:a16="http://schemas.microsoft.com/office/drawing/2014/main" id="{C96AB3AD-4DEF-237F-4624-A6BF0EC7A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8" name="Line 58">
              <a:extLst>
                <a:ext uri="{FF2B5EF4-FFF2-40B4-BE49-F238E27FC236}">
                  <a16:creationId xmlns:a16="http://schemas.microsoft.com/office/drawing/2014/main" id="{3AF4EAC8-7E08-07D7-8293-6B8766493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9" name="Line 59">
              <a:extLst>
                <a:ext uri="{FF2B5EF4-FFF2-40B4-BE49-F238E27FC236}">
                  <a16:creationId xmlns:a16="http://schemas.microsoft.com/office/drawing/2014/main" id="{7815F60F-63C5-39E0-206B-4427D94E2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30" name="Line 60">
              <a:extLst>
                <a:ext uri="{FF2B5EF4-FFF2-40B4-BE49-F238E27FC236}">
                  <a16:creationId xmlns:a16="http://schemas.microsoft.com/office/drawing/2014/main" id="{F925E305-90D8-9AB3-B69F-5B208F26C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0683" name="Group 61">
            <a:extLst>
              <a:ext uri="{FF2B5EF4-FFF2-40B4-BE49-F238E27FC236}">
                <a16:creationId xmlns:a16="http://schemas.microsoft.com/office/drawing/2014/main" id="{156FA8A9-16D0-2525-67E2-69BFF7198DB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143000"/>
            <a:ext cx="228600" cy="4191000"/>
            <a:chOff x="336" y="912"/>
            <a:chExt cx="240" cy="2640"/>
          </a:xfrm>
        </p:grpSpPr>
        <p:sp>
          <p:nvSpPr>
            <p:cNvPr id="70815" name="Line 62">
              <a:extLst>
                <a:ext uri="{FF2B5EF4-FFF2-40B4-BE49-F238E27FC236}">
                  <a16:creationId xmlns:a16="http://schemas.microsoft.com/office/drawing/2014/main" id="{32B195DD-697F-4DBB-33B4-8EDB5135F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6" name="Line 63">
              <a:extLst>
                <a:ext uri="{FF2B5EF4-FFF2-40B4-BE49-F238E27FC236}">
                  <a16:creationId xmlns:a16="http://schemas.microsoft.com/office/drawing/2014/main" id="{3645CA51-10D8-6D35-BB58-C4197ACED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7" name="Line 64">
              <a:extLst>
                <a:ext uri="{FF2B5EF4-FFF2-40B4-BE49-F238E27FC236}">
                  <a16:creationId xmlns:a16="http://schemas.microsoft.com/office/drawing/2014/main" id="{A97C5DA0-073E-B37B-E9F3-B29D417E2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8" name="Line 65">
              <a:extLst>
                <a:ext uri="{FF2B5EF4-FFF2-40B4-BE49-F238E27FC236}">
                  <a16:creationId xmlns:a16="http://schemas.microsoft.com/office/drawing/2014/main" id="{365FF8B2-6456-24C0-5517-BB5B6F94B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9" name="Line 66">
              <a:extLst>
                <a:ext uri="{FF2B5EF4-FFF2-40B4-BE49-F238E27FC236}">
                  <a16:creationId xmlns:a16="http://schemas.microsoft.com/office/drawing/2014/main" id="{6E924186-7503-DEAF-62E2-6813D167C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0" name="Line 67">
              <a:extLst>
                <a:ext uri="{FF2B5EF4-FFF2-40B4-BE49-F238E27FC236}">
                  <a16:creationId xmlns:a16="http://schemas.microsoft.com/office/drawing/2014/main" id="{2FA9BA28-AC88-772B-60B3-41B1AC70C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1" name="Line 68">
              <a:extLst>
                <a:ext uri="{FF2B5EF4-FFF2-40B4-BE49-F238E27FC236}">
                  <a16:creationId xmlns:a16="http://schemas.microsoft.com/office/drawing/2014/main" id="{AD3CE943-30DC-ADB9-CB72-AD464C10A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22" name="Line 69">
              <a:extLst>
                <a:ext uri="{FF2B5EF4-FFF2-40B4-BE49-F238E27FC236}">
                  <a16:creationId xmlns:a16="http://schemas.microsoft.com/office/drawing/2014/main" id="{92B6CCA4-6655-A0EC-08D5-FD45668C7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0684" name="Group 70">
            <a:extLst>
              <a:ext uri="{FF2B5EF4-FFF2-40B4-BE49-F238E27FC236}">
                <a16:creationId xmlns:a16="http://schemas.microsoft.com/office/drawing/2014/main" id="{7DD04FE7-D8E4-8DCC-A7FD-59E8E4450EAA}"/>
              </a:ext>
            </a:extLst>
          </p:cNvPr>
          <p:cNvGrpSpPr>
            <a:grpSpLocks/>
          </p:cNvGrpSpPr>
          <p:nvPr/>
        </p:nvGrpSpPr>
        <p:grpSpPr bwMode="auto">
          <a:xfrm>
            <a:off x="6232525" y="1143000"/>
            <a:ext cx="228600" cy="4191000"/>
            <a:chOff x="336" y="912"/>
            <a:chExt cx="240" cy="2640"/>
          </a:xfrm>
        </p:grpSpPr>
        <p:sp>
          <p:nvSpPr>
            <p:cNvPr id="70807" name="Line 71">
              <a:extLst>
                <a:ext uri="{FF2B5EF4-FFF2-40B4-BE49-F238E27FC236}">
                  <a16:creationId xmlns:a16="http://schemas.microsoft.com/office/drawing/2014/main" id="{3FF32B04-1AE6-3336-F804-B6C8A704B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8" name="Line 72">
              <a:extLst>
                <a:ext uri="{FF2B5EF4-FFF2-40B4-BE49-F238E27FC236}">
                  <a16:creationId xmlns:a16="http://schemas.microsoft.com/office/drawing/2014/main" id="{A0101818-84E8-082D-EBC5-54732EEEB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9" name="Line 73">
              <a:extLst>
                <a:ext uri="{FF2B5EF4-FFF2-40B4-BE49-F238E27FC236}">
                  <a16:creationId xmlns:a16="http://schemas.microsoft.com/office/drawing/2014/main" id="{05EE6C4F-144A-11DD-2E42-10092408C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0" name="Line 74">
              <a:extLst>
                <a:ext uri="{FF2B5EF4-FFF2-40B4-BE49-F238E27FC236}">
                  <a16:creationId xmlns:a16="http://schemas.microsoft.com/office/drawing/2014/main" id="{8CA3A04E-2D5C-3FAE-A666-C5B52EED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1" name="Line 75">
              <a:extLst>
                <a:ext uri="{FF2B5EF4-FFF2-40B4-BE49-F238E27FC236}">
                  <a16:creationId xmlns:a16="http://schemas.microsoft.com/office/drawing/2014/main" id="{C58717DA-360D-CCAF-7917-FBEA0EC1B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2" name="Line 76">
              <a:extLst>
                <a:ext uri="{FF2B5EF4-FFF2-40B4-BE49-F238E27FC236}">
                  <a16:creationId xmlns:a16="http://schemas.microsoft.com/office/drawing/2014/main" id="{D7A1BAB6-0E02-54BC-5624-40F69244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3" name="Line 77">
              <a:extLst>
                <a:ext uri="{FF2B5EF4-FFF2-40B4-BE49-F238E27FC236}">
                  <a16:creationId xmlns:a16="http://schemas.microsoft.com/office/drawing/2014/main" id="{9DD3C5BE-3DD1-8738-D692-9C75FAF48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14" name="Line 78">
              <a:extLst>
                <a:ext uri="{FF2B5EF4-FFF2-40B4-BE49-F238E27FC236}">
                  <a16:creationId xmlns:a16="http://schemas.microsoft.com/office/drawing/2014/main" id="{2764D61E-B5FA-1C6B-51C9-6EFED413F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0685" name="Group 79">
            <a:extLst>
              <a:ext uri="{FF2B5EF4-FFF2-40B4-BE49-F238E27FC236}">
                <a16:creationId xmlns:a16="http://schemas.microsoft.com/office/drawing/2014/main" id="{E69CA0FB-0423-C3B5-EE23-5B20BFD82BD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143000"/>
            <a:ext cx="228600" cy="4191000"/>
            <a:chOff x="336" y="912"/>
            <a:chExt cx="240" cy="2640"/>
          </a:xfrm>
        </p:grpSpPr>
        <p:sp>
          <p:nvSpPr>
            <p:cNvPr id="70799" name="Line 80">
              <a:extLst>
                <a:ext uri="{FF2B5EF4-FFF2-40B4-BE49-F238E27FC236}">
                  <a16:creationId xmlns:a16="http://schemas.microsoft.com/office/drawing/2014/main" id="{4CDE23D4-3C67-EF2D-B922-76A42DDB3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0" name="Line 81">
              <a:extLst>
                <a:ext uri="{FF2B5EF4-FFF2-40B4-BE49-F238E27FC236}">
                  <a16:creationId xmlns:a16="http://schemas.microsoft.com/office/drawing/2014/main" id="{A70F2184-5B0E-CDBC-9558-76859E84F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1" name="Line 82">
              <a:extLst>
                <a:ext uri="{FF2B5EF4-FFF2-40B4-BE49-F238E27FC236}">
                  <a16:creationId xmlns:a16="http://schemas.microsoft.com/office/drawing/2014/main" id="{BF6D803F-BE89-70D4-25D6-45705353C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2" name="Line 83">
              <a:extLst>
                <a:ext uri="{FF2B5EF4-FFF2-40B4-BE49-F238E27FC236}">
                  <a16:creationId xmlns:a16="http://schemas.microsoft.com/office/drawing/2014/main" id="{5604AC48-BD35-FCCD-F244-F3DC7A447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3" name="Line 84">
              <a:extLst>
                <a:ext uri="{FF2B5EF4-FFF2-40B4-BE49-F238E27FC236}">
                  <a16:creationId xmlns:a16="http://schemas.microsoft.com/office/drawing/2014/main" id="{6B7913C1-2E0A-9703-2A24-5DD74C3DC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4" name="Line 85">
              <a:extLst>
                <a:ext uri="{FF2B5EF4-FFF2-40B4-BE49-F238E27FC236}">
                  <a16:creationId xmlns:a16="http://schemas.microsoft.com/office/drawing/2014/main" id="{36186A2C-2A89-F111-9212-6841AA8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5" name="Line 86">
              <a:extLst>
                <a:ext uri="{FF2B5EF4-FFF2-40B4-BE49-F238E27FC236}">
                  <a16:creationId xmlns:a16="http://schemas.microsoft.com/office/drawing/2014/main" id="{A98EE1AC-0176-B7AB-B8DB-6CB3D6D19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0806" name="Line 87">
              <a:extLst>
                <a:ext uri="{FF2B5EF4-FFF2-40B4-BE49-F238E27FC236}">
                  <a16:creationId xmlns:a16="http://schemas.microsoft.com/office/drawing/2014/main" id="{2B81DCD5-8450-0D5E-7B3D-D8C8D76CA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sp>
        <p:nvSpPr>
          <p:cNvPr id="70686" name="Line 88">
            <a:extLst>
              <a:ext uri="{FF2B5EF4-FFF2-40B4-BE49-F238E27FC236}">
                <a16:creationId xmlns:a16="http://schemas.microsoft.com/office/drawing/2014/main" id="{DE1171A3-4DC5-77D3-1D9B-41A50126D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70687" name="Line 89">
            <a:extLst>
              <a:ext uri="{FF2B5EF4-FFF2-40B4-BE49-F238E27FC236}">
                <a16:creationId xmlns:a16="http://schemas.microsoft.com/office/drawing/2014/main" id="{3A88BA98-D1B8-7000-3F80-68E92BAB9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688" name="Line 90">
            <a:extLst>
              <a:ext uri="{FF2B5EF4-FFF2-40B4-BE49-F238E27FC236}">
                <a16:creationId xmlns:a16="http://schemas.microsoft.com/office/drawing/2014/main" id="{553E451D-6115-A0B5-0118-67D372A14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689" name="Line 91">
            <a:extLst>
              <a:ext uri="{FF2B5EF4-FFF2-40B4-BE49-F238E27FC236}">
                <a16:creationId xmlns:a16="http://schemas.microsoft.com/office/drawing/2014/main" id="{25EF1EBD-1931-A6F2-20F5-DB660B64D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81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690" name="Line 92">
            <a:extLst>
              <a:ext uri="{FF2B5EF4-FFF2-40B4-BE49-F238E27FC236}">
                <a16:creationId xmlns:a16="http://schemas.microsoft.com/office/drawing/2014/main" id="{3089BBAB-D4F1-C211-7945-754AFECF0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691" name="Line 93">
            <a:extLst>
              <a:ext uri="{FF2B5EF4-FFF2-40B4-BE49-F238E27FC236}">
                <a16:creationId xmlns:a16="http://schemas.microsoft.com/office/drawing/2014/main" id="{BDD8F947-49F8-A584-0A3C-448FDFCB8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692" name="Line 94">
            <a:extLst>
              <a:ext uri="{FF2B5EF4-FFF2-40B4-BE49-F238E27FC236}">
                <a16:creationId xmlns:a16="http://schemas.microsoft.com/office/drawing/2014/main" id="{A5DFEEDF-18F5-3D27-036E-A70D505911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70693" name="Line 95">
            <a:extLst>
              <a:ext uri="{FF2B5EF4-FFF2-40B4-BE49-F238E27FC236}">
                <a16:creationId xmlns:a16="http://schemas.microsoft.com/office/drawing/2014/main" id="{434B4630-EE60-F722-054D-17B79D693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694" name="Line 96">
            <a:extLst>
              <a:ext uri="{FF2B5EF4-FFF2-40B4-BE49-F238E27FC236}">
                <a16:creationId xmlns:a16="http://schemas.microsoft.com/office/drawing/2014/main" id="{02970E54-808E-5AFC-41CA-B9EB54495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70695" name="AutoShape 97">
            <a:extLst>
              <a:ext uri="{FF2B5EF4-FFF2-40B4-BE49-F238E27FC236}">
                <a16:creationId xmlns:a16="http://schemas.microsoft.com/office/drawing/2014/main" id="{DFDF9AC2-6A1E-EC88-0F33-01D35FDC4C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5525" y="1676400"/>
            <a:ext cx="838200" cy="187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6" name="AutoShape 98">
            <a:extLst>
              <a:ext uri="{FF2B5EF4-FFF2-40B4-BE49-F238E27FC236}">
                <a16:creationId xmlns:a16="http://schemas.microsoft.com/office/drawing/2014/main" id="{76081675-67D0-CF2C-BF8F-2D16C2E85A6E}"/>
              </a:ext>
            </a:extLst>
          </p:cNvPr>
          <p:cNvCxnSpPr>
            <a:cxnSpLocks noChangeShapeType="1"/>
            <a:stCxn id="70834" idx="1"/>
            <a:endCxn id="70829" idx="0"/>
          </p:cNvCxnSpPr>
          <p:nvPr/>
        </p:nvCxnSpPr>
        <p:spPr bwMode="auto">
          <a:xfrm>
            <a:off x="3581400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7" name="AutoShape 99">
            <a:extLst>
              <a:ext uri="{FF2B5EF4-FFF2-40B4-BE49-F238E27FC236}">
                <a16:creationId xmlns:a16="http://schemas.microsoft.com/office/drawing/2014/main" id="{9238DB8D-09BE-1A65-15F8-D6351F4926EE}"/>
              </a:ext>
            </a:extLst>
          </p:cNvPr>
          <p:cNvCxnSpPr>
            <a:cxnSpLocks noChangeShapeType="1"/>
            <a:stCxn id="70835" idx="1"/>
            <a:endCxn id="70824" idx="0"/>
          </p:cNvCxnSpPr>
          <p:nvPr/>
        </p:nvCxnSpPr>
        <p:spPr bwMode="auto">
          <a:xfrm flipV="1">
            <a:off x="3581400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8" name="AutoShape 100">
            <a:extLst>
              <a:ext uri="{FF2B5EF4-FFF2-40B4-BE49-F238E27FC236}">
                <a16:creationId xmlns:a16="http://schemas.microsoft.com/office/drawing/2014/main" id="{7921D4D9-DE58-4C85-D867-D67332DEA8F9}"/>
              </a:ext>
            </a:extLst>
          </p:cNvPr>
          <p:cNvCxnSpPr>
            <a:cxnSpLocks noChangeShapeType="1"/>
            <a:stCxn id="70837" idx="1"/>
            <a:endCxn id="70826" idx="0"/>
          </p:cNvCxnSpPr>
          <p:nvPr/>
        </p:nvCxnSpPr>
        <p:spPr bwMode="auto">
          <a:xfrm flipV="1">
            <a:off x="3581400" y="2881313"/>
            <a:ext cx="838200" cy="200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9" name="AutoShape 101">
            <a:extLst>
              <a:ext uri="{FF2B5EF4-FFF2-40B4-BE49-F238E27FC236}">
                <a16:creationId xmlns:a16="http://schemas.microsoft.com/office/drawing/2014/main" id="{584CA6C2-B0D9-95CC-98BF-5664D92AA7C4}"/>
              </a:ext>
            </a:extLst>
          </p:cNvPr>
          <p:cNvCxnSpPr>
            <a:cxnSpLocks noChangeShapeType="1"/>
            <a:stCxn id="70816" idx="1"/>
            <a:endCxn id="70809" idx="0"/>
          </p:cNvCxnSpPr>
          <p:nvPr/>
        </p:nvCxnSpPr>
        <p:spPr bwMode="auto">
          <a:xfrm>
            <a:off x="5410200" y="1690688"/>
            <a:ext cx="8223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00" name="AutoShape 102">
            <a:extLst>
              <a:ext uri="{FF2B5EF4-FFF2-40B4-BE49-F238E27FC236}">
                <a16:creationId xmlns:a16="http://schemas.microsoft.com/office/drawing/2014/main" id="{3CBFBD14-EC8F-C127-8DEC-D9C69795A057}"/>
              </a:ext>
            </a:extLst>
          </p:cNvPr>
          <p:cNvCxnSpPr>
            <a:cxnSpLocks noChangeShapeType="1"/>
            <a:stCxn id="70817" idx="1"/>
            <a:endCxn id="70808" idx="0"/>
          </p:cNvCxnSpPr>
          <p:nvPr/>
        </p:nvCxnSpPr>
        <p:spPr bwMode="auto">
          <a:xfrm flipV="1">
            <a:off x="5410200" y="1662113"/>
            <a:ext cx="8223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01" name="AutoShape 103">
            <a:extLst>
              <a:ext uri="{FF2B5EF4-FFF2-40B4-BE49-F238E27FC236}">
                <a16:creationId xmlns:a16="http://schemas.microsoft.com/office/drawing/2014/main" id="{535376DB-7DCE-0A82-AAAA-1ACBEC464FC8}"/>
              </a:ext>
            </a:extLst>
          </p:cNvPr>
          <p:cNvCxnSpPr>
            <a:cxnSpLocks noChangeShapeType="1"/>
            <a:stCxn id="70820" idx="1"/>
            <a:endCxn id="70813" idx="0"/>
          </p:cNvCxnSpPr>
          <p:nvPr/>
        </p:nvCxnSpPr>
        <p:spPr bwMode="auto">
          <a:xfrm>
            <a:off x="5410200" y="4129088"/>
            <a:ext cx="8223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02" name="AutoShape 104">
            <a:extLst>
              <a:ext uri="{FF2B5EF4-FFF2-40B4-BE49-F238E27FC236}">
                <a16:creationId xmlns:a16="http://schemas.microsoft.com/office/drawing/2014/main" id="{4DB2A198-4244-3951-29CF-3D9246CC5C9A}"/>
              </a:ext>
            </a:extLst>
          </p:cNvPr>
          <p:cNvCxnSpPr>
            <a:cxnSpLocks noChangeShapeType="1"/>
            <a:stCxn id="70821" idx="1"/>
            <a:endCxn id="70812" idx="0"/>
          </p:cNvCxnSpPr>
          <p:nvPr/>
        </p:nvCxnSpPr>
        <p:spPr bwMode="auto">
          <a:xfrm flipV="1">
            <a:off x="5410200" y="4100513"/>
            <a:ext cx="822325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703" name="Text Box 105">
            <a:extLst>
              <a:ext uri="{FF2B5EF4-FFF2-40B4-BE49-F238E27FC236}">
                <a16:creationId xmlns:a16="http://schemas.microsoft.com/office/drawing/2014/main" id="{DBB48829-8D65-D50B-2F86-B1511561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0704" name="Text Box 106">
            <a:extLst>
              <a:ext uri="{FF2B5EF4-FFF2-40B4-BE49-F238E27FC236}">
                <a16:creationId xmlns:a16="http://schemas.microsoft.com/office/drawing/2014/main" id="{6B8672EE-FD3D-D565-6E47-6481735FA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396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0705" name="Text Box 107">
            <a:extLst>
              <a:ext uri="{FF2B5EF4-FFF2-40B4-BE49-F238E27FC236}">
                <a16:creationId xmlns:a16="http://schemas.microsoft.com/office/drawing/2014/main" id="{ADB4C51A-97A4-F484-5D0D-C4E80919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0706" name="Text Box 108">
            <a:extLst>
              <a:ext uri="{FF2B5EF4-FFF2-40B4-BE49-F238E27FC236}">
                <a16:creationId xmlns:a16="http://schemas.microsoft.com/office/drawing/2014/main" id="{12DC563E-5C83-2CCD-8392-7F77A002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0707" name="Text Box 109">
            <a:extLst>
              <a:ext uri="{FF2B5EF4-FFF2-40B4-BE49-F238E27FC236}">
                <a16:creationId xmlns:a16="http://schemas.microsoft.com/office/drawing/2014/main" id="{3F04FCD5-E1E0-6E06-7BA6-AB16BEA5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0" y="1501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0708" name="Text Box 110">
            <a:extLst>
              <a:ext uri="{FF2B5EF4-FFF2-40B4-BE49-F238E27FC236}">
                <a16:creationId xmlns:a16="http://schemas.microsoft.com/office/drawing/2014/main" id="{024C8CF5-C58A-38DA-1467-6FB1EB8D3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5" y="217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0709" name="Text Box 111">
            <a:extLst>
              <a:ext uri="{FF2B5EF4-FFF2-40B4-BE49-F238E27FC236}">
                <a16:creationId xmlns:a16="http://schemas.microsoft.com/office/drawing/2014/main" id="{0C072CF7-EE87-7DBE-089F-86D18F29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263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0710" name="Text Box 112">
            <a:extLst>
              <a:ext uri="{FF2B5EF4-FFF2-40B4-BE49-F238E27FC236}">
                <a16:creationId xmlns:a16="http://schemas.microsoft.com/office/drawing/2014/main" id="{C70D9B30-D71B-3655-0B28-A106CDC28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339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0711" name="Text Box 113">
            <a:extLst>
              <a:ext uri="{FF2B5EF4-FFF2-40B4-BE49-F238E27FC236}">
                <a16:creationId xmlns:a16="http://schemas.microsoft.com/office/drawing/2014/main" id="{4276C532-076C-6307-156D-BD6609A5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925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0712" name="Text Box 114">
            <a:extLst>
              <a:ext uri="{FF2B5EF4-FFF2-40B4-BE49-F238E27FC236}">
                <a16:creationId xmlns:a16="http://schemas.microsoft.com/office/drawing/2014/main" id="{B476A5C1-061A-7D49-4AEF-D71F4A38B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62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0713" name="Text Box 115">
            <a:extLst>
              <a:ext uri="{FF2B5EF4-FFF2-40B4-BE49-F238E27FC236}">
                <a16:creationId xmlns:a16="http://schemas.microsoft.com/office/drawing/2014/main" id="{8F688689-7074-6418-6D58-CE692A1F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5083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70714" name="AutoShape 116">
            <a:extLst>
              <a:ext uri="{FF2B5EF4-FFF2-40B4-BE49-F238E27FC236}">
                <a16:creationId xmlns:a16="http://schemas.microsoft.com/office/drawing/2014/main" id="{C8B5CD26-BBE8-6D0A-0813-9162D7457AED}"/>
              </a:ext>
            </a:extLst>
          </p:cNvPr>
          <p:cNvCxnSpPr>
            <a:cxnSpLocks noChangeShapeType="1"/>
            <a:endCxn id="70841" idx="0"/>
          </p:cNvCxnSpPr>
          <p:nvPr/>
        </p:nvCxnSpPr>
        <p:spPr bwMode="auto">
          <a:xfrm>
            <a:off x="2057400" y="1676400"/>
            <a:ext cx="533400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15" name="AutoShape 117">
            <a:extLst>
              <a:ext uri="{FF2B5EF4-FFF2-40B4-BE49-F238E27FC236}">
                <a16:creationId xmlns:a16="http://schemas.microsoft.com/office/drawing/2014/main" id="{31F95633-300C-EACA-42B6-F9F06D6AB3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2362200"/>
            <a:ext cx="53340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16" name="AutoShape 118">
            <a:extLst>
              <a:ext uri="{FF2B5EF4-FFF2-40B4-BE49-F238E27FC236}">
                <a16:creationId xmlns:a16="http://schemas.microsoft.com/office/drawing/2014/main" id="{EFBF99E0-63DA-AA5F-2F7D-293A073FD8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2895600"/>
            <a:ext cx="5334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17" name="AutoShape 119">
            <a:extLst>
              <a:ext uri="{FF2B5EF4-FFF2-40B4-BE49-F238E27FC236}">
                <a16:creationId xmlns:a16="http://schemas.microsoft.com/office/drawing/2014/main" id="{F86A45AF-810C-5D28-04A6-50628893D158}"/>
              </a:ext>
            </a:extLst>
          </p:cNvPr>
          <p:cNvCxnSpPr>
            <a:cxnSpLocks noChangeShapeType="1"/>
            <a:stCxn id="70851" idx="0"/>
            <a:endCxn id="70840" idx="0"/>
          </p:cNvCxnSpPr>
          <p:nvPr/>
        </p:nvCxnSpPr>
        <p:spPr bwMode="auto">
          <a:xfrm flipV="1">
            <a:off x="2057400" y="1662113"/>
            <a:ext cx="53340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18" name="AutoShape 120">
            <a:extLst>
              <a:ext uri="{FF2B5EF4-FFF2-40B4-BE49-F238E27FC236}">
                <a16:creationId xmlns:a16="http://schemas.microsoft.com/office/drawing/2014/main" id="{8B840A42-4132-0642-E26B-695F21AEE81F}"/>
              </a:ext>
            </a:extLst>
          </p:cNvPr>
          <p:cNvCxnSpPr>
            <a:cxnSpLocks noChangeShapeType="1"/>
            <a:endCxn id="70842" idx="0"/>
          </p:cNvCxnSpPr>
          <p:nvPr/>
        </p:nvCxnSpPr>
        <p:spPr bwMode="auto">
          <a:xfrm flipV="1">
            <a:off x="2057400" y="2881313"/>
            <a:ext cx="533400" cy="123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719" name="AutoShape 121">
            <a:extLst>
              <a:ext uri="{FF2B5EF4-FFF2-40B4-BE49-F238E27FC236}">
                <a16:creationId xmlns:a16="http://schemas.microsoft.com/office/drawing/2014/main" id="{CD5AEEC9-3877-CB95-823E-3BDEDAE63A14}"/>
              </a:ext>
            </a:extLst>
          </p:cNvPr>
          <p:cNvCxnSpPr>
            <a:cxnSpLocks noChangeShapeType="1"/>
            <a:stCxn id="70721" idx="0"/>
            <a:endCxn id="70844" idx="0"/>
          </p:cNvCxnSpPr>
          <p:nvPr/>
        </p:nvCxnSpPr>
        <p:spPr bwMode="auto">
          <a:xfrm flipV="1">
            <a:off x="2057400" y="4100513"/>
            <a:ext cx="533400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720" name="Line 122">
            <a:extLst>
              <a:ext uri="{FF2B5EF4-FFF2-40B4-BE49-F238E27FC236}">
                <a16:creationId xmlns:a16="http://schemas.microsoft.com/office/drawing/2014/main" id="{1387AA2D-47EE-FFC9-985A-4BACF91EB7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1125" y="1143000"/>
            <a:ext cx="1219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70721" name="Line 123">
            <a:extLst>
              <a:ext uri="{FF2B5EF4-FFF2-40B4-BE49-F238E27FC236}">
                <a16:creationId xmlns:a16="http://schemas.microsoft.com/office/drawing/2014/main" id="{F84F9FF5-B266-A936-44D3-174C30602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8768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106620" name="Rectangle 124">
            <a:extLst>
              <a:ext uri="{FF2B5EF4-FFF2-40B4-BE49-F238E27FC236}">
                <a16:creationId xmlns:a16="http://schemas.microsoft.com/office/drawing/2014/main" id="{7FBFEFFB-DE5D-F68D-1067-4A2E89D4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6621" name="Rectangle 125">
            <a:extLst>
              <a:ext uri="{FF2B5EF4-FFF2-40B4-BE49-F238E27FC236}">
                <a16:creationId xmlns:a16="http://schemas.microsoft.com/office/drawing/2014/main" id="{48371A3E-5489-D3D5-32AD-4221F7A2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062288"/>
            <a:ext cx="184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6622" name="Rectangle 126">
            <a:extLst>
              <a:ext uri="{FF2B5EF4-FFF2-40B4-BE49-F238E27FC236}">
                <a16:creationId xmlns:a16="http://schemas.microsoft.com/office/drawing/2014/main" id="{F09BACD7-84A3-473C-3776-1C94E8A9F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70725" name="Rectangle 127">
            <a:extLst>
              <a:ext uri="{FF2B5EF4-FFF2-40B4-BE49-F238E27FC236}">
                <a16:creationId xmlns:a16="http://schemas.microsoft.com/office/drawing/2014/main" id="{625A1281-1CEE-0AD4-38BE-EADBF8E4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26" name="Text Box 128">
            <a:extLst>
              <a:ext uri="{FF2B5EF4-FFF2-40B4-BE49-F238E27FC236}">
                <a16:creationId xmlns:a16="http://schemas.microsoft.com/office/drawing/2014/main" id="{2D64976F-0DBB-FCF8-AB1F-885309FDA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990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727" name="Text Box 129">
            <a:extLst>
              <a:ext uri="{FF2B5EF4-FFF2-40B4-BE49-F238E27FC236}">
                <a16:creationId xmlns:a16="http://schemas.microsoft.com/office/drawing/2014/main" id="{505E82CA-D16E-949C-2B9A-489C648E1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990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728" name="Text Box 130">
            <a:extLst>
              <a:ext uri="{FF2B5EF4-FFF2-40B4-BE49-F238E27FC236}">
                <a16:creationId xmlns:a16="http://schemas.microsoft.com/office/drawing/2014/main" id="{4FB48B89-0675-4499-FAF3-5F67AA38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990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729" name="Line 131">
            <a:extLst>
              <a:ext uri="{FF2B5EF4-FFF2-40B4-BE49-F238E27FC236}">
                <a16:creationId xmlns:a16="http://schemas.microsoft.com/office/drawing/2014/main" id="{1D2F05B5-6C30-DF86-0329-855B3DBBD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14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30" name="Rectangle 132">
            <a:extLst>
              <a:ext uri="{FF2B5EF4-FFF2-40B4-BE49-F238E27FC236}">
                <a16:creationId xmlns:a16="http://schemas.microsoft.com/office/drawing/2014/main" id="{B82C7A91-C911-79BD-9120-202163DB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31" name="Rectangle 133">
            <a:extLst>
              <a:ext uri="{FF2B5EF4-FFF2-40B4-BE49-F238E27FC236}">
                <a16:creationId xmlns:a16="http://schemas.microsoft.com/office/drawing/2014/main" id="{97FC395A-1302-A518-7F78-F56CF3BA8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32" name="Rectangle 134">
            <a:extLst>
              <a:ext uri="{FF2B5EF4-FFF2-40B4-BE49-F238E27FC236}">
                <a16:creationId xmlns:a16="http://schemas.microsoft.com/office/drawing/2014/main" id="{C211F589-438E-57EE-2765-BEB26523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33" name="Rectangle 135">
            <a:extLst>
              <a:ext uri="{FF2B5EF4-FFF2-40B4-BE49-F238E27FC236}">
                <a16:creationId xmlns:a16="http://schemas.microsoft.com/office/drawing/2014/main" id="{BF6DDA31-37FB-89A9-C801-D7EA15F0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34" name="Text Box 136">
            <a:extLst>
              <a:ext uri="{FF2B5EF4-FFF2-40B4-BE49-F238E27FC236}">
                <a16:creationId xmlns:a16="http://schemas.microsoft.com/office/drawing/2014/main" id="{1C0CE53E-CBC2-117F-4A26-47A1CC07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90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1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735" name="Text Box 137">
            <a:extLst>
              <a:ext uri="{FF2B5EF4-FFF2-40B4-BE49-F238E27FC236}">
                <a16:creationId xmlns:a16="http://schemas.microsoft.com/office/drawing/2014/main" id="{F6BC7B74-6574-96DF-4773-24DF7DD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336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3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736" name="Text Box 138">
            <a:extLst>
              <a:ext uri="{FF2B5EF4-FFF2-40B4-BE49-F238E27FC236}">
                <a16:creationId xmlns:a16="http://schemas.microsoft.com/office/drawing/2014/main" id="{798055BD-50E7-8EFC-CF4D-FEE63FD5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7413"/>
            <a:ext cx="3095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5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737" name="Text Box 139">
            <a:extLst>
              <a:ext uri="{FF2B5EF4-FFF2-40B4-BE49-F238E27FC236}">
                <a16:creationId xmlns:a16="http://schemas.microsoft.com/office/drawing/2014/main" id="{237C81D3-FCF1-7CF2-9247-A8D00F62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3095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sr-Latn-CS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2"/>
                </a:solidFill>
              </a:rPr>
              <a:t>7</a:t>
            </a:r>
            <a:endParaRPr kumimoji="0" lang="en-US" altLang="en-US" sz="1800">
              <a:solidFill>
                <a:schemeClr val="tx2"/>
              </a:solidFill>
            </a:endParaRPr>
          </a:p>
        </p:txBody>
      </p:sp>
      <p:sp>
        <p:nvSpPr>
          <p:cNvPr id="70738" name="Line 140">
            <a:extLst>
              <a:ext uri="{FF2B5EF4-FFF2-40B4-BE49-F238E27FC236}">
                <a16:creationId xmlns:a16="http://schemas.microsoft.com/office/drawing/2014/main" id="{E3C586EE-6D39-FDBE-B696-70C8A003A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143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39" name="Line 141">
            <a:extLst>
              <a:ext uri="{FF2B5EF4-FFF2-40B4-BE49-F238E27FC236}">
                <a16:creationId xmlns:a16="http://schemas.microsoft.com/office/drawing/2014/main" id="{C9DCD621-E685-4411-824B-3B49F084E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7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40" name="Line 142">
            <a:extLst>
              <a:ext uri="{FF2B5EF4-FFF2-40B4-BE49-F238E27FC236}">
                <a16:creationId xmlns:a16="http://schemas.microsoft.com/office/drawing/2014/main" id="{05102DAC-38C6-52BB-F1BB-8E358D406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362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41" name="Line 143">
            <a:extLst>
              <a:ext uri="{FF2B5EF4-FFF2-40B4-BE49-F238E27FC236}">
                <a16:creationId xmlns:a16="http://schemas.microsoft.com/office/drawing/2014/main" id="{1561DF37-9697-F4E6-92A3-C765459AA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42" name="Line 144">
            <a:extLst>
              <a:ext uri="{FF2B5EF4-FFF2-40B4-BE49-F238E27FC236}">
                <a16:creationId xmlns:a16="http://schemas.microsoft.com/office/drawing/2014/main" id="{D6BA4C29-0419-AE5C-595E-2D4EC782E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58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43" name="Line 145">
            <a:extLst>
              <a:ext uri="{FF2B5EF4-FFF2-40B4-BE49-F238E27FC236}">
                <a16:creationId xmlns:a16="http://schemas.microsoft.com/office/drawing/2014/main" id="{47EAE809-D852-40AE-CDB3-1FF4D3A59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44" name="Line 146">
            <a:extLst>
              <a:ext uri="{FF2B5EF4-FFF2-40B4-BE49-F238E27FC236}">
                <a16:creationId xmlns:a16="http://schemas.microsoft.com/office/drawing/2014/main" id="{08B7492E-DE8D-4880-E692-90F528F3C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876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45" name="Line 147">
            <a:extLst>
              <a:ext uri="{FF2B5EF4-FFF2-40B4-BE49-F238E27FC236}">
                <a16:creationId xmlns:a16="http://schemas.microsoft.com/office/drawing/2014/main" id="{CAE31F50-E976-D88E-52FF-9FDC7EAF0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46" name="Text Box 148">
            <a:extLst>
              <a:ext uri="{FF2B5EF4-FFF2-40B4-BE49-F238E27FC236}">
                <a16:creationId xmlns:a16="http://schemas.microsoft.com/office/drawing/2014/main" id="{6FB152ED-BA85-FA14-D52E-D2156B96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47" name="Text Box 149">
            <a:extLst>
              <a:ext uri="{FF2B5EF4-FFF2-40B4-BE49-F238E27FC236}">
                <a16:creationId xmlns:a16="http://schemas.microsoft.com/office/drawing/2014/main" id="{F855AB04-B5F3-1FA3-05AA-524AC919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48" name="Text Box 150">
            <a:extLst>
              <a:ext uri="{FF2B5EF4-FFF2-40B4-BE49-F238E27FC236}">
                <a16:creationId xmlns:a16="http://schemas.microsoft.com/office/drawing/2014/main" id="{92BC1FE8-B836-3191-4F59-DF391BF3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49" name="Text Box 151">
            <a:extLst>
              <a:ext uri="{FF2B5EF4-FFF2-40B4-BE49-F238E27FC236}">
                <a16:creationId xmlns:a16="http://schemas.microsoft.com/office/drawing/2014/main" id="{438FEBC7-9C66-BC49-E5CD-1C619C55E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28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0" name="Rectangle 152">
            <a:extLst>
              <a:ext uri="{FF2B5EF4-FFF2-40B4-BE49-F238E27FC236}">
                <a16:creationId xmlns:a16="http://schemas.microsoft.com/office/drawing/2014/main" id="{B240AEAA-73B6-166F-B6FC-C5DE76B0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1" name="Rectangle 153">
            <a:extLst>
              <a:ext uri="{FF2B5EF4-FFF2-40B4-BE49-F238E27FC236}">
                <a16:creationId xmlns:a16="http://schemas.microsoft.com/office/drawing/2014/main" id="{1B7DF6BA-60E3-EBA8-4967-2A38DC64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194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2" name="Rectangle 154">
            <a:extLst>
              <a:ext uri="{FF2B5EF4-FFF2-40B4-BE49-F238E27FC236}">
                <a16:creationId xmlns:a16="http://schemas.microsoft.com/office/drawing/2014/main" id="{A485B0CF-103D-D0EA-D9E2-DA5D0431C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3" name="Rectangle 155">
            <a:extLst>
              <a:ext uri="{FF2B5EF4-FFF2-40B4-BE49-F238E27FC236}">
                <a16:creationId xmlns:a16="http://schemas.microsoft.com/office/drawing/2014/main" id="{D46A82C6-F908-0D2A-3F91-E2ED9D30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4" name="Rectangle 156">
            <a:extLst>
              <a:ext uri="{FF2B5EF4-FFF2-40B4-BE49-F238E27FC236}">
                <a16:creationId xmlns:a16="http://schemas.microsoft.com/office/drawing/2014/main" id="{B350DAEE-7176-EEAB-E131-B314597B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76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5" name="Rectangle 157">
            <a:extLst>
              <a:ext uri="{FF2B5EF4-FFF2-40B4-BE49-F238E27FC236}">
                <a16:creationId xmlns:a16="http://schemas.microsoft.com/office/drawing/2014/main" id="{D537923E-5964-D563-7D67-6DD9E242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6" name="Rectangle 158">
            <a:extLst>
              <a:ext uri="{FF2B5EF4-FFF2-40B4-BE49-F238E27FC236}">
                <a16:creationId xmlns:a16="http://schemas.microsoft.com/office/drawing/2014/main" id="{B1B83C01-6C96-895A-8AB8-BBFB388A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28763"/>
            <a:ext cx="84138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7" name="Rectangle 159">
            <a:extLst>
              <a:ext uri="{FF2B5EF4-FFF2-40B4-BE49-F238E27FC236}">
                <a16:creationId xmlns:a16="http://schemas.microsoft.com/office/drawing/2014/main" id="{73262CAC-A123-D38E-A0D9-561FA369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38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8" name="Rectangle 160">
            <a:extLst>
              <a:ext uri="{FF2B5EF4-FFF2-40B4-BE49-F238E27FC236}">
                <a16:creationId xmlns:a16="http://schemas.microsoft.com/office/drawing/2014/main" id="{C5184602-DC67-572F-5AE8-E3DB634E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9" name="Rectangle 161">
            <a:extLst>
              <a:ext uri="{FF2B5EF4-FFF2-40B4-BE49-F238E27FC236}">
                <a16:creationId xmlns:a16="http://schemas.microsoft.com/office/drawing/2014/main" id="{F7BDF944-EE38-9549-D21B-B086E66A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0" name="Rectangle 162">
            <a:extLst>
              <a:ext uri="{FF2B5EF4-FFF2-40B4-BE49-F238E27FC236}">
                <a16:creationId xmlns:a16="http://schemas.microsoft.com/office/drawing/2014/main" id="{D5B106D9-B30C-1B19-0DF6-F552D271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1" name="Rectangle 163">
            <a:extLst>
              <a:ext uri="{FF2B5EF4-FFF2-40B4-BE49-F238E27FC236}">
                <a16:creationId xmlns:a16="http://schemas.microsoft.com/office/drawing/2014/main" id="{878FCC69-68DB-44A5-9875-6CF64F96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2" name="Rectangle 164">
            <a:extLst>
              <a:ext uri="{FF2B5EF4-FFF2-40B4-BE49-F238E27FC236}">
                <a16:creationId xmlns:a16="http://schemas.microsoft.com/office/drawing/2014/main" id="{8A4BFFF0-5C5E-16CF-8E44-91B95C6D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3" name="Rectangle 165">
            <a:extLst>
              <a:ext uri="{FF2B5EF4-FFF2-40B4-BE49-F238E27FC236}">
                <a16:creationId xmlns:a16="http://schemas.microsoft.com/office/drawing/2014/main" id="{C63E22C6-95ED-FF1D-CE27-1E2A2911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4" name="Rectangle 166">
            <a:extLst>
              <a:ext uri="{FF2B5EF4-FFF2-40B4-BE49-F238E27FC236}">
                <a16:creationId xmlns:a16="http://schemas.microsoft.com/office/drawing/2014/main" id="{82C0D5A3-69C1-9830-E4A8-01D6915D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5" name="Rectangle 167">
            <a:extLst>
              <a:ext uri="{FF2B5EF4-FFF2-40B4-BE49-F238E27FC236}">
                <a16:creationId xmlns:a16="http://schemas.microsoft.com/office/drawing/2014/main" id="{CD9CFA59-149A-2B4B-CB40-3615BD1C2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838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6" name="Rectangle 168">
            <a:extLst>
              <a:ext uri="{FF2B5EF4-FFF2-40B4-BE49-F238E27FC236}">
                <a16:creationId xmlns:a16="http://schemas.microsoft.com/office/drawing/2014/main" id="{05C7647A-8C75-3998-0AA0-E79B2515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57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7" name="Rectangle 169">
            <a:extLst>
              <a:ext uri="{FF2B5EF4-FFF2-40B4-BE49-F238E27FC236}">
                <a16:creationId xmlns:a16="http://schemas.microsoft.com/office/drawing/2014/main" id="{305C6EDA-1A72-2AF2-8F4E-EA7BAC0F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8" name="Rectangle 170">
            <a:extLst>
              <a:ext uri="{FF2B5EF4-FFF2-40B4-BE49-F238E27FC236}">
                <a16:creationId xmlns:a16="http://schemas.microsoft.com/office/drawing/2014/main" id="{7DB38293-C882-CF77-DA41-0987C3945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69" name="Rectangle 171">
            <a:extLst>
              <a:ext uri="{FF2B5EF4-FFF2-40B4-BE49-F238E27FC236}">
                <a16:creationId xmlns:a16="http://schemas.microsoft.com/office/drawing/2014/main" id="{36EFC4AD-6870-0057-62D4-DF24285D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0" name="Rectangle 172">
            <a:extLst>
              <a:ext uri="{FF2B5EF4-FFF2-40B4-BE49-F238E27FC236}">
                <a16:creationId xmlns:a16="http://schemas.microsoft.com/office/drawing/2014/main" id="{CC0D3A83-072E-BC2F-5F9C-264CB67EF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1" name="Rectangle 173">
            <a:extLst>
              <a:ext uri="{FF2B5EF4-FFF2-40B4-BE49-F238E27FC236}">
                <a16:creationId xmlns:a16="http://schemas.microsoft.com/office/drawing/2014/main" id="{9F6C6855-A7FF-AE54-4A53-BDDF6000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43363"/>
            <a:ext cx="84138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2" name="Rectangle 174">
            <a:extLst>
              <a:ext uri="{FF2B5EF4-FFF2-40B4-BE49-F238E27FC236}">
                <a16:creationId xmlns:a16="http://schemas.microsoft.com/office/drawing/2014/main" id="{7613CE23-0411-12FD-90EE-401F1BB8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3" name="Rectangle 175">
            <a:extLst>
              <a:ext uri="{FF2B5EF4-FFF2-40B4-BE49-F238E27FC236}">
                <a16:creationId xmlns:a16="http://schemas.microsoft.com/office/drawing/2014/main" id="{ACA740EE-EF9E-3FE5-F89E-5721963B9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43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4" name="Rectangle 176">
            <a:extLst>
              <a:ext uri="{FF2B5EF4-FFF2-40B4-BE49-F238E27FC236}">
                <a16:creationId xmlns:a16="http://schemas.microsoft.com/office/drawing/2014/main" id="{225249F0-12C1-BE5B-F221-53DBEF498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43363"/>
            <a:ext cx="84138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5" name="Rectangle 177">
            <a:extLst>
              <a:ext uri="{FF2B5EF4-FFF2-40B4-BE49-F238E27FC236}">
                <a16:creationId xmlns:a16="http://schemas.microsoft.com/office/drawing/2014/main" id="{9778BC33-7064-E5D5-EB9D-5F8EBA35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76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6" name="Rectangle 178">
            <a:extLst>
              <a:ext uri="{FF2B5EF4-FFF2-40B4-BE49-F238E27FC236}">
                <a16:creationId xmlns:a16="http://schemas.microsoft.com/office/drawing/2014/main" id="{2ACBA3A7-84C7-436F-EF8E-D1194620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19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7" name="Rectangle 179">
            <a:extLst>
              <a:ext uri="{FF2B5EF4-FFF2-40B4-BE49-F238E27FC236}">
                <a16:creationId xmlns:a16="http://schemas.microsoft.com/office/drawing/2014/main" id="{CCDB6902-7EC5-39AC-7A7E-06301E0F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8" name="Rectangle 180">
            <a:extLst>
              <a:ext uri="{FF2B5EF4-FFF2-40B4-BE49-F238E27FC236}">
                <a16:creationId xmlns:a16="http://schemas.microsoft.com/office/drawing/2014/main" id="{398DE298-0A4E-D343-2B0E-A0F9FD1A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524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79" name="Rectangle 181">
            <a:extLst>
              <a:ext uri="{FF2B5EF4-FFF2-40B4-BE49-F238E27FC236}">
                <a16:creationId xmlns:a16="http://schemas.microsoft.com/office/drawing/2014/main" id="{AC140DE3-ACE7-0B18-BEFE-A579C875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838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80" name="Line 182">
            <a:extLst>
              <a:ext uri="{FF2B5EF4-FFF2-40B4-BE49-F238E27FC236}">
                <a16:creationId xmlns:a16="http://schemas.microsoft.com/office/drawing/2014/main" id="{D3E9202D-9196-9BB3-BE95-89391E6F4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1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81" name="Rectangle 183">
            <a:extLst>
              <a:ext uri="{FF2B5EF4-FFF2-40B4-BE49-F238E27FC236}">
                <a16:creationId xmlns:a16="http://schemas.microsoft.com/office/drawing/2014/main" id="{03133CC6-0F4B-C662-F919-7FADC287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838200"/>
            <a:ext cx="84137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82" name="Rectangle 184">
            <a:extLst>
              <a:ext uri="{FF2B5EF4-FFF2-40B4-BE49-F238E27FC236}">
                <a16:creationId xmlns:a16="http://schemas.microsoft.com/office/drawing/2014/main" id="{0DEBD551-D0A5-4ADE-1321-B0B1F40F6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83" name="Line 185">
            <a:extLst>
              <a:ext uri="{FF2B5EF4-FFF2-40B4-BE49-F238E27FC236}">
                <a16:creationId xmlns:a16="http://schemas.microsoft.com/office/drawing/2014/main" id="{33F753E3-825E-3FD5-EDE3-25C96AC5B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90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84" name="Line 186">
            <a:extLst>
              <a:ext uri="{FF2B5EF4-FFF2-40B4-BE49-F238E27FC236}">
                <a16:creationId xmlns:a16="http://schemas.microsoft.com/office/drawing/2014/main" id="{19362E4A-F3C7-5DE8-2CAD-DD7BD418B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85" name="Line 187">
            <a:extLst>
              <a:ext uri="{FF2B5EF4-FFF2-40B4-BE49-F238E27FC236}">
                <a16:creationId xmlns:a16="http://schemas.microsoft.com/office/drawing/2014/main" id="{C566BBD6-2C0D-EF1A-641B-F9F98F50E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86" name="Line 188">
            <a:extLst>
              <a:ext uri="{FF2B5EF4-FFF2-40B4-BE49-F238E27FC236}">
                <a16:creationId xmlns:a16="http://schemas.microsoft.com/office/drawing/2014/main" id="{A72C8926-7CD8-CCDC-253F-21D9C0492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87" name="Line 189">
            <a:extLst>
              <a:ext uri="{FF2B5EF4-FFF2-40B4-BE49-F238E27FC236}">
                <a16:creationId xmlns:a16="http://schemas.microsoft.com/office/drawing/2014/main" id="{1D5A6834-77F5-8A2B-46FE-E84ECC482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88" name="Line 190">
            <a:extLst>
              <a:ext uri="{FF2B5EF4-FFF2-40B4-BE49-F238E27FC236}">
                <a16:creationId xmlns:a16="http://schemas.microsoft.com/office/drawing/2014/main" id="{01EB87E6-4592-3C62-9CEF-1395714B9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89" name="Line 191">
            <a:extLst>
              <a:ext uri="{FF2B5EF4-FFF2-40B4-BE49-F238E27FC236}">
                <a16:creationId xmlns:a16="http://schemas.microsoft.com/office/drawing/2014/main" id="{71214DDB-5273-35BF-A840-62D008C7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0" name="Line 192">
            <a:extLst>
              <a:ext uri="{FF2B5EF4-FFF2-40B4-BE49-F238E27FC236}">
                <a16:creationId xmlns:a16="http://schemas.microsoft.com/office/drawing/2014/main" id="{EED2AAC4-7973-B729-21E8-C356A98C4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1" name="Line 193">
            <a:extLst>
              <a:ext uri="{FF2B5EF4-FFF2-40B4-BE49-F238E27FC236}">
                <a16:creationId xmlns:a16="http://schemas.microsoft.com/office/drawing/2014/main" id="{6BB2FFA5-96A7-95AF-9C02-C89C7FFA8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2" name="Line 194">
            <a:extLst>
              <a:ext uri="{FF2B5EF4-FFF2-40B4-BE49-F238E27FC236}">
                <a16:creationId xmlns:a16="http://schemas.microsoft.com/office/drawing/2014/main" id="{F5752264-518A-B0EE-93C4-55E9CD68E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3" name="Line 195">
            <a:extLst>
              <a:ext uri="{FF2B5EF4-FFF2-40B4-BE49-F238E27FC236}">
                <a16:creationId xmlns:a16="http://schemas.microsoft.com/office/drawing/2014/main" id="{07FCFEDF-B430-6EFA-F678-2D3537881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4" name="Line 196">
            <a:extLst>
              <a:ext uri="{FF2B5EF4-FFF2-40B4-BE49-F238E27FC236}">
                <a16:creationId xmlns:a16="http://schemas.microsoft.com/office/drawing/2014/main" id="{8691FC5D-9303-0126-51FC-6984DBB43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5" name="Line 197">
            <a:extLst>
              <a:ext uri="{FF2B5EF4-FFF2-40B4-BE49-F238E27FC236}">
                <a16:creationId xmlns:a16="http://schemas.microsoft.com/office/drawing/2014/main" id="{6B96CF51-56E0-3440-09FE-AEF4B66E8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6" name="Line 198">
            <a:extLst>
              <a:ext uri="{FF2B5EF4-FFF2-40B4-BE49-F238E27FC236}">
                <a16:creationId xmlns:a16="http://schemas.microsoft.com/office/drawing/2014/main" id="{DB8269FE-5743-D44F-DD4C-CB9865110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7" name="Line 199">
            <a:extLst>
              <a:ext uri="{FF2B5EF4-FFF2-40B4-BE49-F238E27FC236}">
                <a16:creationId xmlns:a16="http://schemas.microsoft.com/office/drawing/2014/main" id="{BBEAB86A-6AAA-46B6-B3CE-05FC358C8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0798" name="Text Box 200">
            <a:extLst>
              <a:ext uri="{FF2B5EF4-FFF2-40B4-BE49-F238E27FC236}">
                <a16:creationId xmlns:a16="http://schemas.microsoft.com/office/drawing/2014/main" id="{7861FCE2-A43B-FD6E-35FF-BD2715F5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91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sr-Latn-CS" alt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>
            <a:extLst>
              <a:ext uri="{FF2B5EF4-FFF2-40B4-BE49-F238E27FC236}">
                <a16:creationId xmlns:a16="http://schemas.microsoft.com/office/drawing/2014/main" id="{63D691B0-0E3B-1BE2-58D9-40D7D15E3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/>
              <a:t>ESC</a:t>
            </a:r>
            <a:endParaRPr lang="en-US" altLang="en-US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1393F76B-2254-42E3-E36C-C44710D1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lIns="182863" tIns="137148" rIns="182863" bIns="13714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/>
              <a:t>Mreža je normalno konfigurisana da je stepen m premošćen, a stepen 0 aktivan</a:t>
            </a:r>
          </a:p>
          <a:p>
            <a:pPr>
              <a:defRPr/>
            </a:pPr>
            <a:r>
              <a:rPr lang="sr-Latn-CS" altLang="en-US"/>
              <a:t>analiza greške</a:t>
            </a:r>
          </a:p>
          <a:p>
            <a:pPr lvl="1">
              <a:defRPr/>
            </a:pPr>
            <a:r>
              <a:rPr lang="sr-Latn-CS" altLang="en-US"/>
              <a:t>mreža se testira za poznate test oblike</a:t>
            </a:r>
          </a:p>
          <a:p>
            <a:pPr lvl="1">
              <a:defRPr/>
            </a:pPr>
            <a:r>
              <a:rPr lang="sr-Latn-CS" altLang="en-US"/>
              <a:t>ako se detektuje jednostruka greška preduzimaju se sledeće akcije</a:t>
            </a:r>
          </a:p>
          <a:p>
            <a:pPr lvl="2">
              <a:defRPr/>
            </a:pPr>
            <a:r>
              <a:rPr lang="sr-Latn-CS" altLang="en-US"/>
              <a:t>ako je greška u stepenu m, stepen 0 je aktivan</a:t>
            </a:r>
          </a:p>
          <a:p>
            <a:pPr lvl="2">
              <a:defRPr/>
            </a:pPr>
            <a:r>
              <a:rPr lang="sr-Latn-CS" altLang="en-US"/>
              <a:t>ako je greška u stepenu 0, stepen 0 je premošćen a m aktivan</a:t>
            </a:r>
          </a:p>
          <a:p>
            <a:pPr lvl="2">
              <a:defRPr/>
            </a:pPr>
            <a:r>
              <a:rPr lang="sr-Latn-CS" altLang="en-US"/>
              <a:t>ako je greška u stepenu i, 0&lt;i&lt;m, stepeni 0 i m su aktivni</a:t>
            </a:r>
          </a:p>
          <a:p>
            <a:pPr lvl="2">
              <a:defRPr/>
            </a:pPr>
            <a:r>
              <a:rPr lang="sr-Latn-CS" altLang="en-US"/>
              <a:t>kada su stepeni 0 i m aktivni u mreži postoje dva disjunktna puta izmedju svakog izvora i odredišta (primarni i sekundarni)</a:t>
            </a:r>
          </a:p>
          <a:p>
            <a:pPr lvl="2">
              <a:defRPr/>
            </a:pPr>
            <a:r>
              <a:rPr lang="sr-Latn-CS" altLang="en-US"/>
              <a:t>Zaglavlje za primarni put </a:t>
            </a:r>
          </a:p>
          <a:p>
            <a:pPr lvl="2">
              <a:defRPr/>
            </a:pPr>
            <a:r>
              <a:rPr lang="sr-Latn-CS" altLang="en-US"/>
              <a:t>Zaglavlje za sekundarni put</a:t>
            </a:r>
            <a:endParaRPr lang="en-US" altLang="en-US"/>
          </a:p>
        </p:txBody>
      </p:sp>
      <p:graphicFrame>
        <p:nvGraphicFramePr>
          <p:cNvPr id="71684" name="Object 6">
            <a:extLst>
              <a:ext uri="{FF2B5EF4-FFF2-40B4-BE49-F238E27FC236}">
                <a16:creationId xmlns:a16="http://schemas.microsoft.com/office/drawing/2014/main" id="{16E4BEC9-4783-37AB-196E-BC4A2CFBA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181600"/>
          <a:ext cx="175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41195" progId="Equation.3">
                  <p:embed/>
                </p:oleObj>
              </mc:Choice>
              <mc:Fallback>
                <p:oleObj name="Equation" r:id="rId2" imgW="901309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81600"/>
                        <a:ext cx="175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7">
            <a:extLst>
              <a:ext uri="{FF2B5EF4-FFF2-40B4-BE49-F238E27FC236}">
                <a16:creationId xmlns:a16="http://schemas.microsoft.com/office/drawing/2014/main" id="{682BA758-F7DA-87E5-8A50-714EE2850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5562600"/>
          <a:ext cx="1654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228600" progId="Equation.3">
                  <p:embed/>
                </p:oleObj>
              </mc:Choice>
              <mc:Fallback>
                <p:oleObj name="Equation" r:id="rId4" imgW="850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5562600"/>
                        <a:ext cx="16541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>
            <a:extLst>
              <a:ext uri="{FF2B5EF4-FFF2-40B4-BE49-F238E27FC236}">
                <a16:creationId xmlns:a16="http://schemas.microsoft.com/office/drawing/2014/main" id="{EEB1517A-BE29-F561-EE46-97A8B07B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>
                <a:solidFill>
                  <a:srgbClr val="FFFFFF"/>
                </a:solidFill>
              </a:rPr>
              <a:t>ESC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F589A10B-8F26-2DE2-F5D3-218C6BD06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82863" tIns="45716" rIns="182863" bIns="45716">
            <a:spAutoFit/>
          </a:bodyPr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sr-Latn-CS" altLang="en-US">
                <a:solidFill>
                  <a:srgbClr val="FFFFFF"/>
                </a:solidFill>
              </a:rPr>
              <a:t>ESC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0440B2CF-B006-F6CD-A95F-28D2CE22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23399A7D-3868-9D88-9CF1-C42B0D6A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0" name="Rectangle 8">
            <a:extLst>
              <a:ext uri="{FF2B5EF4-FFF2-40B4-BE49-F238E27FC236}">
                <a16:creationId xmlns:a16="http://schemas.microsoft.com/office/drawing/2014/main" id="{D3AFD712-09C6-6E3C-2170-395E4DEC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1" name="Rectangle 9">
            <a:extLst>
              <a:ext uri="{FF2B5EF4-FFF2-40B4-BE49-F238E27FC236}">
                <a16:creationId xmlns:a16="http://schemas.microsoft.com/office/drawing/2014/main" id="{FF1E8F6A-878B-C235-7142-8FF73016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2" name="Rectangle 10">
            <a:extLst>
              <a:ext uri="{FF2B5EF4-FFF2-40B4-BE49-F238E27FC236}">
                <a16:creationId xmlns:a16="http://schemas.microsoft.com/office/drawing/2014/main" id="{A2009AD0-571B-0DB0-F828-B24C9E637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3" name="Rectangle 11">
            <a:extLst>
              <a:ext uri="{FF2B5EF4-FFF2-40B4-BE49-F238E27FC236}">
                <a16:creationId xmlns:a16="http://schemas.microsoft.com/office/drawing/2014/main" id="{36E5CC56-BD5D-C80D-EE71-A432A6E0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4" name="Rectangle 12">
            <a:extLst>
              <a:ext uri="{FF2B5EF4-FFF2-40B4-BE49-F238E27FC236}">
                <a16:creationId xmlns:a16="http://schemas.microsoft.com/office/drawing/2014/main" id="{2FAAD278-0D20-4040-7690-47CE9CA8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5" name="Rectangle 13">
            <a:extLst>
              <a:ext uri="{FF2B5EF4-FFF2-40B4-BE49-F238E27FC236}">
                <a16:creationId xmlns:a16="http://schemas.microsoft.com/office/drawing/2014/main" id="{663B5231-4F6E-2F79-63D5-E846AD49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244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6" name="Rectangle 14">
            <a:extLst>
              <a:ext uri="{FF2B5EF4-FFF2-40B4-BE49-F238E27FC236}">
                <a16:creationId xmlns:a16="http://schemas.microsoft.com/office/drawing/2014/main" id="{FAA9FC86-673C-FA10-4BC5-3EBEA10CA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7" name="Rectangle 15">
            <a:extLst>
              <a:ext uri="{FF2B5EF4-FFF2-40B4-BE49-F238E27FC236}">
                <a16:creationId xmlns:a16="http://schemas.microsoft.com/office/drawing/2014/main" id="{6BA650DA-EB2A-2B74-99CF-C5C85469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8" name="Rectangle 16">
            <a:extLst>
              <a:ext uri="{FF2B5EF4-FFF2-40B4-BE49-F238E27FC236}">
                <a16:creationId xmlns:a16="http://schemas.microsoft.com/office/drawing/2014/main" id="{8AE828F0-EE36-5A6C-1C28-6D9DF4DC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19" name="Text Box 17">
            <a:extLst>
              <a:ext uri="{FF2B5EF4-FFF2-40B4-BE49-F238E27FC236}">
                <a16:creationId xmlns:a16="http://schemas.microsoft.com/office/drawing/2014/main" id="{F06BF67E-C77E-D2B2-15D4-A407511B9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128838"/>
            <a:ext cx="3095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1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5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0" name="Text Box 18">
            <a:extLst>
              <a:ext uri="{FF2B5EF4-FFF2-40B4-BE49-F238E27FC236}">
                <a16:creationId xmlns:a16="http://schemas.microsoft.com/office/drawing/2014/main" id="{D4DEC4D9-BCC8-8C6B-6071-E7C521B2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2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6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1" name="Text Box 19">
            <a:extLst>
              <a:ext uri="{FF2B5EF4-FFF2-40B4-BE49-F238E27FC236}">
                <a16:creationId xmlns:a16="http://schemas.microsoft.com/office/drawing/2014/main" id="{798EDE92-1ABB-6784-19E4-6994B76EB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3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7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2" name="Text Box 20">
            <a:extLst>
              <a:ext uri="{FF2B5EF4-FFF2-40B4-BE49-F238E27FC236}">
                <a16:creationId xmlns:a16="http://schemas.microsoft.com/office/drawing/2014/main" id="{025195BF-D5D8-D312-2342-4324D71B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2133600"/>
            <a:ext cx="3095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1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3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3" name="Text Box 21">
            <a:extLst>
              <a:ext uri="{FF2B5EF4-FFF2-40B4-BE49-F238E27FC236}">
                <a16:creationId xmlns:a16="http://schemas.microsoft.com/office/drawing/2014/main" id="{B6FF960A-04E3-902B-DB78-B546E58F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3352800"/>
            <a:ext cx="3095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4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6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4" name="Text Box 22">
            <a:extLst>
              <a:ext uri="{FF2B5EF4-FFF2-40B4-BE49-F238E27FC236}">
                <a16:creationId xmlns:a16="http://schemas.microsoft.com/office/drawing/2014/main" id="{DC4B80C3-79AB-92B8-08A0-FA4147705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5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7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5" name="Text Box 23">
            <a:extLst>
              <a:ext uri="{FF2B5EF4-FFF2-40B4-BE49-F238E27FC236}">
                <a16:creationId xmlns:a16="http://schemas.microsoft.com/office/drawing/2014/main" id="{D8687E8B-D67A-C792-CA3D-A24969673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4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2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3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6" name="Text Box 24">
            <a:extLst>
              <a:ext uri="{FF2B5EF4-FFF2-40B4-BE49-F238E27FC236}">
                <a16:creationId xmlns:a16="http://schemas.microsoft.com/office/drawing/2014/main" id="{3687D696-BF11-D16B-D4D3-761063F81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4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5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27" name="Text Box 25">
            <a:extLst>
              <a:ext uri="{FF2B5EF4-FFF2-40B4-BE49-F238E27FC236}">
                <a16:creationId xmlns:a16="http://schemas.microsoft.com/office/drawing/2014/main" id="{FB97414D-7874-0F38-D0B2-121A008B4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6482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6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7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grpSp>
        <p:nvGrpSpPr>
          <p:cNvPr id="72728" name="Group 26">
            <a:extLst>
              <a:ext uri="{FF2B5EF4-FFF2-40B4-BE49-F238E27FC236}">
                <a16:creationId xmlns:a16="http://schemas.microsoft.com/office/drawing/2014/main" id="{02187324-5F4A-9B84-4376-BEDFA33679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1143000"/>
            <a:ext cx="304800" cy="4191000"/>
            <a:chOff x="336" y="912"/>
            <a:chExt cx="240" cy="2640"/>
          </a:xfrm>
        </p:grpSpPr>
        <p:sp>
          <p:nvSpPr>
            <p:cNvPr id="72899" name="Line 27">
              <a:extLst>
                <a:ext uri="{FF2B5EF4-FFF2-40B4-BE49-F238E27FC236}">
                  <a16:creationId xmlns:a16="http://schemas.microsoft.com/office/drawing/2014/main" id="{15A46AC1-E1DF-0B99-A1D6-9C4C1BA2F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900" name="Line 28">
              <a:extLst>
                <a:ext uri="{FF2B5EF4-FFF2-40B4-BE49-F238E27FC236}">
                  <a16:creationId xmlns:a16="http://schemas.microsoft.com/office/drawing/2014/main" id="{BCF90343-71F1-633A-95CF-D5E43E934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901" name="Line 29">
              <a:extLst>
                <a:ext uri="{FF2B5EF4-FFF2-40B4-BE49-F238E27FC236}">
                  <a16:creationId xmlns:a16="http://schemas.microsoft.com/office/drawing/2014/main" id="{D326998A-A3D8-0360-6FF7-55AF6B15A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902" name="Line 30">
              <a:extLst>
                <a:ext uri="{FF2B5EF4-FFF2-40B4-BE49-F238E27FC236}">
                  <a16:creationId xmlns:a16="http://schemas.microsoft.com/office/drawing/2014/main" id="{5C3D7F36-00A8-4444-A5F9-7AE355DE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903" name="Line 31">
              <a:extLst>
                <a:ext uri="{FF2B5EF4-FFF2-40B4-BE49-F238E27FC236}">
                  <a16:creationId xmlns:a16="http://schemas.microsoft.com/office/drawing/2014/main" id="{342954AF-C832-F37A-F96C-DB8B58257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904" name="Line 32">
              <a:extLst>
                <a:ext uri="{FF2B5EF4-FFF2-40B4-BE49-F238E27FC236}">
                  <a16:creationId xmlns:a16="http://schemas.microsoft.com/office/drawing/2014/main" id="{08246CC9-26F7-0CB3-2338-1F161BB94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905" name="Line 33">
              <a:extLst>
                <a:ext uri="{FF2B5EF4-FFF2-40B4-BE49-F238E27FC236}">
                  <a16:creationId xmlns:a16="http://schemas.microsoft.com/office/drawing/2014/main" id="{1063EC99-98EE-86A1-0A3D-42D2838E1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906" name="Line 34">
              <a:extLst>
                <a:ext uri="{FF2B5EF4-FFF2-40B4-BE49-F238E27FC236}">
                  <a16:creationId xmlns:a16="http://schemas.microsoft.com/office/drawing/2014/main" id="{24C19AC1-1B26-C3B7-D108-F1223775F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2729" name="Group 35">
            <a:extLst>
              <a:ext uri="{FF2B5EF4-FFF2-40B4-BE49-F238E27FC236}">
                <a16:creationId xmlns:a16="http://schemas.microsoft.com/office/drawing/2014/main" id="{12FB0E81-00D3-A7A4-C810-13281DFD582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143000"/>
            <a:ext cx="228600" cy="4191000"/>
            <a:chOff x="336" y="912"/>
            <a:chExt cx="240" cy="2640"/>
          </a:xfrm>
        </p:grpSpPr>
        <p:sp>
          <p:nvSpPr>
            <p:cNvPr id="72891" name="Line 36">
              <a:extLst>
                <a:ext uri="{FF2B5EF4-FFF2-40B4-BE49-F238E27FC236}">
                  <a16:creationId xmlns:a16="http://schemas.microsoft.com/office/drawing/2014/main" id="{A79EE0B5-4518-20B2-315E-A44B2ACB3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2" name="Line 37">
              <a:extLst>
                <a:ext uri="{FF2B5EF4-FFF2-40B4-BE49-F238E27FC236}">
                  <a16:creationId xmlns:a16="http://schemas.microsoft.com/office/drawing/2014/main" id="{3F4BE09F-48E3-BFB6-9021-CA4D33F1A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3" name="Line 38">
              <a:extLst>
                <a:ext uri="{FF2B5EF4-FFF2-40B4-BE49-F238E27FC236}">
                  <a16:creationId xmlns:a16="http://schemas.microsoft.com/office/drawing/2014/main" id="{AB70EE46-A5F4-7796-837F-253386B52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4" name="Line 39">
              <a:extLst>
                <a:ext uri="{FF2B5EF4-FFF2-40B4-BE49-F238E27FC236}">
                  <a16:creationId xmlns:a16="http://schemas.microsoft.com/office/drawing/2014/main" id="{A8FFCE29-4E56-5C94-E6DC-8F10A2AA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5" name="Line 40">
              <a:extLst>
                <a:ext uri="{FF2B5EF4-FFF2-40B4-BE49-F238E27FC236}">
                  <a16:creationId xmlns:a16="http://schemas.microsoft.com/office/drawing/2014/main" id="{82743DFA-415C-AF9D-97FF-3343C2854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6" name="Line 41">
              <a:extLst>
                <a:ext uri="{FF2B5EF4-FFF2-40B4-BE49-F238E27FC236}">
                  <a16:creationId xmlns:a16="http://schemas.microsoft.com/office/drawing/2014/main" id="{B48293E6-7DA7-3F07-B1CB-65A59F902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7" name="Line 42">
              <a:extLst>
                <a:ext uri="{FF2B5EF4-FFF2-40B4-BE49-F238E27FC236}">
                  <a16:creationId xmlns:a16="http://schemas.microsoft.com/office/drawing/2014/main" id="{4AEF2B91-50ED-51E5-3C4A-982B7F811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8" name="Line 43">
              <a:extLst>
                <a:ext uri="{FF2B5EF4-FFF2-40B4-BE49-F238E27FC236}">
                  <a16:creationId xmlns:a16="http://schemas.microsoft.com/office/drawing/2014/main" id="{155953B6-C248-EA95-B743-B64076ACC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2730" name="Group 44">
            <a:extLst>
              <a:ext uri="{FF2B5EF4-FFF2-40B4-BE49-F238E27FC236}">
                <a16:creationId xmlns:a16="http://schemas.microsoft.com/office/drawing/2014/main" id="{1929D1D4-7BB4-E77F-0388-9A8902FCC7D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143000"/>
            <a:ext cx="228600" cy="4191000"/>
            <a:chOff x="336" y="912"/>
            <a:chExt cx="240" cy="2640"/>
          </a:xfrm>
        </p:grpSpPr>
        <p:sp>
          <p:nvSpPr>
            <p:cNvPr id="72883" name="Line 45">
              <a:extLst>
                <a:ext uri="{FF2B5EF4-FFF2-40B4-BE49-F238E27FC236}">
                  <a16:creationId xmlns:a16="http://schemas.microsoft.com/office/drawing/2014/main" id="{6C13244E-D5C7-934F-78BE-6495D7B73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4" name="Line 46">
              <a:extLst>
                <a:ext uri="{FF2B5EF4-FFF2-40B4-BE49-F238E27FC236}">
                  <a16:creationId xmlns:a16="http://schemas.microsoft.com/office/drawing/2014/main" id="{80C62410-BCB2-C521-EF98-7EE62E8E8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5" name="Line 47">
              <a:extLst>
                <a:ext uri="{FF2B5EF4-FFF2-40B4-BE49-F238E27FC236}">
                  <a16:creationId xmlns:a16="http://schemas.microsoft.com/office/drawing/2014/main" id="{A9F8BECD-0E72-3BA3-DE70-08ED71272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6" name="Line 48">
              <a:extLst>
                <a:ext uri="{FF2B5EF4-FFF2-40B4-BE49-F238E27FC236}">
                  <a16:creationId xmlns:a16="http://schemas.microsoft.com/office/drawing/2014/main" id="{7F21B6BC-0B16-37BA-1215-E85970D51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7" name="Line 49">
              <a:extLst>
                <a:ext uri="{FF2B5EF4-FFF2-40B4-BE49-F238E27FC236}">
                  <a16:creationId xmlns:a16="http://schemas.microsoft.com/office/drawing/2014/main" id="{366D4555-3846-AFD4-DE76-EE58AD967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8" name="Line 50">
              <a:extLst>
                <a:ext uri="{FF2B5EF4-FFF2-40B4-BE49-F238E27FC236}">
                  <a16:creationId xmlns:a16="http://schemas.microsoft.com/office/drawing/2014/main" id="{C49AFE01-E9A3-DF58-580B-4DEB3214F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9" name="Line 51">
              <a:extLst>
                <a:ext uri="{FF2B5EF4-FFF2-40B4-BE49-F238E27FC236}">
                  <a16:creationId xmlns:a16="http://schemas.microsoft.com/office/drawing/2014/main" id="{129821D9-B18C-DABA-9167-A7FE3F5FD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90" name="Line 52">
              <a:extLst>
                <a:ext uri="{FF2B5EF4-FFF2-40B4-BE49-F238E27FC236}">
                  <a16:creationId xmlns:a16="http://schemas.microsoft.com/office/drawing/2014/main" id="{E47DD25D-6C01-CA99-878D-A3DF9746B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2731" name="Group 53">
            <a:extLst>
              <a:ext uri="{FF2B5EF4-FFF2-40B4-BE49-F238E27FC236}">
                <a16:creationId xmlns:a16="http://schemas.microsoft.com/office/drawing/2014/main" id="{56368763-226A-F3A9-FB14-A06A00AC950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143000"/>
            <a:ext cx="228600" cy="4191000"/>
            <a:chOff x="336" y="912"/>
            <a:chExt cx="240" cy="2640"/>
          </a:xfrm>
        </p:grpSpPr>
        <p:sp>
          <p:nvSpPr>
            <p:cNvPr id="72875" name="Line 54">
              <a:extLst>
                <a:ext uri="{FF2B5EF4-FFF2-40B4-BE49-F238E27FC236}">
                  <a16:creationId xmlns:a16="http://schemas.microsoft.com/office/drawing/2014/main" id="{D175C533-B2DC-3A08-1B3F-29EA231DC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6" name="Line 55">
              <a:extLst>
                <a:ext uri="{FF2B5EF4-FFF2-40B4-BE49-F238E27FC236}">
                  <a16:creationId xmlns:a16="http://schemas.microsoft.com/office/drawing/2014/main" id="{DC2D559F-CCC3-B9B0-24EF-A9AA25EB7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7" name="Line 56">
              <a:extLst>
                <a:ext uri="{FF2B5EF4-FFF2-40B4-BE49-F238E27FC236}">
                  <a16:creationId xmlns:a16="http://schemas.microsoft.com/office/drawing/2014/main" id="{C468C338-8414-FD8A-9A46-F7FC2B115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8" name="Line 57">
              <a:extLst>
                <a:ext uri="{FF2B5EF4-FFF2-40B4-BE49-F238E27FC236}">
                  <a16:creationId xmlns:a16="http://schemas.microsoft.com/office/drawing/2014/main" id="{0E6EA215-C772-CF8F-5613-38508930E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9" name="Line 58">
              <a:extLst>
                <a:ext uri="{FF2B5EF4-FFF2-40B4-BE49-F238E27FC236}">
                  <a16:creationId xmlns:a16="http://schemas.microsoft.com/office/drawing/2014/main" id="{33FA5092-7287-EA7B-83CC-81E4BA7F7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0" name="Line 59">
              <a:extLst>
                <a:ext uri="{FF2B5EF4-FFF2-40B4-BE49-F238E27FC236}">
                  <a16:creationId xmlns:a16="http://schemas.microsoft.com/office/drawing/2014/main" id="{CCFD4326-AC0C-B1F9-E762-8A5700C3E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1" name="Line 60">
              <a:extLst>
                <a:ext uri="{FF2B5EF4-FFF2-40B4-BE49-F238E27FC236}">
                  <a16:creationId xmlns:a16="http://schemas.microsoft.com/office/drawing/2014/main" id="{64A9B1CF-3A0A-D9F9-CF8F-746335473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82" name="Line 61">
              <a:extLst>
                <a:ext uri="{FF2B5EF4-FFF2-40B4-BE49-F238E27FC236}">
                  <a16:creationId xmlns:a16="http://schemas.microsoft.com/office/drawing/2014/main" id="{81B9F2DC-DAFF-BBEA-1D69-E3EECD3D7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2732" name="Group 62">
            <a:extLst>
              <a:ext uri="{FF2B5EF4-FFF2-40B4-BE49-F238E27FC236}">
                <a16:creationId xmlns:a16="http://schemas.microsoft.com/office/drawing/2014/main" id="{C317B145-A271-DEED-A871-2502738438B0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143000"/>
            <a:ext cx="228600" cy="4191000"/>
            <a:chOff x="336" y="912"/>
            <a:chExt cx="240" cy="2640"/>
          </a:xfrm>
        </p:grpSpPr>
        <p:sp>
          <p:nvSpPr>
            <p:cNvPr id="72867" name="Line 63">
              <a:extLst>
                <a:ext uri="{FF2B5EF4-FFF2-40B4-BE49-F238E27FC236}">
                  <a16:creationId xmlns:a16="http://schemas.microsoft.com/office/drawing/2014/main" id="{22F93771-FA67-D84F-C723-72FBD409E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8" name="Line 64">
              <a:extLst>
                <a:ext uri="{FF2B5EF4-FFF2-40B4-BE49-F238E27FC236}">
                  <a16:creationId xmlns:a16="http://schemas.microsoft.com/office/drawing/2014/main" id="{AF820814-E24E-0E45-4A8A-6863F387A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9" name="Line 65">
              <a:extLst>
                <a:ext uri="{FF2B5EF4-FFF2-40B4-BE49-F238E27FC236}">
                  <a16:creationId xmlns:a16="http://schemas.microsoft.com/office/drawing/2014/main" id="{9FFB8A9A-DFF7-AE38-B09B-FBE90BD60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0" name="Line 66">
              <a:extLst>
                <a:ext uri="{FF2B5EF4-FFF2-40B4-BE49-F238E27FC236}">
                  <a16:creationId xmlns:a16="http://schemas.microsoft.com/office/drawing/2014/main" id="{6BFBD285-56EA-E263-BCDF-EDAD8BD7A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1" name="Line 67">
              <a:extLst>
                <a:ext uri="{FF2B5EF4-FFF2-40B4-BE49-F238E27FC236}">
                  <a16:creationId xmlns:a16="http://schemas.microsoft.com/office/drawing/2014/main" id="{81C077FC-C5A9-F487-9611-EBBE7C65D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2" name="Line 68">
              <a:extLst>
                <a:ext uri="{FF2B5EF4-FFF2-40B4-BE49-F238E27FC236}">
                  <a16:creationId xmlns:a16="http://schemas.microsoft.com/office/drawing/2014/main" id="{99F92F14-4819-930C-5D98-61DAD719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3" name="Line 69">
              <a:extLst>
                <a:ext uri="{FF2B5EF4-FFF2-40B4-BE49-F238E27FC236}">
                  <a16:creationId xmlns:a16="http://schemas.microsoft.com/office/drawing/2014/main" id="{A53267B5-A047-1B61-CC83-D81607426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74" name="Line 70">
              <a:extLst>
                <a:ext uri="{FF2B5EF4-FFF2-40B4-BE49-F238E27FC236}">
                  <a16:creationId xmlns:a16="http://schemas.microsoft.com/office/drawing/2014/main" id="{AB5B1D94-2F9A-6580-1E70-0D144D28A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2733" name="Group 71">
            <a:extLst>
              <a:ext uri="{FF2B5EF4-FFF2-40B4-BE49-F238E27FC236}">
                <a16:creationId xmlns:a16="http://schemas.microsoft.com/office/drawing/2014/main" id="{83A9A9E0-F53B-6DB0-F9C4-49E02CB6C713}"/>
              </a:ext>
            </a:extLst>
          </p:cNvPr>
          <p:cNvGrpSpPr>
            <a:grpSpLocks/>
          </p:cNvGrpSpPr>
          <p:nvPr/>
        </p:nvGrpSpPr>
        <p:grpSpPr bwMode="auto">
          <a:xfrm>
            <a:off x="6232525" y="1143000"/>
            <a:ext cx="228600" cy="4191000"/>
            <a:chOff x="336" y="912"/>
            <a:chExt cx="240" cy="2640"/>
          </a:xfrm>
        </p:grpSpPr>
        <p:sp>
          <p:nvSpPr>
            <p:cNvPr id="72859" name="Line 72">
              <a:extLst>
                <a:ext uri="{FF2B5EF4-FFF2-40B4-BE49-F238E27FC236}">
                  <a16:creationId xmlns:a16="http://schemas.microsoft.com/office/drawing/2014/main" id="{6BC007CF-33D0-7E95-D5C0-B1FAED324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0" name="Line 73">
              <a:extLst>
                <a:ext uri="{FF2B5EF4-FFF2-40B4-BE49-F238E27FC236}">
                  <a16:creationId xmlns:a16="http://schemas.microsoft.com/office/drawing/2014/main" id="{C7E3636D-B503-7321-8798-0B26A8645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1" name="Line 74">
              <a:extLst>
                <a:ext uri="{FF2B5EF4-FFF2-40B4-BE49-F238E27FC236}">
                  <a16:creationId xmlns:a16="http://schemas.microsoft.com/office/drawing/2014/main" id="{34D43D8D-7865-CE19-3CAB-18BF34D1F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2" name="Line 75">
              <a:extLst>
                <a:ext uri="{FF2B5EF4-FFF2-40B4-BE49-F238E27FC236}">
                  <a16:creationId xmlns:a16="http://schemas.microsoft.com/office/drawing/2014/main" id="{15F27A5A-4F4C-C902-B28C-1DBFC4C0A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3" name="Line 76">
              <a:extLst>
                <a:ext uri="{FF2B5EF4-FFF2-40B4-BE49-F238E27FC236}">
                  <a16:creationId xmlns:a16="http://schemas.microsoft.com/office/drawing/2014/main" id="{3CCB88F0-C88D-FE58-8C52-97BF03FC8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4" name="Line 77">
              <a:extLst>
                <a:ext uri="{FF2B5EF4-FFF2-40B4-BE49-F238E27FC236}">
                  <a16:creationId xmlns:a16="http://schemas.microsoft.com/office/drawing/2014/main" id="{C07407E7-4B2D-E8A5-19C5-635C76EBC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5" name="Line 78">
              <a:extLst>
                <a:ext uri="{FF2B5EF4-FFF2-40B4-BE49-F238E27FC236}">
                  <a16:creationId xmlns:a16="http://schemas.microsoft.com/office/drawing/2014/main" id="{F73781CE-617E-1A78-E755-F47A8203B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66" name="Line 79">
              <a:extLst>
                <a:ext uri="{FF2B5EF4-FFF2-40B4-BE49-F238E27FC236}">
                  <a16:creationId xmlns:a16="http://schemas.microsoft.com/office/drawing/2014/main" id="{550A3EF4-F861-80C1-1B54-320D492AA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grpSp>
        <p:nvGrpSpPr>
          <p:cNvPr id="72734" name="Group 80">
            <a:extLst>
              <a:ext uri="{FF2B5EF4-FFF2-40B4-BE49-F238E27FC236}">
                <a16:creationId xmlns:a16="http://schemas.microsoft.com/office/drawing/2014/main" id="{D81FBB0D-5F2F-0ABC-2BC0-1A40D2D4C9C3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143000"/>
            <a:ext cx="228600" cy="4191000"/>
            <a:chOff x="336" y="912"/>
            <a:chExt cx="240" cy="2640"/>
          </a:xfrm>
        </p:grpSpPr>
        <p:sp>
          <p:nvSpPr>
            <p:cNvPr id="72851" name="Line 81">
              <a:extLst>
                <a:ext uri="{FF2B5EF4-FFF2-40B4-BE49-F238E27FC236}">
                  <a16:creationId xmlns:a16="http://schemas.microsoft.com/office/drawing/2014/main" id="{49C440A2-0401-BBE0-98C4-0114C55CA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52" name="Line 82">
              <a:extLst>
                <a:ext uri="{FF2B5EF4-FFF2-40B4-BE49-F238E27FC236}">
                  <a16:creationId xmlns:a16="http://schemas.microsoft.com/office/drawing/2014/main" id="{95E812A9-6AFA-5543-65E5-F59C4EDE6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53" name="Line 83">
              <a:extLst>
                <a:ext uri="{FF2B5EF4-FFF2-40B4-BE49-F238E27FC236}">
                  <a16:creationId xmlns:a16="http://schemas.microsoft.com/office/drawing/2014/main" id="{37F95BAD-9C75-73FB-CC76-0E527F682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54" name="Line 84">
              <a:extLst>
                <a:ext uri="{FF2B5EF4-FFF2-40B4-BE49-F238E27FC236}">
                  <a16:creationId xmlns:a16="http://schemas.microsoft.com/office/drawing/2014/main" id="{44C1EF89-8F7E-EB9B-50E0-E8DE2281C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55" name="Line 85">
              <a:extLst>
                <a:ext uri="{FF2B5EF4-FFF2-40B4-BE49-F238E27FC236}">
                  <a16:creationId xmlns:a16="http://schemas.microsoft.com/office/drawing/2014/main" id="{63F672C2-F517-C6BB-B108-CCD8AED8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56" name="Line 86">
              <a:extLst>
                <a:ext uri="{FF2B5EF4-FFF2-40B4-BE49-F238E27FC236}">
                  <a16:creationId xmlns:a16="http://schemas.microsoft.com/office/drawing/2014/main" id="{885648B3-89B4-3A74-68A8-9BADF14A8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57" name="Line 87">
              <a:extLst>
                <a:ext uri="{FF2B5EF4-FFF2-40B4-BE49-F238E27FC236}">
                  <a16:creationId xmlns:a16="http://schemas.microsoft.com/office/drawing/2014/main" id="{17003A91-FFC2-CAB5-E318-AE6E1699F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  <p:sp>
          <p:nvSpPr>
            <p:cNvPr id="72858" name="Line 88">
              <a:extLst>
                <a:ext uri="{FF2B5EF4-FFF2-40B4-BE49-F238E27FC236}">
                  <a16:creationId xmlns:a16="http://schemas.microsoft.com/office/drawing/2014/main" id="{70D1DCFB-8E17-1189-E3D6-41A8D182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endParaRPr lang="sr-Latn-RS"/>
            </a:p>
          </p:txBody>
        </p:sp>
      </p:grpSp>
      <p:sp>
        <p:nvSpPr>
          <p:cNvPr id="72735" name="Line 89">
            <a:extLst>
              <a:ext uri="{FF2B5EF4-FFF2-40B4-BE49-F238E27FC236}">
                <a16:creationId xmlns:a16="http://schemas.microsoft.com/office/drawing/2014/main" id="{FD81950D-CC47-F58C-A5A5-9AB5A3D41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72736" name="Line 90">
            <a:extLst>
              <a:ext uri="{FF2B5EF4-FFF2-40B4-BE49-F238E27FC236}">
                <a16:creationId xmlns:a16="http://schemas.microsoft.com/office/drawing/2014/main" id="{7D8C241B-80E0-BFA5-1A47-2E26A5016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14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37" name="Line 91">
            <a:extLst>
              <a:ext uri="{FF2B5EF4-FFF2-40B4-BE49-F238E27FC236}">
                <a16:creationId xmlns:a16="http://schemas.microsoft.com/office/drawing/2014/main" id="{C89B5197-D495-0CE7-5CBC-B0E2BC145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38" name="Line 92">
            <a:extLst>
              <a:ext uri="{FF2B5EF4-FFF2-40B4-BE49-F238E27FC236}">
                <a16:creationId xmlns:a16="http://schemas.microsoft.com/office/drawing/2014/main" id="{18BE431B-859D-8F5D-3A35-1085F5E56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81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39" name="Line 93">
            <a:extLst>
              <a:ext uri="{FF2B5EF4-FFF2-40B4-BE49-F238E27FC236}">
                <a16:creationId xmlns:a16="http://schemas.microsoft.com/office/drawing/2014/main" id="{AA0617E5-7B98-1D4D-66A2-F95350644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40" name="Line 94">
            <a:extLst>
              <a:ext uri="{FF2B5EF4-FFF2-40B4-BE49-F238E27FC236}">
                <a16:creationId xmlns:a16="http://schemas.microsoft.com/office/drawing/2014/main" id="{66C11224-CCE5-5227-FEA9-9DC686174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41" name="Line 95">
            <a:extLst>
              <a:ext uri="{FF2B5EF4-FFF2-40B4-BE49-F238E27FC236}">
                <a16:creationId xmlns:a16="http://schemas.microsoft.com/office/drawing/2014/main" id="{1B1ADD99-7DDB-552F-D834-1622BE727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72742" name="Line 96">
            <a:extLst>
              <a:ext uri="{FF2B5EF4-FFF2-40B4-BE49-F238E27FC236}">
                <a16:creationId xmlns:a16="http://schemas.microsoft.com/office/drawing/2014/main" id="{381BB22B-72EE-D44B-C720-A0D9AA6BE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43" name="Line 97">
            <a:extLst>
              <a:ext uri="{FF2B5EF4-FFF2-40B4-BE49-F238E27FC236}">
                <a16:creationId xmlns:a16="http://schemas.microsoft.com/office/drawing/2014/main" id="{A807E2D8-D5F1-6049-0E44-3C31F6D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cxnSp>
        <p:nvCxnSpPr>
          <p:cNvPr id="72744" name="AutoShape 98">
            <a:extLst>
              <a:ext uri="{FF2B5EF4-FFF2-40B4-BE49-F238E27FC236}">
                <a16:creationId xmlns:a16="http://schemas.microsoft.com/office/drawing/2014/main" id="{EFA091F3-E4A1-7BB8-E3A4-D0862A7A42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5525" y="1676400"/>
            <a:ext cx="838200" cy="187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5" name="AutoShape 99">
            <a:extLst>
              <a:ext uri="{FF2B5EF4-FFF2-40B4-BE49-F238E27FC236}">
                <a16:creationId xmlns:a16="http://schemas.microsoft.com/office/drawing/2014/main" id="{5CAA0457-931E-7ED5-CA11-BA3FF5A07BEB}"/>
              </a:ext>
            </a:extLst>
          </p:cNvPr>
          <p:cNvCxnSpPr>
            <a:cxnSpLocks noChangeShapeType="1"/>
            <a:stCxn id="72886" idx="1"/>
            <a:endCxn id="72881" idx="0"/>
          </p:cNvCxnSpPr>
          <p:nvPr/>
        </p:nvCxnSpPr>
        <p:spPr bwMode="auto">
          <a:xfrm>
            <a:off x="3581400" y="2909888"/>
            <a:ext cx="8382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6" name="AutoShape 100">
            <a:extLst>
              <a:ext uri="{FF2B5EF4-FFF2-40B4-BE49-F238E27FC236}">
                <a16:creationId xmlns:a16="http://schemas.microsoft.com/office/drawing/2014/main" id="{DFE7A457-C72D-2EA3-EE1B-5417D8E66E33}"/>
              </a:ext>
            </a:extLst>
          </p:cNvPr>
          <p:cNvCxnSpPr>
            <a:cxnSpLocks noChangeShapeType="1"/>
            <a:stCxn id="72887" idx="1"/>
            <a:endCxn id="72876" idx="0"/>
          </p:cNvCxnSpPr>
          <p:nvPr/>
        </p:nvCxnSpPr>
        <p:spPr bwMode="auto">
          <a:xfrm flipV="1">
            <a:off x="3581400" y="1662113"/>
            <a:ext cx="838200" cy="193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7" name="AutoShape 101">
            <a:extLst>
              <a:ext uri="{FF2B5EF4-FFF2-40B4-BE49-F238E27FC236}">
                <a16:creationId xmlns:a16="http://schemas.microsoft.com/office/drawing/2014/main" id="{0140A645-87F5-6848-1B4E-EE485E79DB41}"/>
              </a:ext>
            </a:extLst>
          </p:cNvPr>
          <p:cNvCxnSpPr>
            <a:cxnSpLocks noChangeShapeType="1"/>
            <a:stCxn id="72889" idx="1"/>
            <a:endCxn id="72878" idx="0"/>
          </p:cNvCxnSpPr>
          <p:nvPr/>
        </p:nvCxnSpPr>
        <p:spPr bwMode="auto">
          <a:xfrm flipV="1">
            <a:off x="3581400" y="2881313"/>
            <a:ext cx="838200" cy="2009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8" name="AutoShape 102">
            <a:extLst>
              <a:ext uri="{FF2B5EF4-FFF2-40B4-BE49-F238E27FC236}">
                <a16:creationId xmlns:a16="http://schemas.microsoft.com/office/drawing/2014/main" id="{45386D43-EF4A-745E-FF45-7845F7925E40}"/>
              </a:ext>
            </a:extLst>
          </p:cNvPr>
          <p:cNvCxnSpPr>
            <a:cxnSpLocks noChangeShapeType="1"/>
            <a:stCxn id="72868" idx="1"/>
            <a:endCxn id="72861" idx="0"/>
          </p:cNvCxnSpPr>
          <p:nvPr/>
        </p:nvCxnSpPr>
        <p:spPr bwMode="auto">
          <a:xfrm>
            <a:off x="5410200" y="1690688"/>
            <a:ext cx="8223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49" name="AutoShape 103">
            <a:extLst>
              <a:ext uri="{FF2B5EF4-FFF2-40B4-BE49-F238E27FC236}">
                <a16:creationId xmlns:a16="http://schemas.microsoft.com/office/drawing/2014/main" id="{52E7A5FF-2E45-56B0-CA7F-6E97628522D1}"/>
              </a:ext>
            </a:extLst>
          </p:cNvPr>
          <p:cNvCxnSpPr>
            <a:cxnSpLocks noChangeShapeType="1"/>
            <a:stCxn id="72869" idx="1"/>
            <a:endCxn id="72860" idx="0"/>
          </p:cNvCxnSpPr>
          <p:nvPr/>
        </p:nvCxnSpPr>
        <p:spPr bwMode="auto">
          <a:xfrm flipV="1">
            <a:off x="5410200" y="1662113"/>
            <a:ext cx="8223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50" name="AutoShape 104">
            <a:extLst>
              <a:ext uri="{FF2B5EF4-FFF2-40B4-BE49-F238E27FC236}">
                <a16:creationId xmlns:a16="http://schemas.microsoft.com/office/drawing/2014/main" id="{69E841D8-1E07-740D-2263-A27C50B90A6C}"/>
              </a:ext>
            </a:extLst>
          </p:cNvPr>
          <p:cNvCxnSpPr>
            <a:cxnSpLocks noChangeShapeType="1"/>
            <a:stCxn id="72872" idx="1"/>
            <a:endCxn id="72865" idx="0"/>
          </p:cNvCxnSpPr>
          <p:nvPr/>
        </p:nvCxnSpPr>
        <p:spPr bwMode="auto">
          <a:xfrm>
            <a:off x="5410200" y="4129088"/>
            <a:ext cx="8223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51" name="AutoShape 105">
            <a:extLst>
              <a:ext uri="{FF2B5EF4-FFF2-40B4-BE49-F238E27FC236}">
                <a16:creationId xmlns:a16="http://schemas.microsoft.com/office/drawing/2014/main" id="{C964C801-7E56-1C34-8411-CCC1DCD83F7D}"/>
              </a:ext>
            </a:extLst>
          </p:cNvPr>
          <p:cNvCxnSpPr>
            <a:cxnSpLocks noChangeShapeType="1"/>
            <a:stCxn id="72873" idx="1"/>
            <a:endCxn id="72864" idx="0"/>
          </p:cNvCxnSpPr>
          <p:nvPr/>
        </p:nvCxnSpPr>
        <p:spPr bwMode="auto">
          <a:xfrm flipV="1">
            <a:off x="5410200" y="4100513"/>
            <a:ext cx="822325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52" name="Text Box 106">
            <a:extLst>
              <a:ext uri="{FF2B5EF4-FFF2-40B4-BE49-F238E27FC236}">
                <a16:creationId xmlns:a16="http://schemas.microsoft.com/office/drawing/2014/main" id="{49175861-F13A-C8AB-8117-6518EA37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05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2753" name="Text Box 107">
            <a:extLst>
              <a:ext uri="{FF2B5EF4-FFF2-40B4-BE49-F238E27FC236}">
                <a16:creationId xmlns:a16="http://schemas.microsoft.com/office/drawing/2014/main" id="{253E5139-DE30-5041-9F54-37C19914E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3962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2754" name="Text Box 108">
            <a:extLst>
              <a:ext uri="{FF2B5EF4-FFF2-40B4-BE49-F238E27FC236}">
                <a16:creationId xmlns:a16="http://schemas.microsoft.com/office/drawing/2014/main" id="{69483C43-0DD1-9804-8505-666086A17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4662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2755" name="Text Box 109">
            <a:extLst>
              <a:ext uri="{FF2B5EF4-FFF2-40B4-BE49-F238E27FC236}">
                <a16:creationId xmlns:a16="http://schemas.microsoft.com/office/drawing/2014/main" id="{3FA98403-C512-C5DB-D43B-730F544E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5119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2756" name="Text Box 110">
            <a:extLst>
              <a:ext uri="{FF2B5EF4-FFF2-40B4-BE49-F238E27FC236}">
                <a16:creationId xmlns:a16="http://schemas.microsoft.com/office/drawing/2014/main" id="{E234C72A-3C25-31AD-F0F9-C537B3FB3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0" y="15017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2757" name="Text Box 111">
            <a:extLst>
              <a:ext uri="{FF2B5EF4-FFF2-40B4-BE49-F238E27FC236}">
                <a16:creationId xmlns:a16="http://schemas.microsoft.com/office/drawing/2014/main" id="{2603CEF6-E8FF-5700-F86F-16473F463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5" y="2173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758" name="Text Box 112">
            <a:extLst>
              <a:ext uri="{FF2B5EF4-FFF2-40B4-BE49-F238E27FC236}">
                <a16:creationId xmlns:a16="http://schemas.microsoft.com/office/drawing/2014/main" id="{2ADCC5BF-A765-0054-5E9E-33E21E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2630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759" name="Text Box 113">
            <a:extLst>
              <a:ext uri="{FF2B5EF4-FFF2-40B4-BE49-F238E27FC236}">
                <a16:creationId xmlns:a16="http://schemas.microsoft.com/office/drawing/2014/main" id="{ADC077B7-8F54-32C9-7B33-042E0A00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3392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2760" name="Text Box 114">
            <a:extLst>
              <a:ext uri="{FF2B5EF4-FFF2-40B4-BE49-F238E27FC236}">
                <a16:creationId xmlns:a16="http://schemas.microsoft.com/office/drawing/2014/main" id="{7E0B6995-388A-2842-8B72-DDB252E5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925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2761" name="Text Box 115">
            <a:extLst>
              <a:ext uri="{FF2B5EF4-FFF2-40B4-BE49-F238E27FC236}">
                <a16:creationId xmlns:a16="http://schemas.microsoft.com/office/drawing/2014/main" id="{37D20B44-6771-CE0A-30DF-7FC5421C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6259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2762" name="Text Box 116">
            <a:extLst>
              <a:ext uri="{FF2B5EF4-FFF2-40B4-BE49-F238E27FC236}">
                <a16:creationId xmlns:a16="http://schemas.microsoft.com/office/drawing/2014/main" id="{E4151535-8D8A-CE9D-E2F4-2BF04B3BC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5083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72763" name="AutoShape 117">
            <a:extLst>
              <a:ext uri="{FF2B5EF4-FFF2-40B4-BE49-F238E27FC236}">
                <a16:creationId xmlns:a16="http://schemas.microsoft.com/office/drawing/2014/main" id="{21324717-56C5-052E-FA22-658A685AD04A}"/>
              </a:ext>
            </a:extLst>
          </p:cNvPr>
          <p:cNvCxnSpPr>
            <a:cxnSpLocks noChangeShapeType="1"/>
            <a:endCxn id="72893" idx="0"/>
          </p:cNvCxnSpPr>
          <p:nvPr/>
        </p:nvCxnSpPr>
        <p:spPr bwMode="auto">
          <a:xfrm>
            <a:off x="2057400" y="1676400"/>
            <a:ext cx="533400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4" name="AutoShape 118">
            <a:extLst>
              <a:ext uri="{FF2B5EF4-FFF2-40B4-BE49-F238E27FC236}">
                <a16:creationId xmlns:a16="http://schemas.microsoft.com/office/drawing/2014/main" id="{FCA21988-6A41-137C-1DDD-B9756A6AE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2362200"/>
            <a:ext cx="533400" cy="1190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5" name="AutoShape 119">
            <a:extLst>
              <a:ext uri="{FF2B5EF4-FFF2-40B4-BE49-F238E27FC236}">
                <a16:creationId xmlns:a16="http://schemas.microsoft.com/office/drawing/2014/main" id="{1B4BBC7A-D561-EE07-6658-6FEAFE3C25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2895600"/>
            <a:ext cx="533400" cy="195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6" name="AutoShape 120">
            <a:extLst>
              <a:ext uri="{FF2B5EF4-FFF2-40B4-BE49-F238E27FC236}">
                <a16:creationId xmlns:a16="http://schemas.microsoft.com/office/drawing/2014/main" id="{FFDEBE0E-F5CF-33FC-A910-510C1FEB3D60}"/>
              </a:ext>
            </a:extLst>
          </p:cNvPr>
          <p:cNvCxnSpPr>
            <a:cxnSpLocks noChangeShapeType="1"/>
            <a:stCxn id="72903" idx="0"/>
            <a:endCxn id="72892" idx="0"/>
          </p:cNvCxnSpPr>
          <p:nvPr/>
        </p:nvCxnSpPr>
        <p:spPr bwMode="auto">
          <a:xfrm flipV="1">
            <a:off x="2057400" y="1662113"/>
            <a:ext cx="53340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7" name="AutoShape 121">
            <a:extLst>
              <a:ext uri="{FF2B5EF4-FFF2-40B4-BE49-F238E27FC236}">
                <a16:creationId xmlns:a16="http://schemas.microsoft.com/office/drawing/2014/main" id="{E61D365F-0471-EE67-7160-242E6A7B50FB}"/>
              </a:ext>
            </a:extLst>
          </p:cNvPr>
          <p:cNvCxnSpPr>
            <a:cxnSpLocks noChangeShapeType="1"/>
            <a:endCxn id="72894" idx="0"/>
          </p:cNvCxnSpPr>
          <p:nvPr/>
        </p:nvCxnSpPr>
        <p:spPr bwMode="auto">
          <a:xfrm flipV="1">
            <a:off x="2057400" y="2881313"/>
            <a:ext cx="533400" cy="123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68" name="AutoShape 122">
            <a:extLst>
              <a:ext uri="{FF2B5EF4-FFF2-40B4-BE49-F238E27FC236}">
                <a16:creationId xmlns:a16="http://schemas.microsoft.com/office/drawing/2014/main" id="{FFA2F876-5621-C50C-E43B-262FFCE40445}"/>
              </a:ext>
            </a:extLst>
          </p:cNvPr>
          <p:cNvCxnSpPr>
            <a:cxnSpLocks noChangeShapeType="1"/>
            <a:stCxn id="72770" idx="0"/>
            <a:endCxn id="72896" idx="0"/>
          </p:cNvCxnSpPr>
          <p:nvPr/>
        </p:nvCxnSpPr>
        <p:spPr bwMode="auto">
          <a:xfrm flipV="1">
            <a:off x="2057400" y="4100513"/>
            <a:ext cx="533400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69" name="Line 123">
            <a:extLst>
              <a:ext uri="{FF2B5EF4-FFF2-40B4-BE49-F238E27FC236}">
                <a16:creationId xmlns:a16="http://schemas.microsoft.com/office/drawing/2014/main" id="{B53D9DA7-686D-3111-E527-C124B5C6F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1125" y="1143000"/>
            <a:ext cx="1219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72770" name="Line 124">
            <a:extLst>
              <a:ext uri="{FF2B5EF4-FFF2-40B4-BE49-F238E27FC236}">
                <a16:creationId xmlns:a16="http://schemas.microsoft.com/office/drawing/2014/main" id="{020F0D35-9261-DA90-59DF-232466607C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8768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endParaRPr lang="sr-Latn-RS"/>
          </a:p>
        </p:txBody>
      </p:sp>
      <p:sp>
        <p:nvSpPr>
          <p:cNvPr id="108669" name="Rectangle 125">
            <a:extLst>
              <a:ext uri="{FF2B5EF4-FFF2-40B4-BE49-F238E27FC236}">
                <a16:creationId xmlns:a16="http://schemas.microsoft.com/office/drawing/2014/main" id="{CA290B1A-440E-6FF9-9131-85351D68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8670" name="Rectangle 126">
            <a:extLst>
              <a:ext uri="{FF2B5EF4-FFF2-40B4-BE49-F238E27FC236}">
                <a16:creationId xmlns:a16="http://schemas.microsoft.com/office/drawing/2014/main" id="{01A65E7B-BC28-8E12-6BF4-F6004EF0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062288"/>
            <a:ext cx="184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08671" name="Rectangle 127">
            <a:extLst>
              <a:ext uri="{FF2B5EF4-FFF2-40B4-BE49-F238E27FC236}">
                <a16:creationId xmlns:a16="http://schemas.microsoft.com/office/drawing/2014/main" id="{C921139B-20CD-C42E-B9B5-E431C255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048000"/>
            <a:ext cx="1841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kumimoji="1" lang="en-US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72774" name="Rectangle 128">
            <a:extLst>
              <a:ext uri="{FF2B5EF4-FFF2-40B4-BE49-F238E27FC236}">
                <a16:creationId xmlns:a16="http://schemas.microsoft.com/office/drawing/2014/main" id="{42209A9A-D641-B393-17C2-26E045E3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75" name="Text Box 129">
            <a:extLst>
              <a:ext uri="{FF2B5EF4-FFF2-40B4-BE49-F238E27FC236}">
                <a16:creationId xmlns:a16="http://schemas.microsoft.com/office/drawing/2014/main" id="{0721D477-AAC3-99BA-AD7C-5AA8A403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9906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0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4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76" name="Text Box 130">
            <a:extLst>
              <a:ext uri="{FF2B5EF4-FFF2-40B4-BE49-F238E27FC236}">
                <a16:creationId xmlns:a16="http://schemas.microsoft.com/office/drawing/2014/main" id="{B99290C4-9BE8-DDB6-122E-B5DDBA86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9906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0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2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77" name="Text Box 131">
            <a:extLst>
              <a:ext uri="{FF2B5EF4-FFF2-40B4-BE49-F238E27FC236}">
                <a16:creationId xmlns:a16="http://schemas.microsoft.com/office/drawing/2014/main" id="{07D5FD59-3CEA-2722-1E3C-020F67F3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9906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0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1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78" name="Line 132">
            <a:extLst>
              <a:ext uri="{FF2B5EF4-FFF2-40B4-BE49-F238E27FC236}">
                <a16:creationId xmlns:a16="http://schemas.microsoft.com/office/drawing/2014/main" id="{E1562148-EE23-024E-6FDC-D94AB7769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14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79" name="Rectangle 133">
            <a:extLst>
              <a:ext uri="{FF2B5EF4-FFF2-40B4-BE49-F238E27FC236}">
                <a16:creationId xmlns:a16="http://schemas.microsoft.com/office/drawing/2014/main" id="{A362D7D0-439D-0112-0DEC-A8BEC528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06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80" name="Rectangle 134">
            <a:extLst>
              <a:ext uri="{FF2B5EF4-FFF2-40B4-BE49-F238E27FC236}">
                <a16:creationId xmlns:a16="http://schemas.microsoft.com/office/drawing/2014/main" id="{109CF642-DE33-F932-72A8-9CDCC42E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098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81" name="Rectangle 135">
            <a:extLst>
              <a:ext uri="{FF2B5EF4-FFF2-40B4-BE49-F238E27FC236}">
                <a16:creationId xmlns:a16="http://schemas.microsoft.com/office/drawing/2014/main" id="{09DF22BE-F3F0-EBFC-5F09-77F33C43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82" name="Rectangle 136">
            <a:extLst>
              <a:ext uri="{FF2B5EF4-FFF2-40B4-BE49-F238E27FC236}">
                <a16:creationId xmlns:a16="http://schemas.microsoft.com/office/drawing/2014/main" id="{84364742-03D6-E721-CC21-8BD17299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53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783" name="Text Box 137">
            <a:extLst>
              <a:ext uri="{FF2B5EF4-FFF2-40B4-BE49-F238E27FC236}">
                <a16:creationId xmlns:a16="http://schemas.microsoft.com/office/drawing/2014/main" id="{2D3B2989-FE02-CC34-FD4D-EF8E6BBC3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906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0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1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84" name="Text Box 138">
            <a:extLst>
              <a:ext uri="{FF2B5EF4-FFF2-40B4-BE49-F238E27FC236}">
                <a16:creationId xmlns:a16="http://schemas.microsoft.com/office/drawing/2014/main" id="{0048041E-CD98-01ED-E8DE-9E1BC8BB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336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2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3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85" name="Text Box 139">
            <a:extLst>
              <a:ext uri="{FF2B5EF4-FFF2-40B4-BE49-F238E27FC236}">
                <a16:creationId xmlns:a16="http://schemas.microsoft.com/office/drawing/2014/main" id="{E05562C7-3AB6-4EEE-8C6E-4D10FFAE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7413"/>
            <a:ext cx="3095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4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5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86" name="Text Box 140">
            <a:extLst>
              <a:ext uri="{FF2B5EF4-FFF2-40B4-BE49-F238E27FC236}">
                <a16:creationId xmlns:a16="http://schemas.microsoft.com/office/drawing/2014/main" id="{6FA59133-8DE8-0443-C1FF-27C996EA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3095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6</a:t>
            </a:r>
          </a:p>
          <a:p>
            <a:endParaRPr lang="sr-Latn-CS" altLang="en-US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sr-Latn-CS" altLang="en-US">
                <a:solidFill>
                  <a:srgbClr val="FFFFFF"/>
                </a:solidFill>
                <a:latin typeface="Tahoma" panose="020B0604030504040204" pitchFamily="34" charset="0"/>
              </a:rPr>
              <a:t>7</a:t>
            </a: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72787" name="Line 141">
            <a:extLst>
              <a:ext uri="{FF2B5EF4-FFF2-40B4-BE49-F238E27FC236}">
                <a16:creationId xmlns:a16="http://schemas.microsoft.com/office/drawing/2014/main" id="{9A1AC2F3-EB64-E971-767C-FEDB0DD25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143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88" name="Line 142">
            <a:extLst>
              <a:ext uri="{FF2B5EF4-FFF2-40B4-BE49-F238E27FC236}">
                <a16:creationId xmlns:a16="http://schemas.microsoft.com/office/drawing/2014/main" id="{8D529ADA-023A-CA19-CE69-37A733C51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67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89" name="Line 143">
            <a:extLst>
              <a:ext uri="{FF2B5EF4-FFF2-40B4-BE49-F238E27FC236}">
                <a16:creationId xmlns:a16="http://schemas.microsoft.com/office/drawing/2014/main" id="{E3E21E77-5D1D-F77A-DFC4-D3ACC0493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362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90" name="Line 144">
            <a:extLst>
              <a:ext uri="{FF2B5EF4-FFF2-40B4-BE49-F238E27FC236}">
                <a16:creationId xmlns:a16="http://schemas.microsoft.com/office/drawing/2014/main" id="{ADA9AF0A-6562-0EF1-E68E-053151DC8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95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91" name="Line 145">
            <a:extLst>
              <a:ext uri="{FF2B5EF4-FFF2-40B4-BE49-F238E27FC236}">
                <a16:creationId xmlns:a16="http://schemas.microsoft.com/office/drawing/2014/main" id="{243ED0E5-9B46-F680-A60A-9C118D44B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58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92" name="Line 146">
            <a:extLst>
              <a:ext uri="{FF2B5EF4-FFF2-40B4-BE49-F238E27FC236}">
                <a16:creationId xmlns:a16="http://schemas.microsoft.com/office/drawing/2014/main" id="{F6A8AD79-B761-8E89-AB12-B0EF8A92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93" name="Line 147">
            <a:extLst>
              <a:ext uri="{FF2B5EF4-FFF2-40B4-BE49-F238E27FC236}">
                <a16:creationId xmlns:a16="http://schemas.microsoft.com/office/drawing/2014/main" id="{3BDDEC0E-0413-30AD-E8E0-B09D90ABF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876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94" name="Line 148">
            <a:extLst>
              <a:ext uri="{FF2B5EF4-FFF2-40B4-BE49-F238E27FC236}">
                <a16:creationId xmlns:a16="http://schemas.microsoft.com/office/drawing/2014/main" id="{B8666C38-57C7-4679-8920-99C10E04D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795" name="Text Box 149">
            <a:extLst>
              <a:ext uri="{FF2B5EF4-FFF2-40B4-BE49-F238E27FC236}">
                <a16:creationId xmlns:a16="http://schemas.microsoft.com/office/drawing/2014/main" id="{7663F003-28EB-172E-0EAD-B4155842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000000"/>
                </a:solidFill>
              </a:rPr>
              <a:t>3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96" name="Text Box 150">
            <a:extLst>
              <a:ext uri="{FF2B5EF4-FFF2-40B4-BE49-F238E27FC236}">
                <a16:creationId xmlns:a16="http://schemas.microsoft.com/office/drawing/2014/main" id="{9C1B8A17-6EC0-E41B-1834-1EE3FC7A7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24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000000"/>
                </a:solidFill>
              </a:rPr>
              <a:t>2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97" name="Text Box 151">
            <a:extLst>
              <a:ext uri="{FF2B5EF4-FFF2-40B4-BE49-F238E27FC236}">
                <a16:creationId xmlns:a16="http://schemas.microsoft.com/office/drawing/2014/main" id="{69C17315-3F43-54F7-2B0F-202CC3F3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98" name="Text Box 152">
            <a:extLst>
              <a:ext uri="{FF2B5EF4-FFF2-40B4-BE49-F238E27FC236}">
                <a16:creationId xmlns:a16="http://schemas.microsoft.com/office/drawing/2014/main" id="{0E2D6AC1-0353-E08B-73CA-2DCB5F67B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28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99" name="Rectangle 153">
            <a:extLst>
              <a:ext uri="{FF2B5EF4-FFF2-40B4-BE49-F238E27FC236}">
                <a16:creationId xmlns:a16="http://schemas.microsoft.com/office/drawing/2014/main" id="{828450BE-6E33-F950-8DFB-1A7C25E1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800" name="Rectangle 154">
            <a:extLst>
              <a:ext uri="{FF2B5EF4-FFF2-40B4-BE49-F238E27FC236}">
                <a16:creationId xmlns:a16="http://schemas.microsoft.com/office/drawing/2014/main" id="{44675486-2FF8-62B4-9FF5-C54B267C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194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801" name="Rectangle 155">
            <a:extLst>
              <a:ext uri="{FF2B5EF4-FFF2-40B4-BE49-F238E27FC236}">
                <a16:creationId xmlns:a16="http://schemas.microsoft.com/office/drawing/2014/main" id="{FFC05B78-A8DC-8B97-D2DC-7F37C806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802" name="Rectangle 156">
            <a:extLst>
              <a:ext uri="{FF2B5EF4-FFF2-40B4-BE49-F238E27FC236}">
                <a16:creationId xmlns:a16="http://schemas.microsoft.com/office/drawing/2014/main" id="{305940C0-AAD6-7AB7-ED26-BF3B63BB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803" name="Rectangle 157">
            <a:extLst>
              <a:ext uri="{FF2B5EF4-FFF2-40B4-BE49-F238E27FC236}">
                <a16:creationId xmlns:a16="http://schemas.microsoft.com/office/drawing/2014/main" id="{2A5B606B-DD09-C4B5-8138-640C4A05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76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804" name="Rectangle 158">
            <a:extLst>
              <a:ext uri="{FF2B5EF4-FFF2-40B4-BE49-F238E27FC236}">
                <a16:creationId xmlns:a16="http://schemas.microsoft.com/office/drawing/2014/main" id="{5A8495AF-2F37-230A-2DA7-072E645B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76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sr-Latn-RS" altLang="sr-Latn-RS">
              <a:solidFill>
                <a:srgbClr val="000000"/>
              </a:solidFill>
            </a:endParaRPr>
          </a:p>
        </p:txBody>
      </p:sp>
      <p:sp>
        <p:nvSpPr>
          <p:cNvPr id="72805" name="Rectangle 159">
            <a:extLst>
              <a:ext uri="{FF2B5EF4-FFF2-40B4-BE49-F238E27FC236}">
                <a16:creationId xmlns:a16="http://schemas.microsoft.com/office/drawing/2014/main" id="{2402C96C-10BC-2FC3-9E56-5279A3AF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28763"/>
            <a:ext cx="84138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06" name="Rectangle 160">
            <a:extLst>
              <a:ext uri="{FF2B5EF4-FFF2-40B4-BE49-F238E27FC236}">
                <a16:creationId xmlns:a16="http://schemas.microsoft.com/office/drawing/2014/main" id="{53C08CE3-7E04-EC6C-F76D-6D70B0F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38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07" name="Rectangle 161">
            <a:extLst>
              <a:ext uri="{FF2B5EF4-FFF2-40B4-BE49-F238E27FC236}">
                <a16:creationId xmlns:a16="http://schemas.microsoft.com/office/drawing/2014/main" id="{CFB56967-A4B4-0C7C-3524-13F35E28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08" name="Rectangle 162">
            <a:extLst>
              <a:ext uri="{FF2B5EF4-FFF2-40B4-BE49-F238E27FC236}">
                <a16:creationId xmlns:a16="http://schemas.microsoft.com/office/drawing/2014/main" id="{6CAFDC1A-9594-BB41-8140-7B2145FF4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09" name="Rectangle 163">
            <a:extLst>
              <a:ext uri="{FF2B5EF4-FFF2-40B4-BE49-F238E27FC236}">
                <a16:creationId xmlns:a16="http://schemas.microsoft.com/office/drawing/2014/main" id="{BCC3BFE3-68A8-10D6-BCCF-C8A8EE656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0" name="Rectangle 164">
            <a:extLst>
              <a:ext uri="{FF2B5EF4-FFF2-40B4-BE49-F238E27FC236}">
                <a16:creationId xmlns:a16="http://schemas.microsoft.com/office/drawing/2014/main" id="{4DEF7314-F234-11F2-E898-BD9E3444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1" name="Rectangle 165">
            <a:extLst>
              <a:ext uri="{FF2B5EF4-FFF2-40B4-BE49-F238E27FC236}">
                <a16:creationId xmlns:a16="http://schemas.microsoft.com/office/drawing/2014/main" id="{D77D43EC-602B-928A-A65B-2806A49B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2" name="Rectangle 166">
            <a:extLst>
              <a:ext uri="{FF2B5EF4-FFF2-40B4-BE49-F238E27FC236}">
                <a16:creationId xmlns:a16="http://schemas.microsoft.com/office/drawing/2014/main" id="{90B42000-0C9F-0CC5-197A-9385415C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3" name="Rectangle 167">
            <a:extLst>
              <a:ext uri="{FF2B5EF4-FFF2-40B4-BE49-F238E27FC236}">
                <a16:creationId xmlns:a16="http://schemas.microsoft.com/office/drawing/2014/main" id="{438D713B-39BB-65AD-4F53-FC250DEB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4" name="Rectangle 168">
            <a:extLst>
              <a:ext uri="{FF2B5EF4-FFF2-40B4-BE49-F238E27FC236}">
                <a16:creationId xmlns:a16="http://schemas.microsoft.com/office/drawing/2014/main" id="{9B163D38-7F42-C1F1-9A51-077C0C19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838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5" name="Rectangle 169">
            <a:extLst>
              <a:ext uri="{FF2B5EF4-FFF2-40B4-BE49-F238E27FC236}">
                <a16:creationId xmlns:a16="http://schemas.microsoft.com/office/drawing/2014/main" id="{76D7FD74-47C3-8EDF-D19F-4CDF528B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57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6" name="Rectangle 170">
            <a:extLst>
              <a:ext uri="{FF2B5EF4-FFF2-40B4-BE49-F238E27FC236}">
                <a16:creationId xmlns:a16="http://schemas.microsoft.com/office/drawing/2014/main" id="{5D4D780D-CD28-DCF7-0E35-B4A0EE9B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7" name="Rectangle 171">
            <a:extLst>
              <a:ext uri="{FF2B5EF4-FFF2-40B4-BE49-F238E27FC236}">
                <a16:creationId xmlns:a16="http://schemas.microsoft.com/office/drawing/2014/main" id="{6230FFD7-7A79-3E8E-1ED5-B4BE0FA7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8" name="Rectangle 172">
            <a:extLst>
              <a:ext uri="{FF2B5EF4-FFF2-40B4-BE49-F238E27FC236}">
                <a16:creationId xmlns:a16="http://schemas.microsoft.com/office/drawing/2014/main" id="{3B06706A-3C3D-89EC-BDCA-F719E155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19" name="Rectangle 173">
            <a:extLst>
              <a:ext uri="{FF2B5EF4-FFF2-40B4-BE49-F238E27FC236}">
                <a16:creationId xmlns:a16="http://schemas.microsoft.com/office/drawing/2014/main" id="{E880D99B-B31B-06CA-E9F2-F3A23C14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0" name="Rectangle 174">
            <a:extLst>
              <a:ext uri="{FF2B5EF4-FFF2-40B4-BE49-F238E27FC236}">
                <a16:creationId xmlns:a16="http://schemas.microsoft.com/office/drawing/2014/main" id="{56F0F8B0-A9B4-B1DB-E888-513CCCF4A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43363"/>
            <a:ext cx="84138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1" name="Rectangle 175">
            <a:extLst>
              <a:ext uri="{FF2B5EF4-FFF2-40B4-BE49-F238E27FC236}">
                <a16:creationId xmlns:a16="http://schemas.microsoft.com/office/drawing/2014/main" id="{DA1EE6C3-728B-D362-B63A-BFA79B11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2" name="Rectangle 176">
            <a:extLst>
              <a:ext uri="{FF2B5EF4-FFF2-40B4-BE49-F238E27FC236}">
                <a16:creationId xmlns:a16="http://schemas.microsoft.com/office/drawing/2014/main" id="{F33B85C6-2A84-B6D8-EF8D-A207F894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43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3" name="Rectangle 177">
            <a:extLst>
              <a:ext uri="{FF2B5EF4-FFF2-40B4-BE49-F238E27FC236}">
                <a16:creationId xmlns:a16="http://schemas.microsoft.com/office/drawing/2014/main" id="{5CC3CAC2-2A90-C700-661A-EE6773C50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43363"/>
            <a:ext cx="84138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4" name="Rectangle 178">
            <a:extLst>
              <a:ext uri="{FF2B5EF4-FFF2-40B4-BE49-F238E27FC236}">
                <a16:creationId xmlns:a16="http://schemas.microsoft.com/office/drawing/2014/main" id="{64DABA5E-511C-8DDE-CB57-E31F793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766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5" name="Rectangle 179">
            <a:extLst>
              <a:ext uri="{FF2B5EF4-FFF2-40B4-BE49-F238E27FC236}">
                <a16:creationId xmlns:a16="http://schemas.microsoft.com/office/drawing/2014/main" id="{0290507E-A350-3491-C7F0-FC053459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819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6" name="Rectangle 180">
            <a:extLst>
              <a:ext uri="{FF2B5EF4-FFF2-40B4-BE49-F238E27FC236}">
                <a16:creationId xmlns:a16="http://schemas.microsoft.com/office/drawing/2014/main" id="{DBA861ED-896B-05D1-5599-6482EF0E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7" name="Rectangle 181">
            <a:extLst>
              <a:ext uri="{FF2B5EF4-FFF2-40B4-BE49-F238E27FC236}">
                <a16:creationId xmlns:a16="http://schemas.microsoft.com/office/drawing/2014/main" id="{BE07ECDC-387E-2364-5117-5775056F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5240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8" name="Rectangle 182">
            <a:extLst>
              <a:ext uri="{FF2B5EF4-FFF2-40B4-BE49-F238E27FC236}">
                <a16:creationId xmlns:a16="http://schemas.microsoft.com/office/drawing/2014/main" id="{D2286490-2C0E-1E22-76A3-C6D86949A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838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29" name="Line 183">
            <a:extLst>
              <a:ext uri="{FF2B5EF4-FFF2-40B4-BE49-F238E27FC236}">
                <a16:creationId xmlns:a16="http://schemas.microsoft.com/office/drawing/2014/main" id="{538BF996-B5B1-AB74-DA6D-53B144B7F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14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0" name="Rectangle 184">
            <a:extLst>
              <a:ext uri="{FF2B5EF4-FFF2-40B4-BE49-F238E27FC236}">
                <a16:creationId xmlns:a16="http://schemas.microsoft.com/office/drawing/2014/main" id="{BA8E587F-8E6E-D78D-A7F1-DA9907AD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838200"/>
            <a:ext cx="84137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31" name="Rectangle 185">
            <a:extLst>
              <a:ext uri="{FF2B5EF4-FFF2-40B4-BE49-F238E27FC236}">
                <a16:creationId xmlns:a16="http://schemas.microsoft.com/office/drawing/2014/main" id="{791259DC-2441-0B48-FA26-28C650EE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8413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832" name="Line 186">
            <a:extLst>
              <a:ext uri="{FF2B5EF4-FFF2-40B4-BE49-F238E27FC236}">
                <a16:creationId xmlns:a16="http://schemas.microsoft.com/office/drawing/2014/main" id="{36B6A5BC-C1A4-9619-CD53-CA05DDF7E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905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3" name="Line 187">
            <a:extLst>
              <a:ext uri="{FF2B5EF4-FFF2-40B4-BE49-F238E27FC236}">
                <a16:creationId xmlns:a16="http://schemas.microsoft.com/office/drawing/2014/main" id="{57B20B81-0296-0CB8-C855-5EF5923E6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4" name="Line 188">
            <a:extLst>
              <a:ext uri="{FF2B5EF4-FFF2-40B4-BE49-F238E27FC236}">
                <a16:creationId xmlns:a16="http://schemas.microsoft.com/office/drawing/2014/main" id="{F60E2A58-66C9-D709-38B8-6DBFC76A8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5" name="Line 189">
            <a:extLst>
              <a:ext uri="{FF2B5EF4-FFF2-40B4-BE49-F238E27FC236}">
                <a16:creationId xmlns:a16="http://schemas.microsoft.com/office/drawing/2014/main" id="{97B9B7CF-938D-D0B0-5E8B-2772717C6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6" name="Line 190">
            <a:extLst>
              <a:ext uri="{FF2B5EF4-FFF2-40B4-BE49-F238E27FC236}">
                <a16:creationId xmlns:a16="http://schemas.microsoft.com/office/drawing/2014/main" id="{3CED04DC-22F0-3F82-591E-1EAC0E6D0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7" name="Line 191">
            <a:extLst>
              <a:ext uri="{FF2B5EF4-FFF2-40B4-BE49-F238E27FC236}">
                <a16:creationId xmlns:a16="http://schemas.microsoft.com/office/drawing/2014/main" id="{45EC9088-611C-6E24-D3A6-7EF149D00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8" name="Line 192">
            <a:extLst>
              <a:ext uri="{FF2B5EF4-FFF2-40B4-BE49-F238E27FC236}">
                <a16:creationId xmlns:a16="http://schemas.microsoft.com/office/drawing/2014/main" id="{9E3AD471-3F7C-4EFC-0B1E-0B7406A42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39" name="Line 193">
            <a:extLst>
              <a:ext uri="{FF2B5EF4-FFF2-40B4-BE49-F238E27FC236}">
                <a16:creationId xmlns:a16="http://schemas.microsoft.com/office/drawing/2014/main" id="{60DEFC89-65EA-F8B2-40B3-1C26C4B69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0" name="Line 194">
            <a:extLst>
              <a:ext uri="{FF2B5EF4-FFF2-40B4-BE49-F238E27FC236}">
                <a16:creationId xmlns:a16="http://schemas.microsoft.com/office/drawing/2014/main" id="{5BCE9ED3-03EF-6E14-7C45-7DF72F265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1" name="Line 195">
            <a:extLst>
              <a:ext uri="{FF2B5EF4-FFF2-40B4-BE49-F238E27FC236}">
                <a16:creationId xmlns:a16="http://schemas.microsoft.com/office/drawing/2014/main" id="{B8AB4916-C741-ABDC-0004-6CDDD5E4A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2" name="Line 196">
            <a:extLst>
              <a:ext uri="{FF2B5EF4-FFF2-40B4-BE49-F238E27FC236}">
                <a16:creationId xmlns:a16="http://schemas.microsoft.com/office/drawing/2014/main" id="{31741FC6-1C22-DBC0-FAA1-3004172A2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3" name="Line 197">
            <a:extLst>
              <a:ext uri="{FF2B5EF4-FFF2-40B4-BE49-F238E27FC236}">
                <a16:creationId xmlns:a16="http://schemas.microsoft.com/office/drawing/2014/main" id="{7B9D35DE-7AA1-1BEE-4FDF-AB15B3210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4" name="Line 198">
            <a:extLst>
              <a:ext uri="{FF2B5EF4-FFF2-40B4-BE49-F238E27FC236}">
                <a16:creationId xmlns:a16="http://schemas.microsoft.com/office/drawing/2014/main" id="{7CEEF6E8-C1B4-A6B9-B4D2-3B5A4ED4B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5" name="Line 199">
            <a:extLst>
              <a:ext uri="{FF2B5EF4-FFF2-40B4-BE49-F238E27FC236}">
                <a16:creationId xmlns:a16="http://schemas.microsoft.com/office/drawing/2014/main" id="{CAA4DDB2-781B-A936-932C-148479A2E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6" name="Line 200">
            <a:extLst>
              <a:ext uri="{FF2B5EF4-FFF2-40B4-BE49-F238E27FC236}">
                <a16:creationId xmlns:a16="http://schemas.microsoft.com/office/drawing/2014/main" id="{0371F0FE-439D-572F-59D0-A3BDA81F9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47" name="Text Box 201">
            <a:extLst>
              <a:ext uri="{FF2B5EF4-FFF2-40B4-BE49-F238E27FC236}">
                <a16:creationId xmlns:a16="http://schemas.microsoft.com/office/drawing/2014/main" id="{DE06CDEE-3E7B-A4F3-48AF-ED07C01F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91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746" name="Freeform 202">
            <a:extLst>
              <a:ext uri="{FF2B5EF4-FFF2-40B4-BE49-F238E27FC236}">
                <a16:creationId xmlns:a16="http://schemas.microsoft.com/office/drawing/2014/main" id="{B5255EA7-E1FE-D974-B35B-DC9ED8272BFB}"/>
              </a:ext>
            </a:extLst>
          </p:cNvPr>
          <p:cNvSpPr>
            <a:spLocks/>
          </p:cNvSpPr>
          <p:nvPr/>
        </p:nvSpPr>
        <p:spPr bwMode="auto">
          <a:xfrm>
            <a:off x="762000" y="1143000"/>
            <a:ext cx="6705600" cy="2971800"/>
          </a:xfrm>
          <a:custGeom>
            <a:avLst/>
            <a:gdLst>
              <a:gd name="T0" fmla="*/ 0 w 4224"/>
              <a:gd name="T1" fmla="*/ 2971800 h 1872"/>
              <a:gd name="T2" fmla="*/ 1295400 w 4224"/>
              <a:gd name="T3" fmla="*/ 2971800 h 1872"/>
              <a:gd name="T4" fmla="*/ 1828800 w 4224"/>
              <a:gd name="T5" fmla="*/ 1752600 h 1872"/>
              <a:gd name="T6" fmla="*/ 2057400 w 4224"/>
              <a:gd name="T7" fmla="*/ 1752600 h 1872"/>
              <a:gd name="T8" fmla="*/ 2590800 w 4224"/>
              <a:gd name="T9" fmla="*/ 1219200 h 1872"/>
              <a:gd name="T10" fmla="*/ 4648200 w 4224"/>
              <a:gd name="T11" fmla="*/ 1219200 h 1872"/>
              <a:gd name="T12" fmla="*/ 5486400 w 4224"/>
              <a:gd name="T13" fmla="*/ 533400 h 1872"/>
              <a:gd name="T14" fmla="*/ 5715000 w 4224"/>
              <a:gd name="T15" fmla="*/ 533400 h 1872"/>
              <a:gd name="T16" fmla="*/ 6248400 w 4224"/>
              <a:gd name="T17" fmla="*/ 0 h 1872"/>
              <a:gd name="T18" fmla="*/ 6705600 w 4224"/>
              <a:gd name="T19" fmla="*/ 0 h 1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24" h="1872">
                <a:moveTo>
                  <a:pt x="0" y="1872"/>
                </a:moveTo>
                <a:lnTo>
                  <a:pt x="816" y="1872"/>
                </a:lnTo>
                <a:lnTo>
                  <a:pt x="1152" y="1104"/>
                </a:lnTo>
                <a:lnTo>
                  <a:pt x="1296" y="1104"/>
                </a:lnTo>
                <a:lnTo>
                  <a:pt x="1632" y="768"/>
                </a:lnTo>
                <a:lnTo>
                  <a:pt x="2928" y="768"/>
                </a:lnTo>
                <a:lnTo>
                  <a:pt x="3456" y="336"/>
                </a:lnTo>
                <a:lnTo>
                  <a:pt x="3600" y="336"/>
                </a:lnTo>
                <a:lnTo>
                  <a:pt x="3936" y="0"/>
                </a:lnTo>
                <a:lnTo>
                  <a:pt x="4224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108747" name="Freeform 203">
            <a:extLst>
              <a:ext uri="{FF2B5EF4-FFF2-40B4-BE49-F238E27FC236}">
                <a16:creationId xmlns:a16="http://schemas.microsoft.com/office/drawing/2014/main" id="{D3ACC017-189E-29BC-C874-A97428C4F402}"/>
              </a:ext>
            </a:extLst>
          </p:cNvPr>
          <p:cNvSpPr>
            <a:spLocks/>
          </p:cNvSpPr>
          <p:nvPr/>
        </p:nvSpPr>
        <p:spPr bwMode="auto">
          <a:xfrm>
            <a:off x="1219200" y="1143000"/>
            <a:ext cx="6172200" cy="2971800"/>
          </a:xfrm>
          <a:custGeom>
            <a:avLst/>
            <a:gdLst>
              <a:gd name="T0" fmla="*/ 0 w 3888"/>
              <a:gd name="T1" fmla="*/ 2971800 h 1872"/>
              <a:gd name="T2" fmla="*/ 533400 w 3888"/>
              <a:gd name="T3" fmla="*/ 2438400 h 1872"/>
              <a:gd name="T4" fmla="*/ 838200 w 3888"/>
              <a:gd name="T5" fmla="*/ 2438400 h 1872"/>
              <a:gd name="T6" fmla="*/ 1371600 w 3888"/>
              <a:gd name="T7" fmla="*/ 533400 h 1872"/>
              <a:gd name="T8" fmla="*/ 1600200 w 3888"/>
              <a:gd name="T9" fmla="*/ 533400 h 1872"/>
              <a:gd name="T10" fmla="*/ 2133600 w 3888"/>
              <a:gd name="T11" fmla="*/ 0 h 1872"/>
              <a:gd name="T12" fmla="*/ 3429000 w 3888"/>
              <a:gd name="T13" fmla="*/ 0 h 1872"/>
              <a:gd name="T14" fmla="*/ 5105400 w 3888"/>
              <a:gd name="T15" fmla="*/ 0 h 1872"/>
              <a:gd name="T16" fmla="*/ 6172200 w 3888"/>
              <a:gd name="T17" fmla="*/ 0 h 1872"/>
              <a:gd name="T18" fmla="*/ 6096000 w 3888"/>
              <a:gd name="T19" fmla="*/ 0 h 1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88" h="1872">
                <a:moveTo>
                  <a:pt x="0" y="1872"/>
                </a:moveTo>
                <a:lnTo>
                  <a:pt x="336" y="1536"/>
                </a:lnTo>
                <a:lnTo>
                  <a:pt x="528" y="1536"/>
                </a:lnTo>
                <a:lnTo>
                  <a:pt x="864" y="336"/>
                </a:lnTo>
                <a:lnTo>
                  <a:pt x="1008" y="336"/>
                </a:lnTo>
                <a:lnTo>
                  <a:pt x="1344" y="0"/>
                </a:lnTo>
                <a:lnTo>
                  <a:pt x="2160" y="0"/>
                </a:lnTo>
                <a:lnTo>
                  <a:pt x="3216" y="0"/>
                </a:lnTo>
                <a:lnTo>
                  <a:pt x="3888" y="0"/>
                </a:lnTo>
                <a:lnTo>
                  <a:pt x="3840" y="0"/>
                </a:ln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  <p:sp>
        <p:nvSpPr>
          <p:cNvPr id="72850" name="Text Box 204">
            <a:extLst>
              <a:ext uri="{FF2B5EF4-FFF2-40B4-BE49-F238E27FC236}">
                <a16:creationId xmlns:a16="http://schemas.microsoft.com/office/drawing/2014/main" id="{FFF0F1AB-B912-10EC-EEAC-765D4CA5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903913"/>
            <a:ext cx="462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solidFill>
                  <a:srgbClr val="000000"/>
                </a:solidFill>
              </a:rPr>
              <a:t>zeleno – primarni put, žuto – sekundarni put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69F-6A80-D4C0-890C-B0B371EC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Pitanja</a:t>
            </a:r>
            <a:r>
              <a:rPr lang="en-US"/>
              <a:t>?</a:t>
            </a:r>
          </a:p>
        </p:txBody>
      </p: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F1F2F2EA-1A80-B05C-3BFE-3753268D3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hr-HR" altLang="en-US"/>
              <a:t>Za upravljanje statusom PE koristi se maskiranje (pasiva/aktivan)</a:t>
            </a:r>
          </a:p>
          <a:p>
            <a:pPr lvl="1">
              <a:defRPr/>
            </a:pPr>
            <a:r>
              <a:rPr lang="hr-HR" altLang="en-US"/>
              <a:t>Razmena podataka izmedju PE-ova ostvaruje se preko sprežne mreže</a:t>
            </a:r>
          </a:p>
          <a:p>
            <a:pPr lvl="2">
              <a:defRPr/>
            </a:pPr>
            <a:r>
              <a:rPr lang="hr-HR" altLang="en-US"/>
              <a:t>radom sprežne mreže upravlja CU preko instrukcija za rutiranje </a:t>
            </a:r>
          </a:p>
          <a:p>
            <a:pPr>
              <a:defRPr/>
            </a:pPr>
            <a:r>
              <a:rPr lang="hr-HR" altLang="en-US"/>
              <a:t>Procesorsko polje je spregnuto sa host računarom preko CU.</a:t>
            </a:r>
          </a:p>
          <a:p>
            <a:pPr lvl="1">
              <a:defRPr/>
            </a:pPr>
            <a:r>
              <a:rPr lang="hr-HR" altLang="en-US"/>
              <a:t>Host upravlja radom celog sistema</a:t>
            </a:r>
          </a:p>
          <a:p>
            <a:pPr lvl="1">
              <a:defRPr/>
            </a:pPr>
            <a:r>
              <a:rPr lang="hr-HR" altLang="en-US"/>
              <a:t>F-ja hosta:</a:t>
            </a:r>
          </a:p>
          <a:p>
            <a:pPr lvl="2">
              <a:defRPr/>
            </a:pPr>
            <a:r>
              <a:rPr lang="hr-HR" altLang="en-US"/>
              <a:t>U/I aktivnosti</a:t>
            </a:r>
          </a:p>
          <a:p>
            <a:pPr lvl="2">
              <a:defRPr/>
            </a:pPr>
            <a:r>
              <a:rPr lang="hr-HR" altLang="en-US"/>
              <a:t>kompajlirannje programa</a:t>
            </a:r>
          </a:p>
          <a:p>
            <a:pPr lvl="2">
              <a:defRPr/>
            </a:pPr>
            <a:r>
              <a:rPr lang="hr-HR" altLang="en-US"/>
              <a:t>loadovanje programa u CU</a:t>
            </a:r>
          </a:p>
          <a:p>
            <a:pPr lvl="2">
              <a:defRPr/>
            </a:pPr>
            <a:r>
              <a:rPr lang="hr-HR" altLang="en-US"/>
              <a:t>upravljanje resursima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981EB9F-6FC1-5E17-6EDA-ECCDFD94D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Procesorska polja sa distribuiranom memorijom</a:t>
            </a: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AC23AB-2EE3-F9E0-E197-F0998949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pPr>
              <a:defRPr/>
            </a:pPr>
            <a:r>
              <a:rPr lang="hr-HR" altLang="en-US" sz="3600"/>
              <a:t>Procesorska polja sa deljivom memorijom</a:t>
            </a:r>
            <a:endParaRPr lang="en-US" altLang="en-US" sz="3600"/>
          </a:p>
        </p:txBody>
      </p:sp>
      <p:grpSp>
        <p:nvGrpSpPr>
          <p:cNvPr id="15363" name="Group 49">
            <a:extLst>
              <a:ext uri="{FF2B5EF4-FFF2-40B4-BE49-F238E27FC236}">
                <a16:creationId xmlns:a16="http://schemas.microsoft.com/office/drawing/2014/main" id="{E7B08BBD-14C3-DED9-DD0F-95AC14A19F3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027113"/>
            <a:ext cx="5868988" cy="4764087"/>
            <a:chOff x="960" y="647"/>
            <a:chExt cx="3697" cy="3001"/>
          </a:xfrm>
        </p:grpSpPr>
        <p:sp>
          <p:nvSpPr>
            <p:cNvPr id="10245" name="Rectangle 5">
              <a:extLst>
                <a:ext uri="{FF2B5EF4-FFF2-40B4-BE49-F238E27FC236}">
                  <a16:creationId xmlns:a16="http://schemas.microsoft.com/office/drawing/2014/main" id="{2506FFD0-79BF-9A4A-A756-B65B483C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112"/>
              <a:ext cx="3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6" name="Rectangle 6">
              <a:extLst>
                <a:ext uri="{FF2B5EF4-FFF2-40B4-BE49-F238E27FC236}">
                  <a16:creationId xmlns:a16="http://schemas.microsoft.com/office/drawing/2014/main" id="{50F1CA4B-8736-1BC4-D734-483F23BB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64"/>
              <a:ext cx="336" cy="24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66" name="Text Box 7">
              <a:extLst>
                <a:ext uri="{FF2B5EF4-FFF2-40B4-BE49-F238E27FC236}">
                  <a16:creationId xmlns:a16="http://schemas.microsoft.com/office/drawing/2014/main" id="{83D92794-E4AD-4ACE-192F-122F1DB3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4" y="2112"/>
              <a:ext cx="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PE</a:t>
              </a:r>
              <a:r>
                <a:rPr kumimoji="0" lang="en-US" altLang="en-US" sz="18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5367" name="Text Box 8">
              <a:extLst>
                <a:ext uri="{FF2B5EF4-FFF2-40B4-BE49-F238E27FC236}">
                  <a16:creationId xmlns:a16="http://schemas.microsoft.com/office/drawing/2014/main" id="{05888EE9-9F93-9D04-4838-5FFB67801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73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M</a:t>
              </a:r>
              <a:r>
                <a:rPr kumimoji="0" lang="en-US" altLang="en-US" sz="18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7DBDC3E1-95C3-05F9-3A40-264A62FE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112"/>
              <a:ext cx="3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081075FE-49B2-4D31-EFC9-D45C902A6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64"/>
              <a:ext cx="336" cy="24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0" name="Text Box 12">
              <a:extLst>
                <a:ext uri="{FF2B5EF4-FFF2-40B4-BE49-F238E27FC236}">
                  <a16:creationId xmlns:a16="http://schemas.microsoft.com/office/drawing/2014/main" id="{F4B608DB-E727-D85D-AC7C-3C751D444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112"/>
              <a:ext cx="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PE</a:t>
              </a:r>
              <a:r>
                <a:rPr kumimoji="0" lang="en-US" altLang="en-US" sz="18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71" name="Text Box 13">
              <a:extLst>
                <a:ext uri="{FF2B5EF4-FFF2-40B4-BE49-F238E27FC236}">
                  <a16:creationId xmlns:a16="http://schemas.microsoft.com/office/drawing/2014/main" id="{F8EC821F-C488-57CC-638B-BD73B883F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264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M</a:t>
              </a:r>
              <a:r>
                <a:rPr kumimoji="0" lang="en-US" altLang="en-US" sz="18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957206BE-D708-C1BD-000B-06D65AE31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131"/>
              <a:ext cx="33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6" name="Rectangle 16">
              <a:extLst>
                <a:ext uri="{FF2B5EF4-FFF2-40B4-BE49-F238E27FC236}">
                  <a16:creationId xmlns:a16="http://schemas.microsoft.com/office/drawing/2014/main" id="{9D08707F-FA8D-58F6-FCD6-3862F1CB6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264"/>
              <a:ext cx="336" cy="240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74" name="Text Box 17">
              <a:extLst>
                <a:ext uri="{FF2B5EF4-FFF2-40B4-BE49-F238E27FC236}">
                  <a16:creationId xmlns:a16="http://schemas.microsoft.com/office/drawing/2014/main" id="{C8818674-CAD4-BB70-73C2-FB6E2BC47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11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PE</a:t>
              </a:r>
              <a:r>
                <a:rPr kumimoji="0" lang="en-US" altLang="en-US" sz="18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n-1</a:t>
              </a:r>
            </a:p>
          </p:txBody>
        </p:sp>
        <p:sp>
          <p:nvSpPr>
            <p:cNvPr id="15375" name="Text Box 18">
              <a:extLst>
                <a:ext uri="{FF2B5EF4-FFF2-40B4-BE49-F238E27FC236}">
                  <a16:creationId xmlns:a16="http://schemas.microsoft.com/office/drawing/2014/main" id="{178B7004-107C-ED9F-E8C2-19CC1BD5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26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M</a:t>
              </a:r>
              <a:r>
                <a:rPr kumimoji="0" lang="hr-HR" altLang="en-US" sz="18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p</a:t>
              </a:r>
              <a:r>
                <a:rPr kumimoji="0" lang="en-US" altLang="en-US" sz="1800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10259" name="Rectangle 19">
              <a:extLst>
                <a:ext uri="{FF2B5EF4-FFF2-40B4-BE49-F238E27FC236}">
                  <a16:creationId xmlns:a16="http://schemas.microsoft.com/office/drawing/2014/main" id="{E843EA1B-CC84-F581-FE9A-19289332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736"/>
              <a:ext cx="3312" cy="336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377" name="Group 20">
              <a:extLst>
                <a:ext uri="{FF2B5EF4-FFF2-40B4-BE49-F238E27FC236}">
                  <a16:creationId xmlns:a16="http://schemas.microsoft.com/office/drawing/2014/main" id="{F6196442-F3E6-06AD-F991-31DB1DDA6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0" y="1152"/>
              <a:ext cx="480" cy="480"/>
              <a:chOff x="1872" y="528"/>
              <a:chExt cx="480" cy="480"/>
            </a:xfrm>
          </p:grpSpPr>
          <p:sp>
            <p:nvSpPr>
              <p:cNvPr id="6" name="Rectangle 21">
                <a:extLst>
                  <a:ext uri="{FF2B5EF4-FFF2-40B4-BE49-F238E27FC236}">
                    <a16:creationId xmlns:a16="http://schemas.microsoft.com/office/drawing/2014/main" id="{6B1554A2-2B1D-2B46-FB40-A590D26F6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52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22">
                <a:extLst>
                  <a:ext uri="{FF2B5EF4-FFF2-40B4-BE49-F238E27FC236}">
                    <a16:creationId xmlns:a16="http://schemas.microsoft.com/office/drawing/2014/main" id="{8094C98D-815A-A842-DD55-48ABE1FFD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48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00" name="Text Box 23">
                <a:extLst>
                  <a:ext uri="{FF2B5EF4-FFF2-40B4-BE49-F238E27FC236}">
                    <a16:creationId xmlns:a16="http://schemas.microsoft.com/office/drawing/2014/main" id="{373146A3-6D05-FAD2-594A-51B4E9359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768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CU</a:t>
                </a:r>
              </a:p>
            </p:txBody>
          </p:sp>
          <p:sp>
            <p:nvSpPr>
              <p:cNvPr id="15401" name="Text Box 24">
                <a:extLst>
                  <a:ext uri="{FF2B5EF4-FFF2-40B4-BE49-F238E27FC236}">
                    <a16:creationId xmlns:a16="http://schemas.microsoft.com/office/drawing/2014/main" id="{353FA91E-9E35-9CCA-7767-D63339AD1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528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Mem</a:t>
                </a:r>
              </a:p>
            </p:txBody>
          </p:sp>
        </p:grpSp>
        <p:sp>
          <p:nvSpPr>
            <p:cNvPr id="10265" name="Line 25">
              <a:extLst>
                <a:ext uri="{FF2B5EF4-FFF2-40B4-BE49-F238E27FC236}">
                  <a16:creationId xmlns:a16="http://schemas.microsoft.com/office/drawing/2014/main" id="{38D46AA2-BFBA-705E-6878-D63B2FD8B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0" y="86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379" name="AutoShape 26">
              <a:extLst>
                <a:ext uri="{FF2B5EF4-FFF2-40B4-BE49-F238E27FC236}">
                  <a16:creationId xmlns:a16="http://schemas.microsoft.com/office/drawing/2014/main" id="{E0AD10EB-CEFF-64F2-8AF4-915AA2DF28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623" y="1024"/>
              <a:ext cx="19" cy="2195"/>
            </a:xfrm>
            <a:prstGeom prst="bentConnector3">
              <a:avLst>
                <a:gd name="adj1" fmla="val -1310528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7" name="Line 27">
              <a:extLst>
                <a:ext uri="{FF2B5EF4-FFF2-40B4-BE49-F238E27FC236}">
                  <a16:creationId xmlns:a16="http://schemas.microsoft.com/office/drawing/2014/main" id="{6A7A07E7-9633-5D17-133A-5507F2978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381" name="AutoShape 28">
              <a:extLst>
                <a:ext uri="{FF2B5EF4-FFF2-40B4-BE49-F238E27FC236}">
                  <a16:creationId xmlns:a16="http://schemas.microsoft.com/office/drawing/2014/main" id="{DBCBD007-CF0E-5BA1-E460-5EF126673B37}"/>
                </a:ext>
              </a:extLst>
            </p:cNvPr>
            <p:cNvCxnSpPr>
              <a:cxnSpLocks noChangeShapeType="1"/>
              <a:stCxn id="15400" idx="2"/>
            </p:cNvCxnSpPr>
            <p:nvPr/>
          </p:nvCxnSpPr>
          <p:spPr bwMode="auto">
            <a:xfrm>
              <a:off x="2668" y="1623"/>
              <a:ext cx="0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32">
              <a:extLst>
                <a:ext uri="{FF2B5EF4-FFF2-40B4-BE49-F238E27FC236}">
                  <a16:creationId xmlns:a16="http://schemas.microsoft.com/office/drawing/2014/main" id="{99E954CB-357E-BB7F-5034-8F8F397DAF6B}"/>
                </a:ext>
              </a:extLst>
            </p:cNvPr>
            <p:cNvCxnSpPr>
              <a:cxnSpLocks noChangeShapeType="1"/>
              <a:stCxn id="10265" idx="1"/>
              <a:endCxn id="10256" idx="2"/>
            </p:cNvCxnSpPr>
            <p:nvPr/>
          </p:nvCxnSpPr>
          <p:spPr bwMode="auto">
            <a:xfrm rot="5400000" flipV="1">
              <a:off x="1838" y="1670"/>
              <a:ext cx="2646" cy="1022"/>
            </a:xfrm>
            <a:prstGeom prst="bentConnector5">
              <a:avLst>
                <a:gd name="adj1" fmla="val 4042"/>
                <a:gd name="adj2" fmla="val -180921"/>
                <a:gd name="adj3" fmla="val 105444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33">
              <a:extLst>
                <a:ext uri="{FF2B5EF4-FFF2-40B4-BE49-F238E27FC236}">
                  <a16:creationId xmlns:a16="http://schemas.microsoft.com/office/drawing/2014/main" id="{7D57D313-26AD-F094-B8EB-75E28BD768FD}"/>
                </a:ext>
              </a:extLst>
            </p:cNvPr>
            <p:cNvCxnSpPr>
              <a:cxnSpLocks noChangeShapeType="1"/>
              <a:stCxn id="10246" idx="2"/>
            </p:cNvCxnSpPr>
            <p:nvPr/>
          </p:nvCxnSpPr>
          <p:spPr bwMode="auto">
            <a:xfrm>
              <a:off x="1512" y="3504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34">
              <a:extLst>
                <a:ext uri="{FF2B5EF4-FFF2-40B4-BE49-F238E27FC236}">
                  <a16:creationId xmlns:a16="http://schemas.microsoft.com/office/drawing/2014/main" id="{5FBE8C49-68D8-D3F1-F2F8-63C9086741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56" y="3504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35">
              <a:extLst>
                <a:ext uri="{FF2B5EF4-FFF2-40B4-BE49-F238E27FC236}">
                  <a16:creationId xmlns:a16="http://schemas.microsoft.com/office/drawing/2014/main" id="{F4D792A7-9149-1080-6E50-94962906EC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0" y="1512"/>
              <a:ext cx="1392" cy="1392"/>
            </a:xfrm>
            <a:prstGeom prst="bentConnector3">
              <a:avLst>
                <a:gd name="adj1" fmla="val 110343"/>
              </a:avLst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6" name="Text Box 36">
              <a:extLst>
                <a:ext uri="{FF2B5EF4-FFF2-40B4-BE49-F238E27FC236}">
                  <a16:creationId xmlns:a16="http://schemas.microsoft.com/office/drawing/2014/main" id="{2ABF9814-37CA-D17E-406A-8546FA718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2784"/>
              <a:ext cx="2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procesor-</a:t>
              </a: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memorija</a:t>
              </a: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sprežna mreža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7" name="Text Box 37">
              <a:extLst>
                <a:ext uri="{FF2B5EF4-FFF2-40B4-BE49-F238E27FC236}">
                  <a16:creationId xmlns:a16="http://schemas.microsoft.com/office/drawing/2014/main" id="{B8CB0DF2-4F83-2C29-56F5-EFBD4C91F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43"/>
              <a:ext cx="1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magistrala podataka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8" name="Text Box 38">
              <a:extLst>
                <a:ext uri="{FF2B5EF4-FFF2-40B4-BE49-F238E27FC236}">
                  <a16:creationId xmlns:a16="http://schemas.microsoft.com/office/drawing/2014/main" id="{8BAD73AB-FB58-9BF5-3B8E-0E75207C9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55"/>
              <a:ext cx="1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upravljačka     magistrala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9" name="Text Box 39">
              <a:extLst>
                <a:ext uri="{FF2B5EF4-FFF2-40B4-BE49-F238E27FC236}">
                  <a16:creationId xmlns:a16="http://schemas.microsoft.com/office/drawing/2014/main" id="{4ED2C297-060B-7DE5-5474-7838D7FF5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2629">
              <a:off x="4136" y="2183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upravljanje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0" name="Text Box 40">
              <a:extLst>
                <a:ext uri="{FF2B5EF4-FFF2-40B4-BE49-F238E27FC236}">
                  <a16:creationId xmlns:a16="http://schemas.microsoft.com/office/drawing/2014/main" id="{92B59AB6-4552-01A5-67A6-2AC6245A4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887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podaci </a:t>
              </a: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&amp; instrukcije</a:t>
              </a:r>
            </a:p>
          </p:txBody>
        </p:sp>
        <p:sp>
          <p:nvSpPr>
            <p:cNvPr id="15391" name="Text Box 41">
              <a:extLst>
                <a:ext uri="{FF2B5EF4-FFF2-40B4-BE49-F238E27FC236}">
                  <a16:creationId xmlns:a16="http://schemas.microsoft.com/office/drawing/2014/main" id="{C8FA4486-71A7-BA9E-E80F-4C9F9D0B0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47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I/O</a:t>
              </a: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3" name="Line 43">
              <a:extLst>
                <a:ext uri="{FF2B5EF4-FFF2-40B4-BE49-F238E27FC236}">
                  <a16:creationId xmlns:a16="http://schemas.microsoft.com/office/drawing/2014/main" id="{21896D25-0349-7298-860D-DF0C2086A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4" name="Line 44">
              <a:extLst>
                <a:ext uri="{FF2B5EF4-FFF2-40B4-BE49-F238E27FC236}">
                  <a16:creationId xmlns:a16="http://schemas.microsoft.com/office/drawing/2014/main" id="{32EF3B1F-6A02-C3B2-2E3D-FB9A4EC5E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35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5" name="Line 45">
              <a:extLst>
                <a:ext uri="{FF2B5EF4-FFF2-40B4-BE49-F238E27FC236}">
                  <a16:creationId xmlns:a16="http://schemas.microsoft.com/office/drawing/2014/main" id="{CC5D5DE0-7BE4-8F49-5C83-678787F19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6" name="Line 46">
              <a:extLst>
                <a:ext uri="{FF2B5EF4-FFF2-40B4-BE49-F238E27FC236}">
                  <a16:creationId xmlns:a16="http://schemas.microsoft.com/office/drawing/2014/main" id="{F2AF2353-8B76-CE5A-C447-0EA8C388D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7" name="Line 47">
              <a:extLst>
                <a:ext uri="{FF2B5EF4-FFF2-40B4-BE49-F238E27FC236}">
                  <a16:creationId xmlns:a16="http://schemas.microsoft.com/office/drawing/2014/main" id="{1669696D-0271-C784-4CE1-4BF2AC8ED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8" name="Line 48">
              <a:extLst>
                <a:ext uri="{FF2B5EF4-FFF2-40B4-BE49-F238E27FC236}">
                  <a16:creationId xmlns:a16="http://schemas.microsoft.com/office/drawing/2014/main" id="{376864E7-E96B-5A3D-5B3D-F83EE051D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D40657C-0862-16C7-86DB-2CE75E990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Postoji n=2</a:t>
            </a:r>
            <a:r>
              <a:rPr lang="hr-HR" altLang="en-US" baseline="30000"/>
              <a:t>m</a:t>
            </a:r>
            <a:r>
              <a:rPr lang="hr-HR" altLang="en-US"/>
              <a:t> PE-ova i </a:t>
            </a:r>
            <a:r>
              <a:rPr lang="hr-HR" altLang="en-US" i="1"/>
              <a:t>p</a:t>
            </a:r>
            <a:r>
              <a:rPr lang="hr-HR" altLang="en-US"/>
              <a:t>  memorijskih modula  (obično su </a:t>
            </a:r>
            <a:r>
              <a:rPr lang="hr-HR" altLang="en-US" i="1">
                <a:solidFill>
                  <a:schemeClr val="tx1"/>
                </a:solidFill>
              </a:rPr>
              <a:t>n</a:t>
            </a:r>
            <a:r>
              <a:rPr lang="hr-HR" altLang="en-US"/>
              <a:t> i </a:t>
            </a:r>
            <a:r>
              <a:rPr lang="hr-HR" altLang="en-US" i="1">
                <a:solidFill>
                  <a:schemeClr val="tx1"/>
                </a:solidFill>
              </a:rPr>
              <a:t>p</a:t>
            </a:r>
            <a:r>
              <a:rPr lang="hr-HR" altLang="en-US"/>
              <a:t> uzajamno prosti)</a:t>
            </a:r>
            <a:endParaRPr lang="hr-HR" altLang="en-US" i="1"/>
          </a:p>
          <a:p>
            <a:pPr>
              <a:defRPr/>
            </a:pPr>
            <a:r>
              <a:rPr lang="hr-HR" altLang="en-US"/>
              <a:t>Lokalne memorije su zamenjene paralelnim memorijskim modulima kojima mogu pristupati svi PE-ovi preko sprežne mreže</a:t>
            </a:r>
          </a:p>
          <a:p>
            <a:pPr lvl="1">
              <a:defRPr/>
            </a:pPr>
            <a:r>
              <a:rPr lang="hr-HR" altLang="en-US"/>
              <a:t>f-ja sprežne mreže je ostvarivanje veze izmedju PE i memorijskog modula za što veći broj parova procesor-memorija bez konflikata.</a:t>
            </a:r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3838A20-1041-B3C3-707E-2F92DB35F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3600"/>
              <a:t>Procesorska polja sa deljivom memorijom</a:t>
            </a:r>
            <a:endParaRPr lang="en-US" altLang="en-US" sz="3600"/>
          </a:p>
        </p:txBody>
      </p:sp>
    </p:spTree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vp3">
  <a:themeElements>
    <a:clrScheme name="vp3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vp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vp3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p3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p3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p3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p3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p3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p3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p3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omasulov algoritam">
  <a:themeElements>
    <a:clrScheme name="Tomasulov algoritam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Tomasulov algorita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omasulov algoritam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asulov algoritam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asulov algoritam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D:\users\ema\paral-slajd\vektorski\vp3.ppt</Template>
  <TotalTime>400</TotalTime>
  <Words>4064</Words>
  <Application>Microsoft Office PowerPoint</Application>
  <PresentationFormat>On-screen Show (4:3)</PresentationFormat>
  <Paragraphs>1127</Paragraphs>
  <Slides>64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Arial</vt:lpstr>
      <vt:lpstr>Tahoma</vt:lpstr>
      <vt:lpstr>Wingdings 2</vt:lpstr>
      <vt:lpstr>Wingdings</vt:lpstr>
      <vt:lpstr>Calibri</vt:lpstr>
      <vt:lpstr>Arial Black</vt:lpstr>
      <vt:lpstr>Times New Roman</vt:lpstr>
      <vt:lpstr>Arial Narrow</vt:lpstr>
      <vt:lpstr>Angsana New</vt:lpstr>
      <vt:lpstr>Symbol</vt:lpstr>
      <vt:lpstr>Arrows1</vt:lpstr>
      <vt:lpstr>Comic Sans MS</vt:lpstr>
      <vt:lpstr>vp3</vt:lpstr>
      <vt:lpstr>Network Blitz</vt:lpstr>
      <vt:lpstr>Tomasulov algoritam</vt:lpstr>
      <vt:lpstr>Microsoft Equation 3.0</vt:lpstr>
      <vt:lpstr>Paralelni računarski sistemi</vt:lpstr>
      <vt:lpstr>SIMD</vt:lpstr>
      <vt:lpstr>SIMD</vt:lpstr>
      <vt:lpstr>Procesorska polja</vt:lpstr>
      <vt:lpstr>Procesorska polja sa distribuiranom memorijom</vt:lpstr>
      <vt:lpstr>Procesorska polja sa distribuiranom memorijom</vt:lpstr>
      <vt:lpstr>Procesorska polja sa distribuiranom memorijom</vt:lpstr>
      <vt:lpstr>Procesorska polja sa deljivom memorijom</vt:lpstr>
      <vt:lpstr>Procesorska polja sa deljivom memorijom</vt:lpstr>
      <vt:lpstr>Procesorska polja</vt:lpstr>
      <vt:lpstr>Izgled PE sa distribuiranom memorijom</vt:lpstr>
      <vt:lpstr>Maskiranje PE</vt:lpstr>
      <vt:lpstr>Maskiranje PE</vt:lpstr>
      <vt:lpstr>PowerPoint Presentation</vt:lpstr>
      <vt:lpstr>Primer</vt:lpstr>
      <vt:lpstr>Primer – nast.</vt:lpstr>
      <vt:lpstr>PowerPoint Presentation</vt:lpstr>
      <vt:lpstr>SIMD</vt:lpstr>
      <vt:lpstr>Sprežne mreže</vt:lpstr>
      <vt:lpstr>Parametri SM</vt:lpstr>
      <vt:lpstr>Statičke SM</vt:lpstr>
      <vt:lpstr>Statičke SM</vt:lpstr>
      <vt:lpstr>PowerPoint Presentation</vt:lpstr>
      <vt:lpstr>PowerPoint Presentation</vt:lpstr>
      <vt:lpstr>Statičke mreže</vt:lpstr>
      <vt:lpstr>Hiperkub</vt:lpstr>
      <vt:lpstr>Rutiranje u hiperkubu</vt:lpstr>
      <vt:lpstr>Dinamičke SM - jednostepene</vt:lpstr>
      <vt:lpstr>Sprežne funkcije</vt:lpstr>
      <vt:lpstr>Primeri SM: rešetka (ILLIAC IV)</vt:lpstr>
      <vt:lpstr>Primer: rešetka za N=16</vt:lpstr>
      <vt:lpstr>PowerPoint Presentation</vt:lpstr>
      <vt:lpstr>PowerPoint Presentation</vt:lpstr>
      <vt:lpstr>PowerPoint Presentation</vt:lpstr>
      <vt:lpstr>SM mešanje zamena (shuffle-excange)</vt:lpstr>
      <vt:lpstr>Mešanje-zamena primer</vt:lpstr>
      <vt:lpstr>Primer – izračunavanje vrednosti polinima </vt:lpstr>
      <vt:lpstr>PowerPoint Presentation</vt:lpstr>
      <vt:lpstr>I faza - množenje</vt:lpstr>
      <vt:lpstr>II faza - sabiranje</vt:lpstr>
      <vt:lpstr>Kub mreža</vt:lpstr>
      <vt:lpstr>Višestepene SM</vt:lpstr>
      <vt:lpstr>Komutacioni element</vt:lpstr>
      <vt:lpstr>Izgled dvo-funkcijskog KE</vt:lpstr>
      <vt:lpstr>Višestepene SM</vt:lpstr>
      <vt:lpstr>Višestepena kub mreža (generalizovani kub)</vt:lpstr>
      <vt:lpstr>Generalizovani kub –primer N=8</vt:lpstr>
      <vt:lpstr>Generalizovani kub - osobine</vt:lpstr>
      <vt:lpstr>Generalizovani kub – odredjivanje puta poruka</vt:lpstr>
      <vt:lpstr>Odredjivanje puta - primer</vt:lpstr>
      <vt:lpstr>Zašto ovo funkcioniše?</vt:lpstr>
      <vt:lpstr>Odredjivanje puta na osnovu adrese odredišta</vt:lpstr>
      <vt:lpstr>Primer – odredjivanje puta na osnovu odredišne adrese</vt:lpstr>
      <vt:lpstr>Odredjivanje puta za slučaj emisije</vt:lpstr>
      <vt:lpstr>Odredjivanje puta za slučaj emisije –nast.</vt:lpstr>
      <vt:lpstr>Emisija iz PE5 u PE4 i PE6</vt:lpstr>
      <vt:lpstr>Emisija iz PE5 u PE2, PE3, PE6  PE7</vt:lpstr>
      <vt:lpstr>Omega mreža</vt:lpstr>
      <vt:lpstr>Omega mreža – primer za N=8</vt:lpstr>
      <vt:lpstr>PowerPoint Presentation</vt:lpstr>
      <vt:lpstr>PowerPoint Presentation</vt:lpstr>
      <vt:lpstr>PowerPoint Presentation</vt:lpstr>
      <vt:lpstr>PowerPoint Presentation</vt:lpstr>
      <vt:lpstr>Pitanja?</vt:lpstr>
    </vt:vector>
  </TitlesOfParts>
  <Company>elef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Paralelni računarski sistemi</dc:title>
  <dc:creator>Emina Milovanovic</dc:creator>
  <cp:lastModifiedBy>Emina Milovanovic</cp:lastModifiedBy>
  <cp:revision>27</cp:revision>
  <dcterms:created xsi:type="dcterms:W3CDTF">2005-03-21T22:48:15Z</dcterms:created>
  <dcterms:modified xsi:type="dcterms:W3CDTF">2023-04-03T16:09:15Z</dcterms:modified>
</cp:coreProperties>
</file>