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65C1-9B7A-4D8D-8E72-8098B52D35EB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A8984-0E37-4105-A45D-D55808FD8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794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65C1-9B7A-4D8D-8E72-8098B52D35EB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A8984-0E37-4105-A45D-D55808FD8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058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65C1-9B7A-4D8D-8E72-8098B52D35EB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A8984-0E37-4105-A45D-D55808FD8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774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65C1-9B7A-4D8D-8E72-8098B52D35EB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A8984-0E37-4105-A45D-D55808FD8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122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65C1-9B7A-4D8D-8E72-8098B52D35EB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A8984-0E37-4105-A45D-D55808FD8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33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65C1-9B7A-4D8D-8E72-8098B52D35EB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A8984-0E37-4105-A45D-D55808FD8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832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65C1-9B7A-4D8D-8E72-8098B52D35EB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A8984-0E37-4105-A45D-D55808FD8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21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65C1-9B7A-4D8D-8E72-8098B52D35EB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A8984-0E37-4105-A45D-D55808FD8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623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65C1-9B7A-4D8D-8E72-8098B52D35EB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A8984-0E37-4105-A45D-D55808FD8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703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65C1-9B7A-4D8D-8E72-8098B52D35EB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A8984-0E37-4105-A45D-D55808FD8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649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65C1-9B7A-4D8D-8E72-8098B52D35EB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A8984-0E37-4105-A45D-D55808FD8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482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165C1-9B7A-4D8D-8E72-8098B52D35EB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A8984-0E37-4105-A45D-D55808FD8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476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ats.ucla.edu/stat/mult_pkg/faq/pvalue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91314"/>
            <a:ext cx="4333875" cy="317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ats.ucla.edu/stat/mult_pkg/faq/pvalue2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5" y="11801"/>
            <a:ext cx="4333875" cy="317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ats.ucla.edu/stat/mult_pkg/faq/pvalue3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5" y="3101247"/>
            <a:ext cx="4333875" cy="317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81777" y="5286758"/>
            <a:ext cx="1170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Two-tailed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439902" y="6370034"/>
            <a:ext cx="1172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One-tailed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35986" y="175785"/>
            <a:ext cx="555132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High-level graphical depiction of</a:t>
            </a:r>
          </a:p>
          <a:p>
            <a:pPr algn="ctr"/>
            <a:r>
              <a:rPr lang="en-US" sz="3200" dirty="0"/>
              <a:t>One- vs. Two-tailed tests</a:t>
            </a:r>
          </a:p>
        </p:txBody>
      </p:sp>
    </p:spTree>
    <p:extLst>
      <p:ext uri="{BB962C8B-B14F-4D97-AF65-F5344CB8AC3E}">
        <p14:creationId xmlns:p14="http://schemas.microsoft.com/office/powerpoint/2010/main" val="2134364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this means for us superficially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One-tailed left test p-value &lt; 0.05 </a:t>
            </a:r>
            <a:r>
              <a:rPr lang="en-US" dirty="0">
                <a:sym typeface="Wingdings" panose="05000000000000000000" pitchFamily="2" charset="2"/>
              </a:rPr>
              <a:t> less likely to find matches in rest of genome than expected</a:t>
            </a:r>
          </a:p>
          <a:p>
            <a:r>
              <a:rPr lang="en-US" dirty="0">
                <a:sym typeface="Wingdings" panose="05000000000000000000" pitchFamily="2" charset="2"/>
              </a:rPr>
              <a:t>One-tailed right test p-value &lt; 0.05  more likely to find matches in rest of genome than expected</a:t>
            </a:r>
          </a:p>
          <a:p>
            <a:r>
              <a:rPr lang="en-US" dirty="0">
                <a:sym typeface="Wingdings" panose="05000000000000000000" pitchFamily="2" charset="2"/>
              </a:rPr>
              <a:t>Two-tailed test p-value &lt; 0.05  somehow different from expected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646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this means for us in terms of significance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Unfortunately, as I pointed out before, I don’t think this tells us much</a:t>
            </a:r>
          </a:p>
          <a:p>
            <a:r>
              <a:rPr lang="en-US" dirty="0"/>
              <a:t>Basically, if we ever see a single hit in a terminator, we immediately get a one-tailed left p-value ~0.05, because there aren’t that many positions which can overlap terminators.</a:t>
            </a:r>
          </a:p>
          <a:p>
            <a:r>
              <a:rPr lang="en-US" dirty="0"/>
              <a:t>All this tells us is that getting a hit in a terminator is less likely than getting one in the rest of the transcript, which we already knew.</a:t>
            </a:r>
          </a:p>
          <a:p>
            <a:r>
              <a:rPr lang="en-US" dirty="0"/>
              <a:t>At least I think that’s what I’m getting from this…</a:t>
            </a:r>
          </a:p>
        </p:txBody>
      </p:sp>
    </p:spTree>
    <p:extLst>
      <p:ext uri="{BB962C8B-B14F-4D97-AF65-F5344CB8AC3E}">
        <p14:creationId xmlns:p14="http://schemas.microsoft.com/office/powerpoint/2010/main" val="2786296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162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</vt:lpstr>
      <vt:lpstr>Office Theme</vt:lpstr>
      <vt:lpstr>PowerPoint Presentation</vt:lpstr>
      <vt:lpstr>What this means for us superficially</vt:lpstr>
      <vt:lpstr>What this means for us in terms of significance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 Marcus</dc:creator>
  <cp:lastModifiedBy>Jeremy Marcus</cp:lastModifiedBy>
  <cp:revision>4</cp:revision>
  <dcterms:created xsi:type="dcterms:W3CDTF">2017-02-02T06:23:38Z</dcterms:created>
  <dcterms:modified xsi:type="dcterms:W3CDTF">2017-02-02T06:32:58Z</dcterms:modified>
</cp:coreProperties>
</file>