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8dfcbc738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8dfcbc738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8dfcbc738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8dfcbc738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Device For Women’s Safety...</a:t>
            </a:r>
            <a:endParaRPr/>
          </a:p>
        </p:txBody>
      </p:sp>
      <p:sp>
        <p:nvSpPr>
          <p:cNvPr id="135" name="Google Shape;135;p13"/>
          <p:cNvSpPr txBox="1"/>
          <p:nvPr>
            <p:ph idx="1" type="subTitle"/>
          </p:nvPr>
        </p:nvSpPr>
        <p:spPr>
          <a:xfrm>
            <a:off x="5322050" y="43178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Team - </a:t>
            </a:r>
            <a:r>
              <a:rPr lang="en" sz="2400"/>
              <a:t>Encrypters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35725" y="308475"/>
            <a:ext cx="4587000" cy="3521100"/>
          </a:xfrm>
          <a:prstGeom prst="rect">
            <a:avLst/>
          </a:prstGeom>
        </p:spPr>
        <p:txBody>
          <a:bodyPr anchorCtr="0" anchor="t" bIns="91425" lIns="91425" spcFirstLastPara="1" rIns="91425" wrap="square" tIns="91425">
            <a:noAutofit/>
          </a:bodyPr>
          <a:lstStyle/>
          <a:p>
            <a:pPr indent="0" lvl="0" marL="457200" rtl="0" algn="l">
              <a:lnSpc>
                <a:spcPct val="115000"/>
              </a:lnSpc>
              <a:spcBef>
                <a:spcPts val="1100"/>
              </a:spcBef>
              <a:spcAft>
                <a:spcPts val="0"/>
              </a:spcAft>
              <a:buNone/>
            </a:pPr>
            <a:r>
              <a:rPr lang="en" sz="1200">
                <a:solidFill>
                  <a:srgbClr val="46535E"/>
                </a:solidFill>
                <a:latin typeface="Arial"/>
                <a:ea typeface="Arial"/>
                <a:cs typeface="Arial"/>
                <a:sym typeface="Arial"/>
              </a:rPr>
              <a:t>                WORKING MODEL OF DEVICE </a:t>
            </a:r>
            <a:endParaRPr sz="1200">
              <a:solidFill>
                <a:srgbClr val="46535E"/>
              </a:solidFill>
              <a:latin typeface="Arial"/>
              <a:ea typeface="Arial"/>
              <a:cs typeface="Arial"/>
              <a:sym typeface="Arial"/>
            </a:endParaRPr>
          </a:p>
          <a:p>
            <a:pPr indent="0" lvl="0" marL="457200" rtl="0" algn="l">
              <a:lnSpc>
                <a:spcPct val="115000"/>
              </a:lnSpc>
              <a:spcBef>
                <a:spcPts val="1100"/>
              </a:spcBef>
              <a:spcAft>
                <a:spcPts val="0"/>
              </a:spcAft>
              <a:buNone/>
            </a:pPr>
            <a:r>
              <a:rPr lang="en" sz="1200">
                <a:solidFill>
                  <a:srgbClr val="46535E"/>
                </a:solidFill>
                <a:latin typeface="Arial"/>
                <a:ea typeface="Arial"/>
                <a:cs typeface="Arial"/>
                <a:sym typeface="Arial"/>
              </a:rPr>
              <a:t>Suppose a women is using our device means weared on his hand and suppose she is going to party in meanwhile kidnappers kidnaps the women and now women has not to worry more because she has safety wearable device with him. She pressed the panic button and the message is sent to 5 - 10 relatives minimum and to nearby Police station with proper real - time location. Suppose women is kidnap in kurukshetra and button is pressed in karnal then, in which circle button is pressed that circle's POLICE STATION receive the message in this case karnal.</a:t>
            </a:r>
            <a:endParaRPr sz="1200">
              <a:solidFill>
                <a:srgbClr val="46535E"/>
              </a:solidFill>
              <a:latin typeface="Arial"/>
              <a:ea typeface="Arial"/>
              <a:cs typeface="Arial"/>
              <a:sym typeface="Arial"/>
            </a:endParaRPr>
          </a:p>
          <a:p>
            <a:pPr indent="0" lvl="0" marL="457200" rtl="0" algn="l">
              <a:lnSpc>
                <a:spcPct val="115000"/>
              </a:lnSpc>
              <a:spcBef>
                <a:spcPts val="1100"/>
              </a:spcBef>
              <a:spcAft>
                <a:spcPts val="0"/>
              </a:spcAft>
              <a:buNone/>
            </a:pPr>
            <a:r>
              <a:rPr lang="en" sz="1200">
                <a:solidFill>
                  <a:srgbClr val="46535E"/>
                </a:solidFill>
                <a:latin typeface="Arial"/>
                <a:ea typeface="Arial"/>
                <a:cs typeface="Arial"/>
                <a:sym typeface="Arial"/>
              </a:rPr>
              <a:t>Through this women become safe and if someone try to misuse it then we have password encryption to avoid it. if someone pressurize on it then also automatic message was send. Opened only by password and closed by it.</a:t>
            </a:r>
            <a:endParaRPr sz="1200">
              <a:solidFill>
                <a:srgbClr val="46535E"/>
              </a:solidFill>
              <a:latin typeface="Arial"/>
              <a:ea typeface="Arial"/>
              <a:cs typeface="Arial"/>
              <a:sym typeface="Arial"/>
            </a:endParaRPr>
          </a:p>
          <a:p>
            <a:pPr indent="0" lvl="0" marL="457200" rtl="0" algn="l">
              <a:lnSpc>
                <a:spcPct val="115000"/>
              </a:lnSpc>
              <a:spcBef>
                <a:spcPts val="1100"/>
              </a:spcBef>
              <a:spcAft>
                <a:spcPts val="1100"/>
              </a:spcAft>
              <a:buNone/>
            </a:pPr>
            <a:r>
              <a:t/>
            </a:r>
            <a:endParaRPr b="1" sz="1400">
              <a:solidFill>
                <a:srgbClr val="46535E"/>
              </a:solidFill>
              <a:latin typeface="Arial"/>
              <a:ea typeface="Arial"/>
              <a:cs typeface="Arial"/>
              <a:sym typeface="Arial"/>
            </a:endParaRPr>
          </a:p>
        </p:txBody>
      </p:sp>
      <p:sp>
        <p:nvSpPr>
          <p:cNvPr id="189" name="Google Shape;189;p22"/>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accent5"/>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a:t>
            </a:r>
            <a:endParaRPr>
              <a:solidFill>
                <a:schemeClr val="dk2"/>
              </a:solidFill>
            </a:endParaRPr>
          </a:p>
          <a:p>
            <a:pPr indent="0" lvl="0" marL="0" rtl="0" algn="l">
              <a:spcBef>
                <a:spcPts val="0"/>
              </a:spcBef>
              <a:spcAft>
                <a:spcPts val="0"/>
              </a:spcAft>
              <a:buNone/>
            </a:pPr>
            <a:r>
              <a:rPr lang="en">
                <a:solidFill>
                  <a:schemeClr val="dk2"/>
                </a:solidFill>
              </a:rPr>
              <a:t>                Software used:-</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457200" rtl="0" algn="l">
              <a:spcBef>
                <a:spcPts val="0"/>
              </a:spcBef>
              <a:spcAft>
                <a:spcPts val="0"/>
              </a:spcAft>
              <a:buNone/>
            </a:pPr>
            <a:r>
              <a:rPr lang="en">
                <a:solidFill>
                  <a:schemeClr val="dk2"/>
                </a:solidFill>
              </a:rPr>
              <a:t>            1. Arduino IDE</a:t>
            </a:r>
            <a:endParaRPr>
              <a:solidFill>
                <a:schemeClr val="dk2"/>
              </a:solidFill>
            </a:endParaRPr>
          </a:p>
          <a:p>
            <a:pPr indent="0" lvl="0" marL="457200" rtl="0" algn="l">
              <a:spcBef>
                <a:spcPts val="0"/>
              </a:spcBef>
              <a:spcAft>
                <a:spcPts val="0"/>
              </a:spcAft>
              <a:buNone/>
            </a:pPr>
            <a:r>
              <a:rPr lang="en">
                <a:solidFill>
                  <a:schemeClr val="dk2"/>
                </a:solidFill>
              </a:rPr>
              <a:t>            2.Firebase </a:t>
            </a:r>
            <a:endParaRPr>
              <a:solidFill>
                <a:schemeClr val="dk2"/>
              </a:solidFill>
            </a:endParaRPr>
          </a:p>
          <a:p>
            <a:pPr indent="0" lvl="0" marL="45720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                Hardware used:-</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                  1.Arduino</a:t>
            </a:r>
            <a:endParaRPr>
              <a:solidFill>
                <a:schemeClr val="dk2"/>
              </a:solidFill>
            </a:endParaRPr>
          </a:p>
          <a:p>
            <a:pPr indent="0" lvl="0" marL="0" rtl="0" algn="l">
              <a:spcBef>
                <a:spcPts val="0"/>
              </a:spcBef>
              <a:spcAft>
                <a:spcPts val="0"/>
              </a:spcAft>
              <a:buNone/>
            </a:pPr>
            <a:r>
              <a:rPr lang="en">
                <a:solidFill>
                  <a:schemeClr val="dk2"/>
                </a:solidFill>
              </a:rPr>
              <a:t>                  2.Node MCU</a:t>
            </a:r>
            <a:endParaRPr>
              <a:solidFill>
                <a:schemeClr val="dk2"/>
              </a:solidFill>
            </a:endParaRPr>
          </a:p>
          <a:p>
            <a:pPr indent="0" lvl="0" marL="0" rtl="0" algn="l">
              <a:spcBef>
                <a:spcPts val="0"/>
              </a:spcBef>
              <a:spcAft>
                <a:spcPts val="0"/>
              </a:spcAft>
              <a:buNone/>
            </a:pPr>
            <a:r>
              <a:rPr lang="en">
                <a:solidFill>
                  <a:schemeClr val="dk2"/>
                </a:solidFill>
              </a:rPr>
              <a:t>                  3.OLED</a:t>
            </a:r>
            <a:endParaRPr>
              <a:solidFill>
                <a:schemeClr val="dk2"/>
              </a:solidFill>
            </a:endParaRPr>
          </a:p>
          <a:p>
            <a:pPr indent="0" lvl="0" marL="0" rtl="0" algn="l">
              <a:spcBef>
                <a:spcPts val="0"/>
              </a:spcBef>
              <a:spcAft>
                <a:spcPts val="0"/>
              </a:spcAft>
              <a:buNone/>
            </a:pPr>
            <a:r>
              <a:rPr lang="en">
                <a:solidFill>
                  <a:schemeClr val="dk2"/>
                </a:solidFill>
              </a:rPr>
              <a:t>                  4.Keypad</a:t>
            </a:r>
            <a:endParaRPr>
              <a:solidFill>
                <a:schemeClr val="dk2"/>
              </a:solidFill>
            </a:endParaRPr>
          </a:p>
          <a:p>
            <a:pPr indent="0" lvl="0" marL="0" rtl="0" algn="l">
              <a:spcBef>
                <a:spcPts val="0"/>
              </a:spcBef>
              <a:spcAft>
                <a:spcPts val="0"/>
              </a:spcAft>
              <a:buNone/>
            </a:pPr>
            <a:r>
              <a:rPr lang="en">
                <a:solidFill>
                  <a:schemeClr val="dk2"/>
                </a:solidFill>
              </a:rPr>
              <a:t>                  5.Jumper wires</a:t>
            </a:r>
            <a:endParaRPr>
              <a:solidFill>
                <a:schemeClr val="dk2"/>
              </a:solidFill>
            </a:endParaRPr>
          </a:p>
        </p:txBody>
      </p:sp>
      <p:pic>
        <p:nvPicPr>
          <p:cNvPr id="195" name="Google Shape;195;p23"/>
          <p:cNvPicPr preferRelativeResize="0"/>
          <p:nvPr/>
        </p:nvPicPr>
        <p:blipFill>
          <a:blip r:embed="rId3">
            <a:alphaModFix/>
          </a:blip>
          <a:stretch>
            <a:fillRect/>
          </a:stretch>
        </p:blipFill>
        <p:spPr>
          <a:xfrm>
            <a:off x="0" y="0"/>
            <a:ext cx="911315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Positive Feature:-</a:t>
            </a:r>
            <a:endParaRPr/>
          </a:p>
        </p:txBody>
      </p:sp>
      <p:sp>
        <p:nvSpPr>
          <p:cNvPr id="201" name="Google Shape;201;p24"/>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1200"/>
              </a:spcAft>
              <a:buNone/>
            </a:pPr>
            <a:r>
              <a:rPr lang="en" sz="2100"/>
              <a:t>Security </a:t>
            </a:r>
            <a:endParaRPr b="0" sz="1400">
              <a:solidFill>
                <a:schemeClr val="lt1"/>
              </a:solidFill>
            </a:endParaRPr>
          </a:p>
        </p:txBody>
      </p:sp>
      <p:sp>
        <p:nvSpPr>
          <p:cNvPr id="205" name="Google Shape;205;p24"/>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1200"/>
              </a:spcAft>
              <a:buNone/>
            </a:pPr>
            <a:r>
              <a:rPr lang="en" sz="2100"/>
              <a:t>Trigger Option</a:t>
            </a:r>
            <a:endParaRPr sz="1400">
              <a:solidFill>
                <a:schemeClr val="lt1"/>
              </a:solidFill>
            </a:endParaRPr>
          </a:p>
        </p:txBody>
      </p:sp>
      <p:sp>
        <p:nvSpPr>
          <p:cNvPr id="206" name="Google Shape;206;p24"/>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spcBef>
                <a:spcPts val="1200"/>
              </a:spcBef>
              <a:spcAft>
                <a:spcPts val="1200"/>
              </a:spcAft>
              <a:buNone/>
            </a:pPr>
            <a:r>
              <a:rPr lang="en" sz="2100"/>
              <a:t>Visual screen </a:t>
            </a:r>
            <a:endParaRPr b="0" sz="1400">
              <a:solidFill>
                <a:schemeClr val="lt1"/>
              </a:solidFill>
            </a:endParaRPr>
          </a:p>
        </p:txBody>
      </p:sp>
      <p:sp>
        <p:nvSpPr>
          <p:cNvPr id="207" name="Google Shape;207;p24"/>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5"/>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213" name="Google Shape;213;p2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ask your Query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a:t>
            </a:r>
            <a:endParaRPr/>
          </a:p>
          <a:p>
            <a:pPr indent="0" lvl="0" marL="0" rtl="0" algn="l">
              <a:spcBef>
                <a:spcPts val="0"/>
              </a:spcBef>
              <a:spcAft>
                <a:spcPts val="0"/>
              </a:spcAft>
              <a:buNone/>
            </a:pPr>
            <a:r>
              <a:rPr lang="en"/>
              <a:t>Team-Encrypters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 name="Shape 139"/>
        <p:cNvGrpSpPr/>
        <p:nvPr/>
      </p:nvGrpSpPr>
      <p:grpSpPr>
        <a:xfrm>
          <a:off x="0" y="0"/>
          <a:ext cx="0" cy="0"/>
          <a:chOff x="0" y="0"/>
          <a:chExt cx="0" cy="0"/>
        </a:xfrm>
      </p:grpSpPr>
      <p:sp>
        <p:nvSpPr>
          <p:cNvPr id="140" name="Google Shape;140;p14"/>
          <p:cNvSpPr txBox="1"/>
          <p:nvPr>
            <p:ph idx="4294967295" type="body"/>
          </p:nvPr>
        </p:nvSpPr>
        <p:spPr>
          <a:xfrm>
            <a:off x="235675" y="168125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Kidnapping</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Woman </a:t>
            </a:r>
            <a:r>
              <a:rPr lang="en" sz="1800">
                <a:solidFill>
                  <a:srgbClr val="000000"/>
                </a:solidFill>
              </a:rPr>
              <a:t>kidnapped</a:t>
            </a:r>
            <a:r>
              <a:rPr lang="en" sz="1800">
                <a:solidFill>
                  <a:srgbClr val="000000"/>
                </a:solidFill>
              </a:rPr>
              <a:t> by kidnappers.</a:t>
            </a:r>
            <a:r>
              <a:rPr lang="en" sz="1800"/>
              <a:t>He loved soccer, but feared he had no way to talk to a coach or teammates. </a:t>
            </a:r>
            <a:endParaRPr sz="1800">
              <a:solidFill>
                <a:srgbClr val="000000"/>
              </a:solidFill>
            </a:endParaRPr>
          </a:p>
        </p:txBody>
      </p:sp>
      <p:pic>
        <p:nvPicPr>
          <p:cNvPr id="141" name="Google Shape;141;p14"/>
          <p:cNvPicPr preferRelativeResize="0"/>
          <p:nvPr/>
        </p:nvPicPr>
        <p:blipFill>
          <a:blip r:embed="rId3">
            <a:alphaModFix/>
          </a:blip>
          <a:stretch>
            <a:fillRect/>
          </a:stretch>
        </p:blipFill>
        <p:spPr>
          <a:xfrm>
            <a:off x="3907475" y="510788"/>
            <a:ext cx="5236523" cy="4121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47" name="Google Shape;147;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latin typeface="Lato"/>
                <a:ea typeface="Lato"/>
                <a:cs typeface="Lato"/>
                <a:sym typeface="Lato"/>
              </a:rPr>
              <a:t>We have created a device that is for safety purpose. This device is look like your normal wearable fit-band. </a:t>
            </a:r>
            <a:endParaRPr sz="1700">
              <a:latin typeface="Lato"/>
              <a:ea typeface="Lato"/>
              <a:cs typeface="Lato"/>
              <a:sym typeface="Lato"/>
            </a:endParaRPr>
          </a:p>
        </p:txBody>
      </p:sp>
      <p:pic>
        <p:nvPicPr>
          <p:cNvPr descr="Book titled, &quot;Made To Stick,&quot; standing on its side" id="148" name="Google Shape;148;p15"/>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54" name="Google Shape;154;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5" name="Google Shape;155;p16"/>
          <p:cNvSpPr txBox="1"/>
          <p:nvPr/>
        </p:nvSpPr>
        <p:spPr>
          <a:xfrm>
            <a:off x="2552775" y="853422"/>
            <a:ext cx="3432900" cy="762600"/>
          </a:xfrm>
          <a:prstGeom prst="rect">
            <a:avLst/>
          </a:prstGeom>
          <a:noFill/>
          <a:ln>
            <a:noFill/>
          </a:ln>
        </p:spPr>
        <p:txBody>
          <a:bodyPr anchorCtr="0" anchor="b" bIns="91425" lIns="91425" spcFirstLastPara="1" rIns="91425" wrap="square" tIns="91425">
            <a:noAutofit/>
          </a:bodyPr>
          <a:lstStyle/>
          <a:p>
            <a:pPr indent="0" lvl="0" marL="457200" rtl="0" algn="l">
              <a:spcBef>
                <a:spcPts val="0"/>
              </a:spcBef>
              <a:spcAft>
                <a:spcPts val="0"/>
              </a:spcAft>
              <a:buNone/>
            </a:pPr>
            <a:r>
              <a:rPr b="1" lang="en" sz="3000">
                <a:solidFill>
                  <a:schemeClr val="lt2"/>
                </a:solidFill>
                <a:latin typeface="Raleway"/>
                <a:ea typeface="Raleway"/>
                <a:cs typeface="Raleway"/>
                <a:sym typeface="Raleway"/>
              </a:rPr>
              <a:t>Features:-</a:t>
            </a:r>
            <a:endParaRPr b="1" sz="3000">
              <a:solidFill>
                <a:schemeClr val="lt2"/>
              </a:solidFill>
              <a:latin typeface="Raleway"/>
              <a:ea typeface="Raleway"/>
              <a:cs typeface="Raleway"/>
              <a:sym typeface="Raleway"/>
            </a:endParaRPr>
          </a:p>
        </p:txBody>
      </p:sp>
      <p:sp>
        <p:nvSpPr>
          <p:cNvPr id="156" name="Google Shape;156;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Choose one approach</a:t>
            </a:r>
            <a:r>
              <a:rPr lang="en" sz="1200">
                <a:latin typeface="Raleway"/>
                <a:ea typeface="Raleway"/>
                <a:cs typeface="Raleway"/>
                <a:sym typeface="Raleway"/>
              </a:rPr>
              <a:t> to grab the audience’s hhovhvvghhvhhhhvvvjj</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Panic Trigger</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Password Security</a:t>
            </a:r>
            <a:br>
              <a:rPr lang="en" sz="1400">
                <a:latin typeface="Raleway"/>
                <a:ea typeface="Raleway"/>
                <a:cs typeface="Raleway"/>
                <a:sym typeface="Raleway"/>
              </a:rPr>
            </a:br>
            <a:r>
              <a:rPr lang="en" sz="1200">
                <a:solidFill>
                  <a:schemeClr val="dk2"/>
                </a:solidFill>
                <a:latin typeface="Raleway"/>
                <a:ea typeface="Raleway"/>
                <a:cs typeface="Raleway"/>
                <a:sym typeface="Raleway"/>
              </a:rPr>
              <a:t>.</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Simple and Easy to Use.</a:t>
            </a:r>
            <a:br>
              <a:rPr lang="en" sz="1400">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Location availability</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Available Option :-</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AutoNum type="arabicPeriod"/>
            </a:pPr>
            <a:r>
              <a:rPr lang="en"/>
              <a:t>Spray</a:t>
            </a:r>
            <a:endParaRPr/>
          </a:p>
          <a:p>
            <a:pPr indent="-406400" lvl="0" marL="457200" rtl="0" algn="l">
              <a:spcBef>
                <a:spcPts val="0"/>
              </a:spcBef>
              <a:spcAft>
                <a:spcPts val="0"/>
              </a:spcAft>
              <a:buSzPts val="2800"/>
              <a:buAutoNum type="arabicPeriod"/>
            </a:pPr>
            <a:r>
              <a:rPr lang="en"/>
              <a:t>Smell band</a:t>
            </a:r>
            <a:endParaRPr/>
          </a:p>
          <a:p>
            <a:pPr indent="-406400" lvl="0" marL="457200" rtl="0" algn="l">
              <a:spcBef>
                <a:spcPts val="0"/>
              </a:spcBef>
              <a:spcAft>
                <a:spcPts val="0"/>
              </a:spcAft>
              <a:buSzPts val="2800"/>
              <a:buAutoNum type="arabicPeriod"/>
            </a:pPr>
            <a:r>
              <a:rPr lang="en"/>
              <a:t>SOS option in mobiles.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Just one!</a:t>
            </a:r>
            <a:r>
              <a:rPr lang="en"/>
              <a:t> </a:t>
            </a:r>
            <a:endParaRPr/>
          </a:p>
          <a:p>
            <a:pPr indent="0" lvl="0" marL="0" rtl="0" algn="l">
              <a:spcBef>
                <a:spcPts val="1000"/>
              </a:spcBef>
              <a:spcAft>
                <a:spcPts val="0"/>
              </a:spcAft>
              <a:buNone/>
            </a:pPr>
            <a:r>
              <a:rPr lang="en"/>
              <a:t>This is Quick and Easy to Use.</a:t>
            </a:r>
            <a:endParaRPr/>
          </a:p>
          <a:p>
            <a:pPr indent="0" lvl="0" marL="0" rtl="0" algn="l">
              <a:spcBef>
                <a:spcPts val="1000"/>
              </a:spcBef>
              <a:spcAft>
                <a:spcPts val="0"/>
              </a:spcAft>
              <a:buNone/>
            </a:pPr>
            <a:r>
              <a:rPr lang="en"/>
              <a:t>You don’t have to worry about calling to 112 and then press 1 to make </a:t>
            </a:r>
            <a:r>
              <a:rPr lang="en"/>
              <a:t>emergency</a:t>
            </a:r>
            <a:r>
              <a:rPr lang="en"/>
              <a:t> call.</a:t>
            </a:r>
            <a:endParaRPr/>
          </a:p>
          <a:p>
            <a:pPr indent="0" lvl="0" marL="0" rtl="0" algn="l">
              <a:spcBef>
                <a:spcPts val="1000"/>
              </a:spcBef>
              <a:spcAft>
                <a:spcPts val="0"/>
              </a:spcAft>
              <a:buNone/>
            </a:pPr>
            <a:r>
              <a:rPr lang="en"/>
              <a:t>Just press the trigger in emergency situation your Alert! Message is send to your relatives as well as to police station.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descr="Screen Shot 2015-11-20 at 9.47.21 AM.png" id="171" name="Google Shape;171;p19"/>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72" name="Google Shape;172;p19"/>
          <p:cNvSpPr txBox="1"/>
          <p:nvPr>
            <p:ph type="title"/>
          </p:nvPr>
        </p:nvSpPr>
        <p:spPr>
          <a:xfrm>
            <a:off x="1334625" y="811200"/>
            <a:ext cx="4587000" cy="3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Calling or Messaging can take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this can be useful product as well as cheaper in cost.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71375" y="391625"/>
            <a:ext cx="4587000" cy="35211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 sz="1400">
                <a:solidFill>
                  <a:srgbClr val="46535E"/>
                </a:solidFill>
                <a:latin typeface="Arial"/>
                <a:ea typeface="Arial"/>
                <a:cs typeface="Arial"/>
                <a:sym typeface="Arial"/>
              </a:rPr>
              <a:t>----------------- ARCHITECTURE ------------------</a:t>
            </a:r>
            <a:endParaRPr b="1" sz="1400">
              <a:solidFill>
                <a:srgbClr val="46535E"/>
              </a:solidFill>
              <a:latin typeface="Arial"/>
              <a:ea typeface="Arial"/>
              <a:cs typeface="Arial"/>
              <a:sym typeface="Arial"/>
            </a:endParaRPr>
          </a:p>
          <a:p>
            <a:pPr indent="0" lvl="0" marL="0" rtl="0" algn="l">
              <a:lnSpc>
                <a:spcPct val="115000"/>
              </a:lnSpc>
              <a:spcBef>
                <a:spcPts val="1100"/>
              </a:spcBef>
              <a:spcAft>
                <a:spcPts val="1100"/>
              </a:spcAft>
              <a:buNone/>
            </a:pPr>
            <a:r>
              <a:rPr b="1" lang="en" sz="1400">
                <a:solidFill>
                  <a:srgbClr val="46535E"/>
                </a:solidFill>
                <a:latin typeface="Arial"/>
                <a:ea typeface="Arial"/>
                <a:cs typeface="Arial"/>
                <a:sym typeface="Arial"/>
              </a:rPr>
              <a:t>In our idea, we are going to use various technologies and hardware components. Our idea is that we make a prototype of an wearable device that help in safety and health too. We are using IOT to make </a:t>
            </a:r>
            <a:r>
              <a:rPr b="1" lang="en" sz="1400">
                <a:solidFill>
                  <a:srgbClr val="46535E"/>
                </a:solidFill>
                <a:latin typeface="Arial"/>
                <a:ea typeface="Arial"/>
                <a:cs typeface="Arial"/>
                <a:sym typeface="Arial"/>
              </a:rPr>
              <a:t>prototype</a:t>
            </a:r>
            <a:r>
              <a:rPr b="1" lang="en" sz="1400">
                <a:solidFill>
                  <a:srgbClr val="46535E"/>
                </a:solidFill>
                <a:latin typeface="Arial"/>
                <a:ea typeface="Arial"/>
                <a:cs typeface="Arial"/>
                <a:sym typeface="Arial"/>
              </a:rPr>
              <a:t> to contribute towards the safety of women.</a:t>
            </a:r>
            <a:endParaRPr b="1" sz="2300"/>
          </a:p>
        </p:txBody>
      </p:sp>
      <p:sp>
        <p:nvSpPr>
          <p:cNvPr id="178" name="Google Shape;178;p20"/>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accent5"/>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a:t>
            </a:r>
            <a:endParaRPr>
              <a:solidFill>
                <a:schemeClr val="dk2"/>
              </a:solidFill>
            </a:endParaRPr>
          </a:p>
          <a:p>
            <a:pPr indent="0" lvl="0" marL="0" rtl="0" algn="l">
              <a:spcBef>
                <a:spcPts val="0"/>
              </a:spcBef>
              <a:spcAft>
                <a:spcPts val="0"/>
              </a:spcAft>
              <a:buNone/>
            </a:pPr>
            <a:r>
              <a:rPr lang="en">
                <a:solidFill>
                  <a:schemeClr val="dk2"/>
                </a:solidFill>
              </a:rPr>
              <a:t>                </a:t>
            </a:r>
            <a:r>
              <a:rPr lang="en">
                <a:solidFill>
                  <a:schemeClr val="dk2"/>
                </a:solidFill>
              </a:rPr>
              <a:t>Software used:-</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457200" rtl="0" algn="l">
              <a:spcBef>
                <a:spcPts val="0"/>
              </a:spcBef>
              <a:spcAft>
                <a:spcPts val="0"/>
              </a:spcAft>
              <a:buNone/>
            </a:pPr>
            <a:r>
              <a:rPr lang="en">
                <a:solidFill>
                  <a:schemeClr val="dk2"/>
                </a:solidFill>
              </a:rPr>
              <a:t>            1. Arduino IDE</a:t>
            </a:r>
            <a:endParaRPr>
              <a:solidFill>
                <a:schemeClr val="dk2"/>
              </a:solidFill>
            </a:endParaRPr>
          </a:p>
          <a:p>
            <a:pPr indent="0" lvl="0" marL="457200" rtl="0" algn="l">
              <a:spcBef>
                <a:spcPts val="0"/>
              </a:spcBef>
              <a:spcAft>
                <a:spcPts val="0"/>
              </a:spcAft>
              <a:buNone/>
            </a:pPr>
            <a:r>
              <a:rPr lang="en">
                <a:solidFill>
                  <a:schemeClr val="dk2"/>
                </a:solidFill>
              </a:rPr>
              <a:t>            2.Firebase </a:t>
            </a:r>
            <a:endParaRPr>
              <a:solidFill>
                <a:schemeClr val="dk2"/>
              </a:solidFill>
            </a:endParaRPr>
          </a:p>
          <a:p>
            <a:pPr indent="0" lvl="0" marL="45720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                </a:t>
            </a:r>
            <a:r>
              <a:rPr lang="en">
                <a:solidFill>
                  <a:schemeClr val="dk2"/>
                </a:solidFill>
              </a:rPr>
              <a:t>Hardware used:-</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                  1.Arduino</a:t>
            </a:r>
            <a:endParaRPr>
              <a:solidFill>
                <a:schemeClr val="dk2"/>
              </a:solidFill>
            </a:endParaRPr>
          </a:p>
          <a:p>
            <a:pPr indent="0" lvl="0" marL="0" rtl="0" algn="l">
              <a:spcBef>
                <a:spcPts val="0"/>
              </a:spcBef>
              <a:spcAft>
                <a:spcPts val="0"/>
              </a:spcAft>
              <a:buNone/>
            </a:pPr>
            <a:r>
              <a:rPr lang="en">
                <a:solidFill>
                  <a:schemeClr val="dk2"/>
                </a:solidFill>
              </a:rPr>
              <a:t>                  2.Node MCU</a:t>
            </a:r>
            <a:endParaRPr>
              <a:solidFill>
                <a:schemeClr val="dk2"/>
              </a:solidFill>
            </a:endParaRPr>
          </a:p>
          <a:p>
            <a:pPr indent="0" lvl="0" marL="0" rtl="0" algn="l">
              <a:spcBef>
                <a:spcPts val="0"/>
              </a:spcBef>
              <a:spcAft>
                <a:spcPts val="0"/>
              </a:spcAft>
              <a:buNone/>
            </a:pPr>
            <a:r>
              <a:rPr lang="en">
                <a:solidFill>
                  <a:schemeClr val="dk2"/>
                </a:solidFill>
              </a:rPr>
              <a:t>                  3.OLED</a:t>
            </a:r>
            <a:endParaRPr>
              <a:solidFill>
                <a:schemeClr val="dk2"/>
              </a:solidFill>
            </a:endParaRPr>
          </a:p>
          <a:p>
            <a:pPr indent="0" lvl="0" marL="0" rtl="0" algn="l">
              <a:spcBef>
                <a:spcPts val="0"/>
              </a:spcBef>
              <a:spcAft>
                <a:spcPts val="0"/>
              </a:spcAft>
              <a:buNone/>
            </a:pPr>
            <a:r>
              <a:rPr lang="en">
                <a:solidFill>
                  <a:schemeClr val="dk2"/>
                </a:solidFill>
              </a:rPr>
              <a:t>                  4.Keypad</a:t>
            </a:r>
            <a:endParaRPr>
              <a:solidFill>
                <a:schemeClr val="dk2"/>
              </a:solidFill>
            </a:endParaRPr>
          </a:p>
          <a:p>
            <a:pPr indent="0" lvl="0" marL="0" rtl="0" algn="l">
              <a:spcBef>
                <a:spcPts val="0"/>
              </a:spcBef>
              <a:spcAft>
                <a:spcPts val="0"/>
              </a:spcAft>
              <a:buNone/>
            </a:pPr>
            <a:r>
              <a:rPr lang="en">
                <a:solidFill>
                  <a:schemeClr val="dk2"/>
                </a:solidFill>
              </a:rPr>
              <a:t>                  5.Jumper wires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