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435" r:id="rId5"/>
    <p:sldId id="2439" r:id="rId6"/>
    <p:sldId id="243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84" autoAdjust="0"/>
  </p:normalViewPr>
  <p:slideViewPr>
    <p:cSldViewPr snapToGrid="0">
      <p:cViewPr varScale="1">
        <p:scale>
          <a:sx n="57" d="100"/>
          <a:sy n="57" d="100"/>
        </p:scale>
        <p:origin x="492" y="-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xmlns="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xmlns="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xmlns="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xmlns="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xmlns="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xmlns="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xmlns="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xmlns="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xmlns="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xmlns="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xmlns="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xmlns="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79F9DAD-F6B0-4ECC-8632-4B5E05098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HYPER TEXT MARKUP LANGUAGE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4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Large Image of person at laptop in internet cafe">
            <a:extLst>
              <a:ext uri="{FF2B5EF4-FFF2-40B4-BE49-F238E27FC236}">
                <a16:creationId xmlns:a16="http://schemas.microsoft.com/office/drawing/2014/main" xmlns="" id="{BFA823F4-1B6F-4E9F-8515-0F87A0C174C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13">
            <a:extLst>
              <a:ext uri="{FF2B5EF4-FFF2-40B4-BE49-F238E27FC236}">
                <a16:creationId xmlns:a16="http://schemas.microsoft.com/office/drawing/2014/main" xmlns="" id="{84970DCE-964B-4562-9633-71BA6A4DCB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1999" cy="6882714"/>
          </a:xfrm>
          <a:prstGeom prst="rect">
            <a:avLst/>
          </a:prstGeom>
          <a:gradFill flip="none" rotWithShape="1">
            <a:gsLst>
              <a:gs pos="0">
                <a:srgbClr val="01023B">
                  <a:alpha val="20000"/>
                </a:srgbClr>
              </a:gs>
              <a:gs pos="100000">
                <a:srgbClr val="E99757">
                  <a:alpha val="20000"/>
                </a:srgbClr>
              </a:gs>
              <a:gs pos="50000">
                <a:srgbClr val="A53F52">
                  <a:alpha val="2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C1F0EB8-D260-4FB6-ACF6-6E86B9A029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469046"/>
            <a:ext cx="4199467" cy="2048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70920C0-10F4-4ECD-BDF3-CE993B7C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35" y="3634749"/>
            <a:ext cx="3785222" cy="1738307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Source</a:t>
            </a:r>
            <a:r>
              <a:rPr lang="en-US" sz="7200" dirty="0" smtClean="0">
                <a:solidFill>
                  <a:schemeClr val="bg1"/>
                </a:solidFill>
                <a:cs typeface="Gill Sans" panose="020B0502020104020203" pitchFamily="34" charset="-79"/>
              </a:rPr>
              <a:t/>
            </a:r>
            <a:br>
              <a:rPr lang="en-US" sz="7200" dirty="0" smtClean="0">
                <a:solidFill>
                  <a:schemeClr val="bg1"/>
                </a:solidFill>
                <a:cs typeface="Gill Sans" panose="020B0502020104020203" pitchFamily="34" charset="-79"/>
              </a:rPr>
            </a:b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The massive traffic is on the </a:t>
            </a: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web</a:t>
            </a: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 for data. WORLD MOST LEADING COMPANIES like Google, Microsoft and amazon are also digging information from the web nowadays. 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E71848-B78E-4D58-BFA5-D2D5918911CD}">
  <ds:schemaRefs>
    <ds:schemaRef ds:uri="http://purl.org/dc/elements/1.1/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Bebas</vt:lpstr>
      <vt:lpstr>Calibri</vt:lpstr>
      <vt:lpstr>Calibri Light</vt:lpstr>
      <vt:lpstr>Gill Sans</vt:lpstr>
      <vt:lpstr>Office Theme</vt:lpstr>
      <vt:lpstr>HTML</vt:lpstr>
      <vt:lpstr>PowerPoint Presentation</vt:lpstr>
      <vt:lpstr>Information Source The massive traffic is on the web for data. WORLD MOST LEADING COMPANIES like Google, Microsoft and amazon are also digging information from the web nowadays.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2022-10-14T20:34:20Z</dcterms:created>
  <dcterms:modified xsi:type="dcterms:W3CDTF">2022-10-14T20:58:27Z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