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4.jpg"/><Relationship Id="rId6" Type="http://schemas.openxmlformats.org/officeDocument/2006/relationships/image" Target="../media/image10.jpg"/><Relationship Id="rId7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5.jpg"/><Relationship Id="rId5" Type="http://schemas.openxmlformats.org/officeDocument/2006/relationships/image" Target="../media/image13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2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bsnews.com/news/race-gender-color-blindness-risk/" TargetMode="External"/><Relationship Id="rId4" Type="http://schemas.openxmlformats.org/officeDocument/2006/relationships/hyperlink" Target="https://colormax.org/color-blind-test/" TargetMode="External"/><Relationship Id="rId5" Type="http://schemas.openxmlformats.org/officeDocument/2006/relationships/hyperlink" Target="https://nei.nih.gov/health/color_blindness/facts_about" TargetMode="External"/><Relationship Id="rId6" Type="http://schemas.openxmlformats.org/officeDocument/2006/relationships/hyperlink" Target="http://fargblind.se/IshiharaFargblindhetstes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794700" y="313350"/>
            <a:ext cx="5017500" cy="191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Detecting and Adjusting Images for Color Blindness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761450" y="4041325"/>
            <a:ext cx="2169600" cy="57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Kyle Turner-A20346759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Alena Hoxsey-A20384059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893175" y="275475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Common is Color Blindness?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4500650" y="2301300"/>
            <a:ext cx="4104600" cy="2380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/>
              <a:t>According to the National Institute of Health, 5-10% of the US population is color blind: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6% of Caucasian men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3% of Asian men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3% of Latino men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2% of African-American men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Less than .5% of women</a:t>
            </a:r>
          </a:p>
        </p:txBody>
      </p:sp>
      <p:pic>
        <p:nvPicPr>
          <p:cNvPr descr="rods_cones.jpg"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75" y="1008400"/>
            <a:ext cx="19050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ctrTitle"/>
          </p:nvPr>
        </p:nvSpPr>
        <p:spPr>
          <a:xfrm>
            <a:off x="5211250" y="283050"/>
            <a:ext cx="3644100" cy="724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Data</a:t>
            </a:r>
          </a:p>
        </p:txBody>
      </p:sp>
      <p:sp>
        <p:nvSpPr>
          <p:cNvPr id="148" name="Shape 148"/>
          <p:cNvSpPr txBox="1"/>
          <p:nvPr>
            <p:ph idx="1" type="subTitle"/>
          </p:nvPr>
        </p:nvSpPr>
        <p:spPr>
          <a:xfrm>
            <a:off x="4649700" y="1007550"/>
            <a:ext cx="4273800" cy="2121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Ishihara test developed by Dr. Shinobu Ishihara at the University of Tokyo in 1917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Image 1-Number 7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 2-Number 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 3-Number 6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Image 4-Number 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Test data validated against other Ishihara tests</a:t>
            </a:r>
          </a:p>
        </p:txBody>
      </p:sp>
      <p:pic>
        <p:nvPicPr>
          <p:cNvPr descr="cb1.jpg"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25" y="182775"/>
            <a:ext cx="20574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b2.jpg"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7950" y="182775"/>
            <a:ext cx="206692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b5.jpg"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725" y="2599225"/>
            <a:ext cx="2028825" cy="1959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b4_red_grn.jpg"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7950" y="2595700"/>
            <a:ext cx="2028825" cy="19665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up.jpg" id="153" name="Shape 1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53138" y="3235500"/>
            <a:ext cx="2066925" cy="1560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ctrTitle"/>
          </p:nvPr>
        </p:nvSpPr>
        <p:spPr>
          <a:xfrm>
            <a:off x="3590625" y="245175"/>
            <a:ext cx="5272200" cy="83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Methods</a:t>
            </a:r>
          </a:p>
        </p:txBody>
      </p:sp>
      <p:sp>
        <p:nvSpPr>
          <p:cNvPr id="159" name="Shape 159"/>
          <p:cNvSpPr txBox="1"/>
          <p:nvPr>
            <p:ph idx="1" type="subTitle"/>
          </p:nvPr>
        </p:nvSpPr>
        <p:spPr>
          <a:xfrm>
            <a:off x="5385900" y="1107000"/>
            <a:ext cx="3477000" cy="3782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pixels that are similar to those “typical” in the test images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Compare to similar colors to find “potentially offensive” colors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If an image is similar (even as small as 20%) </a:t>
            </a:r>
            <a:r>
              <a:rPr lang="en"/>
              <a:t>to one of</a:t>
            </a:r>
            <a:r>
              <a:rPr lang="en"/>
              <a:t> the test cases </a:t>
            </a:r>
            <a:r>
              <a:rPr lang="en"/>
              <a:t>it </a:t>
            </a:r>
            <a:r>
              <a:rPr lang="en"/>
              <a:t>should be corrected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Even if an image does not contain the exact colors, but has a number of “potentially offensive” pixels and should also be corrected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Left is training data (top) and validation data(bottom)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7975"/>
            <a:ext cx="5081100" cy="137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99825"/>
            <a:ext cx="5081100" cy="1256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ctrTitle"/>
          </p:nvPr>
        </p:nvSpPr>
        <p:spPr>
          <a:xfrm>
            <a:off x="4135575" y="283050"/>
            <a:ext cx="4734900" cy="8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Adjusting Images</a:t>
            </a:r>
          </a:p>
        </p:txBody>
      </p:sp>
      <p:sp>
        <p:nvSpPr>
          <p:cNvPr id="167" name="Shape 167"/>
          <p:cNvSpPr txBox="1"/>
          <p:nvPr>
            <p:ph idx="1" type="subTitle"/>
          </p:nvPr>
        </p:nvSpPr>
        <p:spPr>
          <a:xfrm>
            <a:off x="3772850" y="1105950"/>
            <a:ext cx="5097600" cy="2525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 converted to CIEL*a*b*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Distances computed from image color set.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</a:t>
            </a:r>
            <a:r>
              <a:rPr lang="en"/>
              <a:t>et  a for red/green or b for blue/yellow color blindness values to 0 to create initial new color set.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Simulated annealing to randomly step trying to reduce error of distances between colors in new set relative to distances in original image.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Map image to result color set and save.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5" y="1279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550" y="127900"/>
            <a:ext cx="16192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00" y="1906200"/>
            <a:ext cx="3154124" cy="14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575" y="3558700"/>
            <a:ext cx="3154166" cy="14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subTitle"/>
          </p:nvPr>
        </p:nvSpPr>
        <p:spPr>
          <a:xfrm>
            <a:off x="3688050" y="1098900"/>
            <a:ext cx="5221200" cy="196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Run time is relative to the number of pixels in the image p, number of colors c in the image, and number of steps k in simulated annealing.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O(2p+c</a:t>
            </a:r>
            <a:r>
              <a:rPr baseline="30000" lang="en"/>
              <a:t>2</a:t>
            </a:r>
            <a:r>
              <a:rPr lang="en"/>
              <a:t>+kc)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Best runtime for images with simple color sets.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Complexity of the color set has the biggest impact and a more complex color set requires larger k to restore image contrast during annealing.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type="ctrTitle"/>
          </p:nvPr>
        </p:nvSpPr>
        <p:spPr>
          <a:xfrm>
            <a:off x="3688050" y="276000"/>
            <a:ext cx="5221200" cy="8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Adjustment Results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50" y="113500"/>
            <a:ext cx="1611525" cy="16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Shape 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3150" y="113500"/>
            <a:ext cx="1611525" cy="16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50" y="1877425"/>
            <a:ext cx="2376975" cy="1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250" y="3478375"/>
            <a:ext cx="2376975" cy="1448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ctrTitle"/>
          </p:nvPr>
        </p:nvSpPr>
        <p:spPr>
          <a:xfrm>
            <a:off x="2567550" y="139125"/>
            <a:ext cx="2371500" cy="8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Sources:</a:t>
            </a:r>
          </a:p>
        </p:txBody>
      </p:sp>
      <p:sp>
        <p:nvSpPr>
          <p:cNvPr id="187" name="Shape 187"/>
          <p:cNvSpPr txBox="1"/>
          <p:nvPr>
            <p:ph idx="1" type="subTitle"/>
          </p:nvPr>
        </p:nvSpPr>
        <p:spPr>
          <a:xfrm>
            <a:off x="3090650" y="917625"/>
            <a:ext cx="5403300" cy="3172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NIH Study: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https://www.cbsnews.com/news/race-gender-color-blindness-risk/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Ishihara tests: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https://colormax.org/color-blind-test/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Rod/Cone image: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https://nei.nih.gov/health/color_blindness/facts_about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Ishihara Biography:</a:t>
            </a:r>
          </a:p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http://fargblind.se/IshiharaFargblindhetstest.pdf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