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95" r:id="rId4"/>
    <p:sldId id="293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2C59-4043-4DDB-AE5C-E4D4DC514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6C3D-BA40-40C0-BD23-81573C4A8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2092F-7045-4A38-A3B9-9548CF88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7B0A-DEF3-4622-97DE-1C099C93038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E01D-F7E9-4FB2-AF07-85DEDA97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69E39-201D-4B3A-B804-65390A4D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D92-E9D3-4003-B4E8-7276AABC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D3F1-87E3-4E6A-8C1E-4730F55D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23AF7-3C10-4529-AB7F-55584393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FF8D-75C2-4132-B9FE-75C74D57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7B0A-DEF3-4622-97DE-1C099C93038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E79E-B0D5-4415-A4D5-ACDCD100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0EF0F-50C6-41F2-88BA-627208ED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D92-E9D3-4003-B4E8-7276AABC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6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29A0F-F0DC-4027-BF27-189767F0F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38739-88B5-4FF7-9C14-4B27BF353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F4AF-BD0A-45FC-9471-4E86C457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7B0A-DEF3-4622-97DE-1C099C93038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A411-7567-4A9B-826F-8218A69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5CEF-BF0D-47DB-AF64-F9DCAB05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D92-E9D3-4003-B4E8-7276AABC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9453" y="587622"/>
            <a:ext cx="10949627" cy="53362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372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9824-E090-4DF9-A2A8-386A3B5C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ED01-0B26-4F83-AC50-53347DFB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3CB3F-1301-425F-A169-FBA5FC98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7B0A-DEF3-4622-97DE-1C099C93038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B5413-DFA4-4C97-A287-C9BB4A04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342FF-C871-4AAA-8042-D721653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D92-E9D3-4003-B4E8-7276AABC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4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4772-A97E-4250-A4BC-FFDFB011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552E9-D560-4C72-956E-005CB023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AC992-5F85-408F-AB57-E3953186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7B0A-DEF3-4622-97DE-1C099C93038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C86A-AA68-4F6C-A9C6-99B7CFBF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CA7D9-A3C0-4B1E-AB32-8664D1DB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D92-E9D3-4003-B4E8-7276AABC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0C85-9A6C-4231-A1D2-00B7BBCD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C11F-1BC2-457F-83C0-02B954326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6753A-0E82-47F8-B277-EE757FA9B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F8F5A-1648-48C3-9820-D69E8D65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7B0A-DEF3-4622-97DE-1C099C93038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E1EBA-6955-421F-B727-FCC269B3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E421B-F422-4C07-8E19-E972A63E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D92-E9D3-4003-B4E8-7276AABC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8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022E-D68F-4E94-916D-E09960EF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EF15B-6347-400B-B72C-B84F384E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255AD-EDC8-4B54-A6A4-030DE1466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4A50D-35A7-46C9-9414-7FA202674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F244D-448D-4CDE-BDB6-40DCAAA4F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7D866-F5AE-40D6-816E-93A479C4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7B0A-DEF3-4622-97DE-1C099C93038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88A86-BEC4-4543-B9C0-2B560EBA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05C87-D9FE-4086-9194-6BD72203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D92-E9D3-4003-B4E8-7276AABC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1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DA3D-E6E0-4EDE-9FA1-68F3EE7D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6070D-CCE4-408F-B35B-807FF8BB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7B0A-DEF3-4622-97DE-1C099C93038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25B5B-1306-46F9-BB2E-82483F83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B9815-B8EE-4F21-86E8-33522F4B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D92-E9D3-4003-B4E8-7276AABC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50ACE-7B6F-4841-A734-90C3ADF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7B0A-DEF3-4622-97DE-1C099C93038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5EF33-E456-414D-AF63-504AC88F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C2AA3-05F4-4AC5-A0FE-05D9CBA8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D92-E9D3-4003-B4E8-7276AABC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3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F9D7-0417-4F8D-9A34-2743E3B0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EDB14-DDD0-491F-97BA-0052E060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BE8CA-2CD3-4BA3-9061-79A7A79D7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E58A8-FDE6-4999-8947-964CE392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7B0A-DEF3-4622-97DE-1C099C93038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DAAE6-7637-40FF-87BA-A8F16BC1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661A0-5CBD-4694-8194-905EBB9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D92-E9D3-4003-B4E8-7276AABC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9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8F20-B993-48BF-92EF-83AE6492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1D6E1-512B-4875-9108-36CA59DBD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383F6-A727-4C29-BE31-3A8A6B163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FE14-2861-4293-8D00-0B563B05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7B0A-DEF3-4622-97DE-1C099C93038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8FD89-642F-4115-8234-5C19B098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FEB44-7767-43C7-9063-D7455675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CD92-E9D3-4003-B4E8-7276AABC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3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B0BAC-994E-42DC-8392-D8FCC8FC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1630-14F2-4205-BEB6-41503E4C2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FF20A-E9FF-40F8-9F1D-7CE7D8854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7B0A-DEF3-4622-97DE-1C099C93038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CF8A0-1884-486F-9FBF-78D09F54D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FFA3B-EBF4-48D9-8EC3-A7548F8CA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CD92-E9D3-4003-B4E8-7276AABC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4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4730-FFA9-4B1C-BDC1-DA2464ADA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PF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90B05-BC84-4DD8-861E-547E85962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0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BFEB8-7A77-4344-B977-F811C4CB6038}"/>
              </a:ext>
            </a:extLst>
          </p:cNvPr>
          <p:cNvSpPr txBox="1"/>
          <p:nvPr/>
        </p:nvSpPr>
        <p:spPr>
          <a:xfrm>
            <a:off x="0" y="157162"/>
            <a:ext cx="140017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C5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C6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C7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C8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8F0C00-BDB3-BE43-BF66-C4A891EA0F29}"/>
              </a:ext>
            </a:extLst>
          </p:cNvPr>
          <p:cNvCxnSpPr/>
          <p:nvPr/>
        </p:nvCxnSpPr>
        <p:spPr>
          <a:xfrm>
            <a:off x="700087" y="442913"/>
            <a:ext cx="16573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6F0EA-4CFE-A74F-A39C-0E0CDC598D1C}"/>
              </a:ext>
            </a:extLst>
          </p:cNvPr>
          <p:cNvCxnSpPr/>
          <p:nvPr/>
        </p:nvCxnSpPr>
        <p:spPr>
          <a:xfrm>
            <a:off x="700086" y="1881188"/>
            <a:ext cx="16573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A6A762-48BE-8641-84F3-78310C6736BF}"/>
              </a:ext>
            </a:extLst>
          </p:cNvPr>
          <p:cNvCxnSpPr/>
          <p:nvPr/>
        </p:nvCxnSpPr>
        <p:spPr>
          <a:xfrm>
            <a:off x="700086" y="3370867"/>
            <a:ext cx="16573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726B4C-F78C-A542-B1D7-C3CBC80861AE}"/>
              </a:ext>
            </a:extLst>
          </p:cNvPr>
          <p:cNvCxnSpPr/>
          <p:nvPr/>
        </p:nvCxnSpPr>
        <p:spPr>
          <a:xfrm>
            <a:off x="700086" y="4852988"/>
            <a:ext cx="16573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EBE3FC-96DE-7448-AF41-6C74927C2C55}"/>
              </a:ext>
            </a:extLst>
          </p:cNvPr>
          <p:cNvCxnSpPr/>
          <p:nvPr/>
        </p:nvCxnSpPr>
        <p:spPr>
          <a:xfrm>
            <a:off x="700086" y="6324600"/>
            <a:ext cx="16573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E25C41-31EC-D042-80DC-6436F8F98320}"/>
              </a:ext>
            </a:extLst>
          </p:cNvPr>
          <p:cNvCxnSpPr>
            <a:cxnSpLocks/>
          </p:cNvCxnSpPr>
          <p:nvPr/>
        </p:nvCxnSpPr>
        <p:spPr>
          <a:xfrm>
            <a:off x="2357437" y="442913"/>
            <a:ext cx="1528763" cy="8715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52BA26-7757-DE49-8766-494DD44E0378}"/>
              </a:ext>
            </a:extLst>
          </p:cNvPr>
          <p:cNvCxnSpPr>
            <a:cxnSpLocks/>
          </p:cNvCxnSpPr>
          <p:nvPr/>
        </p:nvCxnSpPr>
        <p:spPr>
          <a:xfrm flipV="1">
            <a:off x="2357437" y="1314450"/>
            <a:ext cx="1528763" cy="5667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B4DE4E-313C-A24B-AF0F-99D9C2815074}"/>
              </a:ext>
            </a:extLst>
          </p:cNvPr>
          <p:cNvCxnSpPr>
            <a:cxnSpLocks/>
          </p:cNvCxnSpPr>
          <p:nvPr/>
        </p:nvCxnSpPr>
        <p:spPr>
          <a:xfrm>
            <a:off x="2357437" y="4852988"/>
            <a:ext cx="1528763" cy="9620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EE1C2C-A028-CD42-B1F3-93382054AF0B}"/>
              </a:ext>
            </a:extLst>
          </p:cNvPr>
          <p:cNvCxnSpPr>
            <a:cxnSpLocks/>
          </p:cNvCxnSpPr>
          <p:nvPr/>
        </p:nvCxnSpPr>
        <p:spPr>
          <a:xfrm flipV="1">
            <a:off x="2357437" y="5815013"/>
            <a:ext cx="1528763" cy="5095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989F61-5873-6245-B8DF-62E08EEFECF2}"/>
              </a:ext>
            </a:extLst>
          </p:cNvPr>
          <p:cNvCxnSpPr/>
          <p:nvPr/>
        </p:nvCxnSpPr>
        <p:spPr>
          <a:xfrm>
            <a:off x="2357437" y="3370867"/>
            <a:ext cx="16573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63CD36-3A21-0843-90EF-1308E6AC618E}"/>
              </a:ext>
            </a:extLst>
          </p:cNvPr>
          <p:cNvCxnSpPr/>
          <p:nvPr/>
        </p:nvCxnSpPr>
        <p:spPr>
          <a:xfrm>
            <a:off x="3886200" y="1314450"/>
            <a:ext cx="165735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D82968-DE87-C04A-A5AE-93111C7625B1}"/>
              </a:ext>
            </a:extLst>
          </p:cNvPr>
          <p:cNvCxnSpPr/>
          <p:nvPr/>
        </p:nvCxnSpPr>
        <p:spPr>
          <a:xfrm>
            <a:off x="4014788" y="3370867"/>
            <a:ext cx="165735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7B1D20-B5A5-1145-874B-D9B890EB1A12}"/>
              </a:ext>
            </a:extLst>
          </p:cNvPr>
          <p:cNvCxnSpPr/>
          <p:nvPr/>
        </p:nvCxnSpPr>
        <p:spPr>
          <a:xfrm>
            <a:off x="3886200" y="5815013"/>
            <a:ext cx="165735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40E068-AB10-7649-BF9F-5680C980993C}"/>
              </a:ext>
            </a:extLst>
          </p:cNvPr>
          <p:cNvCxnSpPr/>
          <p:nvPr/>
        </p:nvCxnSpPr>
        <p:spPr>
          <a:xfrm>
            <a:off x="5543551" y="1314450"/>
            <a:ext cx="1657351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3E6D39-E684-5949-BAD3-C035D434CA6F}"/>
              </a:ext>
            </a:extLst>
          </p:cNvPr>
          <p:cNvCxnSpPr>
            <a:cxnSpLocks/>
          </p:cNvCxnSpPr>
          <p:nvPr/>
        </p:nvCxnSpPr>
        <p:spPr>
          <a:xfrm>
            <a:off x="5543550" y="1314450"/>
            <a:ext cx="1785940" cy="208975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DD1A0E-9D9E-BD48-A960-600ADE3931EF}"/>
              </a:ext>
            </a:extLst>
          </p:cNvPr>
          <p:cNvCxnSpPr/>
          <p:nvPr/>
        </p:nvCxnSpPr>
        <p:spPr>
          <a:xfrm>
            <a:off x="5672139" y="3366105"/>
            <a:ext cx="1657351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AE1760-C753-0848-9979-8E90747D5632}"/>
              </a:ext>
            </a:extLst>
          </p:cNvPr>
          <p:cNvCxnSpPr>
            <a:cxnSpLocks/>
          </p:cNvCxnSpPr>
          <p:nvPr/>
        </p:nvCxnSpPr>
        <p:spPr>
          <a:xfrm flipV="1">
            <a:off x="5639991" y="1314451"/>
            <a:ext cx="1560911" cy="208975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6F5927-AE79-884E-98C5-60BFAA3B1483}"/>
              </a:ext>
            </a:extLst>
          </p:cNvPr>
          <p:cNvCxnSpPr/>
          <p:nvPr/>
        </p:nvCxnSpPr>
        <p:spPr>
          <a:xfrm>
            <a:off x="5543550" y="5815013"/>
            <a:ext cx="1657351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3FC2FA-B027-FF49-970E-0FDB25E54E03}"/>
              </a:ext>
            </a:extLst>
          </p:cNvPr>
          <p:cNvCxnSpPr>
            <a:cxnSpLocks/>
          </p:cNvCxnSpPr>
          <p:nvPr/>
        </p:nvCxnSpPr>
        <p:spPr>
          <a:xfrm flipV="1">
            <a:off x="5543549" y="3370867"/>
            <a:ext cx="1785941" cy="244414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0F8460-03E7-6B43-8C0C-782D4357685E}"/>
              </a:ext>
            </a:extLst>
          </p:cNvPr>
          <p:cNvCxnSpPr/>
          <p:nvPr/>
        </p:nvCxnSpPr>
        <p:spPr>
          <a:xfrm>
            <a:off x="7200901" y="1314450"/>
            <a:ext cx="16573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E5E30C-1251-6747-AB6E-C7BCE4EF90B5}"/>
              </a:ext>
            </a:extLst>
          </p:cNvPr>
          <p:cNvCxnSpPr/>
          <p:nvPr/>
        </p:nvCxnSpPr>
        <p:spPr>
          <a:xfrm>
            <a:off x="7329490" y="3370867"/>
            <a:ext cx="16573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4F7269-B4A3-B44E-8BBB-D3409D4C7D67}"/>
              </a:ext>
            </a:extLst>
          </p:cNvPr>
          <p:cNvCxnSpPr/>
          <p:nvPr/>
        </p:nvCxnSpPr>
        <p:spPr>
          <a:xfrm>
            <a:off x="7200900" y="5815013"/>
            <a:ext cx="16573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B67993-6FC8-C548-926E-F48DD37F79C6}"/>
              </a:ext>
            </a:extLst>
          </p:cNvPr>
          <p:cNvCxnSpPr/>
          <p:nvPr/>
        </p:nvCxnSpPr>
        <p:spPr>
          <a:xfrm>
            <a:off x="8858251" y="1314450"/>
            <a:ext cx="165735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8AA57B-7A05-7E4A-9993-9F9B5A5E01C5}"/>
              </a:ext>
            </a:extLst>
          </p:cNvPr>
          <p:cNvCxnSpPr/>
          <p:nvPr/>
        </p:nvCxnSpPr>
        <p:spPr>
          <a:xfrm>
            <a:off x="10515602" y="1314450"/>
            <a:ext cx="165735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332BB6-B316-8448-9064-F8775E6353E6}"/>
              </a:ext>
            </a:extLst>
          </p:cNvPr>
          <p:cNvCxnSpPr>
            <a:cxnSpLocks/>
          </p:cNvCxnSpPr>
          <p:nvPr/>
        </p:nvCxnSpPr>
        <p:spPr>
          <a:xfrm>
            <a:off x="8836821" y="1312069"/>
            <a:ext cx="1700210" cy="209213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16F95D-9324-2345-9C51-A5D508BDFDA5}"/>
              </a:ext>
            </a:extLst>
          </p:cNvPr>
          <p:cNvCxnSpPr/>
          <p:nvPr/>
        </p:nvCxnSpPr>
        <p:spPr>
          <a:xfrm>
            <a:off x="10515601" y="3393697"/>
            <a:ext cx="165735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3DC0ED-D92D-0743-90FC-EF40D08C9868}"/>
              </a:ext>
            </a:extLst>
          </p:cNvPr>
          <p:cNvCxnSpPr>
            <a:cxnSpLocks/>
          </p:cNvCxnSpPr>
          <p:nvPr/>
        </p:nvCxnSpPr>
        <p:spPr>
          <a:xfrm flipV="1">
            <a:off x="8858250" y="3404204"/>
            <a:ext cx="1657352" cy="241080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DC9D99-C55A-DF40-BE46-CF2969900675}"/>
              </a:ext>
            </a:extLst>
          </p:cNvPr>
          <p:cNvCxnSpPr/>
          <p:nvPr/>
        </p:nvCxnSpPr>
        <p:spPr>
          <a:xfrm>
            <a:off x="8858250" y="5815013"/>
            <a:ext cx="165735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5E9A30-3DE4-1E4D-B14B-253D8D7D7CC9}"/>
              </a:ext>
            </a:extLst>
          </p:cNvPr>
          <p:cNvCxnSpPr/>
          <p:nvPr/>
        </p:nvCxnSpPr>
        <p:spPr>
          <a:xfrm>
            <a:off x="10515600" y="5815013"/>
            <a:ext cx="165735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F83B88-6061-8041-A131-46A6A63C4628}"/>
              </a:ext>
            </a:extLst>
          </p:cNvPr>
          <p:cNvCxnSpPr>
            <a:cxnSpLocks/>
          </p:cNvCxnSpPr>
          <p:nvPr/>
        </p:nvCxnSpPr>
        <p:spPr>
          <a:xfrm flipV="1">
            <a:off x="8986840" y="3360357"/>
            <a:ext cx="1266825" cy="952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06ABE60F-6641-444B-A89B-7474C4C84400}"/>
              </a:ext>
            </a:extLst>
          </p:cNvPr>
          <p:cNvSpPr/>
          <p:nvPr/>
        </p:nvSpPr>
        <p:spPr>
          <a:xfrm>
            <a:off x="8208167" y="3370866"/>
            <a:ext cx="1300163" cy="1547812"/>
          </a:xfrm>
          <a:prstGeom prst="arc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51A380-D57D-304E-BAA9-C82A58F36A3A}"/>
              </a:ext>
            </a:extLst>
          </p:cNvPr>
          <p:cNvSpPr txBox="1"/>
          <p:nvPr/>
        </p:nvSpPr>
        <p:spPr>
          <a:xfrm>
            <a:off x="828675" y="-62148"/>
            <a:ext cx="140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Rami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82C225-0856-724A-9FBB-F872AAC7D326}"/>
              </a:ext>
            </a:extLst>
          </p:cNvPr>
          <p:cNvSpPr txBox="1"/>
          <p:nvPr/>
        </p:nvSpPr>
        <p:spPr>
          <a:xfrm>
            <a:off x="3707609" y="-57385"/>
            <a:ext cx="177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Trunks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604CE2-782A-C345-9BDF-0618E561378C}"/>
              </a:ext>
            </a:extLst>
          </p:cNvPr>
          <p:cNvSpPr txBox="1"/>
          <p:nvPr/>
        </p:nvSpPr>
        <p:spPr>
          <a:xfrm>
            <a:off x="5522119" y="-72926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Divisions: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</a:rPr>
              <a:t>Anterior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Posterior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203BA4-9807-6241-86E9-A4311F263228}"/>
              </a:ext>
            </a:extLst>
          </p:cNvPr>
          <p:cNvSpPr txBox="1"/>
          <p:nvPr/>
        </p:nvSpPr>
        <p:spPr>
          <a:xfrm>
            <a:off x="7141369" y="-62148"/>
            <a:ext cx="177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Cords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DB664B-690A-104C-8DA5-D840DCFB296D}"/>
              </a:ext>
            </a:extLst>
          </p:cNvPr>
          <p:cNvSpPr txBox="1"/>
          <p:nvPr/>
        </p:nvSpPr>
        <p:spPr>
          <a:xfrm>
            <a:off x="9751221" y="-62148"/>
            <a:ext cx="177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Branches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DE95FC-B617-3E48-BEE3-30EAEA0E3475}"/>
              </a:ext>
            </a:extLst>
          </p:cNvPr>
          <p:cNvSpPr txBox="1"/>
          <p:nvPr/>
        </p:nvSpPr>
        <p:spPr>
          <a:xfrm>
            <a:off x="4014788" y="926722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Superior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0DA71F-DD5C-3D46-B102-B414E7137C40}"/>
              </a:ext>
            </a:extLst>
          </p:cNvPr>
          <p:cNvSpPr txBox="1"/>
          <p:nvPr/>
        </p:nvSpPr>
        <p:spPr>
          <a:xfrm>
            <a:off x="4036219" y="2991025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5D3129-EFDE-B744-AB77-54640315A2FD}"/>
              </a:ext>
            </a:extLst>
          </p:cNvPr>
          <p:cNvSpPr txBox="1"/>
          <p:nvPr/>
        </p:nvSpPr>
        <p:spPr>
          <a:xfrm>
            <a:off x="3917158" y="5412345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Inferior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F8CAD1-2E62-6445-897D-F7B2C4254AC2}"/>
              </a:ext>
            </a:extLst>
          </p:cNvPr>
          <p:cNvSpPr txBox="1"/>
          <p:nvPr/>
        </p:nvSpPr>
        <p:spPr>
          <a:xfrm>
            <a:off x="7479509" y="926721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Lateral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0487F6-62FA-5F4A-A789-BC6AFA3CAC26}"/>
              </a:ext>
            </a:extLst>
          </p:cNvPr>
          <p:cNvSpPr txBox="1"/>
          <p:nvPr/>
        </p:nvSpPr>
        <p:spPr>
          <a:xfrm>
            <a:off x="7565233" y="2984866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Posterior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2954FE-62D6-C84B-BA15-ED2A97CCE73A}"/>
              </a:ext>
            </a:extLst>
          </p:cNvPr>
          <p:cNvSpPr txBox="1"/>
          <p:nvPr/>
        </p:nvSpPr>
        <p:spPr>
          <a:xfrm>
            <a:off x="7415214" y="5412345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4450E1-B1E9-2044-91A7-181A78834BFF}"/>
              </a:ext>
            </a:extLst>
          </p:cNvPr>
          <p:cNvSpPr txBox="1"/>
          <p:nvPr/>
        </p:nvSpPr>
        <p:spPr>
          <a:xfrm>
            <a:off x="9508330" y="926721"/>
            <a:ext cx="231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Musculocutaneous n.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22569C-49DA-B847-A817-5282E0719EA3}"/>
              </a:ext>
            </a:extLst>
          </p:cNvPr>
          <p:cNvSpPr txBox="1"/>
          <p:nvPr/>
        </p:nvSpPr>
        <p:spPr>
          <a:xfrm>
            <a:off x="10663832" y="2984866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Median n.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F9DA3D-990B-1543-80EB-B97FBA942931}"/>
              </a:ext>
            </a:extLst>
          </p:cNvPr>
          <p:cNvSpPr txBox="1"/>
          <p:nvPr/>
        </p:nvSpPr>
        <p:spPr>
          <a:xfrm>
            <a:off x="10170320" y="5415049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Ulnar n.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444630-FFE0-CC41-88EA-7ECB4FF31535}"/>
              </a:ext>
            </a:extLst>
          </p:cNvPr>
          <p:cNvSpPr txBox="1"/>
          <p:nvPr/>
        </p:nvSpPr>
        <p:spPr>
          <a:xfrm>
            <a:off x="8941596" y="2984866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Radial n.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E49E82-26FC-B545-BA15-115D6D0696C6}"/>
              </a:ext>
            </a:extLst>
          </p:cNvPr>
          <p:cNvSpPr txBox="1"/>
          <p:nvPr/>
        </p:nvSpPr>
        <p:spPr>
          <a:xfrm>
            <a:off x="8168880" y="3667704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Axillary n.</a:t>
            </a:r>
          </a:p>
        </p:txBody>
      </p:sp>
    </p:spTree>
    <p:extLst>
      <p:ext uri="{BB962C8B-B14F-4D97-AF65-F5344CB8AC3E}">
        <p14:creationId xmlns:p14="http://schemas.microsoft.com/office/powerpoint/2010/main" val="189919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6" grpId="0"/>
      <p:bldP spid="67" grpId="0"/>
      <p:bldP spid="68" grpId="0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90DD6C-B5B6-BD4B-8C1B-4FFCC1C7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96453" y="0"/>
            <a:ext cx="1179909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7B2566-DD06-9A4D-A32D-DEE4CAEB6FA8}"/>
              </a:ext>
            </a:extLst>
          </p:cNvPr>
          <p:cNvSpPr/>
          <p:nvPr/>
        </p:nvSpPr>
        <p:spPr>
          <a:xfrm>
            <a:off x="571500" y="857250"/>
            <a:ext cx="528638" cy="58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98B25-0D36-224A-B9D8-9DACABF51517}"/>
              </a:ext>
            </a:extLst>
          </p:cNvPr>
          <p:cNvSpPr/>
          <p:nvPr/>
        </p:nvSpPr>
        <p:spPr>
          <a:xfrm>
            <a:off x="571500" y="2286001"/>
            <a:ext cx="428625" cy="37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0D707-0DAD-204A-ACF3-74E1EDCA41A3}"/>
              </a:ext>
            </a:extLst>
          </p:cNvPr>
          <p:cNvSpPr/>
          <p:nvPr/>
        </p:nvSpPr>
        <p:spPr>
          <a:xfrm>
            <a:off x="457199" y="2986088"/>
            <a:ext cx="528638" cy="58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FF11E-A289-7A4B-9B46-1FE9549EB752}"/>
              </a:ext>
            </a:extLst>
          </p:cNvPr>
          <p:cNvSpPr/>
          <p:nvPr/>
        </p:nvSpPr>
        <p:spPr>
          <a:xfrm>
            <a:off x="307181" y="3843338"/>
            <a:ext cx="528638" cy="58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21DE10-3E73-F445-AC50-9BF2B3F52E49}"/>
              </a:ext>
            </a:extLst>
          </p:cNvPr>
          <p:cNvSpPr/>
          <p:nvPr/>
        </p:nvSpPr>
        <p:spPr>
          <a:xfrm>
            <a:off x="457199" y="5495925"/>
            <a:ext cx="528638" cy="58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E847AB-CD2B-0644-8BD7-7F088D8AB92D}"/>
              </a:ext>
            </a:extLst>
          </p:cNvPr>
          <p:cNvSpPr/>
          <p:nvPr/>
        </p:nvSpPr>
        <p:spPr>
          <a:xfrm>
            <a:off x="9872662" y="666750"/>
            <a:ext cx="942975" cy="54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CA8F0E-60CE-D648-AA0A-053D59C23B1E}"/>
              </a:ext>
            </a:extLst>
          </p:cNvPr>
          <p:cNvSpPr/>
          <p:nvPr/>
        </p:nvSpPr>
        <p:spPr>
          <a:xfrm>
            <a:off x="9358311" y="2214562"/>
            <a:ext cx="1457325" cy="58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5398CC-5C45-5349-A84C-BF4324BC1DD3}"/>
              </a:ext>
            </a:extLst>
          </p:cNvPr>
          <p:cNvSpPr/>
          <p:nvPr/>
        </p:nvSpPr>
        <p:spPr>
          <a:xfrm rot="327868">
            <a:off x="10629899" y="3488781"/>
            <a:ext cx="1157286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CEF6C1-4B66-8844-8A20-C33458AB24F5}"/>
              </a:ext>
            </a:extLst>
          </p:cNvPr>
          <p:cNvSpPr/>
          <p:nvPr/>
        </p:nvSpPr>
        <p:spPr>
          <a:xfrm rot="2006704">
            <a:off x="10667210" y="4699420"/>
            <a:ext cx="1179911" cy="513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3F6FE6-083F-AF4B-BD06-64141857CDB3}"/>
              </a:ext>
            </a:extLst>
          </p:cNvPr>
          <p:cNvSpPr/>
          <p:nvPr/>
        </p:nvSpPr>
        <p:spPr>
          <a:xfrm rot="20479929">
            <a:off x="6964914" y="2174431"/>
            <a:ext cx="768013" cy="3728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DC4CC-517F-3B46-8103-A06E4BE6C28D}"/>
              </a:ext>
            </a:extLst>
          </p:cNvPr>
          <p:cNvSpPr txBox="1"/>
          <p:nvPr/>
        </p:nvSpPr>
        <p:spPr>
          <a:xfrm>
            <a:off x="550069" y="875439"/>
            <a:ext cx="61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FCA7F-7B1B-5541-BEC0-3E62854CF18C}"/>
              </a:ext>
            </a:extLst>
          </p:cNvPr>
          <p:cNvSpPr txBox="1"/>
          <p:nvPr/>
        </p:nvSpPr>
        <p:spPr>
          <a:xfrm>
            <a:off x="414336" y="2129851"/>
            <a:ext cx="61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EF036-43F9-6849-81F8-5381873D5434}"/>
              </a:ext>
            </a:extLst>
          </p:cNvPr>
          <p:cNvSpPr txBox="1"/>
          <p:nvPr/>
        </p:nvSpPr>
        <p:spPr>
          <a:xfrm>
            <a:off x="371474" y="2957514"/>
            <a:ext cx="61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3C94F-0D10-3A47-9890-9D165C888766}"/>
              </a:ext>
            </a:extLst>
          </p:cNvPr>
          <p:cNvSpPr txBox="1"/>
          <p:nvPr/>
        </p:nvSpPr>
        <p:spPr>
          <a:xfrm>
            <a:off x="264318" y="3781425"/>
            <a:ext cx="61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4B1ED-5E1B-2447-9B96-7F15D61B553A}"/>
              </a:ext>
            </a:extLst>
          </p:cNvPr>
          <p:cNvSpPr txBox="1"/>
          <p:nvPr/>
        </p:nvSpPr>
        <p:spPr>
          <a:xfrm>
            <a:off x="385762" y="5557483"/>
            <a:ext cx="61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41847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BFEB8-7A77-4344-B977-F811C4CB6038}"/>
              </a:ext>
            </a:extLst>
          </p:cNvPr>
          <p:cNvSpPr txBox="1"/>
          <p:nvPr/>
        </p:nvSpPr>
        <p:spPr>
          <a:xfrm>
            <a:off x="0" y="157162"/>
            <a:ext cx="72151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C5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C6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C7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C8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8F0C00-BDB3-BE43-BF66-C4A891EA0F29}"/>
              </a:ext>
            </a:extLst>
          </p:cNvPr>
          <p:cNvCxnSpPr/>
          <p:nvPr/>
        </p:nvCxnSpPr>
        <p:spPr>
          <a:xfrm>
            <a:off x="700087" y="442913"/>
            <a:ext cx="16573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6F0EA-4CFE-A74F-A39C-0E0CDC598D1C}"/>
              </a:ext>
            </a:extLst>
          </p:cNvPr>
          <p:cNvCxnSpPr/>
          <p:nvPr/>
        </p:nvCxnSpPr>
        <p:spPr>
          <a:xfrm>
            <a:off x="700086" y="1881188"/>
            <a:ext cx="16573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A6A762-48BE-8641-84F3-78310C6736BF}"/>
              </a:ext>
            </a:extLst>
          </p:cNvPr>
          <p:cNvCxnSpPr/>
          <p:nvPr/>
        </p:nvCxnSpPr>
        <p:spPr>
          <a:xfrm>
            <a:off x="700086" y="3370867"/>
            <a:ext cx="16573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726B4C-F78C-A542-B1D7-C3CBC80861AE}"/>
              </a:ext>
            </a:extLst>
          </p:cNvPr>
          <p:cNvCxnSpPr/>
          <p:nvPr/>
        </p:nvCxnSpPr>
        <p:spPr>
          <a:xfrm>
            <a:off x="700086" y="4852988"/>
            <a:ext cx="16573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EBE3FC-96DE-7448-AF41-6C74927C2C55}"/>
              </a:ext>
            </a:extLst>
          </p:cNvPr>
          <p:cNvCxnSpPr/>
          <p:nvPr/>
        </p:nvCxnSpPr>
        <p:spPr>
          <a:xfrm>
            <a:off x="700086" y="6324600"/>
            <a:ext cx="16573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E25C41-31EC-D042-80DC-6436F8F98320}"/>
              </a:ext>
            </a:extLst>
          </p:cNvPr>
          <p:cNvCxnSpPr>
            <a:cxnSpLocks/>
          </p:cNvCxnSpPr>
          <p:nvPr/>
        </p:nvCxnSpPr>
        <p:spPr>
          <a:xfrm>
            <a:off x="2357437" y="442913"/>
            <a:ext cx="1528763" cy="8715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52BA26-7757-DE49-8766-494DD44E0378}"/>
              </a:ext>
            </a:extLst>
          </p:cNvPr>
          <p:cNvCxnSpPr>
            <a:cxnSpLocks/>
          </p:cNvCxnSpPr>
          <p:nvPr/>
        </p:nvCxnSpPr>
        <p:spPr>
          <a:xfrm flipV="1">
            <a:off x="2357437" y="1314450"/>
            <a:ext cx="1528763" cy="5667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B4DE4E-313C-A24B-AF0F-99D9C2815074}"/>
              </a:ext>
            </a:extLst>
          </p:cNvPr>
          <p:cNvCxnSpPr>
            <a:cxnSpLocks/>
          </p:cNvCxnSpPr>
          <p:nvPr/>
        </p:nvCxnSpPr>
        <p:spPr>
          <a:xfrm>
            <a:off x="2357437" y="4852988"/>
            <a:ext cx="1528763" cy="9620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EE1C2C-A028-CD42-B1F3-93382054AF0B}"/>
              </a:ext>
            </a:extLst>
          </p:cNvPr>
          <p:cNvCxnSpPr>
            <a:cxnSpLocks/>
          </p:cNvCxnSpPr>
          <p:nvPr/>
        </p:nvCxnSpPr>
        <p:spPr>
          <a:xfrm flipV="1">
            <a:off x="2357437" y="5815013"/>
            <a:ext cx="1528763" cy="5095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989F61-5873-6245-B8DF-62E08EEFECF2}"/>
              </a:ext>
            </a:extLst>
          </p:cNvPr>
          <p:cNvCxnSpPr/>
          <p:nvPr/>
        </p:nvCxnSpPr>
        <p:spPr>
          <a:xfrm>
            <a:off x="2357437" y="3370867"/>
            <a:ext cx="16573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63CD36-3A21-0843-90EF-1308E6AC618E}"/>
              </a:ext>
            </a:extLst>
          </p:cNvPr>
          <p:cNvCxnSpPr/>
          <p:nvPr/>
        </p:nvCxnSpPr>
        <p:spPr>
          <a:xfrm>
            <a:off x="3886200" y="1314450"/>
            <a:ext cx="165735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D82968-DE87-C04A-A5AE-93111C7625B1}"/>
              </a:ext>
            </a:extLst>
          </p:cNvPr>
          <p:cNvCxnSpPr/>
          <p:nvPr/>
        </p:nvCxnSpPr>
        <p:spPr>
          <a:xfrm>
            <a:off x="4014788" y="3370867"/>
            <a:ext cx="165735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7B1D20-B5A5-1145-874B-D9B890EB1A12}"/>
              </a:ext>
            </a:extLst>
          </p:cNvPr>
          <p:cNvCxnSpPr/>
          <p:nvPr/>
        </p:nvCxnSpPr>
        <p:spPr>
          <a:xfrm>
            <a:off x="3886200" y="5815013"/>
            <a:ext cx="165735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40E068-AB10-7649-BF9F-5680C980993C}"/>
              </a:ext>
            </a:extLst>
          </p:cNvPr>
          <p:cNvCxnSpPr/>
          <p:nvPr/>
        </p:nvCxnSpPr>
        <p:spPr>
          <a:xfrm>
            <a:off x="5543551" y="1314450"/>
            <a:ext cx="1657351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3E6D39-E684-5949-BAD3-C035D434CA6F}"/>
              </a:ext>
            </a:extLst>
          </p:cNvPr>
          <p:cNvCxnSpPr>
            <a:cxnSpLocks/>
          </p:cNvCxnSpPr>
          <p:nvPr/>
        </p:nvCxnSpPr>
        <p:spPr>
          <a:xfrm>
            <a:off x="5543550" y="1314450"/>
            <a:ext cx="1785940" cy="208975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DD1A0E-9D9E-BD48-A960-600ADE3931EF}"/>
              </a:ext>
            </a:extLst>
          </p:cNvPr>
          <p:cNvCxnSpPr/>
          <p:nvPr/>
        </p:nvCxnSpPr>
        <p:spPr>
          <a:xfrm>
            <a:off x="5672139" y="3366105"/>
            <a:ext cx="1657351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AE1760-C753-0848-9979-8E90747D5632}"/>
              </a:ext>
            </a:extLst>
          </p:cNvPr>
          <p:cNvCxnSpPr>
            <a:cxnSpLocks/>
          </p:cNvCxnSpPr>
          <p:nvPr/>
        </p:nvCxnSpPr>
        <p:spPr>
          <a:xfrm flipV="1">
            <a:off x="5639991" y="1314451"/>
            <a:ext cx="1560911" cy="208975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6F5927-AE79-884E-98C5-60BFAA3B1483}"/>
              </a:ext>
            </a:extLst>
          </p:cNvPr>
          <p:cNvCxnSpPr/>
          <p:nvPr/>
        </p:nvCxnSpPr>
        <p:spPr>
          <a:xfrm>
            <a:off x="5543550" y="5815013"/>
            <a:ext cx="1657351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3FC2FA-B027-FF49-970E-0FDB25E54E03}"/>
              </a:ext>
            </a:extLst>
          </p:cNvPr>
          <p:cNvCxnSpPr>
            <a:cxnSpLocks/>
          </p:cNvCxnSpPr>
          <p:nvPr/>
        </p:nvCxnSpPr>
        <p:spPr>
          <a:xfrm flipV="1">
            <a:off x="5543549" y="3370867"/>
            <a:ext cx="1785941" cy="244414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0F8460-03E7-6B43-8C0C-782D4357685E}"/>
              </a:ext>
            </a:extLst>
          </p:cNvPr>
          <p:cNvCxnSpPr/>
          <p:nvPr/>
        </p:nvCxnSpPr>
        <p:spPr>
          <a:xfrm>
            <a:off x="7200901" y="1314450"/>
            <a:ext cx="16573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E5E30C-1251-6747-AB6E-C7BCE4EF90B5}"/>
              </a:ext>
            </a:extLst>
          </p:cNvPr>
          <p:cNvCxnSpPr/>
          <p:nvPr/>
        </p:nvCxnSpPr>
        <p:spPr>
          <a:xfrm>
            <a:off x="7329490" y="3370867"/>
            <a:ext cx="16573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4F7269-B4A3-B44E-8BBB-D3409D4C7D67}"/>
              </a:ext>
            </a:extLst>
          </p:cNvPr>
          <p:cNvCxnSpPr/>
          <p:nvPr/>
        </p:nvCxnSpPr>
        <p:spPr>
          <a:xfrm>
            <a:off x="7200900" y="5815013"/>
            <a:ext cx="16573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B67993-6FC8-C548-926E-F48DD37F79C6}"/>
              </a:ext>
            </a:extLst>
          </p:cNvPr>
          <p:cNvCxnSpPr/>
          <p:nvPr/>
        </p:nvCxnSpPr>
        <p:spPr>
          <a:xfrm>
            <a:off x="8858251" y="1314450"/>
            <a:ext cx="165735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8AA57B-7A05-7E4A-9993-9F9B5A5E01C5}"/>
              </a:ext>
            </a:extLst>
          </p:cNvPr>
          <p:cNvCxnSpPr/>
          <p:nvPr/>
        </p:nvCxnSpPr>
        <p:spPr>
          <a:xfrm>
            <a:off x="10515602" y="1314450"/>
            <a:ext cx="165735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332BB6-B316-8448-9064-F8775E6353E6}"/>
              </a:ext>
            </a:extLst>
          </p:cNvPr>
          <p:cNvCxnSpPr>
            <a:cxnSpLocks/>
          </p:cNvCxnSpPr>
          <p:nvPr/>
        </p:nvCxnSpPr>
        <p:spPr>
          <a:xfrm>
            <a:off x="8836821" y="1312069"/>
            <a:ext cx="1700210" cy="209213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16F95D-9324-2345-9C51-A5D508BDFDA5}"/>
              </a:ext>
            </a:extLst>
          </p:cNvPr>
          <p:cNvCxnSpPr/>
          <p:nvPr/>
        </p:nvCxnSpPr>
        <p:spPr>
          <a:xfrm>
            <a:off x="10515601" y="3393697"/>
            <a:ext cx="165735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3DC0ED-D92D-0743-90FC-EF40D08C9868}"/>
              </a:ext>
            </a:extLst>
          </p:cNvPr>
          <p:cNvCxnSpPr>
            <a:cxnSpLocks/>
          </p:cNvCxnSpPr>
          <p:nvPr/>
        </p:nvCxnSpPr>
        <p:spPr>
          <a:xfrm flipV="1">
            <a:off x="8858250" y="3404204"/>
            <a:ext cx="1657352" cy="241080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DC9D99-C55A-DF40-BE46-CF2969900675}"/>
              </a:ext>
            </a:extLst>
          </p:cNvPr>
          <p:cNvCxnSpPr/>
          <p:nvPr/>
        </p:nvCxnSpPr>
        <p:spPr>
          <a:xfrm>
            <a:off x="8858250" y="5815013"/>
            <a:ext cx="165735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5E9A30-3DE4-1E4D-B14B-253D8D7D7CC9}"/>
              </a:ext>
            </a:extLst>
          </p:cNvPr>
          <p:cNvCxnSpPr/>
          <p:nvPr/>
        </p:nvCxnSpPr>
        <p:spPr>
          <a:xfrm>
            <a:off x="10515600" y="5815013"/>
            <a:ext cx="165735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F83B88-6061-8041-A131-46A6A63C4628}"/>
              </a:ext>
            </a:extLst>
          </p:cNvPr>
          <p:cNvCxnSpPr>
            <a:cxnSpLocks/>
          </p:cNvCxnSpPr>
          <p:nvPr/>
        </p:nvCxnSpPr>
        <p:spPr>
          <a:xfrm flipV="1">
            <a:off x="8986840" y="3360357"/>
            <a:ext cx="1266825" cy="952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06ABE60F-6641-444B-A89B-7474C4C84400}"/>
              </a:ext>
            </a:extLst>
          </p:cNvPr>
          <p:cNvSpPr/>
          <p:nvPr/>
        </p:nvSpPr>
        <p:spPr>
          <a:xfrm>
            <a:off x="8208167" y="3370866"/>
            <a:ext cx="1300163" cy="1547812"/>
          </a:xfrm>
          <a:prstGeom prst="arc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51A380-D57D-304E-BAA9-C82A58F36A3A}"/>
              </a:ext>
            </a:extLst>
          </p:cNvPr>
          <p:cNvSpPr txBox="1"/>
          <p:nvPr/>
        </p:nvSpPr>
        <p:spPr>
          <a:xfrm>
            <a:off x="828675" y="-62148"/>
            <a:ext cx="140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Rami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82C225-0856-724A-9FBB-F872AAC7D326}"/>
              </a:ext>
            </a:extLst>
          </p:cNvPr>
          <p:cNvSpPr txBox="1"/>
          <p:nvPr/>
        </p:nvSpPr>
        <p:spPr>
          <a:xfrm>
            <a:off x="3707609" y="-57385"/>
            <a:ext cx="177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Trunks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604CE2-782A-C345-9BDF-0618E561378C}"/>
              </a:ext>
            </a:extLst>
          </p:cNvPr>
          <p:cNvSpPr txBox="1"/>
          <p:nvPr/>
        </p:nvSpPr>
        <p:spPr>
          <a:xfrm>
            <a:off x="5522119" y="-72926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Divisions: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</a:rPr>
              <a:t>Anterior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Posterior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203BA4-9807-6241-86E9-A4311F263228}"/>
              </a:ext>
            </a:extLst>
          </p:cNvPr>
          <p:cNvSpPr txBox="1"/>
          <p:nvPr/>
        </p:nvSpPr>
        <p:spPr>
          <a:xfrm>
            <a:off x="7141369" y="-62148"/>
            <a:ext cx="177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Cords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DB664B-690A-104C-8DA5-D840DCFB296D}"/>
              </a:ext>
            </a:extLst>
          </p:cNvPr>
          <p:cNvSpPr txBox="1"/>
          <p:nvPr/>
        </p:nvSpPr>
        <p:spPr>
          <a:xfrm>
            <a:off x="9751221" y="-62148"/>
            <a:ext cx="177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Branches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DE95FC-B617-3E48-BEE3-30EAEA0E3475}"/>
              </a:ext>
            </a:extLst>
          </p:cNvPr>
          <p:cNvSpPr txBox="1"/>
          <p:nvPr/>
        </p:nvSpPr>
        <p:spPr>
          <a:xfrm>
            <a:off x="4014788" y="926722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Superior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0DA71F-DD5C-3D46-B102-B414E7137C40}"/>
              </a:ext>
            </a:extLst>
          </p:cNvPr>
          <p:cNvSpPr txBox="1"/>
          <p:nvPr/>
        </p:nvSpPr>
        <p:spPr>
          <a:xfrm>
            <a:off x="4036219" y="2991025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5D3129-EFDE-B744-AB77-54640315A2FD}"/>
              </a:ext>
            </a:extLst>
          </p:cNvPr>
          <p:cNvSpPr txBox="1"/>
          <p:nvPr/>
        </p:nvSpPr>
        <p:spPr>
          <a:xfrm>
            <a:off x="3917158" y="5412345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Inferior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F8CAD1-2E62-6445-897D-F7B2C4254AC2}"/>
              </a:ext>
            </a:extLst>
          </p:cNvPr>
          <p:cNvSpPr txBox="1"/>
          <p:nvPr/>
        </p:nvSpPr>
        <p:spPr>
          <a:xfrm>
            <a:off x="7479509" y="926721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Lateral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0487F6-62FA-5F4A-A789-BC6AFA3CAC26}"/>
              </a:ext>
            </a:extLst>
          </p:cNvPr>
          <p:cNvSpPr txBox="1"/>
          <p:nvPr/>
        </p:nvSpPr>
        <p:spPr>
          <a:xfrm>
            <a:off x="7565233" y="2984866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Posterior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2954FE-62D6-C84B-BA15-ED2A97CCE73A}"/>
              </a:ext>
            </a:extLst>
          </p:cNvPr>
          <p:cNvSpPr txBox="1"/>
          <p:nvPr/>
        </p:nvSpPr>
        <p:spPr>
          <a:xfrm>
            <a:off x="7415214" y="5412345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4450E1-B1E9-2044-91A7-181A78834BFF}"/>
              </a:ext>
            </a:extLst>
          </p:cNvPr>
          <p:cNvSpPr txBox="1"/>
          <p:nvPr/>
        </p:nvSpPr>
        <p:spPr>
          <a:xfrm>
            <a:off x="9526192" y="665737"/>
            <a:ext cx="231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Musculocutaneous n.</a:t>
            </a:r>
          </a:p>
          <a:p>
            <a:pPr algn="ctr"/>
            <a:r>
              <a:rPr lang="en-US" dirty="0"/>
              <a:t>(C5-C7)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22569C-49DA-B847-A817-5282E0719EA3}"/>
              </a:ext>
            </a:extLst>
          </p:cNvPr>
          <p:cNvSpPr txBox="1"/>
          <p:nvPr/>
        </p:nvSpPr>
        <p:spPr>
          <a:xfrm>
            <a:off x="10665619" y="2789007"/>
            <a:ext cx="135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Median n.</a:t>
            </a:r>
          </a:p>
          <a:p>
            <a:pPr algn="ctr"/>
            <a:r>
              <a:rPr lang="en-US" dirty="0"/>
              <a:t>(C5-T1)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F9DA3D-990B-1543-80EB-B97FBA942931}"/>
              </a:ext>
            </a:extLst>
          </p:cNvPr>
          <p:cNvSpPr txBox="1"/>
          <p:nvPr/>
        </p:nvSpPr>
        <p:spPr>
          <a:xfrm>
            <a:off x="10170320" y="5194639"/>
            <a:ext cx="135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Ulnar n.</a:t>
            </a:r>
          </a:p>
          <a:p>
            <a:pPr algn="ctr"/>
            <a:r>
              <a:rPr lang="en-US" dirty="0"/>
              <a:t>(C8-T1)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444630-FFE0-CC41-88EA-7ECB4FF31535}"/>
              </a:ext>
            </a:extLst>
          </p:cNvPr>
          <p:cNvSpPr txBox="1"/>
          <p:nvPr/>
        </p:nvSpPr>
        <p:spPr>
          <a:xfrm>
            <a:off x="8943984" y="2756650"/>
            <a:ext cx="135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Radial n.</a:t>
            </a:r>
          </a:p>
          <a:p>
            <a:pPr algn="ctr"/>
            <a:r>
              <a:rPr lang="en-US" dirty="0"/>
              <a:t>(C5-T1)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E49E82-26FC-B545-BA15-115D6D0696C6}"/>
              </a:ext>
            </a:extLst>
          </p:cNvPr>
          <p:cNvSpPr txBox="1"/>
          <p:nvPr/>
        </p:nvSpPr>
        <p:spPr>
          <a:xfrm>
            <a:off x="8168880" y="3667704"/>
            <a:ext cx="135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Axillary n.</a:t>
            </a:r>
          </a:p>
          <a:p>
            <a:pPr algn="ctr"/>
            <a:r>
              <a:rPr lang="en-US" dirty="0"/>
              <a:t>(C5-C6)</a:t>
            </a:r>
          </a:p>
        </p:txBody>
      </p:sp>
    </p:spTree>
    <p:extLst>
      <p:ext uri="{BB962C8B-B14F-4D97-AF65-F5344CB8AC3E}">
        <p14:creationId xmlns:p14="http://schemas.microsoft.com/office/powerpoint/2010/main" val="163707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68F0-769A-3F4F-94A5-5F8644A4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Compartmental Innervation of the Brachial Plexus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741C-058E-764E-8799-55848760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Axillary nerve: Deltoid &amp; teres minor mm.</a:t>
            </a:r>
          </a:p>
          <a:p>
            <a:r>
              <a:rPr lang="en-US" dirty="0">
                <a:latin typeface="+mj-lt"/>
              </a:rPr>
              <a:t>Radial nerve: Posterior compartment of arm &amp; forearm; posterior hand</a:t>
            </a:r>
          </a:p>
          <a:p>
            <a:r>
              <a:rPr lang="en-US" dirty="0">
                <a:latin typeface="+mj-lt"/>
              </a:rPr>
              <a:t>Musculocutaneous nerve: Anterior compartment of arm</a:t>
            </a:r>
          </a:p>
          <a:p>
            <a:r>
              <a:rPr lang="en-US" dirty="0">
                <a:latin typeface="+mj-lt"/>
              </a:rPr>
              <a:t>Median nerve: Anterior compartment of forearm; thenar muscles</a:t>
            </a:r>
          </a:p>
          <a:p>
            <a:r>
              <a:rPr lang="en-US" dirty="0">
                <a:latin typeface="+mj-lt"/>
              </a:rPr>
              <a:t>Ulnar nerve: 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Anterior compartment of forearm; hypothenar muscles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Note: We will discuss more specific muscular innervations &amp; dermatome innervation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384518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162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For PF Study</vt:lpstr>
      <vt:lpstr>PowerPoint Presentation</vt:lpstr>
      <vt:lpstr>PowerPoint Presentation</vt:lpstr>
      <vt:lpstr>PowerPoint Presentation</vt:lpstr>
      <vt:lpstr>Compartmental Innervation of the Brachial Plexus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PF Study</dc:title>
  <dc:creator>Chris Steadman</dc:creator>
  <cp:lastModifiedBy>Chris Steadman</cp:lastModifiedBy>
  <cp:revision>2</cp:revision>
  <dcterms:created xsi:type="dcterms:W3CDTF">2021-04-21T18:15:29Z</dcterms:created>
  <dcterms:modified xsi:type="dcterms:W3CDTF">2021-04-21T18:25:19Z</dcterms:modified>
</cp:coreProperties>
</file>