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65" r:id="rId4"/>
    <p:sldId id="420" r:id="rId5"/>
    <p:sldId id="415" r:id="rId6"/>
    <p:sldId id="466" r:id="rId7"/>
    <p:sldId id="467" r:id="rId8"/>
    <p:sldId id="426" r:id="rId9"/>
    <p:sldId id="468" r:id="rId10"/>
    <p:sldId id="469" r:id="rId11"/>
    <p:sldId id="460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8" r:id="rId20"/>
    <p:sldId id="477" r:id="rId21"/>
    <p:sldId id="479" r:id="rId22"/>
    <p:sldId id="453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56" r:id="rId36"/>
    <p:sldId id="492" r:id="rId37"/>
    <p:sldId id="493" r:id="rId38"/>
    <p:sldId id="457" r:id="rId39"/>
    <p:sldId id="494" r:id="rId40"/>
    <p:sldId id="422" r:id="rId41"/>
    <p:sldId id="423" r:id="rId42"/>
    <p:sldId id="443" r:id="rId43"/>
    <p:sldId id="446" r:id="rId44"/>
    <p:sldId id="447" r:id="rId45"/>
    <p:sldId id="444" r:id="rId46"/>
    <p:sldId id="448" r:id="rId47"/>
    <p:sldId id="449" r:id="rId48"/>
    <p:sldId id="349" r:id="rId49"/>
    <p:sldId id="495" r:id="rId50"/>
    <p:sldId id="458" r:id="rId51"/>
    <p:sldId id="413" r:id="rId52"/>
    <p:sldId id="41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65"/>
            <p14:sldId id="420"/>
            <p14:sldId id="415"/>
            <p14:sldId id="466"/>
            <p14:sldId id="467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422"/>
            <p14:sldId id="423"/>
            <p14:sldId id="443"/>
            <p14:sldId id="446"/>
            <p14:sldId id="447"/>
            <p14:sldId id="444"/>
            <p14:sldId id="448"/>
            <p14:sldId id="449"/>
            <p14:sldId id="349"/>
            <p14:sldId id="495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3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1" y="358602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"Sofia")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finish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checks for all the products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other towns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Cosnole.WriteLine("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23" y="914400"/>
            <a:ext cx="115062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cherry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cucumber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pepper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10777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bg-BG" sz="29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1151121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Console.WriteLine("{0:f2}",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6" name="Picture 5" descr="http://softuni.bg" title="SoftUni Code Wizard">
            <a:extLst>
              <a:ext uri="{FF2B5EF4-FFF2-40B4-BE49-F238E27FC236}">
                <a16:creationId xmlns:a16="http://schemas.microsoft.com/office/drawing/2014/main" id="{1EB40AA1-C9D0-46A6-9004-D117414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1728706"/>
            <a:ext cx="2133598" cy="2341486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3" y="2409360"/>
            <a:ext cx="2286000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33" y="2027036"/>
            <a:ext cx="2286000" cy="1396426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029267" y="23622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36" y="4135317"/>
            <a:ext cx="327660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037012" y="4604170"/>
            <a:ext cx="1976737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72" y="4512132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8" y="45087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2919454" y="482746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06" y="5704996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5701584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2897988" y="60203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67511" y="17526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98" y="1752600"/>
            <a:ext cx="2994110" cy="1553301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01" y="5898525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2305059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039" y="5898525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50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6024497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</a:t>
            </a:r>
            <a:r>
              <a:rPr lang="bg-BG" dirty="0"/>
              <a:t>случаи </a:t>
            </a:r>
            <a:r>
              <a:rPr lang="bg-BG" dirty="0" smtClean="0"/>
              <a:t>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1524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("condition1 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1600200"/>
            <a:ext cx="4724399" cy="600270"/>
          </a:xfrm>
          <a:prstGeom prst="wedgeRoundRectCallout">
            <a:avLst>
              <a:gd name="adj1" fmla="val 32713"/>
              <a:gd name="adj2" fmla="val 148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 smtClean="0"/>
              <a:t>Количество</a:t>
            </a:r>
            <a:endParaRPr lang="bg-BG" sz="2600" dirty="0"/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2613</Words>
  <Application>Microsoft Office PowerPoint</Application>
  <PresentationFormat>Custom</PresentationFormat>
  <Paragraphs>637</Paragraphs>
  <Slides>51</Slides>
  <Notes>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Решение: Обръщение според възраст и пол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Множество случаи в switch-case</vt:lpstr>
      <vt:lpstr>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2017-09-18T10:41:07Z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