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2"/>
  </p:sldMasterIdLst>
  <p:notesMasterIdLst>
    <p:notesMasterId r:id="rId84"/>
  </p:notesMasterIdLst>
  <p:handoutMasterIdLst>
    <p:handoutMasterId r:id="rId85"/>
  </p:handoutMasterIdLst>
  <p:sldIdLst>
    <p:sldId id="709" r:id="rId3"/>
    <p:sldId id="710" r:id="rId4"/>
    <p:sldId id="711" r:id="rId5"/>
    <p:sldId id="687" r:id="rId6"/>
    <p:sldId id="688" r:id="rId7"/>
    <p:sldId id="689" r:id="rId8"/>
    <p:sldId id="690" r:id="rId9"/>
    <p:sldId id="691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68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6" r:id="rId30"/>
    <p:sldId id="672" r:id="rId31"/>
    <p:sldId id="673" r:id="rId32"/>
    <p:sldId id="674" r:id="rId33"/>
    <p:sldId id="675" r:id="rId34"/>
    <p:sldId id="676" r:id="rId35"/>
    <p:sldId id="633" r:id="rId36"/>
    <p:sldId id="634" r:id="rId37"/>
    <p:sldId id="669" r:id="rId38"/>
    <p:sldId id="670" r:id="rId39"/>
    <p:sldId id="671" r:id="rId40"/>
    <p:sldId id="638" r:id="rId41"/>
    <p:sldId id="639" r:id="rId42"/>
    <p:sldId id="640" r:id="rId43"/>
    <p:sldId id="641" r:id="rId44"/>
    <p:sldId id="642" r:id="rId45"/>
    <p:sldId id="643" r:id="rId46"/>
    <p:sldId id="644" r:id="rId47"/>
    <p:sldId id="645" r:id="rId48"/>
    <p:sldId id="646" r:id="rId49"/>
    <p:sldId id="647" r:id="rId50"/>
    <p:sldId id="648" r:id="rId51"/>
    <p:sldId id="649" r:id="rId52"/>
    <p:sldId id="650" r:id="rId53"/>
    <p:sldId id="651" r:id="rId54"/>
    <p:sldId id="652" r:id="rId55"/>
    <p:sldId id="692" r:id="rId56"/>
    <p:sldId id="693" r:id="rId57"/>
    <p:sldId id="694" r:id="rId58"/>
    <p:sldId id="695" r:id="rId59"/>
    <p:sldId id="696" r:id="rId60"/>
    <p:sldId id="658" r:id="rId61"/>
    <p:sldId id="659" r:id="rId62"/>
    <p:sldId id="660" r:id="rId63"/>
    <p:sldId id="661" r:id="rId64"/>
    <p:sldId id="662" r:id="rId65"/>
    <p:sldId id="702" r:id="rId66"/>
    <p:sldId id="703" r:id="rId67"/>
    <p:sldId id="704" r:id="rId68"/>
    <p:sldId id="705" r:id="rId69"/>
    <p:sldId id="706" r:id="rId70"/>
    <p:sldId id="697" r:id="rId71"/>
    <p:sldId id="698" r:id="rId72"/>
    <p:sldId id="699" r:id="rId73"/>
    <p:sldId id="700" r:id="rId74"/>
    <p:sldId id="701" r:id="rId75"/>
    <p:sldId id="663" r:id="rId76"/>
    <p:sldId id="664" r:id="rId77"/>
    <p:sldId id="665" r:id="rId78"/>
    <p:sldId id="666" r:id="rId79"/>
    <p:sldId id="667" r:id="rId80"/>
    <p:sldId id="713" r:id="rId81"/>
    <p:sldId id="514" r:id="rId82"/>
    <p:sldId id="715" r:id="rId8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709"/>
            <p14:sldId id="710"/>
            <p14:sldId id="711"/>
          </p14:sldIdLst>
        </p14:section>
        <p14:section name="IDE" id="{CB63AEC6-4A42-4064-A318-DA33D59B03E7}">
          <p14:sldIdLst>
            <p14:sldId id="687"/>
            <p14:sldId id="688"/>
            <p14:sldId id="689"/>
            <p14:sldId id="690"/>
            <p14:sldId id="691"/>
          </p14:sldIdLst>
        </p14:section>
        <p14:section name="Data Types" id="{565C2415-48A6-40B8-AC83-4741C5DAF5FB}">
          <p14:sldIdLst>
            <p14:sldId id="623"/>
            <p14:sldId id="624"/>
            <p14:sldId id="625"/>
            <p14:sldId id="626"/>
            <p14:sldId id="627"/>
          </p14:sldIdLst>
        </p14:section>
        <p14:section name="Variables" id="{501D6831-BF32-40B9-9CFD-3367DEF90B67}">
          <p14:sldIdLst>
            <p14:sldId id="628"/>
            <p14:sldId id="629"/>
            <p14:sldId id="630"/>
            <p14:sldId id="631"/>
            <p14:sldId id="668"/>
          </p14:sldIdLst>
        </p14:section>
        <p14:section name="Printing on the Console" id="{FBD25384-6451-44F6-B321-B46BF017DAFA}">
          <p14:sldIdLst>
            <p14:sldId id="677"/>
            <p14:sldId id="678"/>
            <p14:sldId id="679"/>
            <p14:sldId id="680"/>
            <p14:sldId id="681"/>
          </p14:sldIdLst>
        </p14:section>
        <p14:section name="Reading from the Console" id="{C91FF55F-0E4C-476E-BD49-81E471EB6413}">
          <p14:sldIdLst>
            <p14:sldId id="682"/>
            <p14:sldId id="683"/>
            <p14:sldId id="684"/>
            <p14:sldId id="685"/>
            <p14:sldId id="686"/>
          </p14:sldIdLst>
        </p14:section>
        <p14:section name="Loops" id="{7D919171-8898-41E6-8A8D-23985FF5A16C}">
          <p14:sldIdLst>
            <p14:sldId id="672"/>
            <p14:sldId id="673"/>
            <p14:sldId id="674"/>
            <p14:sldId id="675"/>
            <p14:sldId id="676"/>
          </p14:sldIdLst>
        </p14:section>
        <p14:section name="Methods" id="{CE78632E-66FD-4153-A537-06627D31E0E4}">
          <p14:sldIdLst>
            <p14:sldId id="633"/>
            <p14:sldId id="634"/>
            <p14:sldId id="669"/>
            <p14:sldId id="670"/>
            <p14:sldId id="671"/>
          </p14:sldIdLst>
        </p14:section>
        <p14:section name="Arrays" id="{4769940D-B79D-41CF-8BB4-35BBCBEFEDB7}">
          <p14:sldIdLst>
            <p14:sldId id="638"/>
            <p14:sldId id="639"/>
            <p14:sldId id="640"/>
            <p14:sldId id="641"/>
            <p14:sldId id="642"/>
          </p14:sldIdLst>
        </p14:section>
        <p14:section name="Lists" id="{524C8AD0-6634-4922-85B2-289C0E11B5BF}">
          <p14:sldIdLst>
            <p14:sldId id="643"/>
            <p14:sldId id="644"/>
            <p14:sldId id="645"/>
            <p14:sldId id="646"/>
            <p14:sldId id="647"/>
          </p14:sldIdLst>
        </p14:section>
        <p14:section name="Associative Arrays" id="{7E239A3A-FC50-42C4-A09E-E6213B864778}">
          <p14:sldIdLst>
            <p14:sldId id="648"/>
            <p14:sldId id="649"/>
            <p14:sldId id="650"/>
            <p14:sldId id="651"/>
            <p14:sldId id="652"/>
          </p14:sldIdLst>
        </p14:section>
        <p14:section name="Foreach" id="{A731DC37-4355-42D8-AA80-8F161493BF15}">
          <p14:sldIdLst>
            <p14:sldId id="692"/>
            <p14:sldId id="693"/>
            <p14:sldId id="694"/>
            <p14:sldId id="695"/>
            <p14:sldId id="696"/>
          </p14:sldIdLst>
        </p14:section>
        <p14:section name="Objects and Classes" id="{395722BE-AB4A-4296-9350-804B9166EB96}">
          <p14:sldIdLst>
            <p14:sldId id="658"/>
            <p14:sldId id="659"/>
            <p14:sldId id="660"/>
            <p14:sldId id="661"/>
            <p14:sldId id="662"/>
          </p14:sldIdLst>
        </p14:section>
        <p14:section name="Functional Programming" id="{D34CBD81-3D48-410B-906C-287F341B00D3}">
          <p14:sldIdLst>
            <p14:sldId id="702"/>
            <p14:sldId id="703"/>
            <p14:sldId id="704"/>
            <p14:sldId id="705"/>
            <p14:sldId id="706"/>
          </p14:sldIdLst>
        </p14:section>
        <p14:section name="String Operations" id="{8838B6CE-6C9D-4E7A-9D1E-0492F0117ADA}">
          <p14:sldIdLst>
            <p14:sldId id="697"/>
            <p14:sldId id="698"/>
            <p14:sldId id="699"/>
            <p14:sldId id="700"/>
            <p14:sldId id="701"/>
          </p14:sldIdLst>
        </p14:section>
        <p14:section name="RegEx" id="{49482AD1-458C-433E-A753-B8C7B80E9370}">
          <p14:sldIdLst>
            <p14:sldId id="663"/>
            <p14:sldId id="664"/>
            <p14:sldId id="665"/>
            <p14:sldId id="666"/>
            <p14:sldId id="667"/>
          </p14:sldIdLst>
        </p14:section>
        <p14:section name="License" id="{9286E23B-2FC3-40A0-8C1A-42589FB25A33}">
          <p14:sldIdLst>
            <p14:sldId id="713"/>
            <p14:sldId id="514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AA"/>
    <a:srgbClr val="FBEEDC"/>
    <a:srgbClr val="D2A010"/>
    <a:srgbClr val="FFFFFF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6256" autoAdjust="0"/>
  </p:normalViewPr>
  <p:slideViewPr>
    <p:cSldViewPr>
      <p:cViewPr varScale="1">
        <p:scale>
          <a:sx n="114" d="100"/>
          <a:sy n="114" d="100"/>
        </p:scale>
        <p:origin x="48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8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3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9517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05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jetbrains.com/phpstorm/?fromMenu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Java, C#, PHP and 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653" y="4569878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15" y="382139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&amp;Rcy;&amp;iecy;&amp;zcy;&amp;ucy;&amp;lcy;&amp;tcy;&amp;acy;&amp;tcy; &amp;scy; &amp;icy;&amp;zcy;&amp;ocy;&amp;bcy;&amp;rcy;&amp;acy;&amp;zhcy;&amp;iecy;&amp;ncy;&amp;icy;&amp;iecy; &amp;zcy;&amp;acy; PHP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4935674"/>
            <a:ext cx="2275145" cy="11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02" y="3125689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US" dirty="0"/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does it for you. There are the following data types: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076" name="Picture 4" descr="http://www.imritz.com/wp-content/uploads/2015/10/Snap-2014-09-27-at-10.28.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743200"/>
            <a:ext cx="3490800" cy="3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 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does it for you. There are the following data types: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Integer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4098" name="Picture 2" descr="http://www.tutorialslane.com/wp-content/uploads/2016/05/php-data-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819400"/>
            <a:ext cx="5943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2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2" y="1676400"/>
            <a:ext cx="5132852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2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6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Java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JS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PHP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9218" name="Picture 2" descr="&amp;Rcy;&amp;iecy;&amp;zcy;&amp;ucy;&amp;lcy;&amp;tcy;&amp;acy;&amp;tcy; &amp;scy; &amp;icy;&amp;zcy;&amp;ocy;&amp;bcy;&amp;rcy;&amp;acy;&amp;zhcy;&amp;iecy;&amp;ncy;&amp;icy;&amp;iecy; &amp;zcy;&amp;acy; termin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48" y="1791049"/>
            <a:ext cx="31242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Reading from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2657" y="1531630"/>
            <a:ext cx="1764957" cy="17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36" y="4191000"/>
            <a:ext cx="1829598" cy="18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JS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print on the console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2629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3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376881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PHP_EOL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9222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2" name="Picture 2" descr="command, command line, conso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48" y="1828800"/>
            <a:ext cx="3200400" cy="2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4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21273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4114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6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8731" y="41148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use console input for JavaScript apps.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2209800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stdin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process.openStdin()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.addListener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("data", function(d)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ageStr = d.toString().trim();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4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use console input for PHP apps.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2209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 = trim(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fgets(STDIN)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intval(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48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Arrays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Lists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Associative Arrays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Objects and Classes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Functional Programming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String Operations</a:t>
            </a:r>
            <a:endParaRPr lang="bg-BG" dirty="0"/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2657" y="1531630"/>
            <a:ext cx="1764957" cy="17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36" y="4191000"/>
            <a:ext cx="1829598" cy="18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6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15" y="95464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/>
              <a:t>Printing the numbers from 1 to 5: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26" y="1833214"/>
            <a:ext cx="10439400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1526" y="4389429"/>
            <a:ext cx="10439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 i++;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66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8815" y="95464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526" y="17526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526" y="4509227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15" y="964434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26" y="17526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443" y="4514121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4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2" y="96486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3" y="16764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5030" y="4421207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 $i++;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functions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48" y="980522"/>
            <a:ext cx="3276600" cy="35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00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C#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6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Java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JS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calcAverage(x,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{name}({argument}, …)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5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PHP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calcAverage(float $x, float $y)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float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$avg = ($x + $y)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$avg;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{name}({type}{argument}, 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{return type}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6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arrays programming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0417" y="1976656"/>
            <a:ext cx="431006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53000"/>
            <a:ext cx="12188824" cy="820600"/>
          </a:xfrm>
        </p:spPr>
        <p:txBody>
          <a:bodyPr/>
          <a:lstStyle/>
          <a:p>
            <a:r>
              <a:rPr lang="en-US" dirty="0"/>
              <a:t>IDE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69" y="1466036"/>
            <a:ext cx="2971800" cy="293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78" y="2126813"/>
            <a:ext cx="2895600" cy="2835275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993488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1" y="2644124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869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123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"Gosho", "Ivan"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9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"Gosho", "Ivan"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list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73" y="1143000"/>
            <a:ext cx="3486151" cy="35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8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8507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{class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1999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666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$numbers[] = 5;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1D95C8-FDA1-434A-8899-A7B13BA09679}"/>
              </a:ext>
            </a:extLst>
          </p:cNvPr>
          <p:cNvGrpSpPr/>
          <p:nvPr/>
        </p:nvGrpSpPr>
        <p:grpSpPr>
          <a:xfrm>
            <a:off x="2208213" y="1295400"/>
            <a:ext cx="7772399" cy="3248722"/>
            <a:chOff x="1979612" y="1295400"/>
            <a:chExt cx="7772399" cy="3248722"/>
          </a:xfrm>
        </p:grpSpPr>
        <p:sp>
          <p:nvSpPr>
            <p:cNvPr id="4" name="Oval 3"/>
            <p:cNvSpPr/>
            <p:nvPr/>
          </p:nvSpPr>
          <p:spPr>
            <a:xfrm>
              <a:off x="1979612" y="1295400"/>
              <a:ext cx="3505200" cy="3248722"/>
            </a:xfrm>
            <a:prstGeom prst="ellipse">
              <a:avLst/>
            </a:prstGeom>
            <a:solidFill>
              <a:schemeClr val="tx1">
                <a:lumMod val="50000"/>
                <a:alpha val="50000"/>
              </a:schemeClr>
            </a:solidFill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ivan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ctr"/>
              <a:r>
                <a:rPr lang="en-US" sz="2800" dirty="0"/>
                <a:t>gosho</a:t>
              </a:r>
            </a:p>
            <a:p>
              <a:pPr algn="ctr"/>
              <a:r>
                <a:rPr lang="en-US" sz="2800" dirty="0"/>
                <a:t>pesho</a:t>
              </a:r>
            </a:p>
          </p:txBody>
        </p:sp>
        <p:cxnSp>
          <p:nvCxnSpPr>
            <p:cNvPr id="5" name="Straight Arrow Connector 4"/>
            <p:cNvCxnSpPr>
              <a:endCxn id="9" idx="1"/>
            </p:cNvCxnSpPr>
            <p:nvPr/>
          </p:nvCxnSpPr>
          <p:spPr>
            <a:xfrm>
              <a:off x="4265612" y="2514600"/>
              <a:ext cx="2743200" cy="50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endCxn id="10" idx="1"/>
            </p:cNvCxnSpPr>
            <p:nvPr/>
          </p:nvCxnSpPr>
          <p:spPr>
            <a:xfrm>
              <a:off x="4265612" y="2916997"/>
              <a:ext cx="2743200" cy="6556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8" idx="1"/>
            </p:cNvCxnSpPr>
            <p:nvPr/>
          </p:nvCxnSpPr>
          <p:spPr>
            <a:xfrm flipV="1">
              <a:off x="4265612" y="2466201"/>
              <a:ext cx="2743200" cy="9311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Placeholder 7"/>
            <p:cNvSpPr txBox="1">
              <a:spLocks/>
            </p:cNvSpPr>
            <p:nvPr/>
          </p:nvSpPr>
          <p:spPr>
            <a:xfrm>
              <a:off x="7008812" y="2189202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0845-346-356</a:t>
              </a:r>
              <a:endParaRPr lang="en-US" noProof="1"/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>
              <a:off x="7008812" y="2743200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2350-452-167</a:t>
              </a:r>
              <a:endParaRPr lang="en-US" noProof="1"/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>
              <a:off x="7008812" y="3295650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1255-377-131</a:t>
              </a:r>
              <a:endParaRPr 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41891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13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164525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Visual Studio 2017 Community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{key type}, {value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426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7008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peopleAge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77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153476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422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2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58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2374396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numbers = new List&lt;int&gt; {1, 2, 3, 4, 5};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1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2374396"/>
            <a:ext cx="107838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Arrays.asList(1, 2, 3, 4,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34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4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($numbers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$number){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$number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73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71" y="1156431"/>
            <a:ext cx="4379682" cy="33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905000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IntelliJ IDEA</a:t>
            </a:r>
            <a:endParaRPr lang="bg-BG" sz="36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971800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936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689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965211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constructor(age)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574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$age;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548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lambda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14478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3033707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Arrays.stream(numbers)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1808470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505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2209800"/>
            <a:ext cx="111870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array_filter(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$numbers, function($x)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return $x % 2 === 0;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182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string mani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52152"/>
            <a:ext cx="6096000" cy="27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96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51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7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stripos()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324" y="19050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"user", $welcomeMsg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0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image2.jpeg"/>
          <p:cNvPicPr>
            <a:picLocks/>
          </p:cNvPicPr>
          <p:nvPr/>
        </p:nvPicPr>
        <p:blipFill>
          <a:blip r:embed="rId2" cstate="print">
            <a:extLst/>
          </a:blip>
          <a:srcRect l="2237" r="2237"/>
          <a:stretch>
            <a:fillRect/>
          </a:stretch>
        </p:blipFill>
        <p:spPr>
          <a:xfrm>
            <a:off x="3122612" y="1524000"/>
            <a:ext cx="5943600" cy="3152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35920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@"If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Regex.Matches(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 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1840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string = 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pattern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Pattern.compile(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pattern.matcher(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936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pattern = /[^A-Z]/g;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`If you have Problems`;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((m = pattern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.exec(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!==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(m.index === pattern.lastIndex)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pattern.lastIndex++;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m.forEach((match, groupIndex)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console.log(match);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3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418016"/>
            <a:ext cx="10439400" cy="343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 = '/[^A-Z]/';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'If you have Problems';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preg_match_all(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$pattern, $str, $matches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print_r($matches);</a:t>
            </a:r>
          </a:p>
        </p:txBody>
      </p:sp>
    </p:spTree>
    <p:extLst>
      <p:ext uri="{BB962C8B-B14F-4D97-AF65-F5344CB8AC3E}">
        <p14:creationId xmlns:p14="http://schemas.microsoft.com/office/powerpoint/2010/main" val="3698137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667000"/>
            <a:ext cx="2895600" cy="2835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PhpStorm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4" name="Picture 4" descr="http://www.howtoprogramwithcoldfusion.com/coldfusion/wp-content/uploads/2013/09/vari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23" y="1166408"/>
            <a:ext cx="5685651" cy="33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2965</Words>
  <Application>Microsoft Office PowerPoint</Application>
  <PresentationFormat>Custom</PresentationFormat>
  <Paragraphs>674</Paragraphs>
  <Slides>81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Consolas</vt:lpstr>
      <vt:lpstr>Wingdings</vt:lpstr>
      <vt:lpstr>Wingdings 2</vt:lpstr>
      <vt:lpstr>SoftUni 16x9</vt:lpstr>
      <vt:lpstr>Language Comparison</vt:lpstr>
      <vt:lpstr>Table of Contents</vt:lpstr>
      <vt:lpstr>Table of Contents (2)</vt:lpstr>
      <vt:lpstr>IDE</vt:lpstr>
      <vt:lpstr>C#</vt:lpstr>
      <vt:lpstr>Java</vt:lpstr>
      <vt:lpstr>JavaScript</vt:lpstr>
      <vt:lpstr>PHP</vt:lpstr>
      <vt:lpstr>Data Types</vt:lpstr>
      <vt:lpstr>C#</vt:lpstr>
      <vt:lpstr>Java</vt:lpstr>
      <vt:lpstr>JavaScript</vt:lpstr>
      <vt:lpstr>PHP</vt:lpstr>
      <vt:lpstr>Declaring Variables</vt:lpstr>
      <vt:lpstr>C#</vt:lpstr>
      <vt:lpstr>Java</vt:lpstr>
      <vt:lpstr>JavaScript</vt:lpstr>
      <vt:lpstr>PHP</vt:lpstr>
      <vt:lpstr>Printing on the Console</vt:lpstr>
      <vt:lpstr>C#</vt:lpstr>
      <vt:lpstr>Java</vt:lpstr>
      <vt:lpstr>JavaScript</vt:lpstr>
      <vt:lpstr>PHP</vt:lpstr>
      <vt:lpstr>Reading from the Console</vt:lpstr>
      <vt:lpstr>C#</vt:lpstr>
      <vt:lpstr>Java</vt:lpstr>
      <vt:lpstr>JavaScript</vt:lpstr>
      <vt:lpstr>PHP</vt:lpstr>
      <vt:lpstr>Loops</vt:lpstr>
      <vt:lpstr>C#</vt:lpstr>
      <vt:lpstr>Java</vt:lpstr>
      <vt:lpstr>JavaScript</vt:lpstr>
      <vt:lpstr>PHP</vt:lpstr>
      <vt:lpstr>Methods/Functions</vt:lpstr>
      <vt:lpstr>C#</vt:lpstr>
      <vt:lpstr>Java</vt:lpstr>
      <vt:lpstr>JavaScript</vt:lpstr>
      <vt:lpstr>PHP</vt:lpstr>
      <vt:lpstr>Arrays</vt:lpstr>
      <vt:lpstr>C#</vt:lpstr>
      <vt:lpstr>Java</vt:lpstr>
      <vt:lpstr>JavaScript</vt:lpstr>
      <vt:lpstr>PHP</vt:lpstr>
      <vt:lpstr>Lists</vt:lpstr>
      <vt:lpstr>C#</vt:lpstr>
      <vt:lpstr>Java</vt:lpstr>
      <vt:lpstr>JavaScript</vt:lpstr>
      <vt:lpstr>PHP</vt:lpstr>
      <vt:lpstr>Associative Arrays</vt:lpstr>
      <vt:lpstr>C#</vt:lpstr>
      <vt:lpstr>Java</vt:lpstr>
      <vt:lpstr>JavaScript</vt:lpstr>
      <vt:lpstr>PHP</vt:lpstr>
      <vt:lpstr>Foreach Loop</vt:lpstr>
      <vt:lpstr>C#</vt:lpstr>
      <vt:lpstr>Java</vt:lpstr>
      <vt:lpstr>JavaScript</vt:lpstr>
      <vt:lpstr>PHP</vt:lpstr>
      <vt:lpstr>Objects and Classes</vt:lpstr>
      <vt:lpstr>C#</vt:lpstr>
      <vt:lpstr>Java</vt:lpstr>
      <vt:lpstr>JavaScript</vt:lpstr>
      <vt:lpstr>PHP</vt:lpstr>
      <vt:lpstr>Functional Programming</vt:lpstr>
      <vt:lpstr>C#</vt:lpstr>
      <vt:lpstr>Java</vt:lpstr>
      <vt:lpstr>JavaScript</vt:lpstr>
      <vt:lpstr>PHP</vt:lpstr>
      <vt:lpstr>String Operations</vt:lpstr>
      <vt:lpstr>C#</vt:lpstr>
      <vt:lpstr>Java</vt:lpstr>
      <vt:lpstr>JavaScript</vt:lpstr>
      <vt:lpstr>PHP</vt:lpstr>
      <vt:lpstr>RegEx</vt:lpstr>
      <vt:lpstr>C#</vt:lpstr>
      <vt:lpstr>Java</vt:lpstr>
      <vt:lpstr>JavaScript</vt:lpstr>
      <vt:lpstr>PHP</vt:lpstr>
      <vt:lpstr>Language Comparison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Advanced C#  Course</dc:subject>
  <dc:creator/>
  <cp:keywords>C#, Java, PHP, JS, loops, arrays, lists, maps, dictionaries,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2018-01-05T09:20:43Z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