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4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3B688B-A620-4C8D-9DDD-C3130C3FD32B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99072BC-B8F6-45F5-9DFC-F7033AA12316}">
      <dgm:prSet/>
      <dgm:spPr/>
      <dgm:t>
        <a:bodyPr/>
        <a:lstStyle/>
        <a:p>
          <a:r>
            <a:rPr lang="en-US"/>
            <a:t>Identify the relevant features </a:t>
          </a:r>
        </a:p>
      </dgm:t>
    </dgm:pt>
    <dgm:pt modelId="{1A995BAA-A307-4893-9456-77DCEF751C8C}" type="parTrans" cxnId="{219993FB-39EC-4517-B5AA-1618D06B4C3B}">
      <dgm:prSet/>
      <dgm:spPr/>
      <dgm:t>
        <a:bodyPr/>
        <a:lstStyle/>
        <a:p>
          <a:endParaRPr lang="en-US"/>
        </a:p>
      </dgm:t>
    </dgm:pt>
    <dgm:pt modelId="{D6603D73-6093-467E-98E6-0F21C1725EF4}" type="sibTrans" cxnId="{219993FB-39EC-4517-B5AA-1618D06B4C3B}">
      <dgm:prSet/>
      <dgm:spPr/>
      <dgm:t>
        <a:bodyPr/>
        <a:lstStyle/>
        <a:p>
          <a:endParaRPr lang="en-US"/>
        </a:p>
      </dgm:t>
    </dgm:pt>
    <dgm:pt modelId="{5D5B274C-76ED-4DEE-BAB8-547BC5798972}">
      <dgm:prSet/>
      <dgm:spPr/>
      <dgm:t>
        <a:bodyPr/>
        <a:lstStyle/>
        <a:p>
          <a:r>
            <a:rPr lang="en-US"/>
            <a:t>Decide on the evaluation metrics to assess model’s performance </a:t>
          </a:r>
        </a:p>
      </dgm:t>
    </dgm:pt>
    <dgm:pt modelId="{8C593C4E-A31E-48AE-AE18-735B3AA2A1E1}" type="parTrans" cxnId="{A1B9DF6A-245E-49F5-BE7F-6DCFD12CEFD5}">
      <dgm:prSet/>
      <dgm:spPr/>
      <dgm:t>
        <a:bodyPr/>
        <a:lstStyle/>
        <a:p>
          <a:endParaRPr lang="en-US"/>
        </a:p>
      </dgm:t>
    </dgm:pt>
    <dgm:pt modelId="{D31FD892-E27D-42D2-A8C3-31D363C2D04F}" type="sibTrans" cxnId="{A1B9DF6A-245E-49F5-BE7F-6DCFD12CEFD5}">
      <dgm:prSet/>
      <dgm:spPr/>
      <dgm:t>
        <a:bodyPr/>
        <a:lstStyle/>
        <a:p>
          <a:endParaRPr lang="en-US"/>
        </a:p>
      </dgm:t>
    </dgm:pt>
    <dgm:pt modelId="{E797DD43-E636-44A6-9B4B-F0B8238300C2}">
      <dgm:prSet/>
      <dgm:spPr/>
      <dgm:t>
        <a:bodyPr/>
        <a:lstStyle/>
        <a:p>
          <a:r>
            <a:rPr lang="en-US"/>
            <a:t>Preprocess data </a:t>
          </a:r>
        </a:p>
      </dgm:t>
    </dgm:pt>
    <dgm:pt modelId="{A65AFA9E-9DC4-4660-8382-9560F4B431AA}" type="parTrans" cxnId="{098FC876-0DC2-4934-90FA-8DA60C69CD8E}">
      <dgm:prSet/>
      <dgm:spPr/>
      <dgm:t>
        <a:bodyPr/>
        <a:lstStyle/>
        <a:p>
          <a:endParaRPr lang="en-US"/>
        </a:p>
      </dgm:t>
    </dgm:pt>
    <dgm:pt modelId="{90536300-B852-424A-A6B9-A15381B14886}" type="sibTrans" cxnId="{098FC876-0DC2-4934-90FA-8DA60C69CD8E}">
      <dgm:prSet/>
      <dgm:spPr/>
      <dgm:t>
        <a:bodyPr/>
        <a:lstStyle/>
        <a:p>
          <a:endParaRPr lang="en-US"/>
        </a:p>
      </dgm:t>
    </dgm:pt>
    <dgm:pt modelId="{484C29F9-AB5A-4441-941D-ACC7BD2733DC}">
      <dgm:prSet/>
      <dgm:spPr/>
      <dgm:t>
        <a:bodyPr/>
        <a:lstStyle/>
        <a:p>
          <a:r>
            <a:rPr lang="en-US" dirty="0"/>
            <a:t>Choose appropriate algorithm for classification</a:t>
          </a:r>
        </a:p>
      </dgm:t>
    </dgm:pt>
    <dgm:pt modelId="{B88391B7-7EDB-4D32-A5AF-49381CD5274D}" type="parTrans" cxnId="{84113D97-B6BC-4036-BEB4-0B537D03B195}">
      <dgm:prSet/>
      <dgm:spPr/>
      <dgm:t>
        <a:bodyPr/>
        <a:lstStyle/>
        <a:p>
          <a:endParaRPr lang="en-US"/>
        </a:p>
      </dgm:t>
    </dgm:pt>
    <dgm:pt modelId="{003B9851-4F35-44AC-B8C2-E5538EA6E1F4}" type="sibTrans" cxnId="{84113D97-B6BC-4036-BEB4-0B537D03B195}">
      <dgm:prSet/>
      <dgm:spPr/>
      <dgm:t>
        <a:bodyPr/>
        <a:lstStyle/>
        <a:p>
          <a:endParaRPr lang="en-US"/>
        </a:p>
      </dgm:t>
    </dgm:pt>
    <dgm:pt modelId="{8BEFECFA-02C9-47F1-9B68-49E4C8A1C77C}">
      <dgm:prSet/>
      <dgm:spPr/>
      <dgm:t>
        <a:bodyPr/>
        <a:lstStyle/>
        <a:p>
          <a:r>
            <a:rPr lang="en-US" dirty="0"/>
            <a:t>Tune the hyperparameters (use correct k) </a:t>
          </a:r>
        </a:p>
      </dgm:t>
    </dgm:pt>
    <dgm:pt modelId="{B1AE3DC6-FA7B-4DBB-BCB8-3D5B1A514D53}" type="parTrans" cxnId="{6A6B7961-CA1F-46FA-92E3-BB09342B176A}">
      <dgm:prSet/>
      <dgm:spPr/>
      <dgm:t>
        <a:bodyPr/>
        <a:lstStyle/>
        <a:p>
          <a:endParaRPr lang="en-US"/>
        </a:p>
      </dgm:t>
    </dgm:pt>
    <dgm:pt modelId="{FC3D7770-B760-42E5-86A2-3F04B83897B2}" type="sibTrans" cxnId="{6A6B7961-CA1F-46FA-92E3-BB09342B176A}">
      <dgm:prSet/>
      <dgm:spPr/>
      <dgm:t>
        <a:bodyPr/>
        <a:lstStyle/>
        <a:p>
          <a:endParaRPr lang="en-US"/>
        </a:p>
      </dgm:t>
    </dgm:pt>
    <dgm:pt modelId="{85E7A39F-EA77-41FE-9FD4-18293CEEF1FC}">
      <dgm:prSet/>
      <dgm:spPr/>
      <dgm:t>
        <a:bodyPr/>
        <a:lstStyle/>
        <a:p>
          <a:r>
            <a:rPr lang="en-US"/>
            <a:t>Make recommendations based on the result</a:t>
          </a:r>
        </a:p>
      </dgm:t>
    </dgm:pt>
    <dgm:pt modelId="{335B7132-9557-4D7C-81EE-DA4616441131}" type="parTrans" cxnId="{949197A2-118F-4435-838F-CF62B5CD7657}">
      <dgm:prSet/>
      <dgm:spPr/>
      <dgm:t>
        <a:bodyPr/>
        <a:lstStyle/>
        <a:p>
          <a:endParaRPr lang="en-US"/>
        </a:p>
      </dgm:t>
    </dgm:pt>
    <dgm:pt modelId="{1C98D922-C2C4-41B9-9291-40BD234D3C37}" type="sibTrans" cxnId="{949197A2-118F-4435-838F-CF62B5CD7657}">
      <dgm:prSet/>
      <dgm:spPr/>
      <dgm:t>
        <a:bodyPr/>
        <a:lstStyle/>
        <a:p>
          <a:endParaRPr lang="en-US"/>
        </a:p>
      </dgm:t>
    </dgm:pt>
    <dgm:pt modelId="{B5E4CC72-95E7-474A-9E4F-A8C8466D642F}" type="pres">
      <dgm:prSet presAssocID="{E83B688B-A620-4C8D-9DDD-C3130C3FD32B}" presName="linear" presStyleCnt="0">
        <dgm:presLayoutVars>
          <dgm:animLvl val="lvl"/>
          <dgm:resizeHandles val="exact"/>
        </dgm:presLayoutVars>
      </dgm:prSet>
      <dgm:spPr/>
    </dgm:pt>
    <dgm:pt modelId="{43BBA819-CFFA-407B-B51E-58A619C8914E}" type="pres">
      <dgm:prSet presAssocID="{799072BC-B8F6-45F5-9DFC-F7033AA12316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2863B0A1-E5C4-4A1C-81C4-2BD1733DAF5D}" type="pres">
      <dgm:prSet presAssocID="{D6603D73-6093-467E-98E6-0F21C1725EF4}" presName="spacer" presStyleCnt="0"/>
      <dgm:spPr/>
    </dgm:pt>
    <dgm:pt modelId="{11A01651-6598-4EFA-BB38-66FE06CE1C0E}" type="pres">
      <dgm:prSet presAssocID="{5D5B274C-76ED-4DEE-BAB8-547BC579897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C0F4C75F-A6AB-4836-A7F7-C3EC80EA1A66}" type="pres">
      <dgm:prSet presAssocID="{D31FD892-E27D-42D2-A8C3-31D363C2D04F}" presName="spacer" presStyleCnt="0"/>
      <dgm:spPr/>
    </dgm:pt>
    <dgm:pt modelId="{1916ACDB-48F8-4E63-A899-C2B552857856}" type="pres">
      <dgm:prSet presAssocID="{E797DD43-E636-44A6-9B4B-F0B8238300C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5D01924-EE68-421A-B8CA-446D5A1EE1E3}" type="pres">
      <dgm:prSet presAssocID="{90536300-B852-424A-A6B9-A15381B14886}" presName="spacer" presStyleCnt="0"/>
      <dgm:spPr/>
    </dgm:pt>
    <dgm:pt modelId="{23C4FC7A-C762-4936-ACC5-B8C28D60951E}" type="pres">
      <dgm:prSet presAssocID="{484C29F9-AB5A-4441-941D-ACC7BD2733DC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4E74D5D-4633-4310-8F4B-9922BA682758}" type="pres">
      <dgm:prSet presAssocID="{003B9851-4F35-44AC-B8C2-E5538EA6E1F4}" presName="spacer" presStyleCnt="0"/>
      <dgm:spPr/>
    </dgm:pt>
    <dgm:pt modelId="{B8778912-6AF6-471D-B41C-2F9361829AF8}" type="pres">
      <dgm:prSet presAssocID="{8BEFECFA-02C9-47F1-9B68-49E4C8A1C77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0830F1F-105B-4B65-8673-5F9C354C9E34}" type="pres">
      <dgm:prSet presAssocID="{FC3D7770-B760-42E5-86A2-3F04B83897B2}" presName="spacer" presStyleCnt="0"/>
      <dgm:spPr/>
    </dgm:pt>
    <dgm:pt modelId="{5A6B7D02-D11F-4D91-96C1-CBEECC8F8C37}" type="pres">
      <dgm:prSet presAssocID="{85E7A39F-EA77-41FE-9FD4-18293CEEF1F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F1CF8503-8B32-4299-9C2C-5C232F15F593}" type="presOf" srcId="{E797DD43-E636-44A6-9B4B-F0B8238300C2}" destId="{1916ACDB-48F8-4E63-A899-C2B552857856}" srcOrd="0" destOrd="0" presId="urn:microsoft.com/office/officeart/2005/8/layout/vList2"/>
    <dgm:cxn modelId="{BD560D0B-FCCF-4EC3-8327-52EDB8341575}" type="presOf" srcId="{E83B688B-A620-4C8D-9DDD-C3130C3FD32B}" destId="{B5E4CC72-95E7-474A-9E4F-A8C8466D642F}" srcOrd="0" destOrd="0" presId="urn:microsoft.com/office/officeart/2005/8/layout/vList2"/>
    <dgm:cxn modelId="{6A6B7961-CA1F-46FA-92E3-BB09342B176A}" srcId="{E83B688B-A620-4C8D-9DDD-C3130C3FD32B}" destId="{8BEFECFA-02C9-47F1-9B68-49E4C8A1C77C}" srcOrd="4" destOrd="0" parTransId="{B1AE3DC6-FA7B-4DBB-BCB8-3D5B1A514D53}" sibTransId="{FC3D7770-B760-42E5-86A2-3F04B83897B2}"/>
    <dgm:cxn modelId="{22FCAA43-86B2-4CD2-852B-5CDA62635075}" type="presOf" srcId="{5D5B274C-76ED-4DEE-BAB8-547BC5798972}" destId="{11A01651-6598-4EFA-BB38-66FE06CE1C0E}" srcOrd="0" destOrd="0" presId="urn:microsoft.com/office/officeart/2005/8/layout/vList2"/>
    <dgm:cxn modelId="{A1B9DF6A-245E-49F5-BE7F-6DCFD12CEFD5}" srcId="{E83B688B-A620-4C8D-9DDD-C3130C3FD32B}" destId="{5D5B274C-76ED-4DEE-BAB8-547BC5798972}" srcOrd="1" destOrd="0" parTransId="{8C593C4E-A31E-48AE-AE18-735B3AA2A1E1}" sibTransId="{D31FD892-E27D-42D2-A8C3-31D363C2D04F}"/>
    <dgm:cxn modelId="{13AB854E-AC98-4A74-9BDA-FC88722E183E}" type="presOf" srcId="{484C29F9-AB5A-4441-941D-ACC7BD2733DC}" destId="{23C4FC7A-C762-4936-ACC5-B8C28D60951E}" srcOrd="0" destOrd="0" presId="urn:microsoft.com/office/officeart/2005/8/layout/vList2"/>
    <dgm:cxn modelId="{92D06172-DD37-46C8-B9D2-7E9DFFC82774}" type="presOf" srcId="{799072BC-B8F6-45F5-9DFC-F7033AA12316}" destId="{43BBA819-CFFA-407B-B51E-58A619C8914E}" srcOrd="0" destOrd="0" presId="urn:microsoft.com/office/officeart/2005/8/layout/vList2"/>
    <dgm:cxn modelId="{098FC876-0DC2-4934-90FA-8DA60C69CD8E}" srcId="{E83B688B-A620-4C8D-9DDD-C3130C3FD32B}" destId="{E797DD43-E636-44A6-9B4B-F0B8238300C2}" srcOrd="2" destOrd="0" parTransId="{A65AFA9E-9DC4-4660-8382-9560F4B431AA}" sibTransId="{90536300-B852-424A-A6B9-A15381B14886}"/>
    <dgm:cxn modelId="{BF2BBE86-46E9-43DF-8005-67B861217420}" type="presOf" srcId="{8BEFECFA-02C9-47F1-9B68-49E4C8A1C77C}" destId="{B8778912-6AF6-471D-B41C-2F9361829AF8}" srcOrd="0" destOrd="0" presId="urn:microsoft.com/office/officeart/2005/8/layout/vList2"/>
    <dgm:cxn modelId="{84113D97-B6BC-4036-BEB4-0B537D03B195}" srcId="{E83B688B-A620-4C8D-9DDD-C3130C3FD32B}" destId="{484C29F9-AB5A-4441-941D-ACC7BD2733DC}" srcOrd="3" destOrd="0" parTransId="{B88391B7-7EDB-4D32-A5AF-49381CD5274D}" sibTransId="{003B9851-4F35-44AC-B8C2-E5538EA6E1F4}"/>
    <dgm:cxn modelId="{949197A2-118F-4435-838F-CF62B5CD7657}" srcId="{E83B688B-A620-4C8D-9DDD-C3130C3FD32B}" destId="{85E7A39F-EA77-41FE-9FD4-18293CEEF1FC}" srcOrd="5" destOrd="0" parTransId="{335B7132-9557-4D7C-81EE-DA4616441131}" sibTransId="{1C98D922-C2C4-41B9-9291-40BD234D3C37}"/>
    <dgm:cxn modelId="{219993FB-39EC-4517-B5AA-1618D06B4C3B}" srcId="{E83B688B-A620-4C8D-9DDD-C3130C3FD32B}" destId="{799072BC-B8F6-45F5-9DFC-F7033AA12316}" srcOrd="0" destOrd="0" parTransId="{1A995BAA-A307-4893-9456-77DCEF751C8C}" sibTransId="{D6603D73-6093-467E-98E6-0F21C1725EF4}"/>
    <dgm:cxn modelId="{C133F6FD-7520-4C02-B4C8-B44763436EB8}" type="presOf" srcId="{85E7A39F-EA77-41FE-9FD4-18293CEEF1FC}" destId="{5A6B7D02-D11F-4D91-96C1-CBEECC8F8C37}" srcOrd="0" destOrd="0" presId="urn:microsoft.com/office/officeart/2005/8/layout/vList2"/>
    <dgm:cxn modelId="{B7B46419-81B8-46F3-B5F3-6F1F4D1FA135}" type="presParOf" srcId="{B5E4CC72-95E7-474A-9E4F-A8C8466D642F}" destId="{43BBA819-CFFA-407B-B51E-58A619C8914E}" srcOrd="0" destOrd="0" presId="urn:microsoft.com/office/officeart/2005/8/layout/vList2"/>
    <dgm:cxn modelId="{3785224E-54F8-4DA7-98E0-5024BA96E8EF}" type="presParOf" srcId="{B5E4CC72-95E7-474A-9E4F-A8C8466D642F}" destId="{2863B0A1-E5C4-4A1C-81C4-2BD1733DAF5D}" srcOrd="1" destOrd="0" presId="urn:microsoft.com/office/officeart/2005/8/layout/vList2"/>
    <dgm:cxn modelId="{9944A2A4-D08E-4E55-964C-95D4D5A682D3}" type="presParOf" srcId="{B5E4CC72-95E7-474A-9E4F-A8C8466D642F}" destId="{11A01651-6598-4EFA-BB38-66FE06CE1C0E}" srcOrd="2" destOrd="0" presId="urn:microsoft.com/office/officeart/2005/8/layout/vList2"/>
    <dgm:cxn modelId="{D8355107-0EB8-462D-BB70-274019AE1804}" type="presParOf" srcId="{B5E4CC72-95E7-474A-9E4F-A8C8466D642F}" destId="{C0F4C75F-A6AB-4836-A7F7-C3EC80EA1A66}" srcOrd="3" destOrd="0" presId="urn:microsoft.com/office/officeart/2005/8/layout/vList2"/>
    <dgm:cxn modelId="{43AB8853-3289-4AD7-A757-3A85BAB784EC}" type="presParOf" srcId="{B5E4CC72-95E7-474A-9E4F-A8C8466D642F}" destId="{1916ACDB-48F8-4E63-A899-C2B552857856}" srcOrd="4" destOrd="0" presId="urn:microsoft.com/office/officeart/2005/8/layout/vList2"/>
    <dgm:cxn modelId="{8DC44FFE-DF1B-4411-B39F-9F956CAA3C4E}" type="presParOf" srcId="{B5E4CC72-95E7-474A-9E4F-A8C8466D642F}" destId="{85D01924-EE68-421A-B8CA-446D5A1EE1E3}" srcOrd="5" destOrd="0" presId="urn:microsoft.com/office/officeart/2005/8/layout/vList2"/>
    <dgm:cxn modelId="{517ABEC8-FC6B-4F5E-9C13-534F43EAAF4A}" type="presParOf" srcId="{B5E4CC72-95E7-474A-9E4F-A8C8466D642F}" destId="{23C4FC7A-C762-4936-ACC5-B8C28D60951E}" srcOrd="6" destOrd="0" presId="urn:microsoft.com/office/officeart/2005/8/layout/vList2"/>
    <dgm:cxn modelId="{15643118-90A4-4CF3-B680-0DC85A25F1B8}" type="presParOf" srcId="{B5E4CC72-95E7-474A-9E4F-A8C8466D642F}" destId="{14E74D5D-4633-4310-8F4B-9922BA682758}" srcOrd="7" destOrd="0" presId="urn:microsoft.com/office/officeart/2005/8/layout/vList2"/>
    <dgm:cxn modelId="{8973651E-9CDB-4329-8C9D-AB0EC5C5D3F6}" type="presParOf" srcId="{B5E4CC72-95E7-474A-9E4F-A8C8466D642F}" destId="{B8778912-6AF6-471D-B41C-2F9361829AF8}" srcOrd="8" destOrd="0" presId="urn:microsoft.com/office/officeart/2005/8/layout/vList2"/>
    <dgm:cxn modelId="{733BBB1C-2281-4ADA-8218-DC7619619866}" type="presParOf" srcId="{B5E4CC72-95E7-474A-9E4F-A8C8466D642F}" destId="{C0830F1F-105B-4B65-8673-5F9C354C9E34}" srcOrd="9" destOrd="0" presId="urn:microsoft.com/office/officeart/2005/8/layout/vList2"/>
    <dgm:cxn modelId="{CFA9CA5F-65B6-4019-9F09-38BFF1C6FBA6}" type="presParOf" srcId="{B5E4CC72-95E7-474A-9E4F-A8C8466D642F}" destId="{5A6B7D02-D11F-4D91-96C1-CBEECC8F8C3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1FEBB1C-82AD-405E-A5A2-8C723B17A84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C1EB62C8-87BB-4FCC-8E84-AEB7FE866289}">
      <dgm:prSet/>
      <dgm:spPr/>
      <dgm:t>
        <a:bodyPr/>
        <a:lstStyle/>
        <a:p>
          <a:r>
            <a:rPr lang="en-US" dirty="0"/>
            <a:t>Algorithm selection and model development: 3-4 weeks </a:t>
          </a:r>
        </a:p>
      </dgm:t>
    </dgm:pt>
    <dgm:pt modelId="{EA835931-7E2C-4D51-AD5D-BE5D77F8F574}" type="parTrans" cxnId="{0BE5AE30-7770-4C45-9830-17E2E90E24FF}">
      <dgm:prSet/>
      <dgm:spPr/>
      <dgm:t>
        <a:bodyPr/>
        <a:lstStyle/>
        <a:p>
          <a:endParaRPr lang="en-US"/>
        </a:p>
      </dgm:t>
    </dgm:pt>
    <dgm:pt modelId="{9849B9FE-325F-46AF-8E79-3B9B00497A7E}" type="sibTrans" cxnId="{0BE5AE30-7770-4C45-9830-17E2E90E24FF}">
      <dgm:prSet/>
      <dgm:spPr/>
      <dgm:t>
        <a:bodyPr/>
        <a:lstStyle/>
        <a:p>
          <a:endParaRPr lang="en-US"/>
        </a:p>
      </dgm:t>
    </dgm:pt>
    <dgm:pt modelId="{37519D88-D9EA-4798-AAC4-9E3058DBABC0}">
      <dgm:prSet/>
      <dgm:spPr/>
      <dgm:t>
        <a:bodyPr/>
        <a:lstStyle/>
        <a:p>
          <a:r>
            <a:rPr lang="en-US" dirty="0"/>
            <a:t>Model tuning and evaluation: 2-3 weeks </a:t>
          </a:r>
        </a:p>
      </dgm:t>
    </dgm:pt>
    <dgm:pt modelId="{1F6FB9B9-2109-4E32-A295-AF5C91852421}" type="parTrans" cxnId="{C55FE918-7532-4365-BE5C-990BCB43A3EB}">
      <dgm:prSet/>
      <dgm:spPr/>
      <dgm:t>
        <a:bodyPr/>
        <a:lstStyle/>
        <a:p>
          <a:endParaRPr lang="en-US"/>
        </a:p>
      </dgm:t>
    </dgm:pt>
    <dgm:pt modelId="{19767B07-973C-4737-96B2-FAB902AF97C1}" type="sibTrans" cxnId="{C55FE918-7532-4365-BE5C-990BCB43A3EB}">
      <dgm:prSet/>
      <dgm:spPr/>
      <dgm:t>
        <a:bodyPr/>
        <a:lstStyle/>
        <a:p>
          <a:endParaRPr lang="en-US"/>
        </a:p>
      </dgm:t>
    </dgm:pt>
    <dgm:pt modelId="{D078D09E-EF16-42E1-BEC6-A26081CDEB59}">
      <dgm:prSet/>
      <dgm:spPr/>
      <dgm:t>
        <a:bodyPr/>
        <a:lstStyle/>
        <a:p>
          <a:r>
            <a:rPr lang="en-US"/>
            <a:t>Documentation and reporting: 2 weeks</a:t>
          </a:r>
        </a:p>
      </dgm:t>
    </dgm:pt>
    <dgm:pt modelId="{01C0745B-8634-487E-91F8-0B53335D873D}" type="parTrans" cxnId="{693681CA-3BF9-47D8-A52B-D072C9218C21}">
      <dgm:prSet/>
      <dgm:spPr/>
      <dgm:t>
        <a:bodyPr/>
        <a:lstStyle/>
        <a:p>
          <a:endParaRPr lang="en-US"/>
        </a:p>
      </dgm:t>
    </dgm:pt>
    <dgm:pt modelId="{CD9CB3D3-0C4F-4B64-B674-824EEC6C3249}" type="sibTrans" cxnId="{693681CA-3BF9-47D8-A52B-D072C9218C21}">
      <dgm:prSet/>
      <dgm:spPr/>
      <dgm:t>
        <a:bodyPr/>
        <a:lstStyle/>
        <a:p>
          <a:endParaRPr lang="en-US"/>
        </a:p>
      </dgm:t>
    </dgm:pt>
    <dgm:pt modelId="{63C47ABF-F253-4FF0-8832-703783AC5FFE}" type="pres">
      <dgm:prSet presAssocID="{51FEBB1C-82AD-405E-A5A2-8C723B17A840}" presName="root" presStyleCnt="0">
        <dgm:presLayoutVars>
          <dgm:dir/>
          <dgm:resizeHandles val="exact"/>
        </dgm:presLayoutVars>
      </dgm:prSet>
      <dgm:spPr/>
    </dgm:pt>
    <dgm:pt modelId="{85B8EE51-8B52-494B-95DA-05EDF7E31C7D}" type="pres">
      <dgm:prSet presAssocID="{C1EB62C8-87BB-4FCC-8E84-AEB7FE866289}" presName="compNode" presStyleCnt="0"/>
      <dgm:spPr/>
    </dgm:pt>
    <dgm:pt modelId="{7304635C-F021-44A3-8969-DA8BF0DAE1CC}" type="pres">
      <dgm:prSet presAssocID="{C1EB62C8-87BB-4FCC-8E84-AEB7FE8662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ssdiagramm"/>
        </a:ext>
      </dgm:extLst>
    </dgm:pt>
    <dgm:pt modelId="{5BA9667B-B7FB-4109-8307-660C47B0926E}" type="pres">
      <dgm:prSet presAssocID="{C1EB62C8-87BB-4FCC-8E84-AEB7FE866289}" presName="spaceRect" presStyleCnt="0"/>
      <dgm:spPr/>
    </dgm:pt>
    <dgm:pt modelId="{E6B9ED60-AF92-4F16-AA31-FB4F0104D9FD}" type="pres">
      <dgm:prSet presAssocID="{C1EB62C8-87BB-4FCC-8E84-AEB7FE866289}" presName="textRect" presStyleLbl="revTx" presStyleIdx="0" presStyleCnt="3">
        <dgm:presLayoutVars>
          <dgm:chMax val="1"/>
          <dgm:chPref val="1"/>
        </dgm:presLayoutVars>
      </dgm:prSet>
      <dgm:spPr/>
    </dgm:pt>
    <dgm:pt modelId="{C8E47C8C-765A-4475-882A-E027F47C5AD2}" type="pres">
      <dgm:prSet presAssocID="{9849B9FE-325F-46AF-8E79-3B9B00497A7E}" presName="sibTrans" presStyleCnt="0"/>
      <dgm:spPr/>
    </dgm:pt>
    <dgm:pt modelId="{2E2996A0-8A77-44F0-B6B5-664E8097184D}" type="pres">
      <dgm:prSet presAssocID="{37519D88-D9EA-4798-AAC4-9E3058DBABC0}" presName="compNode" presStyleCnt="0"/>
      <dgm:spPr/>
    </dgm:pt>
    <dgm:pt modelId="{CE0E2E05-5188-4DDF-86D9-407105BE3A01}" type="pres">
      <dgm:prSet presAssocID="{37519D88-D9EA-4798-AAC4-9E3058DBABC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2FD69F17-6C3D-4F92-AA58-3446840AC863}" type="pres">
      <dgm:prSet presAssocID="{37519D88-D9EA-4798-AAC4-9E3058DBABC0}" presName="spaceRect" presStyleCnt="0"/>
      <dgm:spPr/>
    </dgm:pt>
    <dgm:pt modelId="{4D8ADD2C-9F4E-4FB8-8222-6D3D40745B58}" type="pres">
      <dgm:prSet presAssocID="{37519D88-D9EA-4798-AAC4-9E3058DBABC0}" presName="textRect" presStyleLbl="revTx" presStyleIdx="1" presStyleCnt="3">
        <dgm:presLayoutVars>
          <dgm:chMax val="1"/>
          <dgm:chPref val="1"/>
        </dgm:presLayoutVars>
      </dgm:prSet>
      <dgm:spPr/>
    </dgm:pt>
    <dgm:pt modelId="{14B81D28-278E-405D-A1AE-ABFD2B27657F}" type="pres">
      <dgm:prSet presAssocID="{19767B07-973C-4737-96B2-FAB902AF97C1}" presName="sibTrans" presStyleCnt="0"/>
      <dgm:spPr/>
    </dgm:pt>
    <dgm:pt modelId="{0ADFAAAC-08D9-47B1-8AFB-2C6BC9507FF2}" type="pres">
      <dgm:prSet presAssocID="{D078D09E-EF16-42E1-BEC6-A26081CDEB59}" presName="compNode" presStyleCnt="0"/>
      <dgm:spPr/>
    </dgm:pt>
    <dgm:pt modelId="{31D0B706-4722-428D-ABEA-ED04E8F6B003}" type="pres">
      <dgm:prSet presAssocID="{D078D09E-EF16-42E1-BEC6-A26081CDEB5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kument"/>
        </a:ext>
      </dgm:extLst>
    </dgm:pt>
    <dgm:pt modelId="{5EF66D5C-9107-4C0A-9D82-CBD5C688A376}" type="pres">
      <dgm:prSet presAssocID="{D078D09E-EF16-42E1-BEC6-A26081CDEB59}" presName="spaceRect" presStyleCnt="0"/>
      <dgm:spPr/>
    </dgm:pt>
    <dgm:pt modelId="{E364F9A3-0F20-4AE0-88D0-9510751E1E3D}" type="pres">
      <dgm:prSet presAssocID="{D078D09E-EF16-42E1-BEC6-A26081CDEB5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7470B0D-77C7-4AA7-BCA0-14ADFF17B354}" type="presOf" srcId="{C1EB62C8-87BB-4FCC-8E84-AEB7FE866289}" destId="{E6B9ED60-AF92-4F16-AA31-FB4F0104D9FD}" srcOrd="0" destOrd="0" presId="urn:microsoft.com/office/officeart/2018/2/layout/IconLabelList"/>
    <dgm:cxn modelId="{E9484214-C2CF-4003-955A-8CFCDB8A441C}" type="presOf" srcId="{D078D09E-EF16-42E1-BEC6-A26081CDEB59}" destId="{E364F9A3-0F20-4AE0-88D0-9510751E1E3D}" srcOrd="0" destOrd="0" presId="urn:microsoft.com/office/officeart/2018/2/layout/IconLabelList"/>
    <dgm:cxn modelId="{C55FE918-7532-4365-BE5C-990BCB43A3EB}" srcId="{51FEBB1C-82AD-405E-A5A2-8C723B17A840}" destId="{37519D88-D9EA-4798-AAC4-9E3058DBABC0}" srcOrd="1" destOrd="0" parTransId="{1F6FB9B9-2109-4E32-A295-AF5C91852421}" sibTransId="{19767B07-973C-4737-96B2-FAB902AF97C1}"/>
    <dgm:cxn modelId="{659C5D25-2AD5-40BD-8FC1-7BCDC0ACF25D}" type="presOf" srcId="{37519D88-D9EA-4798-AAC4-9E3058DBABC0}" destId="{4D8ADD2C-9F4E-4FB8-8222-6D3D40745B58}" srcOrd="0" destOrd="0" presId="urn:microsoft.com/office/officeart/2018/2/layout/IconLabelList"/>
    <dgm:cxn modelId="{0BE5AE30-7770-4C45-9830-17E2E90E24FF}" srcId="{51FEBB1C-82AD-405E-A5A2-8C723B17A840}" destId="{C1EB62C8-87BB-4FCC-8E84-AEB7FE866289}" srcOrd="0" destOrd="0" parTransId="{EA835931-7E2C-4D51-AD5D-BE5D77F8F574}" sibTransId="{9849B9FE-325F-46AF-8E79-3B9B00497A7E}"/>
    <dgm:cxn modelId="{A9DE2CC1-EAD5-4C58-AE2E-7C400E767E38}" type="presOf" srcId="{51FEBB1C-82AD-405E-A5A2-8C723B17A840}" destId="{63C47ABF-F253-4FF0-8832-703783AC5FFE}" srcOrd="0" destOrd="0" presId="urn:microsoft.com/office/officeart/2018/2/layout/IconLabelList"/>
    <dgm:cxn modelId="{693681CA-3BF9-47D8-A52B-D072C9218C21}" srcId="{51FEBB1C-82AD-405E-A5A2-8C723B17A840}" destId="{D078D09E-EF16-42E1-BEC6-A26081CDEB59}" srcOrd="2" destOrd="0" parTransId="{01C0745B-8634-487E-91F8-0B53335D873D}" sibTransId="{CD9CB3D3-0C4F-4B64-B674-824EEC6C3249}"/>
    <dgm:cxn modelId="{0A7C5BC9-9999-498C-9619-A55E7169D364}" type="presParOf" srcId="{63C47ABF-F253-4FF0-8832-703783AC5FFE}" destId="{85B8EE51-8B52-494B-95DA-05EDF7E31C7D}" srcOrd="0" destOrd="0" presId="urn:microsoft.com/office/officeart/2018/2/layout/IconLabelList"/>
    <dgm:cxn modelId="{79A02A89-12E8-456E-AA6A-252DCE0FE7BA}" type="presParOf" srcId="{85B8EE51-8B52-494B-95DA-05EDF7E31C7D}" destId="{7304635C-F021-44A3-8969-DA8BF0DAE1CC}" srcOrd="0" destOrd="0" presId="urn:microsoft.com/office/officeart/2018/2/layout/IconLabelList"/>
    <dgm:cxn modelId="{CDD05E1B-22C6-4C34-904E-B87342D4BB3B}" type="presParOf" srcId="{85B8EE51-8B52-494B-95DA-05EDF7E31C7D}" destId="{5BA9667B-B7FB-4109-8307-660C47B0926E}" srcOrd="1" destOrd="0" presId="urn:microsoft.com/office/officeart/2018/2/layout/IconLabelList"/>
    <dgm:cxn modelId="{B87D16EE-29AF-4CC1-8ACB-438EC7D7DF8E}" type="presParOf" srcId="{85B8EE51-8B52-494B-95DA-05EDF7E31C7D}" destId="{E6B9ED60-AF92-4F16-AA31-FB4F0104D9FD}" srcOrd="2" destOrd="0" presId="urn:microsoft.com/office/officeart/2018/2/layout/IconLabelList"/>
    <dgm:cxn modelId="{0F4430F8-63D9-45E0-BCB1-10FB16628F61}" type="presParOf" srcId="{63C47ABF-F253-4FF0-8832-703783AC5FFE}" destId="{C8E47C8C-765A-4475-882A-E027F47C5AD2}" srcOrd="1" destOrd="0" presId="urn:microsoft.com/office/officeart/2018/2/layout/IconLabelList"/>
    <dgm:cxn modelId="{F90131B7-013A-44CA-9320-986F72D2C244}" type="presParOf" srcId="{63C47ABF-F253-4FF0-8832-703783AC5FFE}" destId="{2E2996A0-8A77-44F0-B6B5-664E8097184D}" srcOrd="2" destOrd="0" presId="urn:microsoft.com/office/officeart/2018/2/layout/IconLabelList"/>
    <dgm:cxn modelId="{92A821DD-9E3C-4EC1-AE21-AB1B7AD531F1}" type="presParOf" srcId="{2E2996A0-8A77-44F0-B6B5-664E8097184D}" destId="{CE0E2E05-5188-4DDF-86D9-407105BE3A01}" srcOrd="0" destOrd="0" presId="urn:microsoft.com/office/officeart/2018/2/layout/IconLabelList"/>
    <dgm:cxn modelId="{FE02B788-5F19-4D09-89F1-6CE0A2A21112}" type="presParOf" srcId="{2E2996A0-8A77-44F0-B6B5-664E8097184D}" destId="{2FD69F17-6C3D-4F92-AA58-3446840AC863}" srcOrd="1" destOrd="0" presId="urn:microsoft.com/office/officeart/2018/2/layout/IconLabelList"/>
    <dgm:cxn modelId="{B1E3005F-1580-4868-B1B4-619D6D829AFE}" type="presParOf" srcId="{2E2996A0-8A77-44F0-B6B5-664E8097184D}" destId="{4D8ADD2C-9F4E-4FB8-8222-6D3D40745B58}" srcOrd="2" destOrd="0" presId="urn:microsoft.com/office/officeart/2018/2/layout/IconLabelList"/>
    <dgm:cxn modelId="{758FCD60-C272-406F-8CA9-E8E517BD8EF0}" type="presParOf" srcId="{63C47ABF-F253-4FF0-8832-703783AC5FFE}" destId="{14B81D28-278E-405D-A1AE-ABFD2B27657F}" srcOrd="3" destOrd="0" presId="urn:microsoft.com/office/officeart/2018/2/layout/IconLabelList"/>
    <dgm:cxn modelId="{1BC1C154-C8E4-4EDE-8CF0-0F55854DF954}" type="presParOf" srcId="{63C47ABF-F253-4FF0-8832-703783AC5FFE}" destId="{0ADFAAAC-08D9-47B1-8AFB-2C6BC9507FF2}" srcOrd="4" destOrd="0" presId="urn:microsoft.com/office/officeart/2018/2/layout/IconLabelList"/>
    <dgm:cxn modelId="{75FCC046-D9E3-4B88-98B4-E3B5CA42C25B}" type="presParOf" srcId="{0ADFAAAC-08D9-47B1-8AFB-2C6BC9507FF2}" destId="{31D0B706-4722-428D-ABEA-ED04E8F6B003}" srcOrd="0" destOrd="0" presId="urn:microsoft.com/office/officeart/2018/2/layout/IconLabelList"/>
    <dgm:cxn modelId="{1D8C870C-F03E-4D88-99F8-A7756B48AD9A}" type="presParOf" srcId="{0ADFAAAC-08D9-47B1-8AFB-2C6BC9507FF2}" destId="{5EF66D5C-9107-4C0A-9D82-CBD5C688A376}" srcOrd="1" destOrd="0" presId="urn:microsoft.com/office/officeart/2018/2/layout/IconLabelList"/>
    <dgm:cxn modelId="{9A85D192-57D3-4C60-8905-00EBD44D9A05}" type="presParOf" srcId="{0ADFAAAC-08D9-47B1-8AFB-2C6BC9507FF2}" destId="{E364F9A3-0F20-4AE0-88D0-9510751E1E3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BBA819-CFFA-407B-B51E-58A619C8914E}">
      <dsp:nvSpPr>
        <dsp:cNvPr id="0" name=""/>
        <dsp:cNvSpPr/>
      </dsp:nvSpPr>
      <dsp:spPr>
        <a:xfrm>
          <a:off x="0" y="60406"/>
          <a:ext cx="6666833" cy="838451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Identify the relevant features </a:t>
          </a:r>
        </a:p>
      </dsp:txBody>
      <dsp:txXfrm>
        <a:off x="40930" y="101336"/>
        <a:ext cx="6584973" cy="756591"/>
      </dsp:txXfrm>
    </dsp:sp>
    <dsp:sp modelId="{11A01651-6598-4EFA-BB38-66FE06CE1C0E}">
      <dsp:nvSpPr>
        <dsp:cNvPr id="0" name=""/>
        <dsp:cNvSpPr/>
      </dsp:nvSpPr>
      <dsp:spPr>
        <a:xfrm>
          <a:off x="0" y="959337"/>
          <a:ext cx="6666833" cy="838451"/>
        </a:xfrm>
        <a:prstGeom prst="roundRect">
          <a:avLst/>
        </a:prstGeom>
        <a:gradFill rotWithShape="0">
          <a:gsLst>
            <a:gs pos="0">
              <a:schemeClr val="accent5">
                <a:hueOff val="-2430430"/>
                <a:satOff val="-165"/>
                <a:lumOff val="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30430"/>
                <a:satOff val="-165"/>
                <a:lumOff val="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30430"/>
                <a:satOff val="-165"/>
                <a:lumOff val="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Decide on the evaluation metrics to assess model’s performance </a:t>
          </a:r>
        </a:p>
      </dsp:txBody>
      <dsp:txXfrm>
        <a:off x="40930" y="1000267"/>
        <a:ext cx="6584973" cy="756591"/>
      </dsp:txXfrm>
    </dsp:sp>
    <dsp:sp modelId="{1916ACDB-48F8-4E63-A899-C2B552857856}">
      <dsp:nvSpPr>
        <dsp:cNvPr id="0" name=""/>
        <dsp:cNvSpPr/>
      </dsp:nvSpPr>
      <dsp:spPr>
        <a:xfrm>
          <a:off x="0" y="1858268"/>
          <a:ext cx="6666833" cy="838451"/>
        </a:xfrm>
        <a:prstGeom prst="roundRect">
          <a:avLst/>
        </a:prstGeom>
        <a:gradFill rotWithShape="0">
          <a:gsLst>
            <a:gs pos="0">
              <a:schemeClr val="accent5">
                <a:hueOff val="-4860860"/>
                <a:satOff val="-330"/>
                <a:lumOff val="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860860"/>
                <a:satOff val="-330"/>
                <a:lumOff val="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860860"/>
                <a:satOff val="-330"/>
                <a:lumOff val="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Preprocess data </a:t>
          </a:r>
        </a:p>
      </dsp:txBody>
      <dsp:txXfrm>
        <a:off x="40930" y="1899198"/>
        <a:ext cx="6584973" cy="756591"/>
      </dsp:txXfrm>
    </dsp:sp>
    <dsp:sp modelId="{23C4FC7A-C762-4936-ACC5-B8C28D60951E}">
      <dsp:nvSpPr>
        <dsp:cNvPr id="0" name=""/>
        <dsp:cNvSpPr/>
      </dsp:nvSpPr>
      <dsp:spPr>
        <a:xfrm>
          <a:off x="0" y="2757199"/>
          <a:ext cx="6666833" cy="838451"/>
        </a:xfrm>
        <a:prstGeom prst="roundRect">
          <a:avLst/>
        </a:prstGeom>
        <a:gradFill rotWithShape="0">
          <a:gsLst>
            <a:gs pos="0">
              <a:schemeClr val="accent5">
                <a:hueOff val="-7291290"/>
                <a:satOff val="-496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291290"/>
                <a:satOff val="-496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291290"/>
                <a:satOff val="-496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Choose appropriate algorithm for classification</a:t>
          </a:r>
        </a:p>
      </dsp:txBody>
      <dsp:txXfrm>
        <a:off x="40930" y="2798129"/>
        <a:ext cx="6584973" cy="756591"/>
      </dsp:txXfrm>
    </dsp:sp>
    <dsp:sp modelId="{B8778912-6AF6-471D-B41C-2F9361829AF8}">
      <dsp:nvSpPr>
        <dsp:cNvPr id="0" name=""/>
        <dsp:cNvSpPr/>
      </dsp:nvSpPr>
      <dsp:spPr>
        <a:xfrm>
          <a:off x="0" y="3656131"/>
          <a:ext cx="6666833" cy="838451"/>
        </a:xfrm>
        <a:prstGeom prst="roundRect">
          <a:avLst/>
        </a:prstGeom>
        <a:gradFill rotWithShape="0">
          <a:gsLst>
            <a:gs pos="0">
              <a:schemeClr val="accent5">
                <a:hueOff val="-9721720"/>
                <a:satOff val="-661"/>
                <a:lumOff val="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721720"/>
                <a:satOff val="-661"/>
                <a:lumOff val="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721720"/>
                <a:satOff val="-661"/>
                <a:lumOff val="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Tune the hyperparameters (use correct k) </a:t>
          </a:r>
        </a:p>
      </dsp:txBody>
      <dsp:txXfrm>
        <a:off x="40930" y="3697061"/>
        <a:ext cx="6584973" cy="756591"/>
      </dsp:txXfrm>
    </dsp:sp>
    <dsp:sp modelId="{5A6B7D02-D11F-4D91-96C1-CBEECC8F8C37}">
      <dsp:nvSpPr>
        <dsp:cNvPr id="0" name=""/>
        <dsp:cNvSpPr/>
      </dsp:nvSpPr>
      <dsp:spPr>
        <a:xfrm>
          <a:off x="0" y="4555062"/>
          <a:ext cx="6666833" cy="838451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Make recommendations based on the result</a:t>
          </a:r>
        </a:p>
      </dsp:txBody>
      <dsp:txXfrm>
        <a:off x="40930" y="4595992"/>
        <a:ext cx="6584973" cy="75659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04635C-F021-44A3-8969-DA8BF0DAE1CC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B9ED60-AF92-4F16-AA31-FB4F0104D9FD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Algorithm selection and model development: 3-4 weeks </a:t>
          </a:r>
        </a:p>
      </dsp:txBody>
      <dsp:txXfrm>
        <a:off x="59990" y="2654049"/>
        <a:ext cx="3226223" cy="720000"/>
      </dsp:txXfrm>
    </dsp:sp>
    <dsp:sp modelId="{CE0E2E05-5188-4DDF-86D9-407105BE3A01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8ADD2C-9F4E-4FB8-8222-6D3D40745B58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Model tuning and evaluation: 2-3 weeks </a:t>
          </a:r>
        </a:p>
      </dsp:txBody>
      <dsp:txXfrm>
        <a:off x="3850802" y="2654049"/>
        <a:ext cx="3226223" cy="720000"/>
      </dsp:txXfrm>
    </dsp:sp>
    <dsp:sp modelId="{31D0B706-4722-428D-ABEA-ED04E8F6B003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64F9A3-0F20-4AE0-88D0-9510751E1E3D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Documentation and reporting: 2 weeks</a:t>
          </a:r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FEEC8B-D7AC-9BD8-A081-C2D36AFBE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DAE04C8-CBD5-A536-DFCA-09F095BF13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2BF9D1-CE7E-6153-21A1-F56B661C8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BABA-E5C7-47CD-A0F7-C40091AC966B}" type="datetimeFigureOut">
              <a:rPr lang="de-AT" smtClean="0"/>
              <a:t>26.03.2025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AB83D01-4D54-F937-0B51-3E939E95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DA50E6-638C-897D-B70A-5D6B49FF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DB66-3D98-42CF-843E-A1BB5B9DB7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1110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1B0C26-0B59-06FD-DD9F-B4852D7D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F02CE40-E84D-13C5-6058-0A065E064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32CBA9-BBCB-22BC-7C03-B4EF0F1A3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BABA-E5C7-47CD-A0F7-C40091AC966B}" type="datetimeFigureOut">
              <a:rPr lang="de-AT" smtClean="0"/>
              <a:t>26.03.2025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D1F946-431D-713A-8AD8-44621A6C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86D982-03BC-FFCE-9994-F3064F21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DB66-3D98-42CF-843E-A1BB5B9DB7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690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9181F74-19B9-EED5-7C7F-30164B07E7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891D499-792A-50B9-3A7C-2E57DCFF8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38BE3CB-DEFC-60CC-EE05-2405C435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BABA-E5C7-47CD-A0F7-C40091AC966B}" type="datetimeFigureOut">
              <a:rPr lang="de-AT" smtClean="0"/>
              <a:t>26.03.2025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7C2A40-7A01-C9A0-62F2-B533230B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14BFA9-794B-A636-4AA4-5FF9F66F8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DB66-3D98-42CF-843E-A1BB5B9DB7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239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66C009-BA60-9F0A-2530-CEA8A1C2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EC0179-74C3-5F46-86C3-C09DF3964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61767EB-CB33-32F6-AAB6-8CC8B82C7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BABA-E5C7-47CD-A0F7-C40091AC966B}" type="datetimeFigureOut">
              <a:rPr lang="de-AT" smtClean="0"/>
              <a:t>26.03.2025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D97717A-28CA-AACB-238D-7F707B7B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1475901-4BBF-2165-2EC7-F9D25170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DB66-3D98-42CF-843E-A1BB5B9DB7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90893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937D13-18EA-9900-E447-9E3F4FA0E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D8B7AC7-1CA9-2A48-F291-98DEEEBA0F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D30CD5-0049-2353-3615-951CA7A56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BABA-E5C7-47CD-A0F7-C40091AC966B}" type="datetimeFigureOut">
              <a:rPr lang="de-AT" smtClean="0"/>
              <a:t>26.03.2025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0DA5C6-9C00-DE88-5F54-DCD23075B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1207B6-353A-D201-250A-91FB81227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DB66-3D98-42CF-843E-A1BB5B9DB7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0219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2AA1C-0653-A526-F77F-C270400FD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09ED51-8333-3049-7D50-43A23B0A84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A567D0A-DCD9-E96D-48C3-7818981367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46C0DB-EDEC-6DAF-6DA4-7FF07AD6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BABA-E5C7-47CD-A0F7-C40091AC966B}" type="datetimeFigureOut">
              <a:rPr lang="de-AT" smtClean="0"/>
              <a:t>26.03.2025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274CC6-28D1-00FA-3E5B-433A44F11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BAE7DEB-C8EF-688E-588F-4363EC92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DB66-3D98-42CF-843E-A1BB5B9DB7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3076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E4E292-6334-D4BA-7D3E-9829312F5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AB73F8D-F2A5-AE33-E975-9222D496F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DD61E71-3BB6-84D2-9735-C4718BC6C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CCF2AA9-8034-F3EB-1919-3B901285F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8BFF572-78DD-5AD1-12DF-85B34D66B0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90D1B4C-904B-D71B-3AF7-4EB1C7277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BABA-E5C7-47CD-A0F7-C40091AC966B}" type="datetimeFigureOut">
              <a:rPr lang="de-AT" smtClean="0"/>
              <a:t>26.03.2025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09540BA-EED6-A317-5310-F1383CBE0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7194899-E056-A8E5-5BC3-C16D0DBB1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DB66-3D98-42CF-843E-A1BB5B9DB7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7825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465E0B-2C05-B3DC-5EFA-78A91DBD2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75C803-CD72-DEAC-8DDC-7D53E7852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BABA-E5C7-47CD-A0F7-C40091AC966B}" type="datetimeFigureOut">
              <a:rPr lang="de-AT" smtClean="0"/>
              <a:t>26.03.2025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546A10-3E79-C2CF-FE63-E9BF096AD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C727FDB-364E-5527-BCF7-92634C0D7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DB66-3D98-42CF-843E-A1BB5B9DB7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9291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2B8657C-59FF-8557-4A7C-FF49B54C9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BABA-E5C7-47CD-A0F7-C40091AC966B}" type="datetimeFigureOut">
              <a:rPr lang="de-AT" smtClean="0"/>
              <a:t>26.03.2025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3721E82-25F8-07B0-BF48-E66955204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72192CF-3844-8FE2-31A5-CE4DE0DDF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DB66-3D98-42CF-843E-A1BB5B9DB7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779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2887F6-A45F-49A0-9ECF-5DBE78967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CDF0FF0-BDCA-C58C-DFE8-ABD89F111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49E5CD-6699-6EBC-B1B0-0A3156EB7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489B96-C518-3C47-05D8-D6D50A978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BABA-E5C7-47CD-A0F7-C40091AC966B}" type="datetimeFigureOut">
              <a:rPr lang="de-AT" smtClean="0"/>
              <a:t>26.03.2025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ED48969-86AF-9982-3BCA-B914F29B4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0600961-AB72-63A4-37F2-893F9FE68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DB66-3D98-42CF-843E-A1BB5B9DB7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37171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07FAB6-CB4D-DA98-3617-6748F4726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FF712B9-69D3-FC52-71DC-662A630F42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027834-4F7F-9915-F26B-3259279BE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6710B2-4072-84EA-46F7-0EDBDAF49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BBABA-E5C7-47CD-A0F7-C40091AC966B}" type="datetimeFigureOut">
              <a:rPr lang="de-AT" smtClean="0"/>
              <a:t>26.03.2025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5727879-DE3A-CE34-9672-E3C974FF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0CF21A-D078-748C-019A-A88929C6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0DB66-3D98-42CF-843E-A1BB5B9DB7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76487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53C7AD5-48FA-4D84-C60D-21128D6A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73328C-D1B1-319D-761D-AD7239BF0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A14B86-6687-AF87-AB3B-898544B3E9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0BBABA-E5C7-47CD-A0F7-C40091AC966B}" type="datetimeFigureOut">
              <a:rPr lang="de-AT" smtClean="0"/>
              <a:t>26.03.2025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56E0EB-9A19-2F1B-3973-ED8848453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CAFF2F-81A4-3207-6F73-EAC20FC34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50DB66-3D98-42CF-843E-A1BB5B9DB739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68157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oodle.technikum-wien.at/user/view.php?id=34882&amp;course=28914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oodle.technikum-wien.at/user/view.php?id=34721&amp;course=28914" TargetMode="External"/><Relationship Id="rId5" Type="http://schemas.openxmlformats.org/officeDocument/2006/relationships/hyperlink" Target="https://moodle.technikum-wien.at/user/view.php?id=29862&amp;course=28914" TargetMode="External"/><Relationship Id="rId4" Type="http://schemas.openxmlformats.org/officeDocument/2006/relationships/hyperlink" Target="https://moodle.technikum-wien.at/user/view.php?id=34572&amp;course=28914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iabhishekofficial/mobile-price-classification/dat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örsenkennzahlen">
            <a:extLst>
              <a:ext uri="{FF2B5EF4-FFF2-40B4-BE49-F238E27FC236}">
                <a16:creationId xmlns:a16="http://schemas.microsoft.com/office/drawing/2014/main" id="{5678E2F9-C5B2-6772-88F1-257FFD7F9FC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33" r="23298" b="745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EF2452C-3FA5-700C-4069-FF64C012C8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de-DE" sz="4800" b="1" dirty="0">
                <a:solidFill>
                  <a:schemeClr val="bg1"/>
                </a:solidFill>
              </a:rPr>
              <a:t>Mobile </a:t>
            </a:r>
            <a:r>
              <a:rPr lang="de-DE" sz="4800" b="1" dirty="0" err="1">
                <a:solidFill>
                  <a:schemeClr val="bg1"/>
                </a:solidFill>
              </a:rPr>
              <a:t>price</a:t>
            </a:r>
            <a:r>
              <a:rPr lang="de-DE" sz="4800" b="1" dirty="0">
                <a:solidFill>
                  <a:schemeClr val="bg1"/>
                </a:solidFill>
              </a:rPr>
              <a:t> </a:t>
            </a:r>
            <a:r>
              <a:rPr lang="de-DE" sz="4800" b="1" dirty="0" err="1">
                <a:solidFill>
                  <a:schemeClr val="bg1"/>
                </a:solidFill>
              </a:rPr>
              <a:t>classification</a:t>
            </a:r>
            <a:endParaRPr lang="de-AT" sz="4800" b="1" dirty="0">
              <a:solidFill>
                <a:schemeClr val="bg1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132EF9-DB95-D53A-405C-422E9F60A8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344277" cy="1208141"/>
          </a:xfrm>
        </p:spPr>
        <p:txBody>
          <a:bodyPr>
            <a:normAutofit/>
          </a:bodyPr>
          <a:lstStyle/>
          <a:p>
            <a:pPr algn="l"/>
            <a:r>
              <a:rPr lang="de-DE" sz="2000" b="1" dirty="0">
                <a:solidFill>
                  <a:schemeClr val="bg1"/>
                </a:solidFill>
              </a:rPr>
              <a:t>Group 5</a:t>
            </a:r>
          </a:p>
          <a:p>
            <a:pPr algn="l"/>
            <a:r>
              <a:rPr lang="de-AT" sz="1800" i="1" u="sng" dirty="0" err="1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Iliagouev</a:t>
            </a:r>
            <a:r>
              <a:rPr lang="de-AT" sz="1800" i="1" u="sng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;</a:t>
            </a:r>
            <a:r>
              <a:rPr lang="de-AT" sz="1800" i="1" dirty="0">
                <a:solidFill>
                  <a:schemeClr val="bg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AT" sz="1800" i="1" dirty="0">
                <a:solidFill>
                  <a:schemeClr val="bg2"/>
                </a:solidFill>
                <a:latin typeface="Aptos" panose="020B000402020202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Kiri</a:t>
            </a:r>
            <a:r>
              <a:rPr lang="en-US" sz="1800" i="1" dirty="0">
                <a:solidFill>
                  <a:schemeClr val="bg2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; </a:t>
            </a:r>
            <a:r>
              <a:rPr lang="en-US" sz="1800" i="1" dirty="0" err="1">
                <a:solidFill>
                  <a:schemeClr val="bg2"/>
                </a:solidFill>
                <a:latin typeface="Aptos" panose="020B000402020202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Plachetzky</a:t>
            </a:r>
            <a:r>
              <a:rPr lang="en-US" sz="1800" i="1" dirty="0">
                <a:solidFill>
                  <a:schemeClr val="bg2"/>
                </a:solidFill>
                <a:latin typeface="Aptos" panose="020B000402020202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800" i="1" dirty="0">
                <a:solidFill>
                  <a:schemeClr val="bg2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; </a:t>
            </a:r>
            <a:r>
              <a:rPr lang="en-US" sz="1800" i="1" dirty="0">
                <a:solidFill>
                  <a:schemeClr val="bg2"/>
                </a:solidFill>
                <a:latin typeface="Aptos" panose="020B000402020202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Vural </a:t>
            </a:r>
            <a:r>
              <a:rPr lang="en-US" sz="1800" i="1" dirty="0">
                <a:solidFill>
                  <a:schemeClr val="bg2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; </a:t>
            </a:r>
            <a:r>
              <a:rPr lang="en-US" sz="1800" i="1" dirty="0">
                <a:solidFill>
                  <a:schemeClr val="bg2"/>
                </a:solidFill>
                <a:latin typeface="Aptos" panose="020B0004020202020204" pitchFamily="34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Zelenay</a:t>
            </a:r>
            <a:endParaRPr lang="de-AT" sz="1800" i="1" dirty="0">
              <a:solidFill>
                <a:schemeClr val="bg2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650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1C800D-2D61-DBB4-2536-F5A3091DC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Our Dataset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B60DA08-9F83-6AD5-D59F-1F026FA018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1" b="25473"/>
          <a:stretch/>
        </p:blipFill>
        <p:spPr>
          <a:xfrm>
            <a:off x="432225" y="2366792"/>
            <a:ext cx="11327549" cy="3651161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3BCAFA7B-5DE0-A1EB-25EC-62E43F8C56CF}"/>
              </a:ext>
            </a:extLst>
          </p:cNvPr>
          <p:cNvSpPr txBox="1"/>
          <p:nvPr/>
        </p:nvSpPr>
        <p:spPr>
          <a:xfrm>
            <a:off x="279133" y="1786708"/>
            <a:ext cx="2828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dirty="0">
                <a:hlinkClick r:id="rId3"/>
              </a:rPr>
              <a:t>Mobile Price Classification</a:t>
            </a:r>
            <a:endParaRPr lang="de-AT" b="1" i="1" u="sng" dirty="0"/>
          </a:p>
        </p:txBody>
      </p:sp>
    </p:spTree>
    <p:extLst>
      <p:ext uri="{BB962C8B-B14F-4D97-AF65-F5344CB8AC3E}">
        <p14:creationId xmlns:p14="http://schemas.microsoft.com/office/powerpoint/2010/main" val="3781176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43EC72-0B1A-68A3-D341-FAF7E4A0B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de-AT" sz="4000" dirty="0">
                <a:solidFill>
                  <a:srgbClr val="FFFFFF"/>
                </a:solidFill>
              </a:rPr>
              <a:t>Problem &amp; Goal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E212CB-443C-30E7-449B-1FA7CEF59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6274" y="1751611"/>
            <a:ext cx="4862447" cy="4086149"/>
          </a:xfrm>
        </p:spPr>
        <p:txBody>
          <a:bodyPr anchor="ctr">
            <a:noAutofit/>
          </a:bodyPr>
          <a:lstStyle/>
          <a:p>
            <a:pPr marL="0" indent="0">
              <a:buFont typeface="Arial" panose="020B0604020202020204" pitchFamily="34" charset="0"/>
              <a:buNone/>
            </a:pPr>
            <a:endParaRPr lang="en-US" b="1" u="sng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/>
              <a:t>Problem</a:t>
            </a:r>
          </a:p>
          <a:p>
            <a:r>
              <a:rPr lang="en-US" dirty="0">
                <a:latin typeface="system-ui"/>
              </a:rPr>
              <a:t>Classification problem – Predicting price category based on technical specifications</a:t>
            </a:r>
          </a:p>
          <a:p>
            <a:pPr marL="0" indent="0">
              <a:buNone/>
            </a:pPr>
            <a:endParaRPr lang="de-AT" sz="2400" b="1" u="sng" dirty="0"/>
          </a:p>
          <a:p>
            <a:pPr marL="0" indent="0">
              <a:buNone/>
            </a:pPr>
            <a:r>
              <a:rPr lang="de-AT" b="1" u="sng" dirty="0"/>
              <a:t>Goal</a:t>
            </a:r>
          </a:p>
          <a:p>
            <a:r>
              <a:rPr lang="en-US" dirty="0">
                <a:latin typeface="system-ui"/>
              </a:rPr>
              <a:t>Assist manufacturers in identifying the appropriate price range for their mobile phones</a:t>
            </a:r>
            <a:endParaRPr lang="de-AT" dirty="0">
              <a:latin typeface="system-ui"/>
            </a:endParaRPr>
          </a:p>
          <a:p>
            <a:r>
              <a:rPr lang="en-US" dirty="0">
                <a:latin typeface="system-ui"/>
              </a:rPr>
              <a:t>Compare different models</a:t>
            </a:r>
          </a:p>
          <a:p>
            <a:pPr marL="0" indent="0">
              <a:buNone/>
            </a:pPr>
            <a:endParaRPr lang="en-US" sz="2400" dirty="0">
              <a:latin typeface="system-ui"/>
            </a:endParaRPr>
          </a:p>
          <a:p>
            <a:pPr marL="0" indent="0">
              <a:buNone/>
            </a:pPr>
            <a:endParaRPr lang="en-US" sz="2400" b="1" u="sng" dirty="0"/>
          </a:p>
          <a:p>
            <a:pPr>
              <a:buNone/>
            </a:pPr>
            <a:br>
              <a:rPr lang="en-US" sz="2400" b="0" i="0" dirty="0">
                <a:effectLst/>
                <a:latin typeface="system-ui"/>
              </a:rPr>
            </a:br>
            <a:endParaRPr lang="de-AT" sz="2400" dirty="0"/>
          </a:p>
        </p:txBody>
      </p:sp>
    </p:spTree>
    <p:extLst>
      <p:ext uri="{BB962C8B-B14F-4D97-AF65-F5344CB8AC3E}">
        <p14:creationId xmlns:p14="http://schemas.microsoft.com/office/powerpoint/2010/main" val="3750869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BF63DBE-686B-593B-3D2A-F37A11A1B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de-AT" sz="4000">
                <a:solidFill>
                  <a:srgbClr val="FFFFFF"/>
                </a:solidFill>
              </a:rPr>
              <a:t>Hypothesis &amp; Benefits</a:t>
            </a:r>
            <a:br>
              <a:rPr lang="de-AT" sz="4000">
                <a:solidFill>
                  <a:srgbClr val="FFFFFF"/>
                </a:solidFill>
              </a:rPr>
            </a:br>
            <a:endParaRPr lang="de-AT" sz="4000">
              <a:solidFill>
                <a:srgbClr val="FFFFFF"/>
              </a:solidFill>
            </a:endParaRP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225B3E8D-34A7-D1DB-109E-99DA7C0B7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u="sng" dirty="0"/>
              <a:t>Hypothesis</a:t>
            </a:r>
          </a:p>
          <a:p>
            <a:r>
              <a:rPr lang="en-US" sz="1900" dirty="0"/>
              <a:t>There is a notable correlation between the features of a mobile phone and its classification into different price ranges</a:t>
            </a:r>
          </a:p>
          <a:p>
            <a:r>
              <a:rPr lang="en-US" sz="1900" dirty="0"/>
              <a:t>Specifically, as the features (such as RAM, CPU, or resolution) improve or increase, the corresponding price range is likely to expand as well</a:t>
            </a:r>
          </a:p>
          <a:p>
            <a:endParaRPr lang="en-US" sz="1900" b="1" dirty="0"/>
          </a:p>
          <a:p>
            <a:pPr marL="0" indent="0">
              <a:buNone/>
            </a:pPr>
            <a:r>
              <a:rPr lang="en-US" sz="1900" b="1" dirty="0"/>
              <a:t>______________________________________________________</a:t>
            </a:r>
          </a:p>
          <a:p>
            <a:endParaRPr lang="en-US" sz="1900" b="1" dirty="0"/>
          </a:p>
          <a:p>
            <a:pPr marL="0" indent="0">
              <a:buNone/>
            </a:pPr>
            <a:r>
              <a:rPr lang="de-AT" sz="2000" b="1" u="sng" dirty="0"/>
              <a:t>Benefits</a:t>
            </a:r>
            <a:endParaRPr lang="en-US" sz="2000" b="1" u="sng" dirty="0"/>
          </a:p>
          <a:p>
            <a:r>
              <a:rPr lang="en-US" sz="1900" dirty="0"/>
              <a:t>Optimize mobile pricing to position products effectively</a:t>
            </a:r>
          </a:p>
          <a:p>
            <a:r>
              <a:rPr lang="en-US" sz="1900" dirty="0"/>
              <a:t>Understand customer expectations on features, performance, and price</a:t>
            </a:r>
          </a:p>
          <a:p>
            <a:r>
              <a:rPr lang="en-US" sz="1900" dirty="0"/>
              <a:t>Maximize profits by balancing affordability and business gains</a:t>
            </a:r>
            <a:endParaRPr lang="en-US" sz="1900" b="1" u="sng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de-AT" sz="1900" dirty="0"/>
          </a:p>
          <a:p>
            <a:endParaRPr lang="de-AT" sz="1900" dirty="0"/>
          </a:p>
        </p:txBody>
      </p:sp>
    </p:spTree>
    <p:extLst>
      <p:ext uri="{BB962C8B-B14F-4D97-AF65-F5344CB8AC3E}">
        <p14:creationId xmlns:p14="http://schemas.microsoft.com/office/powerpoint/2010/main" val="2175287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C9841B0-1E5A-6CCF-78EB-32B5E542C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de-AT" sz="4000">
                <a:solidFill>
                  <a:srgbClr val="FFFFFF"/>
                </a:solidFill>
              </a:rPr>
              <a:t>Preliminary schedule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2CBBBDC8-3F50-C64F-D133-0A29112D04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9832277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2978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C13480-5E70-F762-D446-5BE326881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de-AT" sz="4000">
                <a:solidFill>
                  <a:srgbClr val="FFFFFF"/>
                </a:solidFill>
              </a:rPr>
              <a:t>Work distribution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F1ED7D75-78CC-C061-B23A-C52AB3A506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91670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8490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C4BCBFB-B304-7CD4-B34F-72EF57BC6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for your attention </a:t>
            </a:r>
          </a:p>
        </p:txBody>
      </p:sp>
    </p:spTree>
    <p:extLst>
      <p:ext uri="{BB962C8B-B14F-4D97-AF65-F5344CB8AC3E}">
        <p14:creationId xmlns:p14="http://schemas.microsoft.com/office/powerpoint/2010/main" val="31201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</Words>
  <Application>Microsoft Office PowerPoint</Application>
  <PresentationFormat>Breitbild</PresentationFormat>
  <Paragraphs>39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system-ui</vt:lpstr>
      <vt:lpstr>Office</vt:lpstr>
      <vt:lpstr>Mobile price classification</vt:lpstr>
      <vt:lpstr>Our Dataset</vt:lpstr>
      <vt:lpstr>Problem &amp; Goal </vt:lpstr>
      <vt:lpstr>Hypothesis &amp; Benefits </vt:lpstr>
      <vt:lpstr>Preliminary schedule</vt:lpstr>
      <vt:lpstr>Work distribution</vt:lpstr>
      <vt:lpstr>Thank you for your attention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 V</dc:creator>
  <cp:lastModifiedBy>Z V</cp:lastModifiedBy>
  <cp:revision>6</cp:revision>
  <dcterms:created xsi:type="dcterms:W3CDTF">2025-03-26T11:36:18Z</dcterms:created>
  <dcterms:modified xsi:type="dcterms:W3CDTF">2025-03-26T20:23:52Z</dcterms:modified>
</cp:coreProperties>
</file>