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28F114-EB9B-4CB9-8A46-B9A739E80DA9}" v="43" dt="2025-06-08T16:18:26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387" autoAdjust="0"/>
  </p:normalViewPr>
  <p:slideViewPr>
    <p:cSldViewPr snapToGrid="0">
      <p:cViewPr varScale="1">
        <p:scale>
          <a:sx n="57" d="100"/>
          <a:sy n="57" d="100"/>
        </p:scale>
        <p:origin x="165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colai Plachetzky" userId="823c8b06-e4c9-469b-b821-a844d7744de1" providerId="ADAL" clId="{8828F114-EB9B-4CB9-8A46-B9A739E80DA9}"/>
    <pc:docChg chg="undo redo custSel addSld delSld modSld sldOrd addMainMaster delMainMaster">
      <pc:chgData name="Nicolai Plachetzky" userId="823c8b06-e4c9-469b-b821-a844d7744de1" providerId="ADAL" clId="{8828F114-EB9B-4CB9-8A46-B9A739E80DA9}" dt="2025-06-08T16:19:04.484" v="2718" actId="20577"/>
      <pc:docMkLst>
        <pc:docMk/>
      </pc:docMkLst>
      <pc:sldChg chg="addSp delSp modSp new mod setBg modClrScheme setClrOvrMap delDesignElem chgLayout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452920878" sldId="256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52920878" sldId="256"/>
            <ac:spMk id="2" creationId="{4F9FF2B6-3708-80EB-6FAD-EB14212A7B91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52920878" sldId="256"/>
            <ac:spMk id="3" creationId="{3AE5ABF7-22B6-27D6-4EEE-0A27748D0895}"/>
          </ac:spMkLst>
        </pc:spChg>
        <pc:spChg chg="add del">
          <ac:chgData name="Nicolai Plachetzky" userId="823c8b06-e4c9-469b-b821-a844d7744de1" providerId="ADAL" clId="{8828F114-EB9B-4CB9-8A46-B9A739E80DA9}" dt="2025-06-08T12:53:01.792" v="19" actId="26606"/>
          <ac:spMkLst>
            <pc:docMk/>
            <pc:sldMk cId="452920878" sldId="256"/>
            <ac:spMk id="9" creationId="{46B9231A-B34B-4A29-A6AC-532E1EE81575}"/>
          </ac:spMkLst>
        </pc:spChg>
        <pc:graphicFrameChg chg="add mod">
          <ac:chgData name="Nicolai Plachetzky" userId="823c8b06-e4c9-469b-b821-a844d7744de1" providerId="ADAL" clId="{8828F114-EB9B-4CB9-8A46-B9A739E80DA9}" dt="2025-06-08T12:55:34.753" v="112"/>
          <ac:graphicFrameMkLst>
            <pc:docMk/>
            <pc:sldMk cId="452920878" sldId="256"/>
            <ac:graphicFrameMk id="5" creationId="{70A09A95-3D33-C74F-D4CD-5D90E58C9EA9}"/>
          </ac:graphicFrameMkLst>
        </pc:graphicFrameChg>
        <pc:picChg chg="add del">
          <ac:chgData name="Nicolai Plachetzky" userId="823c8b06-e4c9-469b-b821-a844d7744de1" providerId="ADAL" clId="{8828F114-EB9B-4CB9-8A46-B9A739E80DA9}" dt="2025-06-08T12:53:01.792" v="19" actId="26606"/>
          <ac:picMkLst>
            <pc:docMk/>
            <pc:sldMk cId="452920878" sldId="256"/>
            <ac:picMk id="4" creationId="{C96E1B2B-3F47-C434-6A25-A93AD21DCC83}"/>
          </ac:picMkLst>
        </pc:picChg>
        <pc:cxnChg chg="add del">
          <ac:chgData name="Nicolai Plachetzky" userId="823c8b06-e4c9-469b-b821-a844d7744de1" providerId="ADAL" clId="{8828F114-EB9B-4CB9-8A46-B9A739E80DA9}" dt="2025-06-08T12:53:01.792" v="19" actId="26606"/>
          <ac:cxnSpMkLst>
            <pc:docMk/>
            <pc:sldMk cId="452920878" sldId="256"/>
            <ac:cxnSpMk id="11" creationId="{F0CE0765-E93C-4D37-9D5F-D464EFB10FA7}"/>
          </ac:cxnSpMkLst>
        </pc:cxnChg>
      </pc:sldChg>
      <pc:sldChg chg="new del">
        <pc:chgData name="Nicolai Plachetzky" userId="823c8b06-e4c9-469b-b821-a844d7744de1" providerId="ADAL" clId="{8828F114-EB9B-4CB9-8A46-B9A739E80DA9}" dt="2025-06-08T12:53:00.143" v="15" actId="680"/>
        <pc:sldMkLst>
          <pc:docMk/>
          <pc:sldMk cId="231741258" sldId="257"/>
        </pc:sldMkLst>
      </pc:sldChg>
      <pc:sldChg chg="new add del">
        <pc:chgData name="Nicolai Plachetzky" userId="823c8b06-e4c9-469b-b821-a844d7744de1" providerId="ADAL" clId="{8828F114-EB9B-4CB9-8A46-B9A739E80DA9}" dt="2025-06-08T12:53:01.273" v="18" actId="680"/>
        <pc:sldMkLst>
          <pc:docMk/>
          <pc:sldMk cId="336532289" sldId="257"/>
        </pc:sldMkLst>
      </pc:sldChg>
      <pc:sldChg chg="addSp delSp modSp new mod modTransition setBg addAnim delAnim modAnim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883462473" sldId="257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" creationId="{77179602-8A21-8A8E-A2A2-496F69E37B7B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3" creationId="{8B015A86-0F7A-0CE0-9E18-FF51E0CE3228}"/>
          </ac:spMkLst>
        </pc:spChg>
        <pc:spChg chg="add del">
          <ac:chgData name="Nicolai Plachetzky" userId="823c8b06-e4c9-469b-b821-a844d7744de1" providerId="ADAL" clId="{8828F114-EB9B-4CB9-8A46-B9A739E80DA9}" dt="2025-06-08T13:45:31.369" v="764" actId="26606"/>
          <ac:spMkLst>
            <pc:docMk/>
            <pc:sldMk cId="1883462473" sldId="257"/>
            <ac:spMk id="2061" creationId="{FE5ECD52-6A23-4FF4-8C32-7B5DE9973ADA}"/>
          </ac:spMkLst>
        </pc:spChg>
        <pc:spChg chg="add del">
          <ac:chgData name="Nicolai Plachetzky" userId="823c8b06-e4c9-469b-b821-a844d7744de1" providerId="ADAL" clId="{8828F114-EB9B-4CB9-8A46-B9A739E80DA9}" dt="2025-06-08T13:45:31.369" v="764" actId="26606"/>
          <ac:spMkLst>
            <pc:docMk/>
            <pc:sldMk cId="1883462473" sldId="257"/>
            <ac:spMk id="2067" creationId="{45624C63-3CCA-4EA6-B822-6E710A82062B}"/>
          </ac:spMkLst>
        </pc:spChg>
        <pc:spChg chg="add del">
          <ac:chgData name="Nicolai Plachetzky" userId="823c8b06-e4c9-469b-b821-a844d7744de1" providerId="ADAL" clId="{8828F114-EB9B-4CB9-8A46-B9A739E80DA9}" dt="2025-06-08T13:45:40.130" v="766" actId="26606"/>
          <ac:spMkLst>
            <pc:docMk/>
            <pc:sldMk cId="1883462473" sldId="257"/>
            <ac:spMk id="2071" creationId="{FE5ECD52-6A23-4FF4-8C32-7B5DE9973ADA}"/>
          </ac:spMkLst>
        </pc:spChg>
        <pc:spChg chg="add del">
          <ac:chgData name="Nicolai Plachetzky" userId="823c8b06-e4c9-469b-b821-a844d7744de1" providerId="ADAL" clId="{8828F114-EB9B-4CB9-8A46-B9A739E80DA9}" dt="2025-06-08T13:45:40.130" v="766" actId="26606"/>
          <ac:spMkLst>
            <pc:docMk/>
            <pc:sldMk cId="1883462473" sldId="257"/>
            <ac:spMk id="2074" creationId="{45624C63-3CCA-4EA6-B822-6E710A82062B}"/>
          </ac:spMkLst>
        </pc:spChg>
        <pc:spChg chg="add 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078" creationId="{FE5ECD52-6A23-4FF4-8C32-7B5DE9973ADA}"/>
          </ac:spMkLst>
        </pc:spChg>
        <pc:spChg chg="add 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83462473" sldId="257"/>
            <ac:spMk id="2081" creationId="{45624C63-3CCA-4EA6-B822-6E710A82062B}"/>
          </ac:spMkLst>
        </pc:spChg>
        <pc:picChg chg="add del mod">
          <ac:chgData name="Nicolai Plachetzky" userId="823c8b06-e4c9-469b-b821-a844d7744de1" providerId="ADAL" clId="{8828F114-EB9B-4CB9-8A46-B9A739E80DA9}" dt="2025-06-08T13:27:49.454" v="184" actId="478"/>
          <ac:picMkLst>
            <pc:docMk/>
            <pc:sldMk cId="1883462473" sldId="257"/>
            <ac:picMk id="2050" creationId="{C5AF0FFA-9BCE-0D26-46A9-8207C8BA38FA}"/>
          </ac:picMkLst>
        </pc:picChg>
        <pc:picChg chg="add mo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52" creationId="{72296B80-4F13-F8E1-F044-F54A693506BA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57" creationId="{26E32CE1-D113-412E-9933-113646E21F53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59" creationId="{117B7C8B-175B-4009-808B-9F66FD108AB3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63" creationId="{5C3F2B96-5F34-41C9-8E37-A9CD279A4270}"/>
          </ac:picMkLst>
        </pc:picChg>
        <pc:picChg chg="add del">
          <ac:chgData name="Nicolai Plachetzky" userId="823c8b06-e4c9-469b-b821-a844d7744de1" providerId="ADAL" clId="{8828F114-EB9B-4CB9-8A46-B9A739E80DA9}" dt="2025-06-08T13:45:31.369" v="764" actId="26606"/>
          <ac:picMkLst>
            <pc:docMk/>
            <pc:sldMk cId="1883462473" sldId="257"/>
            <ac:picMk id="2065" creationId="{9A4E02BF-4F0E-44E2-A489-075900B7866C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69" creationId="{26E32CE1-D113-412E-9933-113646E21F53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0" creationId="{117B7C8B-175B-4009-808B-9F66FD108AB3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2" creationId="{5C3F2B96-5F34-41C9-8E37-A9CD279A4270}"/>
          </ac:picMkLst>
        </pc:picChg>
        <pc:picChg chg="add del">
          <ac:chgData name="Nicolai Plachetzky" userId="823c8b06-e4c9-469b-b821-a844d7744de1" providerId="ADAL" clId="{8828F114-EB9B-4CB9-8A46-B9A739E80DA9}" dt="2025-06-08T13:45:40.130" v="766" actId="26606"/>
          <ac:picMkLst>
            <pc:docMk/>
            <pc:sldMk cId="1883462473" sldId="257"/>
            <ac:picMk id="2073" creationId="{9A4E02BF-4F0E-44E2-A489-075900B7866C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6" creationId="{26E32CE1-D113-412E-9933-113646E21F53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7" creationId="{117B7C8B-175B-4009-808B-9F66FD108AB3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79" creationId="{5C3F2B96-5F34-41C9-8E37-A9CD279A4270}"/>
          </ac:picMkLst>
        </pc:picChg>
        <pc:picChg chg="add">
          <ac:chgData name="Nicolai Plachetzky" userId="823c8b06-e4c9-469b-b821-a844d7744de1" providerId="ADAL" clId="{8828F114-EB9B-4CB9-8A46-B9A739E80DA9}" dt="2025-06-08T13:45:40.177" v="767" actId="26606"/>
          <ac:picMkLst>
            <pc:docMk/>
            <pc:sldMk cId="1883462473" sldId="257"/>
            <ac:picMk id="2080" creationId="{9A4E02BF-4F0E-44E2-A489-075900B7866C}"/>
          </ac:picMkLst>
        </pc:picChg>
      </pc:sldChg>
      <pc:sldChg chg="addSp delSp modSp new mod setBg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920338541" sldId="258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920338541" sldId="258"/>
            <ac:spMk id="2" creationId="{A5518C6D-0D03-9B27-6A27-C5849FB75000}"/>
          </ac:spMkLst>
        </pc:spChg>
        <pc:spChg chg="add del mod">
          <ac:chgData name="Nicolai Plachetzky" userId="823c8b06-e4c9-469b-b821-a844d7744de1" providerId="ADAL" clId="{8828F114-EB9B-4CB9-8A46-B9A739E80DA9}" dt="2025-06-08T14:28:05.340" v="873"/>
          <ac:spMkLst>
            <pc:docMk/>
            <pc:sldMk cId="920338541" sldId="258"/>
            <ac:spMk id="3" creationId="{F73446BF-D869-0971-C3EF-B54ACC8D13F9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7" creationId="{658368D8-D75D-4823-A7A0-A59C08C6FE28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8" creationId="{B91CB0D8-FCC7-402D-A22B-47D345BDCB2C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9" creationId="{DB959A75-8EEA-ADD0-3E33-7DBA5F758C39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11" creationId="{AF5F0A42-AA4F-47C8-BF18-C22FD12B4C42}"/>
          </ac:spMkLst>
        </pc:spChg>
        <pc:spChg chg="add del">
          <ac:chgData name="Nicolai Plachetzky" userId="823c8b06-e4c9-469b-b821-a844d7744de1" providerId="ADAL" clId="{8828F114-EB9B-4CB9-8A46-B9A739E80DA9}" dt="2025-06-08T14:28:03.407" v="868" actId="26606"/>
          <ac:spMkLst>
            <pc:docMk/>
            <pc:sldMk cId="920338541" sldId="258"/>
            <ac:spMk id="13" creationId="{052B1A1D-D947-43CC-882E-78CECF8D1E6C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14" creationId="{8A610DC7-FE1B-47B9-8452-CFC389786C2D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20" creationId="{DC9A0934-0C2C-4565-9290-A345B19BD94C}"/>
          </ac:spMkLst>
        </pc:spChg>
        <pc:spChg chg="add del">
          <ac:chgData name="Nicolai Plachetzky" userId="823c8b06-e4c9-469b-b821-a844d7744de1" providerId="ADAL" clId="{8828F114-EB9B-4CB9-8A46-B9A739E80DA9}" dt="2025-06-08T14:27:06.282" v="862" actId="26606"/>
          <ac:spMkLst>
            <pc:docMk/>
            <pc:sldMk cId="920338541" sldId="258"/>
            <ac:spMk id="22" creationId="{A8A41FDE-DCFF-432F-BE1C-B36B647F6BB3}"/>
          </ac:spMkLst>
        </pc:spChg>
        <pc:picChg chg="add mod">
          <ac:chgData name="Nicolai Plachetzky" userId="823c8b06-e4c9-469b-b821-a844d7744de1" providerId="ADAL" clId="{8828F114-EB9B-4CB9-8A46-B9A739E80DA9}" dt="2025-06-08T14:28:52.455" v="883" actId="1076"/>
          <ac:picMkLst>
            <pc:docMk/>
            <pc:sldMk cId="920338541" sldId="258"/>
            <ac:picMk id="5" creationId="{9E52F2D0-2703-59F1-FD81-720F7CB72919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0" creationId="{C9134821-5D8B-4373-BA74-CFE9AB35A55A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2" creationId="{5965195F-79F5-4911-907D-13CB3F534351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6" creationId="{2742ADC1-2286-40B7-A3C6-D6C3362FA04B}"/>
          </ac:picMkLst>
        </pc:picChg>
        <pc:picChg chg="add del">
          <ac:chgData name="Nicolai Plachetzky" userId="823c8b06-e4c9-469b-b821-a844d7744de1" providerId="ADAL" clId="{8828F114-EB9B-4CB9-8A46-B9A739E80DA9}" dt="2025-06-08T14:27:06.282" v="862" actId="26606"/>
          <ac:picMkLst>
            <pc:docMk/>
            <pc:sldMk cId="920338541" sldId="258"/>
            <ac:picMk id="18" creationId="{C878FBDC-78F2-4D49-8DB3-1A48CA9F7FC0}"/>
          </ac:picMkLst>
        </pc:picChg>
      </pc:sldChg>
      <pc:sldChg chg="addSp 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83888174" sldId="259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3888174" sldId="259"/>
            <ac:spMk id="2" creationId="{1B948D83-CAB6-BE7D-3716-01975A39E221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83888174" sldId="259"/>
            <ac:spMk id="3" creationId="{95FE63D5-8A3D-2F44-92DF-152B59F190C1}"/>
          </ac:spMkLst>
        </pc:spChg>
        <pc:picChg chg="add mod">
          <ac:chgData name="Nicolai Plachetzky" userId="823c8b06-e4c9-469b-b821-a844d7744de1" providerId="ADAL" clId="{8828F114-EB9B-4CB9-8A46-B9A739E80DA9}" dt="2025-06-08T14:35:40.647" v="889" actId="14100"/>
          <ac:picMkLst>
            <pc:docMk/>
            <pc:sldMk cId="183888174" sldId="259"/>
            <ac:picMk id="5" creationId="{702FFB39-5E78-9F61-092A-0F7ECB077D94}"/>
          </ac:picMkLst>
        </pc:picChg>
      </pc:sldChg>
      <pc:sldChg chg="addSp 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413298611" sldId="260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13298611" sldId="260"/>
            <ac:spMk id="2" creationId="{FF3B8421-35D2-B1AD-830C-086A878605CC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413298611" sldId="260"/>
            <ac:spMk id="3" creationId="{736E551A-D00A-AF97-5AFB-82065DD9AFAA}"/>
          </ac:spMkLst>
        </pc:spChg>
        <pc:picChg chg="add mod">
          <ac:chgData name="Nicolai Plachetzky" userId="823c8b06-e4c9-469b-b821-a844d7744de1" providerId="ADAL" clId="{8828F114-EB9B-4CB9-8A46-B9A739E80DA9}" dt="2025-06-08T14:37:04.229" v="900" actId="14100"/>
          <ac:picMkLst>
            <pc:docMk/>
            <pc:sldMk cId="413298611" sldId="260"/>
            <ac:picMk id="5" creationId="{1C71652E-78F5-B88B-8486-EAFF6B5D56C2}"/>
          </ac:picMkLst>
        </pc:picChg>
      </pc:sldChg>
      <pc:sldChg chg="addSp modSp new mod or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736471474" sldId="261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736471474" sldId="261"/>
            <ac:spMk id="2" creationId="{0D52295D-3ADD-CA00-A662-462FE86ACC6D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736471474" sldId="261"/>
            <ac:spMk id="3" creationId="{59DEA0E6-6F29-1F1A-1B42-4FB5C75AB4C0}"/>
          </ac:spMkLst>
        </pc:spChg>
        <pc:picChg chg="add mod">
          <ac:chgData name="Nicolai Plachetzky" userId="823c8b06-e4c9-469b-b821-a844d7744de1" providerId="ADAL" clId="{8828F114-EB9B-4CB9-8A46-B9A739E80DA9}" dt="2025-06-08T14:36:23.499" v="895" actId="14100"/>
          <ac:picMkLst>
            <pc:docMk/>
            <pc:sldMk cId="1736471474" sldId="261"/>
            <ac:picMk id="5" creationId="{9B2067C1-EC17-8179-6137-DE502E53DDB2}"/>
          </ac:picMkLst>
        </pc:picChg>
      </pc:sldChg>
      <pc:sldChg chg="addSp modSp new mod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1527941519" sldId="262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527941519" sldId="262"/>
            <ac:spMk id="2" creationId="{5D702B23-48A9-7C0E-C3A6-E5C574FF82A6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1527941519" sldId="262"/>
            <ac:spMk id="3" creationId="{5CEF87AF-F925-058E-F84A-3B0C05EB6358}"/>
          </ac:spMkLst>
        </pc:spChg>
        <pc:picChg chg="add mod">
          <ac:chgData name="Nicolai Plachetzky" userId="823c8b06-e4c9-469b-b821-a844d7744de1" providerId="ADAL" clId="{8828F114-EB9B-4CB9-8A46-B9A739E80DA9}" dt="2025-06-08T14:39:14.826" v="904" actId="14100"/>
          <ac:picMkLst>
            <pc:docMk/>
            <pc:sldMk cId="1527941519" sldId="262"/>
            <ac:picMk id="5" creationId="{F4BF6079-5995-F0C8-ADAF-73786F262DD1}"/>
          </ac:picMkLst>
        </pc:picChg>
      </pc:sldChg>
      <pc:sldChg chg="modSp new mod modNotesTx">
        <pc:chgData name="Nicolai Plachetzky" userId="823c8b06-e4c9-469b-b821-a844d7744de1" providerId="ADAL" clId="{8828F114-EB9B-4CB9-8A46-B9A739E80DA9}" dt="2025-06-08T16:17:14.584" v="2672" actId="790"/>
        <pc:sldMkLst>
          <pc:docMk/>
          <pc:sldMk cId="3153824113" sldId="263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153824113" sldId="263"/>
            <ac:spMk id="2" creationId="{5238A395-6E0A-71EF-FF2D-04103080E988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153824113" sldId="263"/>
            <ac:spMk id="3" creationId="{29245E8F-94D3-0A38-31F3-23A25538C8AD}"/>
          </ac:spMkLst>
        </pc:spChg>
      </pc:sldChg>
      <pc:sldChg chg="modSp new mod modNotesTx">
        <pc:chgData name="Nicolai Plachetzky" userId="823c8b06-e4c9-469b-b821-a844d7744de1" providerId="ADAL" clId="{8828F114-EB9B-4CB9-8A46-B9A739E80DA9}" dt="2025-06-08T16:18:28.054" v="2696" actId="20577"/>
        <pc:sldMkLst>
          <pc:docMk/>
          <pc:sldMk cId="3772376716" sldId="264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772376716" sldId="264"/>
            <ac:spMk id="2" creationId="{04AD75D5-BFC3-D73C-8CF5-5BEA057CAF00}"/>
          </ac:spMkLst>
        </pc:spChg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772376716" sldId="264"/>
            <ac:spMk id="3" creationId="{78056E36-A6DD-AB79-5CB9-B2A35B549BE1}"/>
          </ac:spMkLst>
        </pc:spChg>
      </pc:sldChg>
      <pc:sldChg chg="modSp new mod modNotesTx">
        <pc:chgData name="Nicolai Plachetzky" userId="823c8b06-e4c9-469b-b821-a844d7744de1" providerId="ADAL" clId="{8828F114-EB9B-4CB9-8A46-B9A739E80DA9}" dt="2025-06-08T16:19:04.484" v="2718" actId="20577"/>
        <pc:sldMkLst>
          <pc:docMk/>
          <pc:sldMk cId="2536878213" sldId="265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2536878213" sldId="265"/>
            <ac:spMk id="2" creationId="{2E5BAF5E-09DD-BDF0-8BF2-8D58386BC47D}"/>
          </ac:spMkLst>
        </pc:spChg>
        <pc:spChg chg="mod">
          <ac:chgData name="Nicolai Plachetzky" userId="823c8b06-e4c9-469b-b821-a844d7744de1" providerId="ADAL" clId="{8828F114-EB9B-4CB9-8A46-B9A739E80DA9}" dt="2025-06-08T16:19:04.484" v="2718" actId="20577"/>
          <ac:spMkLst>
            <pc:docMk/>
            <pc:sldMk cId="2536878213" sldId="265"/>
            <ac:spMk id="3" creationId="{1220D917-1486-8AEE-8670-FD49830A89B1}"/>
          </ac:spMkLst>
        </pc:spChg>
      </pc:sldChg>
      <pc:sldChg chg="addSp delSp modSp new mod modNotesTx">
        <pc:chgData name="Nicolai Plachetzky" userId="823c8b06-e4c9-469b-b821-a844d7744de1" providerId="ADAL" clId="{8828F114-EB9B-4CB9-8A46-B9A739E80DA9}" dt="2025-06-08T16:17:42.464" v="2693" actId="20577"/>
        <pc:sldMkLst>
          <pc:docMk/>
          <pc:sldMk cId="3853091742" sldId="266"/>
        </pc:sldMkLst>
        <pc:spChg chg="mod">
          <ac:chgData name="Nicolai Plachetzky" userId="823c8b06-e4c9-469b-b821-a844d7744de1" providerId="ADAL" clId="{8828F114-EB9B-4CB9-8A46-B9A739E80DA9}" dt="2025-06-08T16:17:14.584" v="2672" actId="790"/>
          <ac:spMkLst>
            <pc:docMk/>
            <pc:sldMk cId="3853091742" sldId="266"/>
            <ac:spMk id="2" creationId="{2B3303E6-97BE-EE70-E906-C46F41964F8B}"/>
          </ac:spMkLst>
        </pc:spChg>
        <pc:spChg chg="mod">
          <ac:chgData name="Nicolai Plachetzky" userId="823c8b06-e4c9-469b-b821-a844d7744de1" providerId="ADAL" clId="{8828F114-EB9B-4CB9-8A46-B9A739E80DA9}" dt="2025-06-08T16:17:42.464" v="2693" actId="20577"/>
          <ac:spMkLst>
            <pc:docMk/>
            <pc:sldMk cId="3853091742" sldId="266"/>
            <ac:spMk id="3" creationId="{69F5E269-E31D-BA43-5384-41D919037EE2}"/>
          </ac:spMkLst>
        </pc:spChg>
        <pc:spChg chg="add del">
          <ac:chgData name="Nicolai Plachetzky" userId="823c8b06-e4c9-469b-b821-a844d7744de1" providerId="ADAL" clId="{8828F114-EB9B-4CB9-8A46-B9A739E80DA9}" dt="2025-06-08T15:45:06.048" v="1881" actId="22"/>
          <ac:spMkLst>
            <pc:docMk/>
            <pc:sldMk cId="3853091742" sldId="266"/>
            <ac:spMk id="5" creationId="{A4FA40D1-B350-0451-6CE3-F5B1B0A1363E}"/>
          </ac:spMkLst>
        </pc:spChg>
        <pc:picChg chg="add del">
          <ac:chgData name="Nicolai Plachetzky" userId="823c8b06-e4c9-469b-b821-a844d7744de1" providerId="ADAL" clId="{8828F114-EB9B-4CB9-8A46-B9A739E80DA9}" dt="2025-06-08T16:17:03.749" v="2671" actId="22"/>
          <ac:picMkLst>
            <pc:docMk/>
            <pc:sldMk cId="3853091742" sldId="266"/>
            <ac:picMk id="7" creationId="{47873ECC-D1CE-7DA6-DADA-BAFF8137EEDD}"/>
          </ac:picMkLst>
        </pc:picChg>
      </pc:sldChg>
      <pc:sldMasterChg chg="add del addSldLayout delSldLayout">
        <pc:chgData name="Nicolai Plachetzky" userId="823c8b06-e4c9-469b-b821-a844d7744de1" providerId="ADAL" clId="{8828F114-EB9B-4CB9-8A46-B9A739E80DA9}" dt="2025-06-08T12:53:01.792" v="19" actId="26606"/>
        <pc:sldMasterMkLst>
          <pc:docMk/>
          <pc:sldMasterMk cId="440722107" sldId="2147483786"/>
        </pc:sldMasterMkLst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823309804" sldId="2147483787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157090332" sldId="2147483788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49403982" sldId="2147483789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525637429" sldId="2147483790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149392410" sldId="2147483791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443508414" sldId="2147483792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2966826531" sldId="2147483793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163894506" sldId="2147483794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781089308" sldId="2147483795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953471711" sldId="2147483796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29003003" sldId="2147483797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345797806" sldId="2147483798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44322953" sldId="2147483799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338470266" sldId="2147483800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289161059" sldId="2147483801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3476489411" sldId="2147483802"/>
          </pc:sldLayoutMkLst>
        </pc:sldLayoutChg>
        <pc:sldLayoutChg chg="add del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440722107" sldId="2147483786"/>
            <pc:sldLayoutMk cId="1454321310" sldId="2147483803"/>
          </pc:sldLayoutMkLst>
        </pc:sldLayoutChg>
      </pc:sldMasterChg>
      <pc:sldMasterChg chg="add del replId addSldLayout delSldLayout">
        <pc:chgData name="Nicolai Plachetzky" userId="823c8b06-e4c9-469b-b821-a844d7744de1" providerId="ADAL" clId="{8828F114-EB9B-4CB9-8A46-B9A739E80DA9}" dt="2025-06-08T12:53:01.792" v="19" actId="26606"/>
        <pc:sldMasterMkLst>
          <pc:docMk/>
          <pc:sldMasterMk cId="3421696946" sldId="2147483804"/>
        </pc:sldMasterMkLst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842073457" sldId="2147483805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2336460" sldId="2147483806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473081652" sldId="2147483807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504790211" sldId="2147483808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085320836" sldId="2147483809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697564542" sldId="2147483810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448932315" sldId="2147483811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1385395154" sldId="2147483812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2260378691" sldId="2147483813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3383562935" sldId="2147483814"/>
          </pc:sldLayoutMkLst>
        </pc:sldLayoutChg>
        <pc:sldLayoutChg chg="add del replId">
          <pc:chgData name="Nicolai Plachetzky" userId="823c8b06-e4c9-469b-b821-a844d7744de1" providerId="ADAL" clId="{8828F114-EB9B-4CB9-8A46-B9A739E80DA9}" dt="2025-06-08T12:53:01.792" v="19" actId="26606"/>
          <pc:sldLayoutMkLst>
            <pc:docMk/>
            <pc:sldMasterMk cId="3421696946" sldId="2147483804"/>
            <pc:sldLayoutMk cId="851109623" sldId="2147483815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E7155-B3D5-47D8-BA2F-80EDD20483E5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5177E5-46DC-4F71-B4CC-703DEE08B786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907771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Szenario: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a </a:t>
            </a:r>
            <a:r>
              <a:rPr lang="de-DE" dirty="0" err="1"/>
              <a:t>company</a:t>
            </a:r>
            <a:r>
              <a:rPr lang="de-DE" dirty="0"/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</a:t>
            </a:r>
            <a:r>
              <a:rPr lang="de-DE" dirty="0" err="1"/>
              <a:t>produce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devices</a:t>
            </a:r>
            <a:r>
              <a:rPr lang="de-DE" dirty="0"/>
              <a:t> per </a:t>
            </a:r>
            <a:r>
              <a:rPr lang="de-DE" dirty="0" err="1"/>
              <a:t>year</a:t>
            </a:r>
            <a:r>
              <a:rPr lang="de-DE" dirty="0"/>
              <a:t>.</a:t>
            </a:r>
          </a:p>
          <a:p>
            <a:r>
              <a:rPr lang="de-DE" dirty="0" err="1"/>
              <a:t>You</a:t>
            </a:r>
            <a:r>
              <a:rPr lang="de-DE" dirty="0"/>
              <a:t> have a </a:t>
            </a:r>
            <a:r>
              <a:rPr lang="de-DE" dirty="0" err="1"/>
              <a:t>choice</a:t>
            </a:r>
            <a:r>
              <a:rPr lang="de-DE" dirty="0"/>
              <a:t>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Set a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feeling</a:t>
            </a:r>
            <a:r>
              <a:rPr lang="de-DE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e-DE" dirty="0"/>
              <a:t>Set a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based</a:t>
            </a:r>
            <a:r>
              <a:rPr lang="de-DE" dirty="0"/>
              <a:t> on </a:t>
            </a:r>
            <a:r>
              <a:rPr lang="de-DE" dirty="0" err="1"/>
              <a:t>logic</a:t>
            </a:r>
            <a:r>
              <a:rPr lang="de-DE" dirty="0"/>
              <a:t> and </a:t>
            </a:r>
            <a:r>
              <a:rPr lang="de-DE" dirty="0" err="1"/>
              <a:t>maths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Answer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obvious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e-DE" dirty="0" err="1"/>
              <a:t>Our</a:t>
            </a:r>
            <a:r>
              <a:rPr lang="de-DE" dirty="0"/>
              <a:t> Model </a:t>
            </a:r>
            <a:r>
              <a:rPr lang="de-DE" dirty="0" err="1"/>
              <a:t>Provides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logic</a:t>
            </a:r>
            <a:r>
              <a:rPr lang="de-DE" dirty="0"/>
              <a:t> and </a:t>
            </a:r>
            <a:r>
              <a:rPr lang="de-DE" dirty="0" err="1"/>
              <a:t>does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calculations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phone</a:t>
            </a:r>
            <a:r>
              <a:rPr lang="de-DE" dirty="0"/>
              <a:t> </a:t>
            </a:r>
            <a:r>
              <a:rPr lang="de-DE" dirty="0" err="1"/>
              <a:t>company</a:t>
            </a:r>
            <a:r>
              <a:rPr lang="de-DE" dirty="0"/>
              <a:t> </a:t>
            </a:r>
            <a:r>
              <a:rPr lang="de-DE" dirty="0" err="1"/>
              <a:t>needs</a:t>
            </a:r>
            <a:r>
              <a:rPr lang="de-DE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42761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if the model is used at </a:t>
            </a:r>
            <a:r>
              <a:rPr lang="en-US" b="1" dirty="0"/>
              <a:t>large scale</a:t>
            </a:r>
            <a:r>
              <a:rPr lang="en-US" dirty="0"/>
              <a:t> (e.g., by e-commerce platforms)?</a:t>
            </a:r>
          </a:p>
          <a:p>
            <a:r>
              <a:rPr lang="en-US" dirty="0"/>
              <a:t>Possible dangers:</a:t>
            </a:r>
          </a:p>
          <a:p>
            <a:pPr lvl="1"/>
            <a:r>
              <a:rPr lang="en-US" b="1" dirty="0"/>
              <a:t>Biases</a:t>
            </a:r>
            <a:r>
              <a:rPr lang="en-US" dirty="0"/>
              <a:t> in data = unfair predictions (e.g., low RAM always → cheap)</a:t>
            </a:r>
          </a:p>
          <a:p>
            <a:pPr lvl="1"/>
            <a:r>
              <a:rPr lang="en-US" b="1" dirty="0"/>
              <a:t>Over-reliance</a:t>
            </a:r>
            <a:r>
              <a:rPr lang="en-US" dirty="0"/>
              <a:t> on automated tools → humans stop verifying</a:t>
            </a:r>
          </a:p>
          <a:p>
            <a:pPr lvl="1"/>
            <a:r>
              <a:rPr lang="en-US" dirty="0"/>
              <a:t>Affects </a:t>
            </a:r>
            <a:r>
              <a:rPr lang="en-US" b="1" dirty="0"/>
              <a:t>consumer trust</a:t>
            </a:r>
            <a:r>
              <a:rPr lang="en-US" dirty="0"/>
              <a:t> if mispriced products lead to complaints</a:t>
            </a:r>
          </a:p>
          <a:p>
            <a:r>
              <a:rPr lang="en-US" dirty="0"/>
              <a:t>Positive impact?</a:t>
            </a:r>
          </a:p>
          <a:p>
            <a:pPr lvl="1"/>
            <a:r>
              <a:rPr lang="en-US" dirty="0"/>
              <a:t>Can help smaller vendors set better prices</a:t>
            </a:r>
          </a:p>
          <a:p>
            <a:pPr lvl="1"/>
            <a:r>
              <a:rPr lang="en-US" dirty="0"/>
              <a:t>Enables faster product classification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11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6095244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738254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Amount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Datapoints (</a:t>
            </a:r>
            <a:r>
              <a:rPr lang="de-DE" dirty="0" err="1"/>
              <a:t>separated</a:t>
            </a:r>
            <a:r>
              <a:rPr lang="de-DE" dirty="0"/>
              <a:t> in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ranges</a:t>
            </a:r>
            <a:r>
              <a:rPr lang="de-DE" dirty="0"/>
              <a:t>) per feature </a:t>
            </a:r>
            <a:r>
              <a:rPr lang="de-DE" dirty="0" err="1"/>
              <a:t>value</a:t>
            </a:r>
            <a:r>
              <a:rPr lang="de-DE" dirty="0"/>
              <a:t> (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 </a:t>
            </a:r>
            <a:r>
              <a:rPr lang="de-DE" dirty="0" err="1"/>
              <a:t>range</a:t>
            </a:r>
            <a:r>
              <a:rPr lang="de-DE" dirty="0"/>
              <a:t>)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823554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Basically</a:t>
            </a:r>
            <a:r>
              <a:rPr lang="de-DE" dirty="0"/>
              <a:t> same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but different </a:t>
            </a:r>
            <a:r>
              <a:rPr lang="de-DE" dirty="0" err="1"/>
              <a:t>visualisation</a:t>
            </a:r>
            <a:r>
              <a:rPr lang="de-DE" dirty="0"/>
              <a:t> and a </a:t>
            </a:r>
            <a:r>
              <a:rPr lang="de-DE" dirty="0" err="1"/>
              <a:t>bit</a:t>
            </a:r>
            <a:r>
              <a:rPr lang="de-DE" dirty="0"/>
              <a:t> </a:t>
            </a:r>
            <a:r>
              <a:rPr lang="de-DE" dirty="0" err="1"/>
              <a:t>easier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compare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5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583942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Scaled</a:t>
            </a:r>
            <a:r>
              <a:rPr lang="de-DE" dirty="0"/>
              <a:t> all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datapoint</a:t>
            </a:r>
            <a:r>
              <a:rPr lang="de-DE" dirty="0"/>
              <a:t> and </a:t>
            </a:r>
            <a:r>
              <a:rPr lang="de-DE" dirty="0" err="1"/>
              <a:t>took</a:t>
            </a:r>
            <a:r>
              <a:rPr lang="de-DE" dirty="0"/>
              <a:t> </a:t>
            </a:r>
            <a:r>
              <a:rPr lang="de-DE" dirty="0" err="1"/>
              <a:t>average</a:t>
            </a:r>
            <a:r>
              <a:rPr lang="de-DE" dirty="0"/>
              <a:t> feature </a:t>
            </a:r>
            <a:r>
              <a:rPr lang="de-DE" dirty="0" err="1"/>
              <a:t>value</a:t>
            </a:r>
            <a:r>
              <a:rPr lang="de-DE" dirty="0"/>
              <a:t>.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separated</a:t>
            </a:r>
            <a:r>
              <a:rPr lang="de-DE" dirty="0"/>
              <a:t> in </a:t>
            </a:r>
            <a:r>
              <a:rPr lang="de-DE" dirty="0" err="1"/>
              <a:t>price</a:t>
            </a:r>
            <a:r>
              <a:rPr lang="de-DE" dirty="0"/>
              <a:t> </a:t>
            </a:r>
            <a:r>
              <a:rPr lang="de-DE" dirty="0" err="1"/>
              <a:t>ranges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2829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400807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Manhattan </a:t>
            </a:r>
            <a:r>
              <a:rPr lang="de-DE" dirty="0" err="1"/>
              <a:t>Distance</a:t>
            </a:r>
            <a:r>
              <a:rPr lang="de-DE" dirty="0"/>
              <a:t>:</a:t>
            </a:r>
          </a:p>
          <a:p>
            <a:r>
              <a:rPr lang="de-DE" dirty="0" err="1"/>
              <a:t>Sum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absolute </a:t>
            </a:r>
            <a:r>
              <a:rPr lang="de-DE" dirty="0" err="1"/>
              <a:t>differences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feature </a:t>
            </a:r>
            <a:r>
              <a:rPr lang="de-DE" dirty="0" err="1"/>
              <a:t>values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and a </a:t>
            </a:r>
            <a:r>
              <a:rPr lang="de-DE" dirty="0" err="1"/>
              <a:t>training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8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001682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would this model be deployed in production?</a:t>
            </a:r>
          </a:p>
          <a:p>
            <a:r>
              <a:rPr lang="en-US" dirty="0"/>
              <a:t>What are the technical </a:t>
            </a:r>
            <a:r>
              <a:rPr lang="en-US" b="1" dirty="0"/>
              <a:t>challenges</a:t>
            </a:r>
            <a:r>
              <a:rPr lang="en-US" dirty="0"/>
              <a:t> of deploying KNN?</a:t>
            </a:r>
          </a:p>
          <a:p>
            <a:pPr lvl="1"/>
            <a:r>
              <a:rPr lang="en-US" dirty="0"/>
              <a:t>Slow prediction time on large datasets</a:t>
            </a:r>
          </a:p>
          <a:p>
            <a:pPr lvl="1"/>
            <a:r>
              <a:rPr lang="en-US" dirty="0"/>
              <a:t>No learning phase → needs full training data at runtime</a:t>
            </a:r>
          </a:p>
          <a:p>
            <a:r>
              <a:rPr lang="en-US" dirty="0"/>
              <a:t>Why it does not matter</a:t>
            </a:r>
          </a:p>
          <a:p>
            <a:pPr lvl="1"/>
            <a:r>
              <a:rPr lang="en-US" dirty="0"/>
              <a:t>Datasets are always small since there are not millions of phones on the market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noProof="0" dirty="0"/>
              <a:t>Can not learn on fluctuating market data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9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367548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 the model accurate and interpretable for business use?</a:t>
            </a:r>
          </a:p>
          <a:p>
            <a:r>
              <a:rPr lang="en-US" dirty="0"/>
              <a:t>Does it help </a:t>
            </a:r>
            <a:r>
              <a:rPr lang="en-US" b="1" dirty="0"/>
              <a:t>decision-makers</a:t>
            </a:r>
            <a:r>
              <a:rPr lang="en-US" dirty="0"/>
              <a:t> (e.g., marketing or pricing teams)?</a:t>
            </a:r>
          </a:p>
          <a:p>
            <a:r>
              <a:rPr lang="en-US" dirty="0"/>
              <a:t>What are possible </a:t>
            </a:r>
            <a:r>
              <a:rPr lang="en-US" b="1" dirty="0"/>
              <a:t>mistakes or risks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Misclassifying high-end phones could cause pricing errors</a:t>
            </a:r>
          </a:p>
          <a:p>
            <a:pPr lvl="1"/>
            <a:r>
              <a:rPr lang="en-US" dirty="0"/>
              <a:t>Needs constant </a:t>
            </a:r>
            <a:r>
              <a:rPr lang="en-US" b="1" dirty="0"/>
              <a:t>monitoring</a:t>
            </a:r>
            <a:r>
              <a:rPr lang="en-US" dirty="0"/>
              <a:t> of new phone trends and feature shifts</a:t>
            </a:r>
          </a:p>
          <a:p>
            <a:r>
              <a:rPr lang="en-US" dirty="0"/>
              <a:t>How do you validate it?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dirty="0"/>
              <a:t>Double check of Price Class by an Expert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GB" dirty="0"/>
              <a:t>Simulate Predictions with speculated outcomes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5177E5-46DC-4F71-B4CC-703DEE08B786}" type="slidenum">
              <a:rPr lang="de-AT" smtClean="0"/>
              <a:t>10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03584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823309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799"/>
            <a:ext cx="8825658" cy="3640667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953471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900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0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2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ea typeface="+mj-ea"/>
                <a:cs typeface="+mj-cs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457978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5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443229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338470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91610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764894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54321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570903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9403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52563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4939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443508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66826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3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5" y="3129280"/>
            <a:ext cx="34010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63894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81089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38C2597-4BE3-471B-93B9-37E5D8F7F0DA}" type="datetimeFigureOut">
              <a:rPr lang="de-AT" smtClean="0"/>
              <a:t>08.06.2025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AC212-E869-4724-BF93-AAAF74528641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407221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60000"/>
            <a:lumOff val="4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9FF2B6-3708-80EB-6FAD-EB14212A7B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5489" y="1447800"/>
            <a:ext cx="11316510" cy="3329581"/>
          </a:xfrm>
        </p:spPr>
        <p:txBody>
          <a:bodyPr/>
          <a:lstStyle/>
          <a:p>
            <a:r>
              <a:rPr lang="en-US" noProof="0" dirty="0"/>
              <a:t>Phone Price Prediction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AE5ABF7-22B6-27D6-4EEE-0A27748D08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5488" y="4777380"/>
            <a:ext cx="11316511" cy="861420"/>
          </a:xfrm>
        </p:spPr>
        <p:txBody>
          <a:bodyPr/>
          <a:lstStyle/>
          <a:p>
            <a:r>
              <a:rPr lang="en-US" noProof="0" dirty="0"/>
              <a:t>Plachetzky Nicolai, Kiri Nertil, Puka Benjamin, Vural Zeliha, </a:t>
            </a:r>
            <a:r>
              <a:rPr lang="en-US" noProof="0" dirty="0" err="1"/>
              <a:t>Iliagouev</a:t>
            </a:r>
            <a:r>
              <a:rPr lang="en-US" noProof="0" dirty="0"/>
              <a:t> Alon</a:t>
            </a:r>
          </a:p>
        </p:txBody>
      </p:sp>
    </p:spTree>
    <p:extLst>
      <p:ext uri="{BB962C8B-B14F-4D97-AF65-F5344CB8AC3E}">
        <p14:creationId xmlns:p14="http://schemas.microsoft.com/office/powerpoint/2010/main" val="452920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5BAF5E-09DD-BDF0-8BF2-8D58386BC4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Domain Expert Perspective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220D917-1486-8AEE-8670-FD49830A89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Mistakes &amp; Risks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Misclassification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Constant monitoring of trends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Solutions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Double checking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Simulate </a:t>
            </a:r>
            <a:r>
              <a:rPr lang="en-US" noProof="0"/>
              <a:t>Predictions early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8782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3303E6-97BE-EE70-E906-C46F41964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Societal Perspective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F5E269-E31D-BA43-5384-41D919037E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Dangers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Biases in data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Over-reliance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Consumer trust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Positive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Help smaller companies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Fast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3853091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9000"/>
                <a:hueMod val="91000"/>
                <a:satMod val="164000"/>
                <a:lumMod val="74000"/>
              </a:schemeClr>
              <a:schemeClr val="bg2">
                <a:hueMod val="124000"/>
                <a:satMod val="140000"/>
                <a:lumMod val="14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76" name="Picture 2056">
            <a:extLst>
              <a:ext uri="{FF2B5EF4-FFF2-40B4-BE49-F238E27FC236}">
                <a16:creationId xmlns:a16="http://schemas.microsoft.com/office/drawing/2014/main" id="{26E32CE1-D113-412E-9933-113646E21F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44"/>
          <a:stretch/>
        </p:blipFill>
        <p:spPr>
          <a:xfrm>
            <a:off x="0" y="2669685"/>
            <a:ext cx="4035669" cy="4188315"/>
          </a:xfrm>
          <a:prstGeom prst="rect">
            <a:avLst/>
          </a:prstGeom>
        </p:spPr>
      </p:pic>
      <p:pic>
        <p:nvPicPr>
          <p:cNvPr id="2077" name="Picture 2058">
            <a:extLst>
              <a:ext uri="{FF2B5EF4-FFF2-40B4-BE49-F238E27FC236}">
                <a16:creationId xmlns:a16="http://schemas.microsoft.com/office/drawing/2014/main" id="{117B7C8B-175B-4009-808B-9F66FD108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2078" name="Oval 2060">
            <a:extLst>
              <a:ext uri="{FF2B5EF4-FFF2-40B4-BE49-F238E27FC236}">
                <a16:creationId xmlns:a16="http://schemas.microsoft.com/office/drawing/2014/main" id="{FE5ECD52-6A23-4FF4-8C32-7B5DE9973A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7000"/>
                </a:schemeClr>
              </a:gs>
              <a:gs pos="69000">
                <a:schemeClr val="accent5">
                  <a:alpha val="0"/>
                </a:schemeClr>
              </a:gs>
              <a:gs pos="36000">
                <a:schemeClr val="accent5"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pic>
        <p:nvPicPr>
          <p:cNvPr id="2079" name="Picture 2062">
            <a:extLst>
              <a:ext uri="{FF2B5EF4-FFF2-40B4-BE49-F238E27FC236}">
                <a16:creationId xmlns:a16="http://schemas.microsoft.com/office/drawing/2014/main" id="{5C3F2B96-5F34-41C9-8E37-A9CD279A4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2080" name="Picture 2064">
            <a:extLst>
              <a:ext uri="{FF2B5EF4-FFF2-40B4-BE49-F238E27FC236}">
                <a16:creationId xmlns:a16="http://schemas.microsoft.com/office/drawing/2014/main" id="{9A4E02BF-4F0E-44E2-A489-075900B78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2081" name="Rectangle 2066">
            <a:extLst>
              <a:ext uri="{FF2B5EF4-FFF2-40B4-BE49-F238E27FC236}">
                <a16:creationId xmlns:a16="http://schemas.microsoft.com/office/drawing/2014/main" id="{45624C63-3CCA-4EA6-B822-6E710A8206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noProof="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179602-8A21-8A8E-A2A2-496F69E37B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1837" y="1454963"/>
            <a:ext cx="3342462" cy="3308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000" noProof="0" dirty="0"/>
              <a:t>Goal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015A86-0F7A-0CE0-9E18-FF51E0CE3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1837" y="4763342"/>
            <a:ext cx="3342462" cy="148505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800" cap="all" noProof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Automated way to decide on price ranges for new Phones</a:t>
            </a:r>
          </a:p>
        </p:txBody>
      </p:sp>
      <p:pic>
        <p:nvPicPr>
          <p:cNvPr id="2052" name="Picture 4" descr="Mobile Phone Store&quot; Images – Browse 67 Stock Photos, Vectors, and Video |  Adobe Stock">
            <a:extLst>
              <a:ext uri="{FF2B5EF4-FFF2-40B4-BE49-F238E27FC236}">
                <a16:creationId xmlns:a16="http://schemas.microsoft.com/office/drawing/2014/main" id="{72296B80-4F13-F8E1-F044-F54A693506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184" r="13222"/>
          <a:stretch>
            <a:fillRect/>
          </a:stretch>
        </p:blipFill>
        <p:spPr bwMode="auto">
          <a:xfrm>
            <a:off x="607848" y="609601"/>
            <a:ext cx="6946288" cy="5638797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3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83462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518C6D-0D03-9B27-6A27-C5849FB75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Program Architecture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9E52F2D0-2703-59F1-FD81-720F7CB72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9289" y="1853248"/>
            <a:ext cx="8793422" cy="4596996"/>
          </a:xfrm>
        </p:spPr>
      </p:pic>
    </p:spTree>
    <p:extLst>
      <p:ext uri="{BB962C8B-B14F-4D97-AF65-F5344CB8AC3E}">
        <p14:creationId xmlns:p14="http://schemas.microsoft.com/office/powerpoint/2010/main" val="920338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B948D83-CAB6-BE7D-3716-01975A39E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5FE63D5-8A3D-2F44-92DF-152B59F19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02FFB39-5E78-9F61-092A-0F7ECB07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88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52295D-3ADD-CA00-A662-462FE86AC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DEA0E6-6F29-1F1A-1B42-4FB5C75AB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9B2067C1-EC17-8179-6137-DE502E53D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471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3B8421-35D2-B1AD-830C-086A87860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6E551A-D00A-AF97-5AFB-82065DD9A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1C71652E-78F5-B88B-8486-EAFF6B5D56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986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702B23-48A9-7C0E-C3A6-E5C574FF8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EF87AF-F925-058E-F84A-3B0C05EB63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noProof="0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F4BF6079-5995-F0C8-ADAF-73786F262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9415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38A395-6E0A-71EF-FF2D-04103080E9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Model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9245E8F-94D3-0A38-31F3-23A25538C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noProof="0" dirty="0"/>
              <a:t>Scale Data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Compare each Test Phone with all Training Phones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Use </a:t>
            </a:r>
            <a:r>
              <a:rPr lang="en-US" i="1" noProof="0" dirty="0"/>
              <a:t>Manhattan Distance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Pick the </a:t>
            </a:r>
            <a:r>
              <a:rPr lang="en-US" i="1" noProof="0" dirty="0"/>
              <a:t>k</a:t>
            </a:r>
            <a:r>
              <a:rPr lang="en-US" noProof="0" dirty="0"/>
              <a:t> closest Training Phones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Pick most frequent Price Class from </a:t>
            </a:r>
            <a:r>
              <a:rPr lang="en-US" i="1" noProof="0" dirty="0"/>
              <a:t>k</a:t>
            </a:r>
            <a:r>
              <a:rPr lang="en-US" noProof="0" dirty="0"/>
              <a:t> closest Training Phones</a:t>
            </a:r>
          </a:p>
          <a:p>
            <a:pPr marL="457200" indent="-457200">
              <a:buFont typeface="+mj-lt"/>
              <a:buAutoNum type="arabicPeriod"/>
            </a:pPr>
            <a:r>
              <a:rPr lang="en-US" noProof="0" dirty="0"/>
              <a:t>Assign Price Class to Test phone</a:t>
            </a:r>
          </a:p>
        </p:txBody>
      </p:sp>
    </p:spTree>
    <p:extLst>
      <p:ext uri="{BB962C8B-B14F-4D97-AF65-F5344CB8AC3E}">
        <p14:creationId xmlns:p14="http://schemas.microsoft.com/office/powerpoint/2010/main" val="31538241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AD75D5-BFC3-D73C-8CF5-5BEA057CA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Technical Perspective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8056E36-A6DD-AB79-5CB9-B2A35B549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Challenges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Slow on large datasets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No learning 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noProof="0" dirty="0"/>
              <a:t>Why it does not matter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Datasets are always small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noProof="0" dirty="0"/>
              <a:t>Can not learn on fluctuating market data</a:t>
            </a:r>
          </a:p>
          <a:p>
            <a:pPr lvl="1">
              <a:buFont typeface="Wingdings" panose="05000000000000000000" pitchFamily="2" charset="2"/>
              <a:buChar char="v"/>
            </a:pP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7237671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EC76B5"/>
      </a:hlink>
      <a:folHlink>
        <a:srgbClr val="E8ACCD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A207AED3-9ABC-4A18-9978-A59B65688B15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450</Words>
  <Application>Microsoft Office PowerPoint</Application>
  <PresentationFormat>Breitbild</PresentationFormat>
  <Paragraphs>80</Paragraphs>
  <Slides>11</Slides>
  <Notes>10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7" baseType="lpstr">
      <vt:lpstr>Aptos</vt:lpstr>
      <vt:lpstr>Arial</vt:lpstr>
      <vt:lpstr>Century Gothic</vt:lpstr>
      <vt:lpstr>Wingdings</vt:lpstr>
      <vt:lpstr>Wingdings 3</vt:lpstr>
      <vt:lpstr>Ion</vt:lpstr>
      <vt:lpstr>Phone Price Prediction</vt:lpstr>
      <vt:lpstr>Goal</vt:lpstr>
      <vt:lpstr>Program Architecture</vt:lpstr>
      <vt:lpstr>PowerPoint-Präsentation</vt:lpstr>
      <vt:lpstr>PowerPoint-Präsentation</vt:lpstr>
      <vt:lpstr>PowerPoint-Präsentation</vt:lpstr>
      <vt:lpstr>PowerPoint-Präsentation</vt:lpstr>
      <vt:lpstr>Model</vt:lpstr>
      <vt:lpstr>Technical Perspective</vt:lpstr>
      <vt:lpstr>Domain Expert Perspective</vt:lpstr>
      <vt:lpstr>Societal Perspective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Nicolai Plachetzky</dc:creator>
  <cp:lastModifiedBy>Nicolai Plachetzky</cp:lastModifiedBy>
  <cp:revision>1</cp:revision>
  <dcterms:created xsi:type="dcterms:W3CDTF">2025-06-08T12:51:41Z</dcterms:created>
  <dcterms:modified xsi:type="dcterms:W3CDTF">2025-06-08T16:19:09Z</dcterms:modified>
</cp:coreProperties>
</file>