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B04EA-880C-4F53-AF3E-54B947C3017E}" v="15" dt="2025-06-09T14:22:31.949"/>
    <p1510:client id="{8828F114-EB9B-4CB9-8A46-B9A739E80DA9}" v="43" dt="2025-06-08T16:18:26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7123" autoAdjust="0"/>
  </p:normalViewPr>
  <p:slideViewPr>
    <p:cSldViewPr snapToGrid="0">
      <p:cViewPr>
        <p:scale>
          <a:sx n="33" d="100"/>
          <a:sy n="33" d="100"/>
        </p:scale>
        <p:origin x="19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i Plachetzky" userId="823c8b06-e4c9-469b-b821-a844d7744de1" providerId="ADAL" clId="{8828F114-EB9B-4CB9-8A46-B9A739E80DA9}"/>
    <pc:docChg chg="undo redo custSel addSld delSld modSld sldOrd addMainMaster delMainMaster">
      <pc:chgData name="Nicolai Plachetzky" userId="823c8b06-e4c9-469b-b821-a844d7744de1" providerId="ADAL" clId="{8828F114-EB9B-4CB9-8A46-B9A739E80DA9}" dt="2025-06-08T16:19:04.484" v="2718" actId="20577"/>
      <pc:docMkLst>
        <pc:docMk/>
      </pc:docMkLst>
      <pc:sldChg chg="addSp delSp modSp new mod setBg modClrScheme setClrOvrMap delDesignElem chgLayout">
        <pc:chgData name="Nicolai Plachetzky" userId="823c8b06-e4c9-469b-b821-a844d7744de1" providerId="ADAL" clId="{8828F114-EB9B-4CB9-8A46-B9A739E80DA9}" dt="2025-06-08T16:17:14.584" v="2672" actId="790"/>
        <pc:sldMkLst>
          <pc:docMk/>
          <pc:sldMk cId="452920878" sldId="256"/>
        </pc:sldMkLst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452920878" sldId="256"/>
            <ac:spMk id="2" creationId="{4F9FF2B6-3708-80EB-6FAD-EB14212A7B91}"/>
          </ac:spMkLst>
        </pc:spChg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452920878" sldId="256"/>
            <ac:spMk id="3" creationId="{3AE5ABF7-22B6-27D6-4EEE-0A27748D0895}"/>
          </ac:spMkLst>
        </pc:spChg>
        <pc:spChg chg="add del">
          <ac:chgData name="Nicolai Plachetzky" userId="823c8b06-e4c9-469b-b821-a844d7744de1" providerId="ADAL" clId="{8828F114-EB9B-4CB9-8A46-B9A739E80DA9}" dt="2025-06-08T12:53:01.792" v="19" actId="26606"/>
          <ac:spMkLst>
            <pc:docMk/>
            <pc:sldMk cId="452920878" sldId="256"/>
            <ac:spMk id="9" creationId="{46B9231A-B34B-4A29-A6AC-532E1EE81575}"/>
          </ac:spMkLst>
        </pc:spChg>
        <pc:graphicFrameChg chg="add mod">
          <ac:chgData name="Nicolai Plachetzky" userId="823c8b06-e4c9-469b-b821-a844d7744de1" providerId="ADAL" clId="{8828F114-EB9B-4CB9-8A46-B9A739E80DA9}" dt="2025-06-08T12:55:34.753" v="112"/>
          <ac:graphicFrameMkLst>
            <pc:docMk/>
            <pc:sldMk cId="452920878" sldId="256"/>
            <ac:graphicFrameMk id="5" creationId="{70A09A95-3D33-C74F-D4CD-5D90E58C9EA9}"/>
          </ac:graphicFrameMkLst>
        </pc:graphicFrameChg>
        <pc:picChg chg="add del">
          <ac:chgData name="Nicolai Plachetzky" userId="823c8b06-e4c9-469b-b821-a844d7744de1" providerId="ADAL" clId="{8828F114-EB9B-4CB9-8A46-B9A739E80DA9}" dt="2025-06-08T12:53:01.792" v="19" actId="26606"/>
          <ac:picMkLst>
            <pc:docMk/>
            <pc:sldMk cId="452920878" sldId="256"/>
            <ac:picMk id="4" creationId="{C96E1B2B-3F47-C434-6A25-A93AD21DCC83}"/>
          </ac:picMkLst>
        </pc:picChg>
        <pc:cxnChg chg="add del">
          <ac:chgData name="Nicolai Plachetzky" userId="823c8b06-e4c9-469b-b821-a844d7744de1" providerId="ADAL" clId="{8828F114-EB9B-4CB9-8A46-B9A739E80DA9}" dt="2025-06-08T12:53:01.792" v="19" actId="26606"/>
          <ac:cxnSpMkLst>
            <pc:docMk/>
            <pc:sldMk cId="452920878" sldId="256"/>
            <ac:cxnSpMk id="11" creationId="{F0CE0765-E93C-4D37-9D5F-D464EFB10FA7}"/>
          </ac:cxnSpMkLst>
        </pc:cxnChg>
      </pc:sldChg>
      <pc:sldChg chg="new del">
        <pc:chgData name="Nicolai Plachetzky" userId="823c8b06-e4c9-469b-b821-a844d7744de1" providerId="ADAL" clId="{8828F114-EB9B-4CB9-8A46-B9A739E80DA9}" dt="2025-06-08T12:53:00.143" v="15" actId="680"/>
        <pc:sldMkLst>
          <pc:docMk/>
          <pc:sldMk cId="231741258" sldId="257"/>
        </pc:sldMkLst>
      </pc:sldChg>
      <pc:sldChg chg="new add del">
        <pc:chgData name="Nicolai Plachetzky" userId="823c8b06-e4c9-469b-b821-a844d7744de1" providerId="ADAL" clId="{8828F114-EB9B-4CB9-8A46-B9A739E80DA9}" dt="2025-06-08T12:53:01.273" v="18" actId="680"/>
        <pc:sldMkLst>
          <pc:docMk/>
          <pc:sldMk cId="336532289" sldId="257"/>
        </pc:sldMkLst>
      </pc:sldChg>
      <pc:sldChg chg="addSp delSp modSp new mod modTransition setBg addAnim delAnim modAnim modNotesTx">
        <pc:chgData name="Nicolai Plachetzky" userId="823c8b06-e4c9-469b-b821-a844d7744de1" providerId="ADAL" clId="{8828F114-EB9B-4CB9-8A46-B9A739E80DA9}" dt="2025-06-08T16:17:14.584" v="2672" actId="790"/>
        <pc:sldMkLst>
          <pc:docMk/>
          <pc:sldMk cId="1883462473" sldId="257"/>
        </pc:sldMkLst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1883462473" sldId="257"/>
            <ac:spMk id="2" creationId="{77179602-8A21-8A8E-A2A2-496F69E37B7B}"/>
          </ac:spMkLst>
        </pc:spChg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1883462473" sldId="257"/>
            <ac:spMk id="3" creationId="{8B015A86-0F7A-0CE0-9E18-FF51E0CE3228}"/>
          </ac:spMkLst>
        </pc:spChg>
        <pc:spChg chg="add del">
          <ac:chgData name="Nicolai Plachetzky" userId="823c8b06-e4c9-469b-b821-a844d7744de1" providerId="ADAL" clId="{8828F114-EB9B-4CB9-8A46-B9A739E80DA9}" dt="2025-06-08T13:45:31.369" v="764" actId="26606"/>
          <ac:spMkLst>
            <pc:docMk/>
            <pc:sldMk cId="1883462473" sldId="257"/>
            <ac:spMk id="2061" creationId="{FE5ECD52-6A23-4FF4-8C32-7B5DE9973ADA}"/>
          </ac:spMkLst>
        </pc:spChg>
        <pc:spChg chg="add del">
          <ac:chgData name="Nicolai Plachetzky" userId="823c8b06-e4c9-469b-b821-a844d7744de1" providerId="ADAL" clId="{8828F114-EB9B-4CB9-8A46-B9A739E80DA9}" dt="2025-06-08T13:45:31.369" v="764" actId="26606"/>
          <ac:spMkLst>
            <pc:docMk/>
            <pc:sldMk cId="1883462473" sldId="257"/>
            <ac:spMk id="2067" creationId="{45624C63-3CCA-4EA6-B822-6E710A82062B}"/>
          </ac:spMkLst>
        </pc:spChg>
        <pc:spChg chg="add del">
          <ac:chgData name="Nicolai Plachetzky" userId="823c8b06-e4c9-469b-b821-a844d7744de1" providerId="ADAL" clId="{8828F114-EB9B-4CB9-8A46-B9A739E80DA9}" dt="2025-06-08T13:45:40.130" v="766" actId="26606"/>
          <ac:spMkLst>
            <pc:docMk/>
            <pc:sldMk cId="1883462473" sldId="257"/>
            <ac:spMk id="2071" creationId="{FE5ECD52-6A23-4FF4-8C32-7B5DE9973ADA}"/>
          </ac:spMkLst>
        </pc:spChg>
        <pc:spChg chg="add del">
          <ac:chgData name="Nicolai Plachetzky" userId="823c8b06-e4c9-469b-b821-a844d7744de1" providerId="ADAL" clId="{8828F114-EB9B-4CB9-8A46-B9A739E80DA9}" dt="2025-06-08T13:45:40.130" v="766" actId="26606"/>
          <ac:spMkLst>
            <pc:docMk/>
            <pc:sldMk cId="1883462473" sldId="257"/>
            <ac:spMk id="2074" creationId="{45624C63-3CCA-4EA6-B822-6E710A82062B}"/>
          </ac:spMkLst>
        </pc:spChg>
        <pc:spChg chg="add 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1883462473" sldId="257"/>
            <ac:spMk id="2078" creationId="{FE5ECD52-6A23-4FF4-8C32-7B5DE9973ADA}"/>
          </ac:spMkLst>
        </pc:spChg>
        <pc:spChg chg="add 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1883462473" sldId="257"/>
            <ac:spMk id="2081" creationId="{45624C63-3CCA-4EA6-B822-6E710A82062B}"/>
          </ac:spMkLst>
        </pc:spChg>
        <pc:picChg chg="add del mod">
          <ac:chgData name="Nicolai Plachetzky" userId="823c8b06-e4c9-469b-b821-a844d7744de1" providerId="ADAL" clId="{8828F114-EB9B-4CB9-8A46-B9A739E80DA9}" dt="2025-06-08T13:27:49.454" v="184" actId="478"/>
          <ac:picMkLst>
            <pc:docMk/>
            <pc:sldMk cId="1883462473" sldId="257"/>
            <ac:picMk id="2050" creationId="{C5AF0FFA-9BCE-0D26-46A9-8207C8BA38FA}"/>
          </ac:picMkLst>
        </pc:picChg>
        <pc:picChg chg="add mod">
          <ac:chgData name="Nicolai Plachetzky" userId="823c8b06-e4c9-469b-b821-a844d7744de1" providerId="ADAL" clId="{8828F114-EB9B-4CB9-8A46-B9A739E80DA9}" dt="2025-06-08T13:45:40.177" v="767" actId="26606"/>
          <ac:picMkLst>
            <pc:docMk/>
            <pc:sldMk cId="1883462473" sldId="257"/>
            <ac:picMk id="2052" creationId="{72296B80-4F13-F8E1-F044-F54A693506BA}"/>
          </ac:picMkLst>
        </pc:picChg>
        <pc:picChg chg="add del">
          <ac:chgData name="Nicolai Plachetzky" userId="823c8b06-e4c9-469b-b821-a844d7744de1" providerId="ADAL" clId="{8828F114-EB9B-4CB9-8A46-B9A739E80DA9}" dt="2025-06-08T13:45:31.369" v="764" actId="26606"/>
          <ac:picMkLst>
            <pc:docMk/>
            <pc:sldMk cId="1883462473" sldId="257"/>
            <ac:picMk id="2057" creationId="{26E32CE1-D113-412E-9933-113646E21F53}"/>
          </ac:picMkLst>
        </pc:picChg>
        <pc:picChg chg="add del">
          <ac:chgData name="Nicolai Plachetzky" userId="823c8b06-e4c9-469b-b821-a844d7744de1" providerId="ADAL" clId="{8828F114-EB9B-4CB9-8A46-B9A739E80DA9}" dt="2025-06-08T13:45:31.369" v="764" actId="26606"/>
          <ac:picMkLst>
            <pc:docMk/>
            <pc:sldMk cId="1883462473" sldId="257"/>
            <ac:picMk id="2059" creationId="{117B7C8B-175B-4009-808B-9F66FD108AB3}"/>
          </ac:picMkLst>
        </pc:picChg>
        <pc:picChg chg="add del">
          <ac:chgData name="Nicolai Plachetzky" userId="823c8b06-e4c9-469b-b821-a844d7744de1" providerId="ADAL" clId="{8828F114-EB9B-4CB9-8A46-B9A739E80DA9}" dt="2025-06-08T13:45:31.369" v="764" actId="26606"/>
          <ac:picMkLst>
            <pc:docMk/>
            <pc:sldMk cId="1883462473" sldId="257"/>
            <ac:picMk id="2063" creationId="{5C3F2B96-5F34-41C9-8E37-A9CD279A4270}"/>
          </ac:picMkLst>
        </pc:picChg>
        <pc:picChg chg="add del">
          <ac:chgData name="Nicolai Plachetzky" userId="823c8b06-e4c9-469b-b821-a844d7744de1" providerId="ADAL" clId="{8828F114-EB9B-4CB9-8A46-B9A739E80DA9}" dt="2025-06-08T13:45:31.369" v="764" actId="26606"/>
          <ac:picMkLst>
            <pc:docMk/>
            <pc:sldMk cId="1883462473" sldId="257"/>
            <ac:picMk id="2065" creationId="{9A4E02BF-4F0E-44E2-A489-075900B7866C}"/>
          </ac:picMkLst>
        </pc:picChg>
        <pc:picChg chg="add del">
          <ac:chgData name="Nicolai Plachetzky" userId="823c8b06-e4c9-469b-b821-a844d7744de1" providerId="ADAL" clId="{8828F114-EB9B-4CB9-8A46-B9A739E80DA9}" dt="2025-06-08T13:45:40.130" v="766" actId="26606"/>
          <ac:picMkLst>
            <pc:docMk/>
            <pc:sldMk cId="1883462473" sldId="257"/>
            <ac:picMk id="2069" creationId="{26E32CE1-D113-412E-9933-113646E21F53}"/>
          </ac:picMkLst>
        </pc:picChg>
        <pc:picChg chg="add del">
          <ac:chgData name="Nicolai Plachetzky" userId="823c8b06-e4c9-469b-b821-a844d7744de1" providerId="ADAL" clId="{8828F114-EB9B-4CB9-8A46-B9A739E80DA9}" dt="2025-06-08T13:45:40.130" v="766" actId="26606"/>
          <ac:picMkLst>
            <pc:docMk/>
            <pc:sldMk cId="1883462473" sldId="257"/>
            <ac:picMk id="2070" creationId="{117B7C8B-175B-4009-808B-9F66FD108AB3}"/>
          </ac:picMkLst>
        </pc:picChg>
        <pc:picChg chg="add del">
          <ac:chgData name="Nicolai Plachetzky" userId="823c8b06-e4c9-469b-b821-a844d7744de1" providerId="ADAL" clId="{8828F114-EB9B-4CB9-8A46-B9A739E80DA9}" dt="2025-06-08T13:45:40.130" v="766" actId="26606"/>
          <ac:picMkLst>
            <pc:docMk/>
            <pc:sldMk cId="1883462473" sldId="257"/>
            <ac:picMk id="2072" creationId="{5C3F2B96-5F34-41C9-8E37-A9CD279A4270}"/>
          </ac:picMkLst>
        </pc:picChg>
        <pc:picChg chg="add del">
          <ac:chgData name="Nicolai Plachetzky" userId="823c8b06-e4c9-469b-b821-a844d7744de1" providerId="ADAL" clId="{8828F114-EB9B-4CB9-8A46-B9A739E80DA9}" dt="2025-06-08T13:45:40.130" v="766" actId="26606"/>
          <ac:picMkLst>
            <pc:docMk/>
            <pc:sldMk cId="1883462473" sldId="257"/>
            <ac:picMk id="2073" creationId="{9A4E02BF-4F0E-44E2-A489-075900B7866C}"/>
          </ac:picMkLst>
        </pc:picChg>
        <pc:picChg chg="add">
          <ac:chgData name="Nicolai Plachetzky" userId="823c8b06-e4c9-469b-b821-a844d7744de1" providerId="ADAL" clId="{8828F114-EB9B-4CB9-8A46-B9A739E80DA9}" dt="2025-06-08T13:45:40.177" v="767" actId="26606"/>
          <ac:picMkLst>
            <pc:docMk/>
            <pc:sldMk cId="1883462473" sldId="257"/>
            <ac:picMk id="2076" creationId="{26E32CE1-D113-412E-9933-113646E21F53}"/>
          </ac:picMkLst>
        </pc:picChg>
        <pc:picChg chg="add">
          <ac:chgData name="Nicolai Plachetzky" userId="823c8b06-e4c9-469b-b821-a844d7744de1" providerId="ADAL" clId="{8828F114-EB9B-4CB9-8A46-B9A739E80DA9}" dt="2025-06-08T13:45:40.177" v="767" actId="26606"/>
          <ac:picMkLst>
            <pc:docMk/>
            <pc:sldMk cId="1883462473" sldId="257"/>
            <ac:picMk id="2077" creationId="{117B7C8B-175B-4009-808B-9F66FD108AB3}"/>
          </ac:picMkLst>
        </pc:picChg>
        <pc:picChg chg="add">
          <ac:chgData name="Nicolai Plachetzky" userId="823c8b06-e4c9-469b-b821-a844d7744de1" providerId="ADAL" clId="{8828F114-EB9B-4CB9-8A46-B9A739E80DA9}" dt="2025-06-08T13:45:40.177" v="767" actId="26606"/>
          <ac:picMkLst>
            <pc:docMk/>
            <pc:sldMk cId="1883462473" sldId="257"/>
            <ac:picMk id="2079" creationId="{5C3F2B96-5F34-41C9-8E37-A9CD279A4270}"/>
          </ac:picMkLst>
        </pc:picChg>
        <pc:picChg chg="add">
          <ac:chgData name="Nicolai Plachetzky" userId="823c8b06-e4c9-469b-b821-a844d7744de1" providerId="ADAL" clId="{8828F114-EB9B-4CB9-8A46-B9A739E80DA9}" dt="2025-06-08T13:45:40.177" v="767" actId="26606"/>
          <ac:picMkLst>
            <pc:docMk/>
            <pc:sldMk cId="1883462473" sldId="257"/>
            <ac:picMk id="2080" creationId="{9A4E02BF-4F0E-44E2-A489-075900B7866C}"/>
          </ac:picMkLst>
        </pc:picChg>
      </pc:sldChg>
      <pc:sldChg chg="addSp delSp modSp new mod setBg">
        <pc:chgData name="Nicolai Plachetzky" userId="823c8b06-e4c9-469b-b821-a844d7744de1" providerId="ADAL" clId="{8828F114-EB9B-4CB9-8A46-B9A739E80DA9}" dt="2025-06-08T16:17:14.584" v="2672" actId="790"/>
        <pc:sldMkLst>
          <pc:docMk/>
          <pc:sldMk cId="920338541" sldId="258"/>
        </pc:sldMkLst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920338541" sldId="258"/>
            <ac:spMk id="2" creationId="{A5518C6D-0D03-9B27-6A27-C5849FB75000}"/>
          </ac:spMkLst>
        </pc:spChg>
        <pc:spChg chg="add del mod">
          <ac:chgData name="Nicolai Plachetzky" userId="823c8b06-e4c9-469b-b821-a844d7744de1" providerId="ADAL" clId="{8828F114-EB9B-4CB9-8A46-B9A739E80DA9}" dt="2025-06-08T14:28:05.340" v="873"/>
          <ac:spMkLst>
            <pc:docMk/>
            <pc:sldMk cId="920338541" sldId="258"/>
            <ac:spMk id="3" creationId="{F73446BF-D869-0971-C3EF-B54ACC8D13F9}"/>
          </ac:spMkLst>
        </pc:spChg>
        <pc:spChg chg="add del">
          <ac:chgData name="Nicolai Plachetzky" userId="823c8b06-e4c9-469b-b821-a844d7744de1" providerId="ADAL" clId="{8828F114-EB9B-4CB9-8A46-B9A739E80DA9}" dt="2025-06-08T14:28:03.407" v="868" actId="26606"/>
          <ac:spMkLst>
            <pc:docMk/>
            <pc:sldMk cId="920338541" sldId="258"/>
            <ac:spMk id="7" creationId="{658368D8-D75D-4823-A7A0-A59C08C6FE28}"/>
          </ac:spMkLst>
        </pc:spChg>
        <pc:spChg chg="add del">
          <ac:chgData name="Nicolai Plachetzky" userId="823c8b06-e4c9-469b-b821-a844d7744de1" providerId="ADAL" clId="{8828F114-EB9B-4CB9-8A46-B9A739E80DA9}" dt="2025-06-08T14:28:03.407" v="868" actId="26606"/>
          <ac:spMkLst>
            <pc:docMk/>
            <pc:sldMk cId="920338541" sldId="258"/>
            <ac:spMk id="8" creationId="{B91CB0D8-FCC7-402D-A22B-47D345BDCB2C}"/>
          </ac:spMkLst>
        </pc:spChg>
        <pc:spChg chg="add del">
          <ac:chgData name="Nicolai Plachetzky" userId="823c8b06-e4c9-469b-b821-a844d7744de1" providerId="ADAL" clId="{8828F114-EB9B-4CB9-8A46-B9A739E80DA9}" dt="2025-06-08T14:28:03.407" v="868" actId="26606"/>
          <ac:spMkLst>
            <pc:docMk/>
            <pc:sldMk cId="920338541" sldId="258"/>
            <ac:spMk id="9" creationId="{DB959A75-8EEA-ADD0-3E33-7DBA5F758C39}"/>
          </ac:spMkLst>
        </pc:spChg>
        <pc:spChg chg="add del">
          <ac:chgData name="Nicolai Plachetzky" userId="823c8b06-e4c9-469b-b821-a844d7744de1" providerId="ADAL" clId="{8828F114-EB9B-4CB9-8A46-B9A739E80DA9}" dt="2025-06-08T14:28:03.407" v="868" actId="26606"/>
          <ac:spMkLst>
            <pc:docMk/>
            <pc:sldMk cId="920338541" sldId="258"/>
            <ac:spMk id="11" creationId="{AF5F0A42-AA4F-47C8-BF18-C22FD12B4C42}"/>
          </ac:spMkLst>
        </pc:spChg>
        <pc:spChg chg="add del">
          <ac:chgData name="Nicolai Plachetzky" userId="823c8b06-e4c9-469b-b821-a844d7744de1" providerId="ADAL" clId="{8828F114-EB9B-4CB9-8A46-B9A739E80DA9}" dt="2025-06-08T14:28:03.407" v="868" actId="26606"/>
          <ac:spMkLst>
            <pc:docMk/>
            <pc:sldMk cId="920338541" sldId="258"/>
            <ac:spMk id="13" creationId="{052B1A1D-D947-43CC-882E-78CECF8D1E6C}"/>
          </ac:spMkLst>
        </pc:spChg>
        <pc:spChg chg="add del">
          <ac:chgData name="Nicolai Plachetzky" userId="823c8b06-e4c9-469b-b821-a844d7744de1" providerId="ADAL" clId="{8828F114-EB9B-4CB9-8A46-B9A739E80DA9}" dt="2025-06-08T14:27:06.282" v="862" actId="26606"/>
          <ac:spMkLst>
            <pc:docMk/>
            <pc:sldMk cId="920338541" sldId="258"/>
            <ac:spMk id="14" creationId="{8A610DC7-FE1B-47B9-8452-CFC389786C2D}"/>
          </ac:spMkLst>
        </pc:spChg>
        <pc:spChg chg="add del">
          <ac:chgData name="Nicolai Plachetzky" userId="823c8b06-e4c9-469b-b821-a844d7744de1" providerId="ADAL" clId="{8828F114-EB9B-4CB9-8A46-B9A739E80DA9}" dt="2025-06-08T14:27:06.282" v="862" actId="26606"/>
          <ac:spMkLst>
            <pc:docMk/>
            <pc:sldMk cId="920338541" sldId="258"/>
            <ac:spMk id="20" creationId="{DC9A0934-0C2C-4565-9290-A345B19BD94C}"/>
          </ac:spMkLst>
        </pc:spChg>
        <pc:spChg chg="add del">
          <ac:chgData name="Nicolai Plachetzky" userId="823c8b06-e4c9-469b-b821-a844d7744de1" providerId="ADAL" clId="{8828F114-EB9B-4CB9-8A46-B9A739E80DA9}" dt="2025-06-08T14:27:06.282" v="862" actId="26606"/>
          <ac:spMkLst>
            <pc:docMk/>
            <pc:sldMk cId="920338541" sldId="258"/>
            <ac:spMk id="22" creationId="{A8A41FDE-DCFF-432F-BE1C-B36B647F6BB3}"/>
          </ac:spMkLst>
        </pc:spChg>
        <pc:picChg chg="add mod">
          <ac:chgData name="Nicolai Plachetzky" userId="823c8b06-e4c9-469b-b821-a844d7744de1" providerId="ADAL" clId="{8828F114-EB9B-4CB9-8A46-B9A739E80DA9}" dt="2025-06-08T14:28:52.455" v="883" actId="1076"/>
          <ac:picMkLst>
            <pc:docMk/>
            <pc:sldMk cId="920338541" sldId="258"/>
            <ac:picMk id="5" creationId="{9E52F2D0-2703-59F1-FD81-720F7CB72919}"/>
          </ac:picMkLst>
        </pc:picChg>
        <pc:picChg chg="add del">
          <ac:chgData name="Nicolai Plachetzky" userId="823c8b06-e4c9-469b-b821-a844d7744de1" providerId="ADAL" clId="{8828F114-EB9B-4CB9-8A46-B9A739E80DA9}" dt="2025-06-08T14:27:06.282" v="862" actId="26606"/>
          <ac:picMkLst>
            <pc:docMk/>
            <pc:sldMk cId="920338541" sldId="258"/>
            <ac:picMk id="10" creationId="{C9134821-5D8B-4373-BA74-CFE9AB35A55A}"/>
          </ac:picMkLst>
        </pc:picChg>
        <pc:picChg chg="add del">
          <ac:chgData name="Nicolai Plachetzky" userId="823c8b06-e4c9-469b-b821-a844d7744de1" providerId="ADAL" clId="{8828F114-EB9B-4CB9-8A46-B9A739E80DA9}" dt="2025-06-08T14:27:06.282" v="862" actId="26606"/>
          <ac:picMkLst>
            <pc:docMk/>
            <pc:sldMk cId="920338541" sldId="258"/>
            <ac:picMk id="12" creationId="{5965195F-79F5-4911-907D-13CB3F534351}"/>
          </ac:picMkLst>
        </pc:picChg>
        <pc:picChg chg="add del">
          <ac:chgData name="Nicolai Plachetzky" userId="823c8b06-e4c9-469b-b821-a844d7744de1" providerId="ADAL" clId="{8828F114-EB9B-4CB9-8A46-B9A739E80DA9}" dt="2025-06-08T14:27:06.282" v="862" actId="26606"/>
          <ac:picMkLst>
            <pc:docMk/>
            <pc:sldMk cId="920338541" sldId="258"/>
            <ac:picMk id="16" creationId="{2742ADC1-2286-40B7-A3C6-D6C3362FA04B}"/>
          </ac:picMkLst>
        </pc:picChg>
        <pc:picChg chg="add del">
          <ac:chgData name="Nicolai Plachetzky" userId="823c8b06-e4c9-469b-b821-a844d7744de1" providerId="ADAL" clId="{8828F114-EB9B-4CB9-8A46-B9A739E80DA9}" dt="2025-06-08T14:27:06.282" v="862" actId="26606"/>
          <ac:picMkLst>
            <pc:docMk/>
            <pc:sldMk cId="920338541" sldId="258"/>
            <ac:picMk id="18" creationId="{C878FBDC-78F2-4D49-8DB3-1A48CA9F7FC0}"/>
          </ac:picMkLst>
        </pc:picChg>
      </pc:sldChg>
      <pc:sldChg chg="addSp modSp new mod modNotesTx">
        <pc:chgData name="Nicolai Plachetzky" userId="823c8b06-e4c9-469b-b821-a844d7744de1" providerId="ADAL" clId="{8828F114-EB9B-4CB9-8A46-B9A739E80DA9}" dt="2025-06-08T16:17:14.584" v="2672" actId="790"/>
        <pc:sldMkLst>
          <pc:docMk/>
          <pc:sldMk cId="183888174" sldId="259"/>
        </pc:sldMkLst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183888174" sldId="259"/>
            <ac:spMk id="2" creationId="{1B948D83-CAB6-BE7D-3716-01975A39E221}"/>
          </ac:spMkLst>
        </pc:spChg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183888174" sldId="259"/>
            <ac:spMk id="3" creationId="{95FE63D5-8A3D-2F44-92DF-152B59F190C1}"/>
          </ac:spMkLst>
        </pc:spChg>
        <pc:picChg chg="add mod">
          <ac:chgData name="Nicolai Plachetzky" userId="823c8b06-e4c9-469b-b821-a844d7744de1" providerId="ADAL" clId="{8828F114-EB9B-4CB9-8A46-B9A739E80DA9}" dt="2025-06-08T14:35:40.647" v="889" actId="14100"/>
          <ac:picMkLst>
            <pc:docMk/>
            <pc:sldMk cId="183888174" sldId="259"/>
            <ac:picMk id="5" creationId="{702FFB39-5E78-9F61-092A-0F7ECB077D94}"/>
          </ac:picMkLst>
        </pc:picChg>
      </pc:sldChg>
      <pc:sldChg chg="addSp modSp new mod modNotesTx">
        <pc:chgData name="Nicolai Plachetzky" userId="823c8b06-e4c9-469b-b821-a844d7744de1" providerId="ADAL" clId="{8828F114-EB9B-4CB9-8A46-B9A739E80DA9}" dt="2025-06-08T16:17:14.584" v="2672" actId="790"/>
        <pc:sldMkLst>
          <pc:docMk/>
          <pc:sldMk cId="413298611" sldId="260"/>
        </pc:sldMkLst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413298611" sldId="260"/>
            <ac:spMk id="2" creationId="{FF3B8421-35D2-B1AD-830C-086A878605CC}"/>
          </ac:spMkLst>
        </pc:spChg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413298611" sldId="260"/>
            <ac:spMk id="3" creationId="{736E551A-D00A-AF97-5AFB-82065DD9AFAA}"/>
          </ac:spMkLst>
        </pc:spChg>
        <pc:picChg chg="add mod">
          <ac:chgData name="Nicolai Plachetzky" userId="823c8b06-e4c9-469b-b821-a844d7744de1" providerId="ADAL" clId="{8828F114-EB9B-4CB9-8A46-B9A739E80DA9}" dt="2025-06-08T14:37:04.229" v="900" actId="14100"/>
          <ac:picMkLst>
            <pc:docMk/>
            <pc:sldMk cId="413298611" sldId="260"/>
            <ac:picMk id="5" creationId="{1C71652E-78F5-B88B-8486-EAFF6B5D56C2}"/>
          </ac:picMkLst>
        </pc:picChg>
      </pc:sldChg>
      <pc:sldChg chg="addSp modSp new mod ord modNotesTx">
        <pc:chgData name="Nicolai Plachetzky" userId="823c8b06-e4c9-469b-b821-a844d7744de1" providerId="ADAL" clId="{8828F114-EB9B-4CB9-8A46-B9A739E80DA9}" dt="2025-06-08T16:17:14.584" v="2672" actId="790"/>
        <pc:sldMkLst>
          <pc:docMk/>
          <pc:sldMk cId="1736471474" sldId="261"/>
        </pc:sldMkLst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1736471474" sldId="261"/>
            <ac:spMk id="2" creationId="{0D52295D-3ADD-CA00-A662-462FE86ACC6D}"/>
          </ac:spMkLst>
        </pc:spChg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1736471474" sldId="261"/>
            <ac:spMk id="3" creationId="{59DEA0E6-6F29-1F1A-1B42-4FB5C75AB4C0}"/>
          </ac:spMkLst>
        </pc:spChg>
        <pc:picChg chg="add mod">
          <ac:chgData name="Nicolai Plachetzky" userId="823c8b06-e4c9-469b-b821-a844d7744de1" providerId="ADAL" clId="{8828F114-EB9B-4CB9-8A46-B9A739E80DA9}" dt="2025-06-08T14:36:23.499" v="895" actId="14100"/>
          <ac:picMkLst>
            <pc:docMk/>
            <pc:sldMk cId="1736471474" sldId="261"/>
            <ac:picMk id="5" creationId="{9B2067C1-EC17-8179-6137-DE502E53DDB2}"/>
          </ac:picMkLst>
        </pc:picChg>
      </pc:sldChg>
      <pc:sldChg chg="addSp modSp new mod">
        <pc:chgData name="Nicolai Plachetzky" userId="823c8b06-e4c9-469b-b821-a844d7744de1" providerId="ADAL" clId="{8828F114-EB9B-4CB9-8A46-B9A739E80DA9}" dt="2025-06-08T16:17:14.584" v="2672" actId="790"/>
        <pc:sldMkLst>
          <pc:docMk/>
          <pc:sldMk cId="1527941519" sldId="262"/>
        </pc:sldMkLst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1527941519" sldId="262"/>
            <ac:spMk id="2" creationId="{5D702B23-48A9-7C0E-C3A6-E5C574FF82A6}"/>
          </ac:spMkLst>
        </pc:spChg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1527941519" sldId="262"/>
            <ac:spMk id="3" creationId="{5CEF87AF-F925-058E-F84A-3B0C05EB6358}"/>
          </ac:spMkLst>
        </pc:spChg>
        <pc:picChg chg="add mod">
          <ac:chgData name="Nicolai Plachetzky" userId="823c8b06-e4c9-469b-b821-a844d7744de1" providerId="ADAL" clId="{8828F114-EB9B-4CB9-8A46-B9A739E80DA9}" dt="2025-06-08T14:39:14.826" v="904" actId="14100"/>
          <ac:picMkLst>
            <pc:docMk/>
            <pc:sldMk cId="1527941519" sldId="262"/>
            <ac:picMk id="5" creationId="{F4BF6079-5995-F0C8-ADAF-73786F262DD1}"/>
          </ac:picMkLst>
        </pc:picChg>
      </pc:sldChg>
      <pc:sldChg chg="modSp new mod modNotesTx">
        <pc:chgData name="Nicolai Plachetzky" userId="823c8b06-e4c9-469b-b821-a844d7744de1" providerId="ADAL" clId="{8828F114-EB9B-4CB9-8A46-B9A739E80DA9}" dt="2025-06-08T16:17:14.584" v="2672" actId="790"/>
        <pc:sldMkLst>
          <pc:docMk/>
          <pc:sldMk cId="3153824113" sldId="263"/>
        </pc:sldMkLst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3153824113" sldId="263"/>
            <ac:spMk id="2" creationId="{5238A395-6E0A-71EF-FF2D-04103080E988}"/>
          </ac:spMkLst>
        </pc:spChg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3153824113" sldId="263"/>
            <ac:spMk id="3" creationId="{29245E8F-94D3-0A38-31F3-23A25538C8AD}"/>
          </ac:spMkLst>
        </pc:spChg>
      </pc:sldChg>
      <pc:sldChg chg="modSp new mod modNotesTx">
        <pc:chgData name="Nicolai Plachetzky" userId="823c8b06-e4c9-469b-b821-a844d7744de1" providerId="ADAL" clId="{8828F114-EB9B-4CB9-8A46-B9A739E80DA9}" dt="2025-06-08T16:18:28.054" v="2696" actId="20577"/>
        <pc:sldMkLst>
          <pc:docMk/>
          <pc:sldMk cId="3772376716" sldId="264"/>
        </pc:sldMkLst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3772376716" sldId="264"/>
            <ac:spMk id="2" creationId="{04AD75D5-BFC3-D73C-8CF5-5BEA057CAF00}"/>
          </ac:spMkLst>
        </pc:spChg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3772376716" sldId="264"/>
            <ac:spMk id="3" creationId="{78056E36-A6DD-AB79-5CB9-B2A35B549BE1}"/>
          </ac:spMkLst>
        </pc:spChg>
      </pc:sldChg>
      <pc:sldChg chg="modSp new mod modNotesTx">
        <pc:chgData name="Nicolai Plachetzky" userId="823c8b06-e4c9-469b-b821-a844d7744de1" providerId="ADAL" clId="{8828F114-EB9B-4CB9-8A46-B9A739E80DA9}" dt="2025-06-08T16:19:04.484" v="2718" actId="20577"/>
        <pc:sldMkLst>
          <pc:docMk/>
          <pc:sldMk cId="2536878213" sldId="265"/>
        </pc:sldMkLst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2536878213" sldId="265"/>
            <ac:spMk id="2" creationId="{2E5BAF5E-09DD-BDF0-8BF2-8D58386BC47D}"/>
          </ac:spMkLst>
        </pc:spChg>
        <pc:spChg chg="mod">
          <ac:chgData name="Nicolai Plachetzky" userId="823c8b06-e4c9-469b-b821-a844d7744de1" providerId="ADAL" clId="{8828F114-EB9B-4CB9-8A46-B9A739E80DA9}" dt="2025-06-08T16:19:04.484" v="2718" actId="20577"/>
          <ac:spMkLst>
            <pc:docMk/>
            <pc:sldMk cId="2536878213" sldId="265"/>
            <ac:spMk id="3" creationId="{1220D917-1486-8AEE-8670-FD49830A89B1}"/>
          </ac:spMkLst>
        </pc:spChg>
      </pc:sldChg>
      <pc:sldChg chg="addSp delSp modSp new mod modNotesTx">
        <pc:chgData name="Nicolai Plachetzky" userId="823c8b06-e4c9-469b-b821-a844d7744de1" providerId="ADAL" clId="{8828F114-EB9B-4CB9-8A46-B9A739E80DA9}" dt="2025-06-08T16:17:42.464" v="2693" actId="20577"/>
        <pc:sldMkLst>
          <pc:docMk/>
          <pc:sldMk cId="3853091742" sldId="266"/>
        </pc:sldMkLst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3853091742" sldId="266"/>
            <ac:spMk id="2" creationId="{2B3303E6-97BE-EE70-E906-C46F41964F8B}"/>
          </ac:spMkLst>
        </pc:spChg>
        <pc:spChg chg="mod">
          <ac:chgData name="Nicolai Plachetzky" userId="823c8b06-e4c9-469b-b821-a844d7744de1" providerId="ADAL" clId="{8828F114-EB9B-4CB9-8A46-B9A739E80DA9}" dt="2025-06-08T16:17:42.464" v="2693" actId="20577"/>
          <ac:spMkLst>
            <pc:docMk/>
            <pc:sldMk cId="3853091742" sldId="266"/>
            <ac:spMk id="3" creationId="{69F5E269-E31D-BA43-5384-41D919037EE2}"/>
          </ac:spMkLst>
        </pc:spChg>
        <pc:spChg chg="add del">
          <ac:chgData name="Nicolai Plachetzky" userId="823c8b06-e4c9-469b-b821-a844d7744de1" providerId="ADAL" clId="{8828F114-EB9B-4CB9-8A46-B9A739E80DA9}" dt="2025-06-08T15:45:06.048" v="1881" actId="22"/>
          <ac:spMkLst>
            <pc:docMk/>
            <pc:sldMk cId="3853091742" sldId="266"/>
            <ac:spMk id="5" creationId="{A4FA40D1-B350-0451-6CE3-F5B1B0A1363E}"/>
          </ac:spMkLst>
        </pc:spChg>
        <pc:picChg chg="add del">
          <ac:chgData name="Nicolai Plachetzky" userId="823c8b06-e4c9-469b-b821-a844d7744de1" providerId="ADAL" clId="{8828F114-EB9B-4CB9-8A46-B9A739E80DA9}" dt="2025-06-08T16:17:03.749" v="2671" actId="22"/>
          <ac:picMkLst>
            <pc:docMk/>
            <pc:sldMk cId="3853091742" sldId="266"/>
            <ac:picMk id="7" creationId="{47873ECC-D1CE-7DA6-DADA-BAFF8137EEDD}"/>
          </ac:picMkLst>
        </pc:picChg>
      </pc:sldChg>
      <pc:sldMasterChg chg="add del addSldLayout delSldLayout">
        <pc:chgData name="Nicolai Plachetzky" userId="823c8b06-e4c9-469b-b821-a844d7744de1" providerId="ADAL" clId="{8828F114-EB9B-4CB9-8A46-B9A739E80DA9}" dt="2025-06-08T12:53:01.792" v="19" actId="26606"/>
        <pc:sldMasterMkLst>
          <pc:docMk/>
          <pc:sldMasterMk cId="440722107" sldId="2147483786"/>
        </pc:sldMasterMkLst>
        <pc:sldLayoutChg chg="add del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440722107" sldId="2147483786"/>
            <pc:sldLayoutMk cId="823309804" sldId="2147483787"/>
          </pc:sldLayoutMkLst>
        </pc:sldLayoutChg>
        <pc:sldLayoutChg chg="add del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440722107" sldId="2147483786"/>
            <pc:sldLayoutMk cId="1157090332" sldId="2147483788"/>
          </pc:sldLayoutMkLst>
        </pc:sldLayoutChg>
        <pc:sldLayoutChg chg="add del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440722107" sldId="2147483786"/>
            <pc:sldLayoutMk cId="249403982" sldId="2147483789"/>
          </pc:sldLayoutMkLst>
        </pc:sldLayoutChg>
        <pc:sldLayoutChg chg="add del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440722107" sldId="2147483786"/>
            <pc:sldLayoutMk cId="3525637429" sldId="2147483790"/>
          </pc:sldLayoutMkLst>
        </pc:sldLayoutChg>
        <pc:sldLayoutChg chg="add del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440722107" sldId="2147483786"/>
            <pc:sldLayoutMk cId="2149392410" sldId="2147483791"/>
          </pc:sldLayoutMkLst>
        </pc:sldLayoutChg>
        <pc:sldLayoutChg chg="add del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440722107" sldId="2147483786"/>
            <pc:sldLayoutMk cId="1443508414" sldId="2147483792"/>
          </pc:sldLayoutMkLst>
        </pc:sldLayoutChg>
        <pc:sldLayoutChg chg="add del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440722107" sldId="2147483786"/>
            <pc:sldLayoutMk cId="2966826531" sldId="2147483793"/>
          </pc:sldLayoutMkLst>
        </pc:sldLayoutChg>
        <pc:sldLayoutChg chg="add del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440722107" sldId="2147483786"/>
            <pc:sldLayoutMk cId="3163894506" sldId="2147483794"/>
          </pc:sldLayoutMkLst>
        </pc:sldLayoutChg>
        <pc:sldLayoutChg chg="add del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440722107" sldId="2147483786"/>
            <pc:sldLayoutMk cId="781089308" sldId="2147483795"/>
          </pc:sldLayoutMkLst>
        </pc:sldLayoutChg>
        <pc:sldLayoutChg chg="add del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440722107" sldId="2147483786"/>
            <pc:sldLayoutMk cId="3953471711" sldId="2147483796"/>
          </pc:sldLayoutMkLst>
        </pc:sldLayoutChg>
        <pc:sldLayoutChg chg="add del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440722107" sldId="2147483786"/>
            <pc:sldLayoutMk cId="3429003003" sldId="2147483797"/>
          </pc:sldLayoutMkLst>
        </pc:sldLayoutChg>
        <pc:sldLayoutChg chg="add del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440722107" sldId="2147483786"/>
            <pc:sldLayoutMk cId="1345797806" sldId="2147483798"/>
          </pc:sldLayoutMkLst>
        </pc:sldLayoutChg>
        <pc:sldLayoutChg chg="add del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440722107" sldId="2147483786"/>
            <pc:sldLayoutMk cId="3444322953" sldId="2147483799"/>
          </pc:sldLayoutMkLst>
        </pc:sldLayoutChg>
        <pc:sldLayoutChg chg="add del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440722107" sldId="2147483786"/>
            <pc:sldLayoutMk cId="1338470266" sldId="2147483800"/>
          </pc:sldLayoutMkLst>
        </pc:sldLayoutChg>
        <pc:sldLayoutChg chg="add del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440722107" sldId="2147483786"/>
            <pc:sldLayoutMk cId="3289161059" sldId="2147483801"/>
          </pc:sldLayoutMkLst>
        </pc:sldLayoutChg>
        <pc:sldLayoutChg chg="add del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440722107" sldId="2147483786"/>
            <pc:sldLayoutMk cId="3476489411" sldId="2147483802"/>
          </pc:sldLayoutMkLst>
        </pc:sldLayoutChg>
        <pc:sldLayoutChg chg="add del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440722107" sldId="2147483786"/>
            <pc:sldLayoutMk cId="1454321310" sldId="2147483803"/>
          </pc:sldLayoutMkLst>
        </pc:sldLayoutChg>
      </pc:sldMasterChg>
      <pc:sldMasterChg chg="add del replId addSldLayout delSldLayout">
        <pc:chgData name="Nicolai Plachetzky" userId="823c8b06-e4c9-469b-b821-a844d7744de1" providerId="ADAL" clId="{8828F114-EB9B-4CB9-8A46-B9A739E80DA9}" dt="2025-06-08T12:53:01.792" v="19" actId="26606"/>
        <pc:sldMasterMkLst>
          <pc:docMk/>
          <pc:sldMasterMk cId="3421696946" sldId="2147483804"/>
        </pc:sldMasterMkLst>
        <pc:sldLayoutChg chg="add del replId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3421696946" sldId="2147483804"/>
            <pc:sldLayoutMk cId="1842073457" sldId="2147483805"/>
          </pc:sldLayoutMkLst>
        </pc:sldLayoutChg>
        <pc:sldLayoutChg chg="add del replId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3421696946" sldId="2147483804"/>
            <pc:sldLayoutMk cId="2336460" sldId="2147483806"/>
          </pc:sldLayoutMkLst>
        </pc:sldLayoutChg>
        <pc:sldLayoutChg chg="add del replId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3421696946" sldId="2147483804"/>
            <pc:sldLayoutMk cId="473081652" sldId="2147483807"/>
          </pc:sldLayoutMkLst>
        </pc:sldLayoutChg>
        <pc:sldLayoutChg chg="add del replId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3421696946" sldId="2147483804"/>
            <pc:sldLayoutMk cId="504790211" sldId="2147483808"/>
          </pc:sldLayoutMkLst>
        </pc:sldLayoutChg>
        <pc:sldLayoutChg chg="add del replId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3421696946" sldId="2147483804"/>
            <pc:sldLayoutMk cId="1085320836" sldId="2147483809"/>
          </pc:sldLayoutMkLst>
        </pc:sldLayoutChg>
        <pc:sldLayoutChg chg="add del replId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3421696946" sldId="2147483804"/>
            <pc:sldLayoutMk cId="1697564542" sldId="2147483810"/>
          </pc:sldLayoutMkLst>
        </pc:sldLayoutChg>
        <pc:sldLayoutChg chg="add del replId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3421696946" sldId="2147483804"/>
            <pc:sldLayoutMk cId="448932315" sldId="2147483811"/>
          </pc:sldLayoutMkLst>
        </pc:sldLayoutChg>
        <pc:sldLayoutChg chg="add del replId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3421696946" sldId="2147483804"/>
            <pc:sldLayoutMk cId="1385395154" sldId="2147483812"/>
          </pc:sldLayoutMkLst>
        </pc:sldLayoutChg>
        <pc:sldLayoutChg chg="add del replId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3421696946" sldId="2147483804"/>
            <pc:sldLayoutMk cId="2260378691" sldId="2147483813"/>
          </pc:sldLayoutMkLst>
        </pc:sldLayoutChg>
        <pc:sldLayoutChg chg="add del replId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3421696946" sldId="2147483804"/>
            <pc:sldLayoutMk cId="3383562935" sldId="2147483814"/>
          </pc:sldLayoutMkLst>
        </pc:sldLayoutChg>
        <pc:sldLayoutChg chg="add del replId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3421696946" sldId="2147483804"/>
            <pc:sldLayoutMk cId="851109623" sldId="2147483815"/>
          </pc:sldLayoutMkLst>
        </pc:sldLayoutChg>
      </pc:sldMasterChg>
    </pc:docChg>
  </pc:docChgLst>
  <pc:docChgLst>
    <pc:chgData name="Nicolai Plachetzky" userId="823c8b06-e4c9-469b-b821-a844d7744de1" providerId="ADAL" clId="{014B04EA-880C-4F53-AF3E-54B947C3017E}"/>
    <pc:docChg chg="undo custSel modSld">
      <pc:chgData name="Nicolai Plachetzky" userId="823c8b06-e4c9-469b-b821-a844d7744de1" providerId="ADAL" clId="{014B04EA-880C-4F53-AF3E-54B947C3017E}" dt="2025-06-09T14:23:01.150" v="168" actId="26606"/>
      <pc:docMkLst>
        <pc:docMk/>
      </pc:docMkLst>
      <pc:sldChg chg="addSp delSp modSp mod modNotesTx">
        <pc:chgData name="Nicolai Plachetzky" userId="823c8b06-e4c9-469b-b821-a844d7744de1" providerId="ADAL" clId="{014B04EA-880C-4F53-AF3E-54B947C3017E}" dt="2025-06-09T14:15:11.129" v="148" actId="20577"/>
        <pc:sldMkLst>
          <pc:docMk/>
          <pc:sldMk cId="3153824113" sldId="263"/>
        </pc:sldMkLst>
        <pc:spChg chg="mod">
          <ac:chgData name="Nicolai Plachetzky" userId="823c8b06-e4c9-469b-b821-a844d7744de1" providerId="ADAL" clId="{014B04EA-880C-4F53-AF3E-54B947C3017E}" dt="2025-06-09T13:57:12.878" v="25" actId="20577"/>
          <ac:spMkLst>
            <pc:docMk/>
            <pc:sldMk cId="3153824113" sldId="263"/>
            <ac:spMk id="2" creationId="{5238A395-6E0A-71EF-FF2D-04103080E988}"/>
          </ac:spMkLst>
        </pc:spChg>
        <pc:spChg chg="del mod">
          <ac:chgData name="Nicolai Plachetzky" userId="823c8b06-e4c9-469b-b821-a844d7744de1" providerId="ADAL" clId="{014B04EA-880C-4F53-AF3E-54B947C3017E}" dt="2025-06-09T14:07:16.380" v="31"/>
          <ac:spMkLst>
            <pc:docMk/>
            <pc:sldMk cId="3153824113" sldId="263"/>
            <ac:spMk id="3" creationId="{29245E8F-94D3-0A38-31F3-23A25538C8AD}"/>
          </ac:spMkLst>
        </pc:spChg>
        <pc:picChg chg="add del mod">
          <ac:chgData name="Nicolai Plachetzky" userId="823c8b06-e4c9-469b-b821-a844d7744de1" providerId="ADAL" clId="{014B04EA-880C-4F53-AF3E-54B947C3017E}" dt="2025-06-09T13:56:31.975" v="13" actId="478"/>
          <ac:picMkLst>
            <pc:docMk/>
            <pc:sldMk cId="3153824113" sldId="263"/>
            <ac:picMk id="5" creationId="{914A35EE-378C-EDB8-4611-E5E18291A3A4}"/>
          </ac:picMkLst>
        </pc:picChg>
        <pc:picChg chg="add del mod">
          <ac:chgData name="Nicolai Plachetzky" userId="823c8b06-e4c9-469b-b821-a844d7744de1" providerId="ADAL" clId="{014B04EA-880C-4F53-AF3E-54B947C3017E}" dt="2025-06-09T14:07:14.062" v="30" actId="478"/>
          <ac:picMkLst>
            <pc:docMk/>
            <pc:sldMk cId="3153824113" sldId="263"/>
            <ac:picMk id="7" creationId="{A30A075C-A710-93D6-771D-3D43279DC51F}"/>
          </ac:picMkLst>
        </pc:picChg>
        <pc:picChg chg="add mod">
          <ac:chgData name="Nicolai Plachetzky" userId="823c8b06-e4c9-469b-b821-a844d7744de1" providerId="ADAL" clId="{014B04EA-880C-4F53-AF3E-54B947C3017E}" dt="2025-06-09T14:07:38.251" v="39" actId="14100"/>
          <ac:picMkLst>
            <pc:docMk/>
            <pc:sldMk cId="3153824113" sldId="263"/>
            <ac:picMk id="9" creationId="{7DC48D76-7729-C36B-0CA6-EA27FAE18BBB}"/>
          </ac:picMkLst>
        </pc:picChg>
      </pc:sldChg>
      <pc:sldChg chg="addSp modSp mod">
        <pc:chgData name="Nicolai Plachetzky" userId="823c8b06-e4c9-469b-b821-a844d7744de1" providerId="ADAL" clId="{014B04EA-880C-4F53-AF3E-54B947C3017E}" dt="2025-06-09T14:21:06.483" v="154" actId="1076"/>
        <pc:sldMkLst>
          <pc:docMk/>
          <pc:sldMk cId="3772376716" sldId="264"/>
        </pc:sldMkLst>
        <pc:spChg chg="mod">
          <ac:chgData name="Nicolai Plachetzky" userId="823c8b06-e4c9-469b-b821-a844d7744de1" providerId="ADAL" clId="{014B04EA-880C-4F53-AF3E-54B947C3017E}" dt="2025-06-09T14:15:10.863" v="147" actId="20577"/>
          <ac:spMkLst>
            <pc:docMk/>
            <pc:sldMk cId="3772376716" sldId="264"/>
            <ac:spMk id="3" creationId="{78056E36-A6DD-AB79-5CB9-B2A35B549BE1}"/>
          </ac:spMkLst>
        </pc:spChg>
        <pc:picChg chg="add mod">
          <ac:chgData name="Nicolai Plachetzky" userId="823c8b06-e4c9-469b-b821-a844d7744de1" providerId="ADAL" clId="{014B04EA-880C-4F53-AF3E-54B947C3017E}" dt="2025-06-09T14:21:06.483" v="154" actId="1076"/>
          <ac:picMkLst>
            <pc:docMk/>
            <pc:sldMk cId="3772376716" sldId="264"/>
            <ac:picMk id="1026" creationId="{3DA241AF-4145-6A00-2CBA-5008276EC762}"/>
          </ac:picMkLst>
        </pc:picChg>
      </pc:sldChg>
      <pc:sldChg chg="addSp delSp modSp mod setBg setClrOvrMap">
        <pc:chgData name="Nicolai Plachetzky" userId="823c8b06-e4c9-469b-b821-a844d7744de1" providerId="ADAL" clId="{014B04EA-880C-4F53-AF3E-54B947C3017E}" dt="2025-06-09T14:22:31.949" v="167" actId="12"/>
        <pc:sldMkLst>
          <pc:docMk/>
          <pc:sldMk cId="2536878213" sldId="265"/>
        </pc:sldMkLst>
        <pc:spChg chg="mod">
          <ac:chgData name="Nicolai Plachetzky" userId="823c8b06-e4c9-469b-b821-a844d7744de1" providerId="ADAL" clId="{014B04EA-880C-4F53-AF3E-54B947C3017E}" dt="2025-06-09T14:22:03.437" v="157" actId="26606"/>
          <ac:spMkLst>
            <pc:docMk/>
            <pc:sldMk cId="2536878213" sldId="265"/>
            <ac:spMk id="2" creationId="{2E5BAF5E-09DD-BDF0-8BF2-8D58386BC47D}"/>
          </ac:spMkLst>
        </pc:spChg>
        <pc:spChg chg="add del">
          <ac:chgData name="Nicolai Plachetzky" userId="823c8b06-e4c9-469b-b821-a844d7744de1" providerId="ADAL" clId="{014B04EA-880C-4F53-AF3E-54B947C3017E}" dt="2025-06-09T14:22:13.325" v="164" actId="26606"/>
          <ac:spMkLst>
            <pc:docMk/>
            <pc:sldMk cId="2536878213" sldId="265"/>
            <ac:spMk id="3" creationId="{1220D917-1486-8AEE-8670-FD49830A89B1}"/>
          </ac:spMkLst>
        </pc:spChg>
        <pc:spChg chg="add del">
          <ac:chgData name="Nicolai Plachetzky" userId="823c8b06-e4c9-469b-b821-a844d7744de1" providerId="ADAL" clId="{014B04EA-880C-4F53-AF3E-54B947C3017E}" dt="2025-06-09T14:22:03.437" v="157" actId="26606"/>
          <ac:spMkLst>
            <pc:docMk/>
            <pc:sldMk cId="2536878213" sldId="265"/>
            <ac:spMk id="9" creationId="{25482F9D-E110-434E-9B4F-41A3F5CB2A2F}"/>
          </ac:spMkLst>
        </pc:spChg>
        <pc:spChg chg="add del">
          <ac:chgData name="Nicolai Plachetzky" userId="823c8b06-e4c9-469b-b821-a844d7744de1" providerId="ADAL" clId="{014B04EA-880C-4F53-AF3E-54B947C3017E}" dt="2025-06-09T14:22:03.437" v="157" actId="26606"/>
          <ac:spMkLst>
            <pc:docMk/>
            <pc:sldMk cId="2536878213" sldId="265"/>
            <ac:spMk id="11" creationId="{5779FF2E-BB5C-4805-AAD5-275495A2B7EF}"/>
          </ac:spMkLst>
        </pc:spChg>
        <pc:spChg chg="add del">
          <ac:chgData name="Nicolai Plachetzky" userId="823c8b06-e4c9-469b-b821-a844d7744de1" providerId="ADAL" clId="{014B04EA-880C-4F53-AF3E-54B947C3017E}" dt="2025-06-09T14:22:03.437" v="157" actId="26606"/>
          <ac:spMkLst>
            <pc:docMk/>
            <pc:sldMk cId="2536878213" sldId="265"/>
            <ac:spMk id="13" creationId="{6EB83258-50E7-4A51-8C48-ADA7CD7FCA02}"/>
          </ac:spMkLst>
        </pc:spChg>
        <pc:spChg chg="add del">
          <ac:chgData name="Nicolai Plachetzky" userId="823c8b06-e4c9-469b-b821-a844d7744de1" providerId="ADAL" clId="{014B04EA-880C-4F53-AF3E-54B947C3017E}" dt="2025-06-09T14:22:03.437" v="157" actId="26606"/>
          <ac:spMkLst>
            <pc:docMk/>
            <pc:sldMk cId="2536878213" sldId="265"/>
            <ac:spMk id="15" creationId="{A4188960-1398-409C-BA5D-F87CCB743390}"/>
          </ac:spMkLst>
        </pc:spChg>
        <pc:graphicFrameChg chg="add del">
          <ac:chgData name="Nicolai Plachetzky" userId="823c8b06-e4c9-469b-b821-a844d7744de1" providerId="ADAL" clId="{014B04EA-880C-4F53-AF3E-54B947C3017E}" dt="2025-06-09T14:22:03.437" v="157" actId="26606"/>
          <ac:graphicFrameMkLst>
            <pc:docMk/>
            <pc:sldMk cId="2536878213" sldId="265"/>
            <ac:graphicFrameMk id="5" creationId="{40E381DC-DB01-9930-DC0C-9CFD3BBC8F5F}"/>
          </ac:graphicFrameMkLst>
        </pc:graphicFrameChg>
        <pc:graphicFrameChg chg="add del">
          <ac:chgData name="Nicolai Plachetzky" userId="823c8b06-e4c9-469b-b821-a844d7744de1" providerId="ADAL" clId="{014B04EA-880C-4F53-AF3E-54B947C3017E}" dt="2025-06-09T14:22:10.845" v="159" actId="26606"/>
          <ac:graphicFrameMkLst>
            <pc:docMk/>
            <pc:sldMk cId="2536878213" sldId="265"/>
            <ac:graphicFrameMk id="17" creationId="{506D488A-794B-C84C-F4AA-10A07F48B519}"/>
          </ac:graphicFrameMkLst>
        </pc:graphicFrameChg>
        <pc:graphicFrameChg chg="add del">
          <ac:chgData name="Nicolai Plachetzky" userId="823c8b06-e4c9-469b-b821-a844d7744de1" providerId="ADAL" clId="{014B04EA-880C-4F53-AF3E-54B947C3017E}" dt="2025-06-09T14:22:12.575" v="161" actId="26606"/>
          <ac:graphicFrameMkLst>
            <pc:docMk/>
            <pc:sldMk cId="2536878213" sldId="265"/>
            <ac:graphicFrameMk id="19" creationId="{B7E2E4AA-2DA6-1223-48AF-6878C1A11DA4}"/>
          </ac:graphicFrameMkLst>
        </pc:graphicFrameChg>
        <pc:graphicFrameChg chg="add del">
          <ac:chgData name="Nicolai Plachetzky" userId="823c8b06-e4c9-469b-b821-a844d7744de1" providerId="ADAL" clId="{014B04EA-880C-4F53-AF3E-54B947C3017E}" dt="2025-06-09T14:22:13.315" v="163" actId="26606"/>
          <ac:graphicFrameMkLst>
            <pc:docMk/>
            <pc:sldMk cId="2536878213" sldId="265"/>
            <ac:graphicFrameMk id="21" creationId="{506D488A-794B-C84C-F4AA-10A07F48B519}"/>
          </ac:graphicFrameMkLst>
        </pc:graphicFrameChg>
        <pc:graphicFrameChg chg="add mod">
          <ac:chgData name="Nicolai Plachetzky" userId="823c8b06-e4c9-469b-b821-a844d7744de1" providerId="ADAL" clId="{014B04EA-880C-4F53-AF3E-54B947C3017E}" dt="2025-06-09T14:22:31.949" v="167" actId="12"/>
          <ac:graphicFrameMkLst>
            <pc:docMk/>
            <pc:sldMk cId="2536878213" sldId="265"/>
            <ac:graphicFrameMk id="23" creationId="{7FAA8C9F-4534-3A06-B39C-B790C2D906AE}"/>
          </ac:graphicFrameMkLst>
        </pc:graphicFrameChg>
        <pc:picChg chg="add">
          <ac:chgData name="Nicolai Plachetzky" userId="823c8b06-e4c9-469b-b821-a844d7744de1" providerId="ADAL" clId="{014B04EA-880C-4F53-AF3E-54B947C3017E}" dt="2025-06-09T14:21:52.630" v="155"/>
          <ac:picMkLst>
            <pc:docMk/>
            <pc:sldMk cId="2536878213" sldId="265"/>
            <ac:picMk id="2050" creationId="{674F214F-6720-FF63-1971-326F81013BDE}"/>
          </ac:picMkLst>
        </pc:picChg>
      </pc:sldChg>
      <pc:sldChg chg="addSp delSp mod">
        <pc:chgData name="Nicolai Plachetzky" userId="823c8b06-e4c9-469b-b821-a844d7744de1" providerId="ADAL" clId="{014B04EA-880C-4F53-AF3E-54B947C3017E}" dt="2025-06-09T14:23:01.150" v="168" actId="26606"/>
        <pc:sldMkLst>
          <pc:docMk/>
          <pc:sldMk cId="3853091742" sldId="266"/>
        </pc:sldMkLst>
        <pc:spChg chg="del">
          <ac:chgData name="Nicolai Plachetzky" userId="823c8b06-e4c9-469b-b821-a844d7744de1" providerId="ADAL" clId="{014B04EA-880C-4F53-AF3E-54B947C3017E}" dt="2025-06-09T14:23:01.150" v="168" actId="26606"/>
          <ac:spMkLst>
            <pc:docMk/>
            <pc:sldMk cId="3853091742" sldId="266"/>
            <ac:spMk id="3" creationId="{69F5E269-E31D-BA43-5384-41D919037EE2}"/>
          </ac:spMkLst>
        </pc:spChg>
        <pc:graphicFrameChg chg="add">
          <ac:chgData name="Nicolai Plachetzky" userId="823c8b06-e4c9-469b-b821-a844d7744de1" providerId="ADAL" clId="{014B04EA-880C-4F53-AF3E-54B947C3017E}" dt="2025-06-09T14:23:01.150" v="168" actId="26606"/>
          <ac:graphicFrameMkLst>
            <pc:docMk/>
            <pc:sldMk cId="3853091742" sldId="266"/>
            <ac:graphicFrameMk id="6" creationId="{F5B11798-C7F4-BA0F-151D-A9D65C55D044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89150E-2B02-43D7-A25A-40FBCD7EBFFE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48FAFB-3CCC-4F65-87F1-81FB53055E8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i="0"/>
            <a:t>Mistakes &amp; Risks</a:t>
          </a:r>
          <a:endParaRPr lang="en-US"/>
        </a:p>
      </dgm:t>
    </dgm:pt>
    <dgm:pt modelId="{4EA522A0-1354-48AA-B6FF-B7A1DD8DBFD1}" type="parTrans" cxnId="{EB548E7A-641F-4942-8661-A10E4A537DFC}">
      <dgm:prSet/>
      <dgm:spPr/>
      <dgm:t>
        <a:bodyPr/>
        <a:lstStyle/>
        <a:p>
          <a:endParaRPr lang="en-US"/>
        </a:p>
      </dgm:t>
    </dgm:pt>
    <dgm:pt modelId="{623D98F8-8A27-471B-AA4B-F9F7A500F0E6}" type="sibTrans" cxnId="{EB548E7A-641F-4942-8661-A10E4A537DFC}">
      <dgm:prSet/>
      <dgm:spPr/>
      <dgm:t>
        <a:bodyPr/>
        <a:lstStyle/>
        <a:p>
          <a:endParaRPr lang="en-US"/>
        </a:p>
      </dgm:t>
    </dgm:pt>
    <dgm:pt modelId="{6C5F79CF-6BDC-493F-B882-295251BA2FB2}">
      <dgm:prSet/>
      <dgm:spPr/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None/>
          </a:pPr>
          <a:r>
            <a:rPr lang="en-US" b="0" i="0" dirty="0"/>
            <a:t>Misclassification</a:t>
          </a:r>
          <a:endParaRPr lang="en-US" dirty="0"/>
        </a:p>
      </dgm:t>
    </dgm:pt>
    <dgm:pt modelId="{980D470E-F7C6-4783-8792-2B989ABFAF28}" type="parTrans" cxnId="{1D915373-1BC6-424A-A780-23D1A5AC69B0}">
      <dgm:prSet/>
      <dgm:spPr/>
      <dgm:t>
        <a:bodyPr/>
        <a:lstStyle/>
        <a:p>
          <a:endParaRPr lang="en-US"/>
        </a:p>
      </dgm:t>
    </dgm:pt>
    <dgm:pt modelId="{DA495DC2-C2F4-4505-8800-50A1E8DB4F88}" type="sibTrans" cxnId="{1D915373-1BC6-424A-A780-23D1A5AC69B0}">
      <dgm:prSet/>
      <dgm:spPr/>
      <dgm:t>
        <a:bodyPr/>
        <a:lstStyle/>
        <a:p>
          <a:endParaRPr lang="en-US"/>
        </a:p>
      </dgm:t>
    </dgm:pt>
    <dgm:pt modelId="{86AAA2EF-C890-467C-89FB-6CC9EA2DE36A}">
      <dgm:prSet/>
      <dgm:spPr/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None/>
          </a:pPr>
          <a:r>
            <a:rPr lang="en-US" b="0" i="0" dirty="0"/>
            <a:t>Constant monitoring of trends</a:t>
          </a:r>
          <a:endParaRPr lang="en-US" dirty="0"/>
        </a:p>
      </dgm:t>
    </dgm:pt>
    <dgm:pt modelId="{FFB5931C-5E20-4A76-AE2E-25725DEF64FA}" type="parTrans" cxnId="{74BB24E0-0989-4C03-B8C6-C9A4DC1EC804}">
      <dgm:prSet/>
      <dgm:spPr/>
      <dgm:t>
        <a:bodyPr/>
        <a:lstStyle/>
        <a:p>
          <a:endParaRPr lang="en-US"/>
        </a:p>
      </dgm:t>
    </dgm:pt>
    <dgm:pt modelId="{EBD40ACA-2FE9-4BA4-8DEC-47ADC09FD1CD}" type="sibTrans" cxnId="{74BB24E0-0989-4C03-B8C6-C9A4DC1EC804}">
      <dgm:prSet/>
      <dgm:spPr/>
      <dgm:t>
        <a:bodyPr/>
        <a:lstStyle/>
        <a:p>
          <a:endParaRPr lang="en-US"/>
        </a:p>
      </dgm:t>
    </dgm:pt>
    <dgm:pt modelId="{D8481F7C-3671-4420-9CA7-A1F05DA1098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i="0"/>
            <a:t>Solutions</a:t>
          </a:r>
          <a:endParaRPr lang="en-US"/>
        </a:p>
      </dgm:t>
    </dgm:pt>
    <dgm:pt modelId="{4D65E3DC-1DAF-4A2B-9BA1-C22D50711BB4}" type="parTrans" cxnId="{8DEC0D74-9063-4247-80C0-D0151E7D8A3E}">
      <dgm:prSet/>
      <dgm:spPr/>
      <dgm:t>
        <a:bodyPr/>
        <a:lstStyle/>
        <a:p>
          <a:endParaRPr lang="en-US"/>
        </a:p>
      </dgm:t>
    </dgm:pt>
    <dgm:pt modelId="{4DEE5E3F-9A4D-45CF-AA98-DC7A58DE4744}" type="sibTrans" cxnId="{8DEC0D74-9063-4247-80C0-D0151E7D8A3E}">
      <dgm:prSet/>
      <dgm:spPr/>
      <dgm:t>
        <a:bodyPr/>
        <a:lstStyle/>
        <a:p>
          <a:endParaRPr lang="en-US"/>
        </a:p>
      </dgm:t>
    </dgm:pt>
    <dgm:pt modelId="{51A8F31E-1A12-4434-BE83-467D0B0C05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Double checking</a:t>
          </a:r>
          <a:endParaRPr lang="en-US"/>
        </a:p>
      </dgm:t>
    </dgm:pt>
    <dgm:pt modelId="{8E5C12BD-4FD0-450E-B816-E9231962D755}" type="parTrans" cxnId="{B8B2D79E-D629-4473-98C4-D1D24A0196B2}">
      <dgm:prSet/>
      <dgm:spPr/>
      <dgm:t>
        <a:bodyPr/>
        <a:lstStyle/>
        <a:p>
          <a:endParaRPr lang="en-US"/>
        </a:p>
      </dgm:t>
    </dgm:pt>
    <dgm:pt modelId="{D04D6B2B-B757-42FF-8D87-DC29AF4A9E18}" type="sibTrans" cxnId="{B8B2D79E-D629-4473-98C4-D1D24A0196B2}">
      <dgm:prSet/>
      <dgm:spPr/>
      <dgm:t>
        <a:bodyPr/>
        <a:lstStyle/>
        <a:p>
          <a:endParaRPr lang="en-US"/>
        </a:p>
      </dgm:t>
    </dgm:pt>
    <dgm:pt modelId="{6706CECA-C0E8-468D-9D72-F6C8EF6E9D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Simulate Predictions early</a:t>
          </a:r>
          <a:endParaRPr lang="en-US"/>
        </a:p>
      </dgm:t>
    </dgm:pt>
    <dgm:pt modelId="{A70E3373-3F41-46D4-B194-D5EFC21A0819}" type="parTrans" cxnId="{AD66B71E-E869-41EB-AB41-9CB269CFBA50}">
      <dgm:prSet/>
      <dgm:spPr/>
      <dgm:t>
        <a:bodyPr/>
        <a:lstStyle/>
        <a:p>
          <a:endParaRPr lang="en-US"/>
        </a:p>
      </dgm:t>
    </dgm:pt>
    <dgm:pt modelId="{02A6A6E4-4EAD-4157-9817-3B6499456701}" type="sibTrans" cxnId="{AD66B71E-E869-41EB-AB41-9CB269CFBA50}">
      <dgm:prSet/>
      <dgm:spPr/>
      <dgm:t>
        <a:bodyPr/>
        <a:lstStyle/>
        <a:p>
          <a:endParaRPr lang="en-US"/>
        </a:p>
      </dgm:t>
    </dgm:pt>
    <dgm:pt modelId="{34078E8D-F083-4AC9-AF26-2D398F69B6A4}" type="pres">
      <dgm:prSet presAssocID="{7689150E-2B02-43D7-A25A-40FBCD7EBFFE}" presName="root" presStyleCnt="0">
        <dgm:presLayoutVars>
          <dgm:dir/>
          <dgm:resizeHandles val="exact"/>
        </dgm:presLayoutVars>
      </dgm:prSet>
      <dgm:spPr/>
    </dgm:pt>
    <dgm:pt modelId="{C92E97EF-1CCA-42F1-9D73-5EB6F4F22689}" type="pres">
      <dgm:prSet presAssocID="{1848FAFB-3CCC-4F65-87F1-81FB53055E81}" presName="compNode" presStyleCnt="0"/>
      <dgm:spPr/>
    </dgm:pt>
    <dgm:pt modelId="{67AD598B-1F5C-4DF7-A3DB-AA5917126970}" type="pres">
      <dgm:prSet presAssocID="{1848FAFB-3CCC-4F65-87F1-81FB53055E8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ung"/>
        </a:ext>
      </dgm:extLst>
    </dgm:pt>
    <dgm:pt modelId="{07325C2A-3DB3-4748-953C-702FB33E10AA}" type="pres">
      <dgm:prSet presAssocID="{1848FAFB-3CCC-4F65-87F1-81FB53055E81}" presName="iconSpace" presStyleCnt="0"/>
      <dgm:spPr/>
    </dgm:pt>
    <dgm:pt modelId="{A5B94D7D-8967-4147-A09C-040115DFE088}" type="pres">
      <dgm:prSet presAssocID="{1848FAFB-3CCC-4F65-87F1-81FB53055E81}" presName="parTx" presStyleLbl="revTx" presStyleIdx="0" presStyleCnt="4">
        <dgm:presLayoutVars>
          <dgm:chMax val="0"/>
          <dgm:chPref val="0"/>
        </dgm:presLayoutVars>
      </dgm:prSet>
      <dgm:spPr/>
    </dgm:pt>
    <dgm:pt modelId="{1A69AF8B-AA15-430E-BEDF-82BEC91FAEAF}" type="pres">
      <dgm:prSet presAssocID="{1848FAFB-3CCC-4F65-87F1-81FB53055E81}" presName="txSpace" presStyleCnt="0"/>
      <dgm:spPr/>
    </dgm:pt>
    <dgm:pt modelId="{F89B7DE2-0225-4702-A15F-0A23D66E572A}" type="pres">
      <dgm:prSet presAssocID="{1848FAFB-3CCC-4F65-87F1-81FB53055E81}" presName="desTx" presStyleLbl="revTx" presStyleIdx="1" presStyleCnt="4">
        <dgm:presLayoutVars/>
      </dgm:prSet>
      <dgm:spPr/>
    </dgm:pt>
    <dgm:pt modelId="{6CC5A2E0-51D4-4AAE-BB06-FB547D4BCD81}" type="pres">
      <dgm:prSet presAssocID="{623D98F8-8A27-471B-AA4B-F9F7A500F0E6}" presName="sibTrans" presStyleCnt="0"/>
      <dgm:spPr/>
    </dgm:pt>
    <dgm:pt modelId="{59F32826-157B-41F0-9679-3BABE6CF13C2}" type="pres">
      <dgm:prSet presAssocID="{D8481F7C-3671-4420-9CA7-A1F05DA10989}" presName="compNode" presStyleCnt="0"/>
      <dgm:spPr/>
    </dgm:pt>
    <dgm:pt modelId="{C5478E6D-1BD2-413C-9D43-D320740B20F7}" type="pres">
      <dgm:prSet presAssocID="{D8481F7C-3671-4420-9CA7-A1F05DA1098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E80FE4C4-9C1F-4854-96BC-7FCF987C1440}" type="pres">
      <dgm:prSet presAssocID="{D8481F7C-3671-4420-9CA7-A1F05DA10989}" presName="iconSpace" presStyleCnt="0"/>
      <dgm:spPr/>
    </dgm:pt>
    <dgm:pt modelId="{F33F57B6-49EE-4D02-BE07-7995C58976B6}" type="pres">
      <dgm:prSet presAssocID="{D8481F7C-3671-4420-9CA7-A1F05DA10989}" presName="parTx" presStyleLbl="revTx" presStyleIdx="2" presStyleCnt="4">
        <dgm:presLayoutVars>
          <dgm:chMax val="0"/>
          <dgm:chPref val="0"/>
        </dgm:presLayoutVars>
      </dgm:prSet>
      <dgm:spPr/>
    </dgm:pt>
    <dgm:pt modelId="{C5A99EAD-465B-4C9D-B2B3-AEBC397EE083}" type="pres">
      <dgm:prSet presAssocID="{D8481F7C-3671-4420-9CA7-A1F05DA10989}" presName="txSpace" presStyleCnt="0"/>
      <dgm:spPr/>
    </dgm:pt>
    <dgm:pt modelId="{0DDE8E07-62E5-4551-B8C0-EE8B8D02D42C}" type="pres">
      <dgm:prSet presAssocID="{D8481F7C-3671-4420-9CA7-A1F05DA10989}" presName="desTx" presStyleLbl="revTx" presStyleIdx="3" presStyleCnt="4">
        <dgm:presLayoutVars/>
      </dgm:prSet>
      <dgm:spPr/>
    </dgm:pt>
  </dgm:ptLst>
  <dgm:cxnLst>
    <dgm:cxn modelId="{A1E0D119-BABB-451C-B3E8-C65FFFD965B8}" type="presOf" srcId="{6706CECA-C0E8-468D-9D72-F6C8EF6E9DBC}" destId="{0DDE8E07-62E5-4551-B8C0-EE8B8D02D42C}" srcOrd="0" destOrd="1" presId="urn:microsoft.com/office/officeart/2018/5/layout/CenteredIconLabelDescriptionList"/>
    <dgm:cxn modelId="{AD66B71E-E869-41EB-AB41-9CB269CFBA50}" srcId="{D8481F7C-3671-4420-9CA7-A1F05DA10989}" destId="{6706CECA-C0E8-468D-9D72-F6C8EF6E9DBC}" srcOrd="1" destOrd="0" parTransId="{A70E3373-3F41-46D4-B194-D5EFC21A0819}" sibTransId="{02A6A6E4-4EAD-4157-9817-3B6499456701}"/>
    <dgm:cxn modelId="{19790435-C732-4489-B464-DAB1EC6A6E3D}" type="presOf" srcId="{6C5F79CF-6BDC-493F-B882-295251BA2FB2}" destId="{F89B7DE2-0225-4702-A15F-0A23D66E572A}" srcOrd="0" destOrd="0" presId="urn:microsoft.com/office/officeart/2018/5/layout/CenteredIconLabelDescriptionList"/>
    <dgm:cxn modelId="{7D4AC366-56C8-4562-995E-1758B3D2FFA5}" type="presOf" srcId="{D8481F7C-3671-4420-9CA7-A1F05DA10989}" destId="{F33F57B6-49EE-4D02-BE07-7995C58976B6}" srcOrd="0" destOrd="0" presId="urn:microsoft.com/office/officeart/2018/5/layout/CenteredIconLabelDescriptionList"/>
    <dgm:cxn modelId="{1D915373-1BC6-424A-A780-23D1A5AC69B0}" srcId="{1848FAFB-3CCC-4F65-87F1-81FB53055E81}" destId="{6C5F79CF-6BDC-493F-B882-295251BA2FB2}" srcOrd="0" destOrd="0" parTransId="{980D470E-F7C6-4783-8792-2B989ABFAF28}" sibTransId="{DA495DC2-C2F4-4505-8800-50A1E8DB4F88}"/>
    <dgm:cxn modelId="{8DEC0D74-9063-4247-80C0-D0151E7D8A3E}" srcId="{7689150E-2B02-43D7-A25A-40FBCD7EBFFE}" destId="{D8481F7C-3671-4420-9CA7-A1F05DA10989}" srcOrd="1" destOrd="0" parTransId="{4D65E3DC-1DAF-4A2B-9BA1-C22D50711BB4}" sibTransId="{4DEE5E3F-9A4D-45CF-AA98-DC7A58DE4744}"/>
    <dgm:cxn modelId="{EB548E7A-641F-4942-8661-A10E4A537DFC}" srcId="{7689150E-2B02-43D7-A25A-40FBCD7EBFFE}" destId="{1848FAFB-3CCC-4F65-87F1-81FB53055E81}" srcOrd="0" destOrd="0" parTransId="{4EA522A0-1354-48AA-B6FF-B7A1DD8DBFD1}" sibTransId="{623D98F8-8A27-471B-AA4B-F9F7A500F0E6}"/>
    <dgm:cxn modelId="{B8B2D79E-D629-4473-98C4-D1D24A0196B2}" srcId="{D8481F7C-3671-4420-9CA7-A1F05DA10989}" destId="{51A8F31E-1A12-4434-BE83-467D0B0C0547}" srcOrd="0" destOrd="0" parTransId="{8E5C12BD-4FD0-450E-B816-E9231962D755}" sibTransId="{D04D6B2B-B757-42FF-8D87-DC29AF4A9E18}"/>
    <dgm:cxn modelId="{EDB9F6D8-D133-4269-9D20-89698FABAEE6}" type="presOf" srcId="{86AAA2EF-C890-467C-89FB-6CC9EA2DE36A}" destId="{F89B7DE2-0225-4702-A15F-0A23D66E572A}" srcOrd="0" destOrd="1" presId="urn:microsoft.com/office/officeart/2018/5/layout/CenteredIconLabelDescriptionList"/>
    <dgm:cxn modelId="{74BB24E0-0989-4C03-B8C6-C9A4DC1EC804}" srcId="{1848FAFB-3CCC-4F65-87F1-81FB53055E81}" destId="{86AAA2EF-C890-467C-89FB-6CC9EA2DE36A}" srcOrd="1" destOrd="0" parTransId="{FFB5931C-5E20-4A76-AE2E-25725DEF64FA}" sibTransId="{EBD40ACA-2FE9-4BA4-8DEC-47ADC09FD1CD}"/>
    <dgm:cxn modelId="{036FB5EF-00FA-4A76-A10A-AA4AB116E3B0}" type="presOf" srcId="{51A8F31E-1A12-4434-BE83-467D0B0C0547}" destId="{0DDE8E07-62E5-4551-B8C0-EE8B8D02D42C}" srcOrd="0" destOrd="0" presId="urn:microsoft.com/office/officeart/2018/5/layout/CenteredIconLabelDescriptionList"/>
    <dgm:cxn modelId="{2D7D68F7-462E-4364-AAA0-EF23FD8CE17E}" type="presOf" srcId="{1848FAFB-3CCC-4F65-87F1-81FB53055E81}" destId="{A5B94D7D-8967-4147-A09C-040115DFE088}" srcOrd="0" destOrd="0" presId="urn:microsoft.com/office/officeart/2018/5/layout/CenteredIconLabelDescriptionList"/>
    <dgm:cxn modelId="{2F7F97F8-9AFA-4C5C-8032-243391128051}" type="presOf" srcId="{7689150E-2B02-43D7-A25A-40FBCD7EBFFE}" destId="{34078E8D-F083-4AC9-AF26-2D398F69B6A4}" srcOrd="0" destOrd="0" presId="urn:microsoft.com/office/officeart/2018/5/layout/CenteredIconLabelDescriptionList"/>
    <dgm:cxn modelId="{A62D1453-64AE-45C0-9EB5-E13BDCDD4222}" type="presParOf" srcId="{34078E8D-F083-4AC9-AF26-2D398F69B6A4}" destId="{C92E97EF-1CCA-42F1-9D73-5EB6F4F22689}" srcOrd="0" destOrd="0" presId="urn:microsoft.com/office/officeart/2018/5/layout/CenteredIconLabelDescriptionList"/>
    <dgm:cxn modelId="{53F05F3E-B0EF-4F3E-8CF5-7564B54E626B}" type="presParOf" srcId="{C92E97EF-1CCA-42F1-9D73-5EB6F4F22689}" destId="{67AD598B-1F5C-4DF7-A3DB-AA5917126970}" srcOrd="0" destOrd="0" presId="urn:microsoft.com/office/officeart/2018/5/layout/CenteredIconLabelDescriptionList"/>
    <dgm:cxn modelId="{BDB45E06-A9CC-4FDD-A391-BB95EE08802C}" type="presParOf" srcId="{C92E97EF-1CCA-42F1-9D73-5EB6F4F22689}" destId="{07325C2A-3DB3-4748-953C-702FB33E10AA}" srcOrd="1" destOrd="0" presId="urn:microsoft.com/office/officeart/2018/5/layout/CenteredIconLabelDescriptionList"/>
    <dgm:cxn modelId="{A73DC7F9-A89E-4EB8-99E7-DE7FC7CD3A45}" type="presParOf" srcId="{C92E97EF-1CCA-42F1-9D73-5EB6F4F22689}" destId="{A5B94D7D-8967-4147-A09C-040115DFE088}" srcOrd="2" destOrd="0" presId="urn:microsoft.com/office/officeart/2018/5/layout/CenteredIconLabelDescriptionList"/>
    <dgm:cxn modelId="{D268BA8B-4BA2-4414-8957-4ED14FC17A7E}" type="presParOf" srcId="{C92E97EF-1CCA-42F1-9D73-5EB6F4F22689}" destId="{1A69AF8B-AA15-430E-BEDF-82BEC91FAEAF}" srcOrd="3" destOrd="0" presId="urn:microsoft.com/office/officeart/2018/5/layout/CenteredIconLabelDescriptionList"/>
    <dgm:cxn modelId="{9120CF41-DBAB-45B6-9EC8-621AE91361DF}" type="presParOf" srcId="{C92E97EF-1CCA-42F1-9D73-5EB6F4F22689}" destId="{F89B7DE2-0225-4702-A15F-0A23D66E572A}" srcOrd="4" destOrd="0" presId="urn:microsoft.com/office/officeart/2018/5/layout/CenteredIconLabelDescriptionList"/>
    <dgm:cxn modelId="{4C81C455-680D-4ACC-94D4-5DD9374C4D98}" type="presParOf" srcId="{34078E8D-F083-4AC9-AF26-2D398F69B6A4}" destId="{6CC5A2E0-51D4-4AAE-BB06-FB547D4BCD81}" srcOrd="1" destOrd="0" presId="urn:microsoft.com/office/officeart/2018/5/layout/CenteredIconLabelDescriptionList"/>
    <dgm:cxn modelId="{74746E1D-8210-481A-BD83-DEA93F2B0B7F}" type="presParOf" srcId="{34078E8D-F083-4AC9-AF26-2D398F69B6A4}" destId="{59F32826-157B-41F0-9679-3BABE6CF13C2}" srcOrd="2" destOrd="0" presId="urn:microsoft.com/office/officeart/2018/5/layout/CenteredIconLabelDescriptionList"/>
    <dgm:cxn modelId="{DB9CD870-7283-4F0B-9BB9-9AACF00DC6EC}" type="presParOf" srcId="{59F32826-157B-41F0-9679-3BABE6CF13C2}" destId="{C5478E6D-1BD2-413C-9D43-D320740B20F7}" srcOrd="0" destOrd="0" presId="urn:microsoft.com/office/officeart/2018/5/layout/CenteredIconLabelDescriptionList"/>
    <dgm:cxn modelId="{EFD7AC59-3D96-4332-A24D-425FECF27F40}" type="presParOf" srcId="{59F32826-157B-41F0-9679-3BABE6CF13C2}" destId="{E80FE4C4-9C1F-4854-96BC-7FCF987C1440}" srcOrd="1" destOrd="0" presId="urn:microsoft.com/office/officeart/2018/5/layout/CenteredIconLabelDescriptionList"/>
    <dgm:cxn modelId="{F6C65F62-88CE-43E3-924A-E95A78493FD5}" type="presParOf" srcId="{59F32826-157B-41F0-9679-3BABE6CF13C2}" destId="{F33F57B6-49EE-4D02-BE07-7995C58976B6}" srcOrd="2" destOrd="0" presId="urn:microsoft.com/office/officeart/2018/5/layout/CenteredIconLabelDescriptionList"/>
    <dgm:cxn modelId="{9BFC2B18-54D1-4D1F-A615-0997F9E197B0}" type="presParOf" srcId="{59F32826-157B-41F0-9679-3BABE6CF13C2}" destId="{C5A99EAD-465B-4C9D-B2B3-AEBC397EE083}" srcOrd="3" destOrd="0" presId="urn:microsoft.com/office/officeart/2018/5/layout/CenteredIconLabelDescriptionList"/>
    <dgm:cxn modelId="{D4A42D0F-DDB0-4837-9AB8-7367B391E96A}" type="presParOf" srcId="{59F32826-157B-41F0-9679-3BABE6CF13C2}" destId="{0DDE8E07-62E5-4551-B8C0-EE8B8D02D42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5B2BF6-844C-40DB-9C7E-B785BF795266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70A060-54BC-42B8-9D51-AB55EDB24AF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i="0"/>
            <a:t>Dangers</a:t>
          </a:r>
          <a:endParaRPr lang="en-US"/>
        </a:p>
      </dgm:t>
    </dgm:pt>
    <dgm:pt modelId="{1FDCA2E0-F529-4B05-B85F-A254877F1191}" type="parTrans" cxnId="{7F13DA92-D6EE-4D8C-B1CD-5C772C7D1E87}">
      <dgm:prSet/>
      <dgm:spPr/>
      <dgm:t>
        <a:bodyPr/>
        <a:lstStyle/>
        <a:p>
          <a:endParaRPr lang="en-US"/>
        </a:p>
      </dgm:t>
    </dgm:pt>
    <dgm:pt modelId="{31B4BAFC-BC0D-4C25-873D-7CC65EF530A8}" type="sibTrans" cxnId="{7F13DA92-D6EE-4D8C-B1CD-5C772C7D1E87}">
      <dgm:prSet/>
      <dgm:spPr/>
      <dgm:t>
        <a:bodyPr/>
        <a:lstStyle/>
        <a:p>
          <a:endParaRPr lang="en-US"/>
        </a:p>
      </dgm:t>
    </dgm:pt>
    <dgm:pt modelId="{6CEEFA46-6157-47C4-BA01-13C554681A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Biases in data </a:t>
          </a:r>
          <a:endParaRPr lang="en-US"/>
        </a:p>
      </dgm:t>
    </dgm:pt>
    <dgm:pt modelId="{FAA23D9C-60C4-4C3E-B7FE-FBCE0B0FEF1D}" type="parTrans" cxnId="{0122A4B6-D5B3-42CE-81E8-C0D72EB4D822}">
      <dgm:prSet/>
      <dgm:spPr/>
      <dgm:t>
        <a:bodyPr/>
        <a:lstStyle/>
        <a:p>
          <a:endParaRPr lang="en-US"/>
        </a:p>
      </dgm:t>
    </dgm:pt>
    <dgm:pt modelId="{5A8FBD72-58A5-48D4-9D7F-D826A045F2A2}" type="sibTrans" cxnId="{0122A4B6-D5B3-42CE-81E8-C0D72EB4D822}">
      <dgm:prSet/>
      <dgm:spPr/>
      <dgm:t>
        <a:bodyPr/>
        <a:lstStyle/>
        <a:p>
          <a:endParaRPr lang="en-US"/>
        </a:p>
      </dgm:t>
    </dgm:pt>
    <dgm:pt modelId="{00CADFF6-D39D-4B0D-8F1B-5EB3772484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Over-reliance</a:t>
          </a:r>
          <a:endParaRPr lang="en-US"/>
        </a:p>
      </dgm:t>
    </dgm:pt>
    <dgm:pt modelId="{5C50A366-8AA2-43DC-ADFA-DCE2CA98E358}" type="parTrans" cxnId="{D19FDE46-B9C6-4B02-8E98-F5163B685619}">
      <dgm:prSet/>
      <dgm:spPr/>
      <dgm:t>
        <a:bodyPr/>
        <a:lstStyle/>
        <a:p>
          <a:endParaRPr lang="en-US"/>
        </a:p>
      </dgm:t>
    </dgm:pt>
    <dgm:pt modelId="{0566A95A-F850-4300-9C86-0F9DBB252E2B}" type="sibTrans" cxnId="{D19FDE46-B9C6-4B02-8E98-F5163B685619}">
      <dgm:prSet/>
      <dgm:spPr/>
      <dgm:t>
        <a:bodyPr/>
        <a:lstStyle/>
        <a:p>
          <a:endParaRPr lang="en-US"/>
        </a:p>
      </dgm:t>
    </dgm:pt>
    <dgm:pt modelId="{E9133CF8-0BA9-4A06-92E8-0CB06152BB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Consumer trust</a:t>
          </a:r>
          <a:endParaRPr lang="en-US"/>
        </a:p>
      </dgm:t>
    </dgm:pt>
    <dgm:pt modelId="{E5057DC2-5B34-4096-8824-0F4F897E1721}" type="parTrans" cxnId="{58E1DF84-2376-45AC-8B92-14063E1A28DA}">
      <dgm:prSet/>
      <dgm:spPr/>
      <dgm:t>
        <a:bodyPr/>
        <a:lstStyle/>
        <a:p>
          <a:endParaRPr lang="en-US"/>
        </a:p>
      </dgm:t>
    </dgm:pt>
    <dgm:pt modelId="{8C55599A-41BA-46C5-96AC-57ED08FEB204}" type="sibTrans" cxnId="{58E1DF84-2376-45AC-8B92-14063E1A28DA}">
      <dgm:prSet/>
      <dgm:spPr/>
      <dgm:t>
        <a:bodyPr/>
        <a:lstStyle/>
        <a:p>
          <a:endParaRPr lang="en-US"/>
        </a:p>
      </dgm:t>
    </dgm:pt>
    <dgm:pt modelId="{300906B6-4772-4131-9958-4963D7BDA20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i="0"/>
            <a:t>Positive</a:t>
          </a:r>
          <a:endParaRPr lang="en-US"/>
        </a:p>
      </dgm:t>
    </dgm:pt>
    <dgm:pt modelId="{63460E81-F025-4724-8312-F63B5AF11CFB}" type="parTrans" cxnId="{BDED98E2-B9E1-4E20-B37C-C5082E6F3769}">
      <dgm:prSet/>
      <dgm:spPr/>
      <dgm:t>
        <a:bodyPr/>
        <a:lstStyle/>
        <a:p>
          <a:endParaRPr lang="en-US"/>
        </a:p>
      </dgm:t>
    </dgm:pt>
    <dgm:pt modelId="{4A5FA0A8-9A83-4D06-8420-D34A7063349D}" type="sibTrans" cxnId="{BDED98E2-B9E1-4E20-B37C-C5082E6F3769}">
      <dgm:prSet/>
      <dgm:spPr/>
      <dgm:t>
        <a:bodyPr/>
        <a:lstStyle/>
        <a:p>
          <a:endParaRPr lang="en-US"/>
        </a:p>
      </dgm:t>
    </dgm:pt>
    <dgm:pt modelId="{2502E306-A286-468E-8B7D-B42CD8060E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Help smaller companies</a:t>
          </a:r>
          <a:endParaRPr lang="en-US"/>
        </a:p>
      </dgm:t>
    </dgm:pt>
    <dgm:pt modelId="{E0FD1861-9F94-4008-8F89-C7B1FCB6BC0C}" type="parTrans" cxnId="{2F7FC35D-A12A-4022-981F-A9E2B99E1B00}">
      <dgm:prSet/>
      <dgm:spPr/>
      <dgm:t>
        <a:bodyPr/>
        <a:lstStyle/>
        <a:p>
          <a:endParaRPr lang="en-US"/>
        </a:p>
      </dgm:t>
    </dgm:pt>
    <dgm:pt modelId="{FB10051B-6C01-41EB-9B63-9922D5AA3F8B}" type="sibTrans" cxnId="{2F7FC35D-A12A-4022-981F-A9E2B99E1B00}">
      <dgm:prSet/>
      <dgm:spPr/>
      <dgm:t>
        <a:bodyPr/>
        <a:lstStyle/>
        <a:p>
          <a:endParaRPr lang="en-US"/>
        </a:p>
      </dgm:t>
    </dgm:pt>
    <dgm:pt modelId="{8D72FCD7-62D3-42E0-86B0-87CB2745AE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Fast classification</a:t>
          </a:r>
          <a:endParaRPr lang="en-US"/>
        </a:p>
      </dgm:t>
    </dgm:pt>
    <dgm:pt modelId="{95E95B99-BF5D-4EB8-B03E-F0283F7F54EB}" type="parTrans" cxnId="{9D7C1A31-C427-4387-8872-B372DF39A803}">
      <dgm:prSet/>
      <dgm:spPr/>
      <dgm:t>
        <a:bodyPr/>
        <a:lstStyle/>
        <a:p>
          <a:endParaRPr lang="en-US"/>
        </a:p>
      </dgm:t>
    </dgm:pt>
    <dgm:pt modelId="{2F18A880-2209-448B-ABAE-B703C05543FC}" type="sibTrans" cxnId="{9D7C1A31-C427-4387-8872-B372DF39A803}">
      <dgm:prSet/>
      <dgm:spPr/>
      <dgm:t>
        <a:bodyPr/>
        <a:lstStyle/>
        <a:p>
          <a:endParaRPr lang="en-US"/>
        </a:p>
      </dgm:t>
    </dgm:pt>
    <dgm:pt modelId="{CBB1EF87-A33C-470D-91E7-B6D484DAE63F}" type="pres">
      <dgm:prSet presAssocID="{BB5B2BF6-844C-40DB-9C7E-B785BF795266}" presName="root" presStyleCnt="0">
        <dgm:presLayoutVars>
          <dgm:dir/>
          <dgm:resizeHandles val="exact"/>
        </dgm:presLayoutVars>
      </dgm:prSet>
      <dgm:spPr/>
    </dgm:pt>
    <dgm:pt modelId="{6D8E3F04-631C-4CFB-97E7-7B2212B152D9}" type="pres">
      <dgm:prSet presAssocID="{A970A060-54BC-42B8-9D51-AB55EDB24AFE}" presName="compNode" presStyleCnt="0"/>
      <dgm:spPr/>
    </dgm:pt>
    <dgm:pt modelId="{1FFB34FB-1035-4284-B0EA-548B76FB6AF2}" type="pres">
      <dgm:prSet presAssocID="{A970A060-54BC-42B8-9D51-AB55EDB24AF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eitung"/>
        </a:ext>
      </dgm:extLst>
    </dgm:pt>
    <dgm:pt modelId="{DFF8141B-14CF-4B17-A87A-A4DA1FEF8198}" type="pres">
      <dgm:prSet presAssocID="{A970A060-54BC-42B8-9D51-AB55EDB24AFE}" presName="iconSpace" presStyleCnt="0"/>
      <dgm:spPr/>
    </dgm:pt>
    <dgm:pt modelId="{E97118AC-12BE-4182-A697-2ECDFC8F2E6E}" type="pres">
      <dgm:prSet presAssocID="{A970A060-54BC-42B8-9D51-AB55EDB24AFE}" presName="parTx" presStyleLbl="revTx" presStyleIdx="0" presStyleCnt="4">
        <dgm:presLayoutVars>
          <dgm:chMax val="0"/>
          <dgm:chPref val="0"/>
        </dgm:presLayoutVars>
      </dgm:prSet>
      <dgm:spPr/>
    </dgm:pt>
    <dgm:pt modelId="{B11EBC5F-50D5-4B50-AF5D-166264D7CB2B}" type="pres">
      <dgm:prSet presAssocID="{A970A060-54BC-42B8-9D51-AB55EDB24AFE}" presName="txSpace" presStyleCnt="0"/>
      <dgm:spPr/>
    </dgm:pt>
    <dgm:pt modelId="{D94C0C65-7088-4B08-95D2-D5E00EA4775A}" type="pres">
      <dgm:prSet presAssocID="{A970A060-54BC-42B8-9D51-AB55EDB24AFE}" presName="desTx" presStyleLbl="revTx" presStyleIdx="1" presStyleCnt="4">
        <dgm:presLayoutVars/>
      </dgm:prSet>
      <dgm:spPr/>
    </dgm:pt>
    <dgm:pt modelId="{A96B0BAE-D320-4A69-930C-8A103E5AA0A7}" type="pres">
      <dgm:prSet presAssocID="{31B4BAFC-BC0D-4C25-873D-7CC65EF530A8}" presName="sibTrans" presStyleCnt="0"/>
      <dgm:spPr/>
    </dgm:pt>
    <dgm:pt modelId="{879B8518-C11D-44C8-A1E2-AF5591899561}" type="pres">
      <dgm:prSet presAssocID="{300906B6-4772-4131-9958-4963D7BDA20B}" presName="compNode" presStyleCnt="0"/>
      <dgm:spPr/>
    </dgm:pt>
    <dgm:pt modelId="{A7F57E1A-6163-4C0A-B6D7-D14088F5D2AF}" type="pres">
      <dgm:prSet presAssocID="{300906B6-4772-4131-9958-4963D7BDA20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B382BFF4-FA81-4DE8-9405-144CEF690FFE}" type="pres">
      <dgm:prSet presAssocID="{300906B6-4772-4131-9958-4963D7BDA20B}" presName="iconSpace" presStyleCnt="0"/>
      <dgm:spPr/>
    </dgm:pt>
    <dgm:pt modelId="{B587C158-B5D0-410B-9A58-F7522237BBD3}" type="pres">
      <dgm:prSet presAssocID="{300906B6-4772-4131-9958-4963D7BDA20B}" presName="parTx" presStyleLbl="revTx" presStyleIdx="2" presStyleCnt="4">
        <dgm:presLayoutVars>
          <dgm:chMax val="0"/>
          <dgm:chPref val="0"/>
        </dgm:presLayoutVars>
      </dgm:prSet>
      <dgm:spPr/>
    </dgm:pt>
    <dgm:pt modelId="{773A4287-C44D-4886-B8BA-27055958773E}" type="pres">
      <dgm:prSet presAssocID="{300906B6-4772-4131-9958-4963D7BDA20B}" presName="txSpace" presStyleCnt="0"/>
      <dgm:spPr/>
    </dgm:pt>
    <dgm:pt modelId="{4B34E189-B845-4F76-87E2-7A55F72F163F}" type="pres">
      <dgm:prSet presAssocID="{300906B6-4772-4131-9958-4963D7BDA20B}" presName="desTx" presStyleLbl="revTx" presStyleIdx="3" presStyleCnt="4">
        <dgm:presLayoutVars/>
      </dgm:prSet>
      <dgm:spPr/>
    </dgm:pt>
  </dgm:ptLst>
  <dgm:cxnLst>
    <dgm:cxn modelId="{F4A48118-390B-449E-B533-478CC59A1EB2}" type="presOf" srcId="{300906B6-4772-4131-9958-4963D7BDA20B}" destId="{B587C158-B5D0-410B-9A58-F7522237BBD3}" srcOrd="0" destOrd="0" presId="urn:microsoft.com/office/officeart/2018/5/layout/CenteredIconLabelDescriptionList"/>
    <dgm:cxn modelId="{FF0A082E-4F92-40BE-B4F6-DFA6D4D46BEE}" type="presOf" srcId="{2502E306-A286-468E-8B7D-B42CD8060EBB}" destId="{4B34E189-B845-4F76-87E2-7A55F72F163F}" srcOrd="0" destOrd="0" presId="urn:microsoft.com/office/officeart/2018/5/layout/CenteredIconLabelDescriptionList"/>
    <dgm:cxn modelId="{9D7C1A31-C427-4387-8872-B372DF39A803}" srcId="{300906B6-4772-4131-9958-4963D7BDA20B}" destId="{8D72FCD7-62D3-42E0-86B0-87CB2745AE91}" srcOrd="1" destOrd="0" parTransId="{95E95B99-BF5D-4EB8-B03E-F0283F7F54EB}" sibTransId="{2F18A880-2209-448B-ABAE-B703C05543FC}"/>
    <dgm:cxn modelId="{2F7FC35D-A12A-4022-981F-A9E2B99E1B00}" srcId="{300906B6-4772-4131-9958-4963D7BDA20B}" destId="{2502E306-A286-468E-8B7D-B42CD8060EBB}" srcOrd="0" destOrd="0" parTransId="{E0FD1861-9F94-4008-8F89-C7B1FCB6BC0C}" sibTransId="{FB10051B-6C01-41EB-9B63-9922D5AA3F8B}"/>
    <dgm:cxn modelId="{D19FDE46-B9C6-4B02-8E98-F5163B685619}" srcId="{A970A060-54BC-42B8-9D51-AB55EDB24AFE}" destId="{00CADFF6-D39D-4B0D-8F1B-5EB377248400}" srcOrd="1" destOrd="0" parTransId="{5C50A366-8AA2-43DC-ADFA-DCE2CA98E358}" sibTransId="{0566A95A-F850-4300-9C86-0F9DBB252E2B}"/>
    <dgm:cxn modelId="{01D9DA84-08E4-4DFA-87C5-6590C40EE72B}" type="presOf" srcId="{E9133CF8-0BA9-4A06-92E8-0CB06152BB35}" destId="{D94C0C65-7088-4B08-95D2-D5E00EA4775A}" srcOrd="0" destOrd="2" presId="urn:microsoft.com/office/officeart/2018/5/layout/CenteredIconLabelDescriptionList"/>
    <dgm:cxn modelId="{58E1DF84-2376-45AC-8B92-14063E1A28DA}" srcId="{A970A060-54BC-42B8-9D51-AB55EDB24AFE}" destId="{E9133CF8-0BA9-4A06-92E8-0CB06152BB35}" srcOrd="2" destOrd="0" parTransId="{E5057DC2-5B34-4096-8824-0F4F897E1721}" sibTransId="{8C55599A-41BA-46C5-96AC-57ED08FEB204}"/>
    <dgm:cxn modelId="{6EE66786-C563-4381-9776-9CAD08EB7DE3}" type="presOf" srcId="{BB5B2BF6-844C-40DB-9C7E-B785BF795266}" destId="{CBB1EF87-A33C-470D-91E7-B6D484DAE63F}" srcOrd="0" destOrd="0" presId="urn:microsoft.com/office/officeart/2018/5/layout/CenteredIconLabelDescriptionList"/>
    <dgm:cxn modelId="{7F13DA92-D6EE-4D8C-B1CD-5C772C7D1E87}" srcId="{BB5B2BF6-844C-40DB-9C7E-B785BF795266}" destId="{A970A060-54BC-42B8-9D51-AB55EDB24AFE}" srcOrd="0" destOrd="0" parTransId="{1FDCA2E0-F529-4B05-B85F-A254877F1191}" sibTransId="{31B4BAFC-BC0D-4C25-873D-7CC65EF530A8}"/>
    <dgm:cxn modelId="{CE4CA3A0-BA77-41CA-9B83-CBBC441645EC}" type="presOf" srcId="{A970A060-54BC-42B8-9D51-AB55EDB24AFE}" destId="{E97118AC-12BE-4182-A697-2ECDFC8F2E6E}" srcOrd="0" destOrd="0" presId="urn:microsoft.com/office/officeart/2018/5/layout/CenteredIconLabelDescriptionList"/>
    <dgm:cxn modelId="{F68580A2-DD6F-41BC-BE5F-884B0DAA7D4D}" type="presOf" srcId="{00CADFF6-D39D-4B0D-8F1B-5EB377248400}" destId="{D94C0C65-7088-4B08-95D2-D5E00EA4775A}" srcOrd="0" destOrd="1" presId="urn:microsoft.com/office/officeart/2018/5/layout/CenteredIconLabelDescriptionList"/>
    <dgm:cxn modelId="{6C7360AA-3821-4138-A669-AB28D2869699}" type="presOf" srcId="{8D72FCD7-62D3-42E0-86B0-87CB2745AE91}" destId="{4B34E189-B845-4F76-87E2-7A55F72F163F}" srcOrd="0" destOrd="1" presId="urn:microsoft.com/office/officeart/2018/5/layout/CenteredIconLabelDescriptionList"/>
    <dgm:cxn modelId="{0122A4B6-D5B3-42CE-81E8-C0D72EB4D822}" srcId="{A970A060-54BC-42B8-9D51-AB55EDB24AFE}" destId="{6CEEFA46-6157-47C4-BA01-13C554681A0C}" srcOrd="0" destOrd="0" parTransId="{FAA23D9C-60C4-4C3E-B7FE-FBCE0B0FEF1D}" sibTransId="{5A8FBD72-58A5-48D4-9D7F-D826A045F2A2}"/>
    <dgm:cxn modelId="{6C53E8D0-E3BA-4B3B-A2F0-DFC8EE746CCB}" type="presOf" srcId="{6CEEFA46-6157-47C4-BA01-13C554681A0C}" destId="{D94C0C65-7088-4B08-95D2-D5E00EA4775A}" srcOrd="0" destOrd="0" presId="urn:microsoft.com/office/officeart/2018/5/layout/CenteredIconLabelDescriptionList"/>
    <dgm:cxn modelId="{BDED98E2-B9E1-4E20-B37C-C5082E6F3769}" srcId="{BB5B2BF6-844C-40DB-9C7E-B785BF795266}" destId="{300906B6-4772-4131-9958-4963D7BDA20B}" srcOrd="1" destOrd="0" parTransId="{63460E81-F025-4724-8312-F63B5AF11CFB}" sibTransId="{4A5FA0A8-9A83-4D06-8420-D34A7063349D}"/>
    <dgm:cxn modelId="{84289E75-86C6-49E3-A3A4-D11CB615BA7F}" type="presParOf" srcId="{CBB1EF87-A33C-470D-91E7-B6D484DAE63F}" destId="{6D8E3F04-631C-4CFB-97E7-7B2212B152D9}" srcOrd="0" destOrd="0" presId="urn:microsoft.com/office/officeart/2018/5/layout/CenteredIconLabelDescriptionList"/>
    <dgm:cxn modelId="{3E26E480-B625-44C2-88A0-0195561685A8}" type="presParOf" srcId="{6D8E3F04-631C-4CFB-97E7-7B2212B152D9}" destId="{1FFB34FB-1035-4284-B0EA-548B76FB6AF2}" srcOrd="0" destOrd="0" presId="urn:microsoft.com/office/officeart/2018/5/layout/CenteredIconLabelDescriptionList"/>
    <dgm:cxn modelId="{6A6B4F9A-F256-42BE-A0E5-2EDCAE3B7513}" type="presParOf" srcId="{6D8E3F04-631C-4CFB-97E7-7B2212B152D9}" destId="{DFF8141B-14CF-4B17-A87A-A4DA1FEF8198}" srcOrd="1" destOrd="0" presId="urn:microsoft.com/office/officeart/2018/5/layout/CenteredIconLabelDescriptionList"/>
    <dgm:cxn modelId="{8AA04FDE-E039-4BBB-8411-A612BD4F9D66}" type="presParOf" srcId="{6D8E3F04-631C-4CFB-97E7-7B2212B152D9}" destId="{E97118AC-12BE-4182-A697-2ECDFC8F2E6E}" srcOrd="2" destOrd="0" presId="urn:microsoft.com/office/officeart/2018/5/layout/CenteredIconLabelDescriptionList"/>
    <dgm:cxn modelId="{1869695D-800E-4B63-B2E1-87B1D4AE5984}" type="presParOf" srcId="{6D8E3F04-631C-4CFB-97E7-7B2212B152D9}" destId="{B11EBC5F-50D5-4B50-AF5D-166264D7CB2B}" srcOrd="3" destOrd="0" presId="urn:microsoft.com/office/officeart/2018/5/layout/CenteredIconLabelDescriptionList"/>
    <dgm:cxn modelId="{B2DD826C-3788-4AC2-8E1A-5E9E0EE1DB84}" type="presParOf" srcId="{6D8E3F04-631C-4CFB-97E7-7B2212B152D9}" destId="{D94C0C65-7088-4B08-95D2-D5E00EA4775A}" srcOrd="4" destOrd="0" presId="urn:microsoft.com/office/officeart/2018/5/layout/CenteredIconLabelDescriptionList"/>
    <dgm:cxn modelId="{B55009DC-B580-4223-A2CF-5D5EC37176E5}" type="presParOf" srcId="{CBB1EF87-A33C-470D-91E7-B6D484DAE63F}" destId="{A96B0BAE-D320-4A69-930C-8A103E5AA0A7}" srcOrd="1" destOrd="0" presId="urn:microsoft.com/office/officeart/2018/5/layout/CenteredIconLabelDescriptionList"/>
    <dgm:cxn modelId="{C500C7E2-B8A1-4046-95CE-FF37740C9825}" type="presParOf" srcId="{CBB1EF87-A33C-470D-91E7-B6D484DAE63F}" destId="{879B8518-C11D-44C8-A1E2-AF5591899561}" srcOrd="2" destOrd="0" presId="urn:microsoft.com/office/officeart/2018/5/layout/CenteredIconLabelDescriptionList"/>
    <dgm:cxn modelId="{61A40048-3ADB-49D6-A387-5524B64B8060}" type="presParOf" srcId="{879B8518-C11D-44C8-A1E2-AF5591899561}" destId="{A7F57E1A-6163-4C0A-B6D7-D14088F5D2AF}" srcOrd="0" destOrd="0" presId="urn:microsoft.com/office/officeart/2018/5/layout/CenteredIconLabelDescriptionList"/>
    <dgm:cxn modelId="{E28723D0-E381-4902-A7DC-2B531CE5D386}" type="presParOf" srcId="{879B8518-C11D-44C8-A1E2-AF5591899561}" destId="{B382BFF4-FA81-4DE8-9405-144CEF690FFE}" srcOrd="1" destOrd="0" presId="urn:microsoft.com/office/officeart/2018/5/layout/CenteredIconLabelDescriptionList"/>
    <dgm:cxn modelId="{5C577B4F-551A-4839-9E63-B6890333848F}" type="presParOf" srcId="{879B8518-C11D-44C8-A1E2-AF5591899561}" destId="{B587C158-B5D0-410B-9A58-F7522237BBD3}" srcOrd="2" destOrd="0" presId="urn:microsoft.com/office/officeart/2018/5/layout/CenteredIconLabelDescriptionList"/>
    <dgm:cxn modelId="{BC4867E7-9E34-4087-BBF7-04E2D8AD26AE}" type="presParOf" srcId="{879B8518-C11D-44C8-A1E2-AF5591899561}" destId="{773A4287-C44D-4886-B8BA-27055958773E}" srcOrd="3" destOrd="0" presId="urn:microsoft.com/office/officeart/2018/5/layout/CenteredIconLabelDescriptionList"/>
    <dgm:cxn modelId="{AE417F2E-4BE1-4F0D-AA3C-2779BB9DD032}" type="presParOf" srcId="{879B8518-C11D-44C8-A1E2-AF5591899561}" destId="{4B34E189-B845-4F76-87E2-7A55F72F163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AD598B-1F5C-4DF7-A3DB-AA5917126970}">
      <dsp:nvSpPr>
        <dsp:cNvPr id="0" name=""/>
        <dsp:cNvSpPr/>
      </dsp:nvSpPr>
      <dsp:spPr>
        <a:xfrm>
          <a:off x="1336893" y="664250"/>
          <a:ext cx="1439648" cy="14396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B94D7D-8967-4147-A09C-040115DFE088}">
      <dsp:nvSpPr>
        <dsp:cNvPr id="0" name=""/>
        <dsp:cNvSpPr/>
      </dsp:nvSpPr>
      <dsp:spPr>
        <a:xfrm>
          <a:off x="77" y="2227178"/>
          <a:ext cx="4113281" cy="616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0" i="0" kern="1200"/>
            <a:t>Mistakes &amp; Risks</a:t>
          </a:r>
          <a:endParaRPr lang="en-US" sz="3600" kern="1200"/>
        </a:p>
      </dsp:txBody>
      <dsp:txXfrm>
        <a:off x="77" y="2227178"/>
        <a:ext cx="4113281" cy="616992"/>
      </dsp:txXfrm>
    </dsp:sp>
    <dsp:sp modelId="{F89B7DE2-0225-4702-A15F-0A23D66E572A}">
      <dsp:nvSpPr>
        <dsp:cNvPr id="0" name=""/>
        <dsp:cNvSpPr/>
      </dsp:nvSpPr>
      <dsp:spPr>
        <a:xfrm>
          <a:off x="77" y="2901510"/>
          <a:ext cx="4113281" cy="629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700" b="0" i="0" kern="1200" dirty="0"/>
            <a:t>Misclassification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700" b="0" i="0" kern="1200" dirty="0"/>
            <a:t>Constant monitoring of trends</a:t>
          </a:r>
          <a:endParaRPr lang="en-US" sz="1700" kern="1200" dirty="0"/>
        </a:p>
      </dsp:txBody>
      <dsp:txXfrm>
        <a:off x="77" y="2901510"/>
        <a:ext cx="4113281" cy="629719"/>
      </dsp:txXfrm>
    </dsp:sp>
    <dsp:sp modelId="{C5478E6D-1BD2-413C-9D43-D320740B20F7}">
      <dsp:nvSpPr>
        <dsp:cNvPr id="0" name=""/>
        <dsp:cNvSpPr/>
      </dsp:nvSpPr>
      <dsp:spPr>
        <a:xfrm>
          <a:off x="6169999" y="664250"/>
          <a:ext cx="1439648" cy="14396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3F57B6-49EE-4D02-BE07-7995C58976B6}">
      <dsp:nvSpPr>
        <dsp:cNvPr id="0" name=""/>
        <dsp:cNvSpPr/>
      </dsp:nvSpPr>
      <dsp:spPr>
        <a:xfrm>
          <a:off x="4833182" y="2227178"/>
          <a:ext cx="4113281" cy="616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0" i="0" kern="1200"/>
            <a:t>Solutions</a:t>
          </a:r>
          <a:endParaRPr lang="en-US" sz="3600" kern="1200"/>
        </a:p>
      </dsp:txBody>
      <dsp:txXfrm>
        <a:off x="4833182" y="2227178"/>
        <a:ext cx="4113281" cy="616992"/>
      </dsp:txXfrm>
    </dsp:sp>
    <dsp:sp modelId="{0DDE8E07-62E5-4551-B8C0-EE8B8D02D42C}">
      <dsp:nvSpPr>
        <dsp:cNvPr id="0" name=""/>
        <dsp:cNvSpPr/>
      </dsp:nvSpPr>
      <dsp:spPr>
        <a:xfrm>
          <a:off x="4833182" y="2901510"/>
          <a:ext cx="4113281" cy="629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Double checking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Simulate Predictions early</a:t>
          </a:r>
          <a:endParaRPr lang="en-US" sz="1700" kern="1200"/>
        </a:p>
      </dsp:txBody>
      <dsp:txXfrm>
        <a:off x="4833182" y="2901510"/>
        <a:ext cx="4113281" cy="6297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FB34FB-1035-4284-B0EA-548B76FB6AF2}">
      <dsp:nvSpPr>
        <dsp:cNvPr id="0" name=""/>
        <dsp:cNvSpPr/>
      </dsp:nvSpPr>
      <dsp:spPr>
        <a:xfrm>
          <a:off x="1336893" y="472503"/>
          <a:ext cx="1439648" cy="14396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118AC-12BE-4182-A697-2ECDFC8F2E6E}">
      <dsp:nvSpPr>
        <dsp:cNvPr id="0" name=""/>
        <dsp:cNvSpPr/>
      </dsp:nvSpPr>
      <dsp:spPr>
        <a:xfrm>
          <a:off x="77" y="2051922"/>
          <a:ext cx="4113281" cy="616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0" i="0" kern="1200"/>
            <a:t>Dangers</a:t>
          </a:r>
          <a:endParaRPr lang="en-US" sz="3600" kern="1200"/>
        </a:p>
      </dsp:txBody>
      <dsp:txXfrm>
        <a:off x="77" y="2051922"/>
        <a:ext cx="4113281" cy="616992"/>
      </dsp:txXfrm>
    </dsp:sp>
    <dsp:sp modelId="{D94C0C65-7088-4B08-95D2-D5E00EA4775A}">
      <dsp:nvSpPr>
        <dsp:cNvPr id="0" name=""/>
        <dsp:cNvSpPr/>
      </dsp:nvSpPr>
      <dsp:spPr>
        <a:xfrm>
          <a:off x="77" y="2733924"/>
          <a:ext cx="4113281" cy="989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Biases in data 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Over-reliance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Consumer trust</a:t>
          </a:r>
          <a:endParaRPr lang="en-US" sz="1700" kern="1200"/>
        </a:p>
      </dsp:txBody>
      <dsp:txXfrm>
        <a:off x="77" y="2733924"/>
        <a:ext cx="4113281" cy="989053"/>
      </dsp:txXfrm>
    </dsp:sp>
    <dsp:sp modelId="{A7F57E1A-6163-4C0A-B6D7-D14088F5D2AF}">
      <dsp:nvSpPr>
        <dsp:cNvPr id="0" name=""/>
        <dsp:cNvSpPr/>
      </dsp:nvSpPr>
      <dsp:spPr>
        <a:xfrm>
          <a:off x="6169999" y="472503"/>
          <a:ext cx="1439648" cy="14396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87C158-B5D0-410B-9A58-F7522237BBD3}">
      <dsp:nvSpPr>
        <dsp:cNvPr id="0" name=""/>
        <dsp:cNvSpPr/>
      </dsp:nvSpPr>
      <dsp:spPr>
        <a:xfrm>
          <a:off x="4833182" y="2051922"/>
          <a:ext cx="4113281" cy="616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0" i="0" kern="1200"/>
            <a:t>Positive</a:t>
          </a:r>
          <a:endParaRPr lang="en-US" sz="3600" kern="1200"/>
        </a:p>
      </dsp:txBody>
      <dsp:txXfrm>
        <a:off x="4833182" y="2051922"/>
        <a:ext cx="4113281" cy="616992"/>
      </dsp:txXfrm>
    </dsp:sp>
    <dsp:sp modelId="{4B34E189-B845-4F76-87E2-7A55F72F163F}">
      <dsp:nvSpPr>
        <dsp:cNvPr id="0" name=""/>
        <dsp:cNvSpPr/>
      </dsp:nvSpPr>
      <dsp:spPr>
        <a:xfrm>
          <a:off x="4833182" y="2733924"/>
          <a:ext cx="4113281" cy="989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Help smaller companies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Fast classification</a:t>
          </a:r>
          <a:endParaRPr lang="en-US" sz="1700" kern="1200"/>
        </a:p>
      </dsp:txBody>
      <dsp:txXfrm>
        <a:off x="4833182" y="2733924"/>
        <a:ext cx="4113281" cy="9890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E7155-B3D5-47D8-BA2F-80EDD20483E5}" type="datetimeFigureOut">
              <a:rPr lang="de-AT" smtClean="0"/>
              <a:t>26.06.2025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177E5-46DC-4F71-B4CC-703DEE08B7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07771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Szenario:</a:t>
            </a:r>
          </a:p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 </a:t>
            </a:r>
            <a:r>
              <a:rPr lang="de-DE" dirty="0" err="1"/>
              <a:t>company</a:t>
            </a:r>
            <a:r>
              <a:rPr lang="de-DE" dirty="0"/>
              <a:t>.</a:t>
            </a:r>
          </a:p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produce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devices</a:t>
            </a:r>
            <a:r>
              <a:rPr lang="de-DE" dirty="0"/>
              <a:t> per </a:t>
            </a:r>
            <a:r>
              <a:rPr lang="de-DE" dirty="0" err="1"/>
              <a:t>year</a:t>
            </a:r>
            <a:r>
              <a:rPr lang="de-DE" dirty="0"/>
              <a:t>.</a:t>
            </a:r>
          </a:p>
          <a:p>
            <a:r>
              <a:rPr lang="de-DE" dirty="0" err="1"/>
              <a:t>You</a:t>
            </a:r>
            <a:r>
              <a:rPr lang="de-DE" dirty="0"/>
              <a:t> have a </a:t>
            </a:r>
            <a:r>
              <a:rPr lang="de-DE" dirty="0" err="1"/>
              <a:t>choice</a:t>
            </a:r>
            <a:r>
              <a:rPr lang="de-DE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Set a </a:t>
            </a:r>
            <a:r>
              <a:rPr lang="de-DE" dirty="0" err="1"/>
              <a:t>price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feeling</a:t>
            </a:r>
            <a:r>
              <a:rPr lang="de-DE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Set a </a:t>
            </a:r>
            <a:r>
              <a:rPr lang="de-DE" dirty="0" err="1"/>
              <a:t>price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logic</a:t>
            </a:r>
            <a:r>
              <a:rPr lang="de-DE" dirty="0"/>
              <a:t> and </a:t>
            </a:r>
            <a:r>
              <a:rPr lang="de-DE" dirty="0" err="1"/>
              <a:t>maths</a:t>
            </a:r>
            <a:r>
              <a:rPr lang="de-DE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 err="1"/>
              <a:t>Answer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obvious</a:t>
            </a:r>
            <a:r>
              <a:rPr lang="de-DE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 err="1"/>
              <a:t>Our</a:t>
            </a:r>
            <a:r>
              <a:rPr lang="de-DE" dirty="0"/>
              <a:t> Model </a:t>
            </a: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logic</a:t>
            </a:r>
            <a:r>
              <a:rPr lang="de-DE" dirty="0"/>
              <a:t> and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calculations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phone</a:t>
            </a:r>
            <a:r>
              <a:rPr lang="de-DE" dirty="0"/>
              <a:t> </a:t>
            </a:r>
            <a:r>
              <a:rPr lang="de-DE" dirty="0" err="1"/>
              <a:t>company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177E5-46DC-4F71-B4CC-703DEE08B786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4276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happens if the model is used at </a:t>
            </a:r>
            <a:r>
              <a:rPr lang="en-US" b="1" dirty="0"/>
              <a:t>large scale</a:t>
            </a:r>
            <a:r>
              <a:rPr lang="en-US" dirty="0"/>
              <a:t> (e.g., by e-commerce platforms)?</a:t>
            </a:r>
          </a:p>
          <a:p>
            <a:r>
              <a:rPr lang="en-US" dirty="0"/>
              <a:t>Possible dangers:</a:t>
            </a:r>
          </a:p>
          <a:p>
            <a:pPr lvl="1"/>
            <a:r>
              <a:rPr lang="en-US" b="1" dirty="0"/>
              <a:t>Biases</a:t>
            </a:r>
            <a:r>
              <a:rPr lang="en-US" dirty="0"/>
              <a:t> in data = unfair predictions (e.g., low RAM always → cheap)</a:t>
            </a:r>
          </a:p>
          <a:p>
            <a:pPr lvl="1"/>
            <a:r>
              <a:rPr lang="en-US" b="1" dirty="0"/>
              <a:t>Over-reliance</a:t>
            </a:r>
            <a:r>
              <a:rPr lang="en-US" dirty="0"/>
              <a:t> on automated tools → humans stop verifying</a:t>
            </a:r>
          </a:p>
          <a:p>
            <a:pPr lvl="1"/>
            <a:r>
              <a:rPr lang="en-US" dirty="0"/>
              <a:t>Affects </a:t>
            </a:r>
            <a:r>
              <a:rPr lang="en-US" b="1" dirty="0"/>
              <a:t>consumer trust</a:t>
            </a:r>
            <a:r>
              <a:rPr lang="en-US" dirty="0"/>
              <a:t> if mispriced products lead to complaints</a:t>
            </a:r>
          </a:p>
          <a:p>
            <a:r>
              <a:rPr lang="en-US" dirty="0"/>
              <a:t>Positive impact?</a:t>
            </a:r>
          </a:p>
          <a:p>
            <a:pPr lvl="1"/>
            <a:r>
              <a:rPr lang="en-US" dirty="0"/>
              <a:t>Can help smaller vendors set better prices</a:t>
            </a:r>
          </a:p>
          <a:p>
            <a:pPr lvl="1"/>
            <a:r>
              <a:rPr lang="en-US" dirty="0"/>
              <a:t>Enables faster product classification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177E5-46DC-4F71-B4CC-703DEE08B786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9524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177E5-46DC-4F71-B4CC-703DEE08B786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3825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Datapoints (</a:t>
            </a:r>
            <a:r>
              <a:rPr lang="de-DE" dirty="0" err="1"/>
              <a:t>separated</a:t>
            </a:r>
            <a:r>
              <a:rPr lang="de-DE" dirty="0"/>
              <a:t> in </a:t>
            </a:r>
            <a:r>
              <a:rPr lang="de-DE" dirty="0" err="1"/>
              <a:t>price</a:t>
            </a:r>
            <a:r>
              <a:rPr lang="de-DE" dirty="0"/>
              <a:t> </a:t>
            </a:r>
            <a:r>
              <a:rPr lang="de-DE" dirty="0" err="1"/>
              <a:t>ranges</a:t>
            </a:r>
            <a:r>
              <a:rPr lang="de-DE" dirty="0"/>
              <a:t>) per feature </a:t>
            </a:r>
            <a:r>
              <a:rPr lang="de-DE" dirty="0" err="1"/>
              <a:t>value</a:t>
            </a:r>
            <a:r>
              <a:rPr lang="de-DE" dirty="0"/>
              <a:t> (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range</a:t>
            </a:r>
            <a:r>
              <a:rPr lang="de-DE" dirty="0"/>
              <a:t>)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177E5-46DC-4F71-B4CC-703DEE08B786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23554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Basically</a:t>
            </a:r>
            <a:r>
              <a:rPr lang="de-DE" dirty="0"/>
              <a:t> same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but different </a:t>
            </a:r>
            <a:r>
              <a:rPr lang="de-DE" dirty="0" err="1"/>
              <a:t>visualisation</a:t>
            </a:r>
            <a:r>
              <a:rPr lang="de-DE" dirty="0"/>
              <a:t> and a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compare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177E5-46DC-4F71-B4CC-703DEE08B786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8394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Scaled</a:t>
            </a:r>
            <a:r>
              <a:rPr lang="de-DE" dirty="0"/>
              <a:t> all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datapoint</a:t>
            </a:r>
            <a:r>
              <a:rPr lang="de-DE" dirty="0"/>
              <a:t> and </a:t>
            </a:r>
            <a:r>
              <a:rPr lang="de-DE" dirty="0" err="1"/>
              <a:t>took</a:t>
            </a:r>
            <a:r>
              <a:rPr lang="de-DE" dirty="0"/>
              <a:t> </a:t>
            </a:r>
            <a:r>
              <a:rPr lang="de-DE" dirty="0" err="1"/>
              <a:t>average</a:t>
            </a:r>
            <a:r>
              <a:rPr lang="de-DE" dirty="0"/>
              <a:t> feature </a:t>
            </a:r>
            <a:r>
              <a:rPr lang="de-DE" dirty="0" err="1"/>
              <a:t>value</a:t>
            </a:r>
            <a:r>
              <a:rPr lang="de-DE" dirty="0"/>
              <a:t>.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separated</a:t>
            </a:r>
            <a:r>
              <a:rPr lang="de-DE" dirty="0"/>
              <a:t> in </a:t>
            </a:r>
            <a:r>
              <a:rPr lang="de-DE" dirty="0" err="1"/>
              <a:t>price</a:t>
            </a:r>
            <a:r>
              <a:rPr lang="de-DE" dirty="0"/>
              <a:t> </a:t>
            </a:r>
            <a:r>
              <a:rPr lang="de-DE" dirty="0" err="1"/>
              <a:t>ranges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177E5-46DC-4F71-B4CC-703DEE08B786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32829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177E5-46DC-4F71-B4CC-703DEE08B786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0080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Euclidean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Square root of the sum of squared differences between the feature values of a test point and a training point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r>
              <a:rPr lang="de-AT" dirty="0"/>
              <a:t>Explain </a:t>
            </a:r>
            <a:r>
              <a:rPr lang="de-AT" dirty="0" err="1"/>
              <a:t>with</a:t>
            </a:r>
            <a:r>
              <a:rPr lang="de-AT" dirty="0"/>
              <a:t> Scenario:</a:t>
            </a:r>
            <a:br>
              <a:rPr lang="de-AT" dirty="0"/>
            </a:br>
            <a:r>
              <a:rPr lang="en-GB" dirty="0"/>
              <a:t>phone 1: ram 8gb and storage 64gb </a:t>
            </a:r>
          </a:p>
          <a:p>
            <a:r>
              <a:rPr lang="en-GB" dirty="0"/>
              <a:t>phone 2: ram 4gb and storage 128gb</a:t>
            </a:r>
          </a:p>
          <a:p>
            <a:endParaRPr lang="en-GB" dirty="0"/>
          </a:p>
          <a:p>
            <a:r>
              <a:rPr lang="de-AT" b="1" dirty="0" err="1"/>
              <a:t>Step-by-step</a:t>
            </a:r>
            <a:r>
              <a:rPr lang="de-AT" b="1" dirty="0"/>
              <a:t> </a:t>
            </a:r>
            <a:r>
              <a:rPr lang="de-AT" b="1" dirty="0" err="1"/>
              <a:t>calculation</a:t>
            </a:r>
            <a:r>
              <a:rPr lang="de-AT" b="1" dirty="0"/>
              <a:t>:</a:t>
            </a:r>
            <a:endParaRPr lang="de-AT" dirty="0"/>
          </a:p>
          <a:p>
            <a:r>
              <a:rPr lang="de-AT" dirty="0" err="1"/>
              <a:t>Difference</a:t>
            </a:r>
            <a:r>
              <a:rPr lang="de-AT" dirty="0"/>
              <a:t> in RAM: 8−4=48 - 4 = 48−4=4 → </a:t>
            </a:r>
            <a:r>
              <a:rPr lang="de-AT" dirty="0" err="1"/>
              <a:t>Squared</a:t>
            </a:r>
            <a:r>
              <a:rPr lang="de-AT" dirty="0"/>
              <a:t>: 42=164^2 = 1642=16</a:t>
            </a:r>
          </a:p>
          <a:p>
            <a:r>
              <a:rPr lang="de-AT" dirty="0" err="1"/>
              <a:t>Difference</a:t>
            </a:r>
            <a:r>
              <a:rPr lang="de-AT" dirty="0"/>
              <a:t> in Storage: 64−128=−6464 - 128 = -6464−128=−64 → </a:t>
            </a:r>
            <a:r>
              <a:rPr lang="de-AT" dirty="0" err="1"/>
              <a:t>Squared</a:t>
            </a:r>
            <a:r>
              <a:rPr lang="de-AT" dirty="0"/>
              <a:t>: (−64)2=4096(-64)^2 = 4096(−64)2=4096</a:t>
            </a:r>
          </a:p>
          <a:p>
            <a:r>
              <a:rPr lang="de-AT" b="1" dirty="0" err="1"/>
              <a:t>Sum</a:t>
            </a:r>
            <a:r>
              <a:rPr lang="de-AT" b="1" dirty="0"/>
              <a:t> </a:t>
            </a:r>
            <a:r>
              <a:rPr lang="de-AT" b="1" dirty="0" err="1"/>
              <a:t>of</a:t>
            </a:r>
            <a:r>
              <a:rPr lang="de-AT" b="1" dirty="0"/>
              <a:t> </a:t>
            </a:r>
            <a:r>
              <a:rPr lang="de-AT" b="1" dirty="0" err="1"/>
              <a:t>squared</a:t>
            </a:r>
            <a:r>
              <a:rPr lang="de-AT" b="1" dirty="0"/>
              <a:t> </a:t>
            </a:r>
            <a:r>
              <a:rPr lang="de-AT" b="1" dirty="0" err="1"/>
              <a:t>differences</a:t>
            </a:r>
            <a:r>
              <a:rPr lang="de-AT" b="1" dirty="0"/>
              <a:t>:</a:t>
            </a:r>
            <a:br>
              <a:rPr lang="de-AT" dirty="0"/>
            </a:br>
            <a:r>
              <a:rPr lang="de-AT" dirty="0"/>
              <a:t>16+4096=411216 + 4096 = 411216+4096=4112</a:t>
            </a:r>
          </a:p>
          <a:p>
            <a:r>
              <a:rPr lang="de-AT" b="1" dirty="0" err="1"/>
              <a:t>Euclidean</a:t>
            </a:r>
            <a:r>
              <a:rPr lang="de-AT" b="1" dirty="0"/>
              <a:t> </a:t>
            </a:r>
            <a:r>
              <a:rPr lang="de-AT" b="1" dirty="0" err="1"/>
              <a:t>distance</a:t>
            </a:r>
            <a:r>
              <a:rPr lang="de-AT" b="1" dirty="0"/>
              <a:t>:</a:t>
            </a:r>
            <a:br>
              <a:rPr lang="de-AT" dirty="0"/>
            </a:br>
            <a:r>
              <a:rPr lang="de-AT" dirty="0"/>
              <a:t>4112≈64.11\</a:t>
            </a:r>
            <a:r>
              <a:rPr lang="de-AT" dirty="0" err="1"/>
              <a:t>sqrt</a:t>
            </a:r>
            <a:r>
              <a:rPr lang="de-AT" dirty="0"/>
              <a:t>{4112} \</a:t>
            </a:r>
            <a:r>
              <a:rPr lang="de-AT" dirty="0" err="1"/>
              <a:t>approx</a:t>
            </a:r>
            <a:r>
              <a:rPr lang="de-AT" dirty="0"/>
              <a:t> 64.114112​≈64.11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177E5-46DC-4F71-B4CC-703DEE08B786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0168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would this model be deployed in production?</a:t>
            </a:r>
          </a:p>
          <a:p>
            <a:r>
              <a:rPr lang="en-US" dirty="0"/>
              <a:t>What are the technical </a:t>
            </a:r>
            <a:r>
              <a:rPr lang="en-US" b="1" dirty="0"/>
              <a:t>challenges</a:t>
            </a:r>
            <a:r>
              <a:rPr lang="en-US" dirty="0"/>
              <a:t> of deploying KNN?</a:t>
            </a:r>
          </a:p>
          <a:p>
            <a:pPr lvl="1"/>
            <a:r>
              <a:rPr lang="en-US" dirty="0"/>
              <a:t>Slow prediction time on large datasets</a:t>
            </a:r>
          </a:p>
          <a:p>
            <a:pPr lvl="1"/>
            <a:r>
              <a:rPr lang="en-US" dirty="0"/>
              <a:t>No learning phase → needs full training data at runtime</a:t>
            </a:r>
          </a:p>
          <a:p>
            <a:r>
              <a:rPr lang="en-US" dirty="0"/>
              <a:t>Why it does not matter</a:t>
            </a:r>
          </a:p>
          <a:p>
            <a:pPr lvl="1"/>
            <a:r>
              <a:rPr lang="en-US" dirty="0"/>
              <a:t>Datasets are always small since there are not millions of phones on the market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Can not learn on fluctuating market data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Deployment Strategy: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RESTful API development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Cloud infrastructure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Caching mechanisms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177E5-46DC-4F71-B4CC-703DEE08B786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7548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the model accurate and interpretable for business use?</a:t>
            </a:r>
          </a:p>
          <a:p>
            <a:r>
              <a:rPr lang="en-US" dirty="0"/>
              <a:t>Does it help </a:t>
            </a:r>
            <a:r>
              <a:rPr lang="en-US" b="1" dirty="0"/>
              <a:t>decision-makers</a:t>
            </a:r>
            <a:r>
              <a:rPr lang="en-US" dirty="0"/>
              <a:t> (e.g., marketing or pricing teams)?</a:t>
            </a:r>
          </a:p>
          <a:p>
            <a:r>
              <a:rPr lang="en-US" dirty="0"/>
              <a:t>What are possible </a:t>
            </a:r>
            <a:r>
              <a:rPr lang="en-US" b="1" dirty="0"/>
              <a:t>mistakes or risks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Misclassifying high-end phones could cause pricing errors</a:t>
            </a:r>
          </a:p>
          <a:p>
            <a:pPr lvl="1"/>
            <a:r>
              <a:rPr lang="en-US" dirty="0"/>
              <a:t>Needs constant </a:t>
            </a:r>
            <a:r>
              <a:rPr lang="en-US" b="1" dirty="0"/>
              <a:t>monitoring</a:t>
            </a:r>
            <a:r>
              <a:rPr lang="en-US" dirty="0"/>
              <a:t> of new phone trends and feature shifts</a:t>
            </a:r>
          </a:p>
          <a:p>
            <a:r>
              <a:rPr lang="en-US" dirty="0"/>
              <a:t>How do you validate it?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GB" dirty="0"/>
              <a:t>Double check of Price Class by an Expert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GB" dirty="0"/>
              <a:t>Simulate Predictions with speculated outcomes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177E5-46DC-4F71-B4CC-703DEE08B786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3584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2597-4BE3-471B-93B9-37E5D8F7F0DA}" type="datetimeFigureOut">
              <a:rPr lang="de-AT" smtClean="0"/>
              <a:t>26.06.2025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C212-E869-4724-BF93-AAAF74528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23309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2597-4BE3-471B-93B9-37E5D8F7F0DA}" type="datetimeFigureOut">
              <a:rPr lang="de-AT" smtClean="0"/>
              <a:t>26.06.2025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C212-E869-4724-BF93-AAAF74528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5347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2597-4BE3-471B-93B9-37E5D8F7F0DA}" type="datetimeFigureOut">
              <a:rPr lang="de-AT" smtClean="0"/>
              <a:t>26.06.2025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C212-E869-4724-BF93-AAAF74528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9003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2597-4BE3-471B-93B9-37E5D8F7F0DA}" type="datetimeFigureOut">
              <a:rPr lang="de-AT" smtClean="0"/>
              <a:t>26.06.2025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C212-E869-4724-BF93-AAAF74528641}" type="slidenum">
              <a:rPr lang="de-AT" smtClean="0"/>
              <a:t>‹Nr.›</a:t>
            </a:fld>
            <a:endParaRPr lang="de-A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5797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2597-4BE3-471B-93B9-37E5D8F7F0DA}" type="datetimeFigureOut">
              <a:rPr lang="de-AT" smtClean="0"/>
              <a:t>26.06.2025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C212-E869-4724-BF93-AAAF74528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44322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2597-4BE3-471B-93B9-37E5D8F7F0DA}" type="datetimeFigureOut">
              <a:rPr lang="de-AT" smtClean="0"/>
              <a:t>26.06.2025</a:t>
            </a:fld>
            <a:endParaRPr lang="de-A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C212-E869-4724-BF93-AAAF74528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8470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2597-4BE3-471B-93B9-37E5D8F7F0DA}" type="datetimeFigureOut">
              <a:rPr lang="de-AT" smtClean="0"/>
              <a:t>26.06.2025</a:t>
            </a:fld>
            <a:endParaRPr lang="de-A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C212-E869-4724-BF93-AAAF74528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89161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2597-4BE3-471B-93B9-37E5D8F7F0DA}" type="datetimeFigureOut">
              <a:rPr lang="de-AT" smtClean="0"/>
              <a:t>26.06.2025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C212-E869-4724-BF93-AAAF74528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76489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2597-4BE3-471B-93B9-37E5D8F7F0DA}" type="datetimeFigureOut">
              <a:rPr lang="de-AT" smtClean="0"/>
              <a:t>26.06.2025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C212-E869-4724-BF93-AAAF74528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5432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2597-4BE3-471B-93B9-37E5D8F7F0DA}" type="datetimeFigureOut">
              <a:rPr lang="de-AT" smtClean="0"/>
              <a:t>26.06.2025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C212-E869-4724-BF93-AAAF74528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709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2597-4BE3-471B-93B9-37E5D8F7F0DA}" type="datetimeFigureOut">
              <a:rPr lang="de-AT" smtClean="0"/>
              <a:t>26.06.2025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C212-E869-4724-BF93-AAAF74528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940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2597-4BE3-471B-93B9-37E5D8F7F0DA}" type="datetimeFigureOut">
              <a:rPr lang="de-AT" smtClean="0"/>
              <a:t>26.06.2025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C212-E869-4724-BF93-AAAF74528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563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2597-4BE3-471B-93B9-37E5D8F7F0DA}" type="datetimeFigureOut">
              <a:rPr lang="de-AT" smtClean="0"/>
              <a:t>26.06.2025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C212-E869-4724-BF93-AAAF74528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939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2597-4BE3-471B-93B9-37E5D8F7F0DA}" type="datetimeFigureOut">
              <a:rPr lang="de-AT" smtClean="0"/>
              <a:t>26.06.2025</a:t>
            </a:fld>
            <a:endParaRPr lang="de-A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C212-E869-4724-BF93-AAAF74528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4350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2597-4BE3-471B-93B9-37E5D8F7F0DA}" type="datetimeFigureOut">
              <a:rPr lang="de-AT" smtClean="0"/>
              <a:t>26.06.2025</a:t>
            </a:fld>
            <a:endParaRPr lang="de-A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C212-E869-4724-BF93-AAAF74528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682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2597-4BE3-471B-93B9-37E5D8F7F0DA}" type="datetimeFigureOut">
              <a:rPr lang="de-AT" smtClean="0"/>
              <a:t>26.06.2025</a:t>
            </a:fld>
            <a:endParaRPr lang="de-A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C212-E869-4724-BF93-AAAF74528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63894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2597-4BE3-471B-93B9-37E5D8F7F0DA}" type="datetimeFigureOut">
              <a:rPr lang="de-AT" smtClean="0"/>
              <a:t>26.06.2025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C212-E869-4724-BF93-AAAF74528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1089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38C2597-4BE3-471B-93B9-37E5D8F7F0DA}" type="datetimeFigureOut">
              <a:rPr lang="de-AT" smtClean="0"/>
              <a:t>26.06.2025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AC212-E869-4724-BF93-AAAF74528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0722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9FF2B6-3708-80EB-6FAD-EB14212A7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5489" y="1447800"/>
            <a:ext cx="11316510" cy="3329581"/>
          </a:xfrm>
        </p:spPr>
        <p:txBody>
          <a:bodyPr/>
          <a:lstStyle/>
          <a:p>
            <a:r>
              <a:rPr lang="en-US" noProof="0" dirty="0"/>
              <a:t>Phone Price Prediction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E5ABF7-22B6-27D6-4EEE-0A27748D0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488" y="4777380"/>
            <a:ext cx="11316511" cy="861420"/>
          </a:xfrm>
        </p:spPr>
        <p:txBody>
          <a:bodyPr/>
          <a:lstStyle/>
          <a:p>
            <a:r>
              <a:rPr lang="en-US" noProof="0" dirty="0"/>
              <a:t>Plachetzky Nicolai, Kiri Nertil, Puka Benjamin, Vural Zeliha, </a:t>
            </a:r>
            <a:r>
              <a:rPr lang="en-US" noProof="0" dirty="0" err="1"/>
              <a:t>Iliagouev</a:t>
            </a:r>
            <a:r>
              <a:rPr lang="en-US" noProof="0" dirty="0"/>
              <a:t> Alon</a:t>
            </a:r>
          </a:p>
        </p:txBody>
      </p:sp>
    </p:spTree>
    <p:extLst>
      <p:ext uri="{BB962C8B-B14F-4D97-AF65-F5344CB8AC3E}">
        <p14:creationId xmlns:p14="http://schemas.microsoft.com/office/powerpoint/2010/main" val="452920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5BAF5E-09DD-BDF0-8BF2-8D58386B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Domain Expert Perspective</a:t>
            </a:r>
            <a:endParaRPr lang="en-US" noProof="0" dirty="0"/>
          </a:p>
        </p:txBody>
      </p:sp>
      <p:graphicFrame>
        <p:nvGraphicFramePr>
          <p:cNvPr id="23" name="Inhaltsplatzhalter 2">
            <a:extLst>
              <a:ext uri="{FF2B5EF4-FFF2-40B4-BE49-F238E27FC236}">
                <a16:creationId xmlns:a16="http://schemas.microsoft.com/office/drawing/2014/main" id="{7FAA8C9F-4534-3A06-B39C-B790C2D906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2631374"/>
              </p:ext>
            </p:extLst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36878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3303E6-97BE-EE70-E906-C46F4196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Societal Perspective</a:t>
            </a:r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F5B11798-C7F4-BA0F-151D-A9D65C55D0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53091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6" name="Picture 2056">
            <a:extLst>
              <a:ext uri="{FF2B5EF4-FFF2-40B4-BE49-F238E27FC236}">
                <a16:creationId xmlns:a16="http://schemas.microsoft.com/office/drawing/2014/main" id="{26E32CE1-D113-412E-9933-113646E2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2077" name="Picture 2058">
            <a:extLst>
              <a:ext uri="{FF2B5EF4-FFF2-40B4-BE49-F238E27FC236}">
                <a16:creationId xmlns:a16="http://schemas.microsoft.com/office/drawing/2014/main" id="{117B7C8B-175B-4009-808B-9F66FD108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078" name="Oval 2060">
            <a:extLst>
              <a:ext uri="{FF2B5EF4-FFF2-40B4-BE49-F238E27FC236}">
                <a16:creationId xmlns:a16="http://schemas.microsoft.com/office/drawing/2014/main" id="{FE5ECD52-6A23-4FF4-8C32-7B5DE9973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pic>
        <p:nvPicPr>
          <p:cNvPr id="2079" name="Picture 2062">
            <a:extLst>
              <a:ext uri="{FF2B5EF4-FFF2-40B4-BE49-F238E27FC236}">
                <a16:creationId xmlns:a16="http://schemas.microsoft.com/office/drawing/2014/main" id="{5C3F2B96-5F34-41C9-8E37-A9CD279A4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80" name="Picture 2064">
            <a:extLst>
              <a:ext uri="{FF2B5EF4-FFF2-40B4-BE49-F238E27FC236}">
                <a16:creationId xmlns:a16="http://schemas.microsoft.com/office/drawing/2014/main" id="{9A4E02BF-4F0E-44E2-A489-075900B78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81" name="Rectangle 2066">
            <a:extLst>
              <a:ext uri="{FF2B5EF4-FFF2-40B4-BE49-F238E27FC236}">
                <a16:creationId xmlns:a16="http://schemas.microsoft.com/office/drawing/2014/main" id="{45624C63-3CCA-4EA6-B822-6E710A82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179602-8A21-8A8E-A2A2-496F69E37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837" y="1454963"/>
            <a:ext cx="3342462" cy="3308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noProof="0" dirty="0"/>
              <a:t>Goal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015A86-0F7A-0CE0-9E18-FF51E0CE3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1837" y="4763342"/>
            <a:ext cx="3342462" cy="14850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cap="all" noProof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Automated way to decide on price ranges for new Phones</a:t>
            </a:r>
          </a:p>
        </p:txBody>
      </p:sp>
      <p:pic>
        <p:nvPicPr>
          <p:cNvPr id="2052" name="Picture 4" descr="Mobile Phone Store&quot; Images – Browse 67 Stock Photos, Vectors, and Video |  Adobe Stock">
            <a:extLst>
              <a:ext uri="{FF2B5EF4-FFF2-40B4-BE49-F238E27FC236}">
                <a16:creationId xmlns:a16="http://schemas.microsoft.com/office/drawing/2014/main" id="{72296B80-4F13-F8E1-F044-F54A69350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4" r="13222"/>
          <a:stretch>
            <a:fillRect/>
          </a:stretch>
        </p:blipFill>
        <p:spPr bwMode="auto">
          <a:xfrm>
            <a:off x="607848" y="609601"/>
            <a:ext cx="6946288" cy="56387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462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518C6D-0D03-9B27-6A27-C5849FB7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Program Architecture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E52F2D0-2703-59F1-FD81-720F7CB72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89" y="1853248"/>
            <a:ext cx="8793422" cy="4596996"/>
          </a:xfrm>
        </p:spPr>
      </p:pic>
    </p:spTree>
    <p:extLst>
      <p:ext uri="{BB962C8B-B14F-4D97-AF65-F5344CB8AC3E}">
        <p14:creationId xmlns:p14="http://schemas.microsoft.com/office/powerpoint/2010/main" val="920338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948D83-CAB6-BE7D-3716-01975A39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FE63D5-8A3D-2F44-92DF-152B59F19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noProof="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4425084-4C3D-1C16-C04A-A3625698B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DEA0E6-6F29-1F1A-1B42-4FB5C75AB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93C2029-14D1-D543-6D29-7635233DE3D5}"/>
              </a:ext>
            </a:extLst>
          </p:cNvPr>
          <p:cNvSpPr/>
          <p:nvPr/>
        </p:nvSpPr>
        <p:spPr>
          <a:xfrm>
            <a:off x="3717561" y="1768839"/>
            <a:ext cx="4751882" cy="50966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AF8EEAE-64BA-E1A5-3B9D-FD079FFC0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74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71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3B8421-35D2-B1AD-830C-086A8786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6E551A-D00A-AF97-5AFB-82065DD9A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noProof="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322EA71-44F9-0738-E5B1-DEE163DD3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98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7C19AD0-4A12-4CCE-A494-677C04C1D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39105"/>
          <a:stretch>
            <a:fillRect/>
          </a:stretch>
        </p:blipFill>
        <p:spPr>
          <a:xfrm>
            <a:off x="823466" y="3867462"/>
            <a:ext cx="10210804" cy="2934890"/>
          </a:xfr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0A41AE1-4159-DD4C-810A-528ADCB2E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8426" y="55648"/>
            <a:ext cx="7674964" cy="381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41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38A395-6E0A-71EF-FF2D-04103080E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pic>
        <p:nvPicPr>
          <p:cNvPr id="9" name="Inhaltsplatzhalter 8" descr="Ein Bild, das Text, Screenshot, Schrift, Zahl enthält.&#10;&#10;KI-generierte Inhalte können fehlerhaft sein.">
            <a:extLst>
              <a:ext uri="{FF2B5EF4-FFF2-40B4-BE49-F238E27FC236}">
                <a16:creationId xmlns:a16="http://schemas.microsoft.com/office/drawing/2014/main" id="{7DC48D76-7729-C36B-0CA6-EA27FAE18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7" name="Ellipse 6" descr="Euclidean distances">
            <a:extLst>
              <a:ext uri="{FF2B5EF4-FFF2-40B4-BE49-F238E27FC236}">
                <a16:creationId xmlns:a16="http://schemas.microsoft.com/office/drawing/2014/main" id="{6CC55776-229D-3F6E-FB58-A52D133F2A6F}"/>
              </a:ext>
            </a:extLst>
          </p:cNvPr>
          <p:cNvSpPr/>
          <p:nvPr/>
        </p:nvSpPr>
        <p:spPr>
          <a:xfrm>
            <a:off x="3521414" y="2305966"/>
            <a:ext cx="2081718" cy="11230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6A47704-FF85-4581-5F5C-DF1C040B03F6}"/>
              </a:ext>
            </a:extLst>
          </p:cNvPr>
          <p:cNvSpPr txBox="1"/>
          <p:nvPr/>
        </p:nvSpPr>
        <p:spPr>
          <a:xfrm>
            <a:off x="3521414" y="2682817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  <a:latin typeface="Abadi" panose="020B0604020104020204" pitchFamily="34" charset="0"/>
              </a:rPr>
              <a:t> Using </a:t>
            </a:r>
            <a:r>
              <a:rPr lang="de-AT" dirty="0" err="1">
                <a:solidFill>
                  <a:schemeClr val="bg1"/>
                </a:solidFill>
                <a:latin typeface="Abadi" panose="020B0604020104020204" pitchFamily="34" charset="0"/>
              </a:rPr>
              <a:t>Euclidean</a:t>
            </a:r>
            <a:r>
              <a:rPr lang="de-AT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</a:p>
          <a:p>
            <a:r>
              <a:rPr lang="de-AT" dirty="0">
                <a:solidFill>
                  <a:schemeClr val="bg1"/>
                </a:solidFill>
                <a:latin typeface="Abadi" panose="020B0604020104020204" pitchFamily="34" charset="0"/>
              </a:rPr>
              <a:t>      </a:t>
            </a:r>
            <a:r>
              <a:rPr lang="de-AT" dirty="0" err="1">
                <a:solidFill>
                  <a:schemeClr val="bg1"/>
                </a:solidFill>
                <a:latin typeface="Abadi" panose="020B0604020104020204" pitchFamily="34" charset="0"/>
              </a:rPr>
              <a:t>distances</a:t>
            </a:r>
            <a:endParaRPr lang="de-AT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824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AD75D5-BFC3-D73C-8CF5-5BEA057CA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Technical Perspective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056E36-A6DD-AB79-5CB9-B2A35B549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noProof="0" dirty="0"/>
              <a:t>Challenges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noProof="0" dirty="0"/>
              <a:t>Slow on large datasets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noProof="0" dirty="0"/>
              <a:t>No learning phase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noProof="0" dirty="0"/>
              <a:t>Why it does not matter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noProof="0" dirty="0"/>
              <a:t>Datasets are always small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noProof="0" dirty="0"/>
              <a:t>Can not learn on fluctuating market data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noProof="0" dirty="0"/>
          </a:p>
        </p:txBody>
      </p:sp>
      <p:pic>
        <p:nvPicPr>
          <p:cNvPr id="1026" name="Picture 2" descr="Performance - Openclipart">
            <a:extLst>
              <a:ext uri="{FF2B5EF4-FFF2-40B4-BE49-F238E27FC236}">
                <a16:creationId xmlns:a16="http://schemas.microsoft.com/office/drawing/2014/main" id="{3DA241AF-4145-6A00-2CBA-5008276EC7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5"/>
          <a:stretch>
            <a:fillRect/>
          </a:stretch>
        </p:blipFill>
        <p:spPr bwMode="auto">
          <a:xfrm>
            <a:off x="6212378" y="3697086"/>
            <a:ext cx="5841076" cy="316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376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542</Words>
  <Application>Microsoft Office PowerPoint</Application>
  <PresentationFormat>Breitbild</PresentationFormat>
  <Paragraphs>90</Paragraphs>
  <Slides>11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Abadi</vt:lpstr>
      <vt:lpstr>Aptos</vt:lpstr>
      <vt:lpstr>Arial</vt:lpstr>
      <vt:lpstr>Century Gothic</vt:lpstr>
      <vt:lpstr>Wingdings</vt:lpstr>
      <vt:lpstr>Wingdings 3</vt:lpstr>
      <vt:lpstr>Ion</vt:lpstr>
      <vt:lpstr>Phone Price Prediction</vt:lpstr>
      <vt:lpstr>Goal</vt:lpstr>
      <vt:lpstr>Program Architecture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Technical Perspective</vt:lpstr>
      <vt:lpstr>Domain Expert Perspective</vt:lpstr>
      <vt:lpstr>Societal Perspective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Nicolai Plachetzky</dc:creator>
  <cp:lastModifiedBy>Z V</cp:lastModifiedBy>
  <cp:revision>4</cp:revision>
  <dcterms:created xsi:type="dcterms:W3CDTF">2025-06-08T12:51:41Z</dcterms:created>
  <dcterms:modified xsi:type="dcterms:W3CDTF">2025-06-26T08:30:18Z</dcterms:modified>
</cp:coreProperties>
</file>