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154-812B-46E5-A47A-3F13A86B95B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4E4E-73FE-4019-B248-E3A9DF380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27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154-812B-46E5-A47A-3F13A86B95B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4E4E-73FE-4019-B248-E3A9DF380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7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154-812B-46E5-A47A-3F13A86B95B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4E4E-73FE-4019-B248-E3A9DF38083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269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154-812B-46E5-A47A-3F13A86B95B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4E4E-73FE-4019-B248-E3A9DF380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53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154-812B-46E5-A47A-3F13A86B95B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4E4E-73FE-4019-B248-E3A9DF38083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960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154-812B-46E5-A47A-3F13A86B95B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4E4E-73FE-4019-B248-E3A9DF380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525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154-812B-46E5-A47A-3F13A86B95B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4E4E-73FE-4019-B248-E3A9DF380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775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154-812B-46E5-A47A-3F13A86B95B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4E4E-73FE-4019-B248-E3A9DF380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47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154-812B-46E5-A47A-3F13A86B95B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4E4E-73FE-4019-B248-E3A9DF380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4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154-812B-46E5-A47A-3F13A86B95B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4E4E-73FE-4019-B248-E3A9DF380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0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154-812B-46E5-A47A-3F13A86B95B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4E4E-73FE-4019-B248-E3A9DF380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19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154-812B-46E5-A47A-3F13A86B95B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4E4E-73FE-4019-B248-E3A9DF380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76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154-812B-46E5-A47A-3F13A86B95B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4E4E-73FE-4019-B248-E3A9DF380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6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154-812B-46E5-A47A-3F13A86B95B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4E4E-73FE-4019-B248-E3A9DF380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3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154-812B-46E5-A47A-3F13A86B95B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4E4E-73FE-4019-B248-E3A9DF380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81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8154-812B-46E5-A47A-3F13A86B95B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4E4E-73FE-4019-B248-E3A9DF380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1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8154-812B-46E5-A47A-3F13A86B95BD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7F4E4E-73FE-4019-B248-E3A9DF380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6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15885"/>
            <a:ext cx="7766936" cy="2420983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0070C0"/>
                </a:solidFill>
              </a:rPr>
              <a:t>WELCOME ALL,</a:t>
            </a:r>
            <a:r>
              <a:rPr lang="en-IN" sz="2000" dirty="0" smtClean="0">
                <a:solidFill>
                  <a:schemeClr val="tx1"/>
                </a:solidFill>
              </a:rPr>
              <a:t/>
            </a:r>
            <a:br>
              <a:rPr lang="en-IN" sz="2000" dirty="0" smtClean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/>
            </a: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>
                <a:solidFill>
                  <a:srgbClr val="0070C0"/>
                </a:solidFill>
              </a:rPr>
              <a:t> </a:t>
            </a:r>
            <a:r>
              <a:rPr lang="en-IN" sz="2000" dirty="0" smtClean="0">
                <a:solidFill>
                  <a:srgbClr val="0070C0"/>
                </a:solidFill>
              </a:rPr>
              <a:t>                                   </a:t>
            </a:r>
            <a:r>
              <a:rPr lang="en-IN" sz="2800" dirty="0" smtClean="0">
                <a:solidFill>
                  <a:srgbClr val="0070C0"/>
                </a:solidFill>
              </a:rPr>
              <a:t>TO ROTARACT CULTURAL CLUB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5111" y="5103223"/>
            <a:ext cx="7750145" cy="1149529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/>
              <a:t>                            </a:t>
            </a:r>
            <a:r>
              <a:rPr lang="en-IN" sz="2400" dirty="0" err="1" smtClean="0">
                <a:solidFill>
                  <a:srgbClr val="002060"/>
                </a:solidFill>
              </a:rPr>
              <a:t>Rtr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002060"/>
                </a:solidFill>
              </a:rPr>
              <a:t>SONAL SINGH</a:t>
            </a:r>
          </a:p>
          <a:p>
            <a:r>
              <a:rPr lang="en-IN" sz="2400" dirty="0" smtClean="0"/>
              <a:t>     CULTURAL CLUB DIRECTOR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49" y="0"/>
            <a:ext cx="6583054" cy="2403565"/>
          </a:xfrm>
          <a:prstGeom prst="rect">
            <a:avLst/>
          </a:prstGeom>
          <a:effectLst>
            <a:glow rad="127000">
              <a:srgbClr val="FF0000"/>
            </a:glow>
            <a:outerShdw blurRad="50800" dist="50800" dir="5400000" sx="1000" sy="1000" algn="ctr" rotWithShape="0">
              <a:srgbClr val="000000">
                <a:alpha val="84000"/>
              </a:srgb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</p:pic>
    </p:spTree>
    <p:extLst>
      <p:ext uri="{BB962C8B-B14F-4D97-AF65-F5344CB8AC3E}">
        <p14:creationId xmlns:p14="http://schemas.microsoft.com/office/powerpoint/2010/main" val="272137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 smtClean="0"/>
              <a:t>How can someone develop themselves through my avenue?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8765"/>
            <a:ext cx="8596668" cy="3942597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The cultural club aim is to enhance student potential in the interested field.</a:t>
            </a:r>
          </a:p>
          <a:p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 </a:t>
            </a:r>
            <a:endParaRPr lang="en-IN" sz="2800" dirty="0"/>
          </a:p>
        </p:txBody>
      </p:sp>
      <p:sp>
        <p:nvSpPr>
          <p:cNvPr id="5" name="AutoShape 4" descr="data:image/jpeg;base64,/9j/4AAQSkZJRgABAQAAAQABAAD/2wCEAAkGBxIRERUSEhMWFhUVGBgaFhYXGBcfFRgYGBoYGRcYGhgZHSggGholHxcYITEiJikrLi4uFyEzODMsNygtLisBCgoKDg0OGxAQGy0lICUtLS0tLS0tLS0tLS8tLS0tLS0tLS0tLS0tLS0tLS0tLS0tLS0tLS0tLS0tLS0tLS0tLf/AABEIALcBEwMBIgACEQEDEQH/xAAcAAEAAgMBAQEAAAAAAAAAAAAABQYDBAcBAgj/xABJEAACAQIEAgYGBwUECAcAAAABAgADEQQSITEFQQYTIlFhcQcygZGhsRQjM0JSctFTYpKywYKDovAVFyRDc5PD8RY0RGPC0uH/xAAbAQEAAgMBAQAAAAAAAAAAAAAAAQQCAwUGB//EADMRAAIBAgQCBwgDAAMAAAAAAAABAgMRBBIhMUFRBRNhcZGh8CIyNIGxwdHhFDNCI6Lx/9oADAMBAAIRAxEAPwDtkREwMhERAEREAREQBERAEREAREQBERAEREAREQBERAEREAREQBERAEREAREQBERAEREAREQBERAEREAREQBERAEREAREQBERAEREAREQBERAEREAREQBERAEREAREQBERAEREAREQBESu9JOmOGwNWlSrBy1bbIoIAva7EkczbS8AscSl43pJWc9i1MeGre0n+k0P9K19+tb+IzesPLic6XSlJP2U2dCiU3BdJqqG1Szr7AfYRp75a8FjErIHQ3HxB7iORmudOUdyzQxVOt7u/LiZ4iJgWBERAEREAREQBERAEREAREQBERANbiOOShSqVqhslNGdj+6oJNhzOm04fxT0qcQqVC1Jlo079lAiMbcszMDc+VhOmdOOLUOqfCMC5qrlqBTYop53se1bYe+V/gnRvBUbVKNMMdw7Esw8r6KfICa1Xp5nFO7Rap4SpKKk9Ey09BuMYjFYcNi6Yp1e4XGZOTFD6h/dueR0vYWScz45xIgqtNyGBuSpII7hcecz8G6ZVqZArfWpzJtnHiDz8j75WePpqeWXjwLU+jJuOanr2cTosTUGOUgFQSCAddN/A6iZ6NYNt7paU4t2TOa4ySvYyRETMxEREAREQBET2AeE21nOeO1lxVbrHVWyG9K4BK+IvsTv/2lt4vxWnkempuxBFxsCdN/0lOekRvGFxeGlUdNTi5cr6nP6Up4hQUlF5d2/pc+IiJ0jgiSfBMQ9GorAEo+45H9LfrIxbX12lj4cihAVzAHk2//AGlTGV3She176evqu46PRmG6+rva2vb4cns9t/kWZKwNtdSLgTJIfAM2bs2uRzkyJSo1M8bnoasMkrHkT2YMdi0o02qVDZEF2NibDyGs3GG5miezyCBET2AeRI3ifGqNDRjdvwLqfbyHtkDX6X1D6lNQP3iSfhaVquMo0naUteS1+hkotlwnjuFBJ0ABJ8hKUvS2vzWmfY3/ANpnrcdasunYJBDANdWB8CNDKtXpWhCDkr35WNlOhKclEt2cXtfcXHl3/GeypcLxzCp64FwFzPc2UbAay3TbgcdHFwcoq1vXr762mvQdJ2Z5I7j3EPo+HerzAso72Oi+zn7JIyp+kVz1FMd9TX2K36yxXm4UpSW9hhqaqVoxezepQqmZru1zc6seZOpnyGI2MkMI2akVsOyD/wDh9msjZ52UUkrPc9WncTc4OgavSDbF1v75pVagUFmNgNSTI3B8Sq1qgNEZaasD1jD1rHYDl5+Gsyp05S9rgt76Lu7+z0tdWpFezxeyW/f3c2TnTijjatao9KtUU06gFOlTZ1GTKO12dC5a515WEvnQnHVK2FoVKv2hW1TSxzAkG45E2vaVDE8YVnR3ZEZ2AYNe7EiwyW+8Tb2XmnxT6aOKYRMKKosEZsobJlZz1nWHYpkUb+zUidinW6yUIpb3afK3Pl+TjYnDxpQzX1sk1z7fXkdjiezyXjlCIiAIiIAmhxusUotbc2F/Pf4TfmDH4YVabIdL7HuI2mjExnKjOMPeadu+xnTaU05bXKTPLXmfE4V6Zs628eR8jzmrUqAec8FQwtedVUqcXnvppa1uL5W3ud2viKNOk6lRrLx7eztvtY05z3GdKsXcVFISm9ygyqRYMVIJI1ItrOhotzbzmPE8PBuvJlsbWyqde2o1s+vl2R7fpOMxSpSUOLu/ktDyHQfR8cSpyklpZK+vbttrtc0+BY84iglUixa9xyupKkjwNpO4fiDKGJJJNgoPLxtNN6ISyrawHLw56T5m5KnXpptXTS4fPvOXOdTDV5qDtZvS+nFLsfZ+S+cKohqSuwF2AYEeIBklNPg/2FP8o+Qm5Kago6I9HGcpRTk+CPirVyyrdIPp1datFKdDqn0DF2z201Ita8n67XYyPYGq7C5FNDY2JBdtyLjXKLgabm4O1jpnJvS5ZppRs7ajhWMxhcjEUqKpl0NNmLZri2hFrWvJmlUzcpH0aKoLKAB3Cb+HWy+cypt33MKiW9jJK50l46af1NI9v7zfhvyH73y+U1xLFijSep+EaDvOwHvInNajliWJuSSSe8neUukMS6cVCG78l+zCKueEzyfFaqqKWYhVAuSdgJAcR6XUEQ9Uc78uyQoPeSbaTjUqFSrpCLfryNlyxTJSqldpzk4jiJdft81yQMjAG2+lrEeekluHdMsxAq0rADtOrfJSOfdeWq3RdVR0tLnZ/mxlGUk9Lpl/wHGGpVMwAK8wea/rzl8wmIWoiuhurDT9PMbTl+E4pguuAb6QevNqasFyqbkAArY62I1J8JE4X0pPRzrh8MFU2YLVZmZToD2Vtv3ZtLS/0fhatBZVZwfJ7P5paPj423Ma8pSk8+52yVH0j/ZUvzn+WS/RPjH03CU8QUyF8wK8roxQ2PcSt5Eekf7Kl+c/yyzjP6JGzA/EQ7/sUzhlbK9uTafpMWPpdWx003Fu7umFTY3HKTlRKdRVZrW33tvynEpwU4OPFanpnoa/R7g9PE5+vW6gLZLm2pa+a3rHs7bee8lP/CQLgU2y0wNvvDwHK3y8Z7wPE01ZwpFrUxp4mqbyzYFgdR3ToQo05RjFrwOZWq1KcpST7CsYzo7SpFaoUllJAL6kEjccgdN7S14LGPTRFYXAUee0+OI0M6Bf31+dj8DGK3HlLEY5Pd0K05qrBKWurv5WNn/SbX9UW9t/fJCjVDqGHOQEmeGj6se35zdTm27Mq4inGMU0jZiIm4qCIiAIiewCP49/5ar5f1E57TqK18pvY2Nu8bj4y6cdqmrQqhDamPWcffNxdUPd3t7BzIp/B8L1lXqxoC4GnIBEvb2CWqEmovl+jjdJQzVFbeyt83YzYPCPVbKgufgB3k8hM2O6KVmqIRmDIbhlYZGHNXUmxHmLjkZd8LhEpCyKFHhufM7mZprrTc1ZOyLuBw0cM3KSUm01re1nvtYpdfo9XW9lDDvBHyNjIplINiCCNwdxOjhxci+osSPO9vkZFcfwNBl6yo2Q7Zhue4W5zZCs2/aKWI6OjGOam7d708SQ4R9hS/KPkJoY7pFSpEALUe4J0UgW5WZ8qtc9x5TDT4wtKjSRBnqFVAHIaC17c/CazthgScViKbVr9pTUUBP3bX5SjVqatR/R6DDUFkjOrezWlt3p9O3wubVTG1QgcoozFQozE6uQBm7ICjUa6++wmDG8CWogUte3JxmUkhszFQQC5LFr8iBMPF+J4d6WVMRRuGQgCqovlZTuHXXS47S6gazJgOK4dV7eKpEkk2NVTlHJQSbmwtqdzeabrmbLPkSWFwaoezcbC2ZsvsW+UewCS4kNguK4d3CrXpMx2AdSSe4C+smJup7XNNTexAdNalqCr+Jxf2An52nOePcQbD0GqKuYiwF9hc2ubcp0bprTvQVvwuL+RBHztKQ6AgggEHQg7EeInFx7SxScldaadghsc14jx+vXXI7DKSLqFABsbjx3m70HwHW4xVYCyqzsGGlrZRofFhLnhuF0KZzJSRT3gC/s7vZJTCUGe+WotPTV2F/Zbcmbn0hFxdKhC1+5WfOy/Jsox/5F3mvRalVOW63Y3ZL2fOpB1G9xl+HdOZ47ANQq1qCAs1NxlFrsVBOU2A10ZSZ1vD8IU1kNV0z6inXW4zg6lL37LfuMddxfW2PpDwbqHRxYmo41sM5sDe/eAvOZ9fUpe0o3Vtr7O9++3cXMVPPZaX12vxVvW+3aVjjOLSo+Ew6oAapVyCLFEOpAHI6H+CS3BOHUnekteij3qEEVAGJBcgXJG5BBm3UResUkC+wJAvsdAfK82uD082Jpj94H+E5j8porVLuCire0vn6uTjczTcnxt4Jfe50GhRVFCIoVVACqoAUAbAAaASq+kf7Kl+c/yy3So+kf7Kl+c/yzp4z+iRUwPxEO/wCxQIiR1HDVxiGcv9Ub2W57tBl2Fjz/AFnAhBSvdpWV9ePYj0s5uLVk3d204drJPB4g06rEfhW479Xlr4DxJyzZAzgLqn4ddwQP83lNX12/KvzeW/onXpYdGqVKtNessAC6gjLmuDcjvlrCyk6iinp+iviXFUm2r/8ApK4zpARTY06WaqB2VZrKT4ta4HskBw3jeOq5vpSU6WU9jq79oEak3drjbu5zP054/QGDqPSqKawy5DTNNmBzDca9i17+ffKHhem9bq2LUkJUeuCVW52upvc+APIzqZKko2Vn5M5tOphozTldPlujsPR0piKZctmKuyMF0AK2uD468u+WBFAFhsJyXoD6RcJQo0sLWpvSNznraGmzuxLO/wB5bk3JsQPACdbEsKGXQ5tWo5ybfgIiJkaxERAE1OJUHqJlRwgv2rqTdbG66MpHK5vtfvm3IrGuXco6VOqW17ISKp3sSP8AdjmPvHQ6DtCTVr1KjYasWydXYCnkQrcA72Lt2drbaC+xErXRu/0kW/aH3ZBf4Xlt4liVq4So63tqNQQey1joeVwdecouEqFWYqSDnOoNj6qjeWaKvF+uBx+kJZa0XySf/Y6Y7AAkmwG55CaNTiCnJk7We5AG5AuAB3Xa2p5Kx5GUZMQAwQsAz3IW+rZb3Nudrj3yx8Bx1GmhL2V72va7FdwLgbXvKc55Kjg9O07tCkq+EWIhdt6W5bp9+u2m3eTFVzQpO5szas3cWNh7gLAeAEovSPpTdlWoL21yoNBfmbnU6Sxca4ylSmadO+pFzawsDf5gSq4jh9KowZxcjw+B7xMajc43pSd1wSf1S+5nSj1U8uJpxUHb2pSiteWWTV9uV0+wm+i/GsCO21ZRUPJwVC+RIyk+N5u1ug+CrM1UF/rCWulQZSWNyRodLkznnFcGKOJQgGmWUNna5Uq17EKNMvLbTWTHQXiTU8WlJGJFVnFVQPq7gMyundt3beyVY1IK0JR42228/wAF2vTq5pVYT0te997a20S047v5GzxTonh0x+GwtPPlqKzVLtc2AYixtp6hkfxfgmGw3EqWGfP1FXIL5u0DUzKpvbUZ1A/teEt9D63jdQ8qOHC+1rH/AKhle9L/AA5qtSj1frvTYLbfNTbOoHic1h4mberhvb/XlsalWqXUXJ+4/HVryLRgugmEpVEqL1hZGDAM+lxqLgAc5aJBdCuNjHYGjiPvFbVP+IvZf2Ei48CJOyxGKjokUZ1Jz1k7kPx/EKUaiRcsNf3eYPnKtU4WttCQfHac64v0hxeE4liu2T/tFW9NiShXOcun3ezlsRY7TonAuLU8XRWtT0voyndWG6n3jzBBlfEYeM3eauXcMqUo5bakbUplSQdxNnAUmclVFza9udp98WtnHkL+8zzg1UJWRiwVRfMzEBQMpvcnQThRj1VfKudvExjN0at48DIwK3Ui19CrDQjuKnQjzmanWphGXqlViAA6jWwINtdhpy08JaexUUHsup2OhU+R2kTxjh9JKbVACCLWAOhJNtjOpJZU3yLyxdObTnGz5r1+TnnF8RUPEcNSU9m2cj/mqxv+XSdB6IYC9R6xGi9lfM7n2DT2yJ4Xwx8TUuBlUaM/cOYB5nwl/wANh1poEQWVRYf575OHiqzjPLZR2fN8/PxKOKrxleMeMr+VjJKj6R/sqX5z/LLdKj6R/sqX5z/LLOM/okYYH4iHf9igRLNwXgyOhc5gHQqVZdQbg5lPMaXGk1eP8LWlYhlC5QFXXOxG5OnjvOC6bSuehVeDnkRXl9dvyr83kL0w9Wn+ZvkJNL67flT5vITph6tPzb5CWMF8RD1/k0434afriQHDwOsUHZjlNt7OMp+cx1q+a1hZR6qjYfqTzPP2AD74f9rT/wCIn8wnyOqA3ZvKyj3nMT7hPSHmyQ6O9HMRj6vVYdb/AI3OiIp5sf6DUz9MYHD9VSp07lsiKtzucoAufO0/P3QPpkeG1nOTPQq5esQHtrlvZlJ3IudDv4T9BYLFpWppVpsGSooZGGxVhcGYSIZmiImJAiIgCaOIY1WNJSQB9qw3AOopg8mItc7hTyJUzemgvCaQvY1Rckm1euBdiSTYP3kwSfPGqYGFqAAAAAADYAEWAHdOd0mA6wnYOxPkFW8vXGuGoMPUOartzr1yNxyLyg43D/U1lQG7U6ltSSSVI3JJlqhs/XA4vSdusS5r7s53W47UbFDE81bsryCfh9oJv5mTeO6duRajSC+LnMfYBYf52lRp5b9q9vC1792u0+6lRbWVLeJYlvhZfhK86UZu8lc9BSrToxyU3ZekWTBdMqwTKydbULGzE2FjawyqNefdMNfpNjQc5CKBuoUWF9gwJLLfxI8JXJ9UqhU3U2P9OYIOhHgdJtUmlZaFOWGpTm5yV2929frc7V0c4zgOMUKeGrLkxFNQApNmNhYtSf7w0uVPdqOctXAeimGwbF6YZnItncgsB3CwAHun5zQBiDT7FQEEKCRc8ijXuG8L+R5TpfQv0pFLUOIXNtFrgdoW5VVG/dmHtG5mmVNOWa2pYUpRhkTduXAt/Q8dZjOIV++qKYP5CwPwCzz0h9gYSv8AssQvuOv/AMJBdDOO1qFBiuDrVutqNUNRL5SSACAQpvYqZ99MeOVsRhmpvga1IBlbrGByrY8+yN7235ynnXVPnvs+dy91Uv5CfDbdbWtzuSnRtRgsfXwW1Kt9dQHLW5ZR7Mw/u/GXWcu47xqtWGHxK4SqjYez9aQcjIQL65RoTbXuJ750rBYpa1NKqG6uoZfIi820pptr5+JXr02lGT5Wfev0U7p56PKfEH6+k/VV7AMSL06gG2YDUMNsw5bg2Fo/oH0ExeDaoK9Sl1b2sKZcnML69pQBcH4CdJibnqrGiM3F3RF43gFCqACtiBYMuje3kfbOG9PcYvX1KCuXpUmKDlnqL67H91D2fEgzv3EKxp0qjjdEZh/ZUn+k/K+Iq5spJv2Vue9mGd/bmZphHD0nPrMquLskujvSTE4F81B7KT2qba02815HxFj4zvfBMvEMJQxFRSodc/VhuzfUatYEjfu3n5tkjw/juLw+lHEVqYH3VqMF/hvb4TOpShP3kTd2tc/UNKmqgKoAA2AFgJ9T89YL0mcUp74gVPCpTpn4oFPxk3hfTLilt1uHouB62QupI52uWAMnKYnapUfSKfqqX/EP8stWGrioiuuzqGF97MAR85VPSOfqqX5z/KZVxn9Eu4tYD4iHeQ/BeOBQEcsxszM7HawvlXmdB75qcb4v1wULbKRqrAZlbnY+VtRIS4jMJwHW0tc9EsNFSzWMS+u35V+byF6XjsU/zH5CTa2zt+Vfm8hul32Sfn+an9JYwcl/Ih6/yasZF/x5+uJXcEbMX/Apa/cfVU+eZlngxtX9o/tYke4zPh6/UqB+01a1rhfuWvprcsQdCMs+a9FSdCFJ1U/7px4E6ofA6A/htPS7HmTNw7huKxr9XQpPVYb5QLLfmzaBRpuTP0X0T4U2EwVDDswZqaWYjbMSWa3gCSB4Cc49C3SOjTD4GpZKlSoXptyclVBQn8Qy3Hfe3n16YSIYiImJAiIgCIiAfNakrqVYAg7g7GUjpX0WxVWqrYR6dOnlsUu6nNc3N1HauLeVpeZ7IaurXfiTGylmsn3pM4xxD0fYsNmqfR2ZydbknQbm48h7RGH9GeKdQ4GGswvre/kezvOk8exlNXIeoiFaWgZlF+sqLsCdbdUffN7g1ZGRwjK4Wo4upBHaPWAXHcHE1dTF8X4lj+VK2y8EVPox6OqFOkwxlChUqFiQVDdlbAWvpfUE7c5Hekzofg6HDqlbD4dKb02pm63vlLhGGp27V/ZOmyH6X4PrsBiqQ3ajUt5hSV+IE3RVkkaJScpZmcG6A4ChiccmHxC5krLUTexVspZWU8mBX4nvkn016E18Dd3vWofdxCjtpyC1l58hm+I0WV3otjOpxuGq/hrUyfylgG+BM7r6S62XAso3qOi+eua3+GTUnkTlyMoQzzUebOdeijpVRwfWpisS6UyB1dMqzUs27MCoJVvDQG99TtL9KfSZSxCPhsLRap1qlQxBzE+CaEbXvrtqBJHp56OlxFJauFW2JRUUqLBawUBdbkAOB97mBY8rSvQjoHSwFMtUtUxFRSHqW0QHdKd9h3ndvAWAl2a1ME7O6N3oWfpHDKK1QCGptTYDbKpZLa87ATW6A4lqfXYKoe3hnOXxpsdCPC+vk4nvozf/AGRqZ3pVXX5H5kzF0q/2THYfHDRH+pr+R2J9lz/diVVL2Yz8e79MtZLznS53t3rbxV18y5zyezyWCofNRAwKnYgg+R0M/L3GuDVMJiK2HYa0Wt5oT2HHeCCp/tec/Uc556XOjZq0hjaS3qYcEVF/aUDfMP7NyfIt4SYko516Oej+G4hiHoYh6inJnp9WVF8ps4OZTrYqRbuadLT0R8OG5rnzqD+iicd4LxE4HF0sQtyKbBvFqZ0YW7ypYW5Hyn6cpVAwDKbqwBBGxB1BkyDKZT9FPDBvTqHzqv8A0InEOO4VBiq9KiLIK1SnTFybAOVXU6nafqR3sCTsBf3T8w8AX6Rj6H/u4imT5NUDH4Xkp3CP05Qp5VVR90Ae4WirSVvWUHzAPzmSeTAgw/Q6f7On/Cv6R9Dp/s0/hX9JmnsiyJ1IylhKf0ip9Wn2dH7o/FW8JRfTLVwqYanSOQVetWoKajtMoV11I9VbsNT3G2szdPOny4GtVp4fLUrtTprfdKRBqk5rbtZ1svjr3HldLg+PxofFClVqgkl6zWsx20ZiM1trLta2lpkktyUmyHqVCxLE3J1P+eXlMuHf7hBZTyHrA/iXx7xzHsIwspBIIII0IO4PMEcjL96KMP8AWO9t3poD7bsB71+EmpPLG5to0utnl9bNlW6M8Lr4jF0qdFGLiohJANqYVgS7H7oFr6+W8/T5npnzIbuaRERIIEREAREQBET2ARGJ1XEN+8ijyUIf5mebdLSvUHJlR/Nu0jfBac011whb9oTUHlUfOPgwm5itK1Ju/On8QD/9L4yCTbhlB0Ox3iJJB+U+I4Y0qtWlsabuntRiv9J3PpNixihwtRtiHp1T+WyE/CoZSvSvhqOF4lRqJRQhlFWqhHZqsarl835hpLfwTivD8bXwlSjUNHqFK08OyBVuRYKrDs3H4Qbmw0kVk5R07PqbqUlGWZ8n4208zoM8iJJpKf0M+rxfEKPdWzgeDl/6ZZPdIuGDFYapRO7L2T3ONVPvAmtguBmnja+KD6VkUZLagqFF73/d+Jk3NcI+zaXb4XZuqT9tTjyXjZFc6DcSNfCKH+0onq3B3uvq38bW9oMhenPpCbhuKSh1C1Vakrk5yrAl3X8JBFk+MsXDeBdRiq9dH7FexNO2gcG5a9/E8vvGcs9KeAqYrjC0qYJY0KSDS/aLVSB/i9gBOwMzpJ2tIxqOLm3HZ6/r5EljvTE2QClhclQlSDVYsmS+uihTqL2Pz2klwz0r03FsRhXXvaiy1k9oFiB4WMsWL6CYCrQp0KlK4p7OrMrliBmdmU9tja5zXlQ4p6Gk3w2KZTyWqoP+NLEe4zPQw0KD0ow2F61voVUPROZ6a2YPTBN6lJlYAjKe0vhm3InXvRFxr6Tw9abHt4c9Ue/KBemfLKcvmhnNOK9A+LUN6XXKL9qmVqe4MM/uWWP0K8MxdLEV3elUp0TTCt1iMuaoGBSwYAmwL37ryXsDpfSfFdTgsTV/BQqt7kYicE9GOHz8Uwg5KzN/BTdh8QJ+isRSDoysAQQQQRcEHkQd5+dfR/0ip8Pr9bUo9YSMt+yHS4IJRmIAOpBBNiCNRl1iOwP0dEr/AEZ6Y4PiF1oOesUXak4tUA7wNmGo1UkaywTEgT4rUwylTcAgi4JB100I1B8RPua+NxXVgaZmY2RBuzd3gOZPIAmAc6/1S4NsQ467EhAqPlzUySXapcFil7djffU6y78Tw9OhgmpoAlOmiqo2VVWwAufKRnHmXBqMZVxAp1AbVCSclRTsi0r9oJuoXtWz82JNA6f+kaljML9Gw6sOsI61yLLlU3ypezEEgG5A00tcmx3loZxk1JS5F34T0ZwWLpdbXoUqpLHK9tbCwtmXcXB0nzXTD0MfRwyGlT+zKUlKqbDN6qf2G9xmb0UsDwqhlFherp/evec+9LWNahxmjWQ2alSoMp5XWrVOo5jkZh1SaUXw+xuWJkqkqiW6fmdvnkp3BvSRgK5VGc0qhFyGBKDv+sW6gfmynvAlxBmZXEREECIiAIiIAhhcWiIBhbCqaYpbKAALdy2t8p91KYa1x6puPA6j+p98+4gCIiAVvpH0JwePqCriBULhQoK1GAABJ0W9tyeUhH9EnD/uviFPeKi+Y3TvAPsl/iTdgxYamVRVLM5UAFmtmawtmawAud9BMsRIAiIgHs0qfC6K12xIpr1zqqtU3bKuwF9h5WvpfabkQBERAE9nkQDyogYFSLgggjvB3lVqejfhbf8ApQPKpVHyeWuIBUsH6OeH0aqVqVOoj02DKVrVtxy9bUHYjmCRLdPIgkTF1C589u1bLfuF72Hdc723sL7CZYggq3SHoLhcdV63EPXY/dUVTkTQA5FI7N7Am25kZhPRTgEdmIqMPuA1DpdbEGw1sdQb89tNb5EXJIro1wZcFh1wyeqhbKbkk5mLXN9jcnw7rbDV410OweLqtWrUy1RqXVFszCyXJFhsGBJIa1xJ+IIKL/qn4b+Gt/zT+ktHAuD08HSFGk1RkHqio7OVFgAq39VRbQDSSUSbsCIiQBERAEREAREQBERAEREAREQBERAEREAREQBERAEREAREQBERAEREAREQBERAEREAREQBER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2469"/>
            <a:ext cx="3973043" cy="3021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89" y="3422469"/>
            <a:ext cx="4110445" cy="30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1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1589"/>
            <a:ext cx="8596668" cy="966651"/>
          </a:xfrm>
        </p:spPr>
        <p:txBody>
          <a:bodyPr>
            <a:normAutofit/>
          </a:bodyPr>
          <a:lstStyle/>
          <a:p>
            <a:r>
              <a:rPr lang="en-IN" sz="4000" b="1" u="sng" dirty="0" smtClean="0"/>
              <a:t>CULTURAL CLUB YEAR PLAN </a:t>
            </a:r>
            <a:r>
              <a:rPr lang="en-IN" sz="4000" dirty="0" smtClean="0"/>
              <a:t>:-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66651"/>
            <a:ext cx="8596668" cy="5826036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ONLINE GAME COMPETITION (BGMI,FREEFIRE,WCC etc.)</a:t>
            </a:r>
          </a:p>
          <a:p>
            <a:r>
              <a:rPr lang="en-IN" sz="2400" dirty="0" smtClean="0"/>
              <a:t>CULTURAL DAY</a:t>
            </a:r>
          </a:p>
          <a:p>
            <a:r>
              <a:rPr lang="en-IN" sz="2400" dirty="0" smtClean="0"/>
              <a:t>ART COMPETITION(DRAWING,PAINTING)</a:t>
            </a:r>
          </a:p>
          <a:p>
            <a:r>
              <a:rPr lang="en-IN" sz="2400" dirty="0" smtClean="0"/>
              <a:t>BLOG WRITING</a:t>
            </a:r>
          </a:p>
          <a:p>
            <a:r>
              <a:rPr lang="en-IN" sz="2400" dirty="0" smtClean="0"/>
              <a:t>FLASH MOB</a:t>
            </a:r>
          </a:p>
          <a:p>
            <a:r>
              <a:rPr lang="en-IN" sz="2400" dirty="0" smtClean="0"/>
              <a:t>PHOTOGRAPHY COMPETITION</a:t>
            </a:r>
          </a:p>
          <a:p>
            <a:r>
              <a:rPr lang="en-IN" sz="2400" dirty="0" smtClean="0"/>
              <a:t>SHORT FILM (DRAMA ETC.)</a:t>
            </a:r>
          </a:p>
          <a:p>
            <a:r>
              <a:rPr lang="en-IN" sz="2400" dirty="0" smtClean="0"/>
              <a:t>SINGING</a:t>
            </a:r>
          </a:p>
          <a:p>
            <a:r>
              <a:rPr lang="en-IN" sz="2400" dirty="0" smtClean="0"/>
              <a:t>RANGOLI COMPETITION</a:t>
            </a:r>
          </a:p>
          <a:p>
            <a:r>
              <a:rPr lang="en-IN" sz="2400" dirty="0" smtClean="0"/>
              <a:t>BATHUKAMMA CELEBRATION/GARBA</a:t>
            </a:r>
          </a:p>
          <a:p>
            <a:r>
              <a:rPr lang="en-IN" sz="2400" dirty="0" smtClean="0"/>
              <a:t>SPORTS DAY</a:t>
            </a:r>
          </a:p>
          <a:p>
            <a:r>
              <a:rPr lang="en-IN" sz="2400" dirty="0" smtClean="0"/>
              <a:t>ELOCUTION COMPETITION</a:t>
            </a:r>
          </a:p>
          <a:p>
            <a:r>
              <a:rPr lang="en-IN" sz="2400" dirty="0" smtClean="0"/>
              <a:t>FESTIVAL CELEBRATION(GANESH CHATURTHI,CHRISTMAS ETC.)</a:t>
            </a:r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2784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800" dirty="0" smtClean="0"/>
              <a:t>THANK YOU </a:t>
            </a:r>
            <a:endParaRPr lang="en-IN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11" y="4807131"/>
            <a:ext cx="8596668" cy="131260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IN" sz="4000" dirty="0" smtClean="0"/>
              <a:t>ANY DOUBTS</a:t>
            </a:r>
            <a:r>
              <a:rPr lang="en-IN" sz="4000" dirty="0" smtClean="0">
                <a:solidFill>
                  <a:srgbClr val="FF0000"/>
                </a:solidFill>
              </a:rPr>
              <a:t>????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954" y="1930400"/>
            <a:ext cx="3004048" cy="27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192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91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WELCOME ALL,                                      TO ROTARACT CULTURAL CLUB</vt:lpstr>
      <vt:lpstr>How can someone develop themselves through my avenue?  </vt:lpstr>
      <vt:lpstr>CULTURAL CLUB YEAR PLAN :-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ALL,                                      TO ROTARACT CULTURAL CLUB</dc:title>
  <dc:creator>BLACKMAN</dc:creator>
  <cp:lastModifiedBy>BLACKMAN</cp:lastModifiedBy>
  <cp:revision>5</cp:revision>
  <dcterms:created xsi:type="dcterms:W3CDTF">2021-07-16T10:04:20Z</dcterms:created>
  <dcterms:modified xsi:type="dcterms:W3CDTF">2021-07-16T10:45:03Z</dcterms:modified>
</cp:coreProperties>
</file>