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Kotagiri" initials="TK" lastIdx="3" clrIdx="0">
    <p:extLst>
      <p:ext uri="{19B8F6BF-5375-455C-9EA6-DF929625EA0E}">
        <p15:presenceInfo xmlns:p15="http://schemas.microsoft.com/office/powerpoint/2012/main" xmlns="" userId="4da8f5d72da992e4" providerId="Windows Live"/>
      </p:ext>
    </p:extLst>
  </p:cmAuthor>
  <p:cmAuthor id="2" name="kgr" initials="k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1T00:04:16.145" idx="1">
    <p:pos x="188" y="1450"/>
    <p:text>When a Wild boar enters into the range of a Pir Sensor, Even if One pir sensor reads the movement.. The trigger is raised.</p:text>
    <p:extLst>
      <p:ext uri="{C676402C-5697-4E1C-873F-D02D1690AC5C}">
        <p15:threadingInfo xmlns:p15="http://schemas.microsoft.com/office/powerpoint/2012/main" xmlns="" timeZoneBias="-330"/>
      </p:ext>
    </p:extLst>
  </p:cm>
  <p:cm authorId="1" dt="2021-10-21T01:21:59.545" idx="2">
    <p:pos x="2890" y="586"/>
    <p:text>As soon as the trigger is raised.. It is sent over to the multi media processor via wireless communicaiton.. with the help of a Esp 32 wifi module ( Node MCU).</p:text>
    <p:extLst>
      <p:ext uri="{C676402C-5697-4E1C-873F-D02D1690AC5C}">
        <p15:threadingInfo xmlns:p15="http://schemas.microsoft.com/office/powerpoint/2012/main" xmlns="" timeZoneBias="-330"/>
      </p:ext>
    </p:extLst>
  </p:cm>
  <p:cm authorId="1" dt="2021-10-21T01:23:14.359" idx="3">
    <p:pos x="5290" y="1207"/>
    <p:text>When the multimedia processor ( Raspberry pi ) Recieves the information that something approached the premises.. It immediately plays a collection of randomized audio files. along with an Iridium lighting to scare the Animal Away.</p:text>
    <p:extLst>
      <p:ext uri="{C676402C-5697-4E1C-873F-D02D1690AC5C}">
        <p15:threadingInfo xmlns:p15="http://schemas.microsoft.com/office/powerpoint/2012/main" xmlns="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B5FBD-C028-413E-8C57-908EEECEF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2186DE-59EF-48E6-A923-3B761FC1E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8E62C4-474E-435A-9D25-0FF1C0A7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17C59A-0436-4C54-BA26-1747A07D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CFEE87-4FAB-427C-8F3A-483E6AD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672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3A177-B0F9-4974-A64D-729D07A2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C5E946-F95A-4361-98FF-29D80BDE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7FFFC-B0EE-4DB0-BE68-BF52C1AC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B1FF67-BBA9-45A4-AB28-6001333C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BE3D9A-A69E-460A-9EF7-99FB27C6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463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F21FF43-CD19-428C-B6BD-255895E0C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3E8357-CA03-41D9-9014-7B145E626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9554A7-D5D8-4E51-85DE-2B92C1D6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932DE7-9344-4075-8375-C5E9DB8D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977DE2-485D-496A-A9F3-246246CC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836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A16CF2-31AE-4313-95F7-1AC2B1AC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80EA7-0318-4741-A5CB-A9C34F77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BBBF52-BA19-4897-82B2-605D60E7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D8350D-8D78-4123-9D85-E40696E2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C080AB-8221-4387-8CB4-3C15DF2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1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CBDFF-D336-496C-A8A5-A27CF5F1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36E74C-A659-4191-93D5-D45ED725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95A8B2-E1F7-4AE3-BB22-CE789863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B6C851-45BB-4842-8776-FFDBAA4B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116281-94E2-4DD3-B11F-BE0F3333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56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B09EE-548D-44E5-9C09-9A7A714E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E479A8-EC2A-417A-9436-EDA2E27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3B5090-BD14-4418-A939-4B73DFC97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3B5671-4E97-42E6-9E3F-855CD261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B0C111-8FB5-4954-B837-8785D927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0CCF16-638A-4426-B17E-9D3218C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84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A4422-E36A-44EB-A9A9-28E5C376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8BDD25-7F01-404D-A70C-139B7EDD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E0105B-F5CE-4792-BF4A-3887A384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CCE3CE0-7CAC-428E-89FD-D14D6D8E3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2C5F6F-7B95-46D3-8F89-442E96873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C9F9051-5085-427A-842B-39C1E0AF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7B733FC-F6B0-4B92-9279-B0B500FE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900B6D-DF49-491D-9CF0-BFD2CFE2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49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5E724-5931-4219-8611-93540E02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88E5A87-BDF5-489A-A645-4AC5C87A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A9D1DE-96CE-4BFA-B6A9-98D7B4EA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A2D355-EC24-45EA-9104-9833ED0F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088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D6D912F-E77C-4B5A-B972-BD2B4182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68A8E5-C8A2-4406-9325-A86FEAF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5816B9-022E-4D6B-A765-03CD68F3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49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4312A-1788-4F2D-95C1-05FA0022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3F2CC-0E10-4A03-BF4C-552EFB62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08E2E6-3E35-41C9-A9E5-1F3C80F8F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04D71E-1F4E-4666-B54A-9EC5CE56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A40416-4DC0-446F-B736-A40415DA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FAD6B4-36C5-4E32-848C-72BE4AA0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630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CE987-2062-44B1-9987-EA0DC6AE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851B0DB-4F7B-43C4-9032-4642ED120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30E2B4-0A43-4711-AD21-BCE07969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4DA6F5-549F-43D1-9BD9-C299273C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FF807F-7FB9-4D25-8152-B6435773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09B50B-C0E1-450D-A4AA-47D330B0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0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68EFF35-3E88-41A8-9EB3-CBA7ACD4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0B6BC5-9FD1-4DE3-982A-46BA443B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D2E8F3-21EA-41C1-8B45-AD7FF507E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EB409-5E5B-4FBB-AE5C-47DF36D35797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D8129C-D3F7-4BD7-9B49-38382D6F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E7C83C-9C9E-440F-AAEF-B773C9E36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3B94-FC13-475A-96C0-FBB65C0BE7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555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comments" Target="../comments/commen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922F4BB6-57EC-4FEB-A0F4-F017555F5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5" t="4079" r="2386" b="4053"/>
          <a:stretch/>
        </p:blipFill>
        <p:spPr>
          <a:xfrm>
            <a:off x="3542437" y="2121407"/>
            <a:ext cx="4293971" cy="3161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E9EE3A7-1B7B-4A53-A7EC-10B9ED4B53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974451" flipH="1" flipV="1">
            <a:off x="6195837" y="5286960"/>
            <a:ext cx="969611" cy="9696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BC85DC5-BF50-425A-8BB4-081A7B49BC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415249" flipV="1">
            <a:off x="1880388" y="2330902"/>
            <a:ext cx="783915" cy="8030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AD152BA-4BB8-4D8D-A7EF-674B070729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757937" flipV="1">
            <a:off x="1760338" y="3182181"/>
            <a:ext cx="1024017" cy="9305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E9DFE23-72A5-4238-8C33-EFA4DA2F0B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3525184">
            <a:off x="3074188" y="3489929"/>
            <a:ext cx="756719" cy="620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9DFCFD6-FAAA-4967-8F3A-C1F6E3530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5037111" flipH="1" flipV="1">
            <a:off x="2731847" y="2830671"/>
            <a:ext cx="619697" cy="6196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C4D272A-3333-4327-8B1A-AE944EA35C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854958" flipV="1">
            <a:off x="1981055" y="4213896"/>
            <a:ext cx="652809" cy="5932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B44CA10-FDC6-45EA-96C3-8E7D4580A2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11302368" flipH="1" flipV="1">
            <a:off x="2694347" y="3986004"/>
            <a:ext cx="619252" cy="6192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F4BA7CB3-AEDD-4DDB-91D0-75C47C7DC3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13653327" flipH="1" flipV="1">
            <a:off x="2708306" y="3453101"/>
            <a:ext cx="473271" cy="4732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BD712F72-343E-4F35-95D5-CDDC6F136CA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69250" y="3219760"/>
            <a:ext cx="1082365" cy="7504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A78B2AF-9AA6-461F-82B4-9727CAB1648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55432" y="3859641"/>
            <a:ext cx="1082365" cy="7504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9A3A23E5-6653-4996-A09F-E6D40CD367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 flipH="1">
            <a:off x="3664899" y="3465560"/>
            <a:ext cx="788829" cy="6791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487930DF-8B19-42C0-852E-482D263FDA1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5545364" y="3385752"/>
            <a:ext cx="813816" cy="8138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707E12E8-CE34-43C5-A7AE-D213228FD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794906" flipH="1">
            <a:off x="5981659" y="1801259"/>
            <a:ext cx="2233248" cy="223324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2795A066-F474-4158-ABEB-3577DDC3C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835" b="4835"/>
          <a:stretch/>
        </p:blipFill>
        <p:spPr>
          <a:xfrm>
            <a:off x="6150042" y="3945701"/>
            <a:ext cx="1199498" cy="11691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BC524DC8-E481-4939-9813-F9667EDE342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132977" y="3156792"/>
            <a:ext cx="1726242" cy="118033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416B0D-15F3-4860-A114-DD0C4E310417}"/>
              </a:ext>
            </a:extLst>
          </p:cNvPr>
          <p:cNvSpPr txBox="1"/>
          <p:nvPr/>
        </p:nvSpPr>
        <p:spPr>
          <a:xfrm>
            <a:off x="155432" y="2850428"/>
            <a:ext cx="11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Wild boars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890A3F2-415A-4013-AE1E-FBCA973AC6EB}"/>
              </a:ext>
            </a:extLst>
          </p:cNvPr>
          <p:cNvSpPr txBox="1"/>
          <p:nvPr/>
        </p:nvSpPr>
        <p:spPr>
          <a:xfrm>
            <a:off x="1633436" y="1873660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PIR sensors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8CA1B0E-4DFC-475A-8967-0162CFBB4C39}"/>
              </a:ext>
            </a:extLst>
          </p:cNvPr>
          <p:cNvSpPr txBox="1"/>
          <p:nvPr/>
        </p:nvSpPr>
        <p:spPr>
          <a:xfrm>
            <a:off x="2824615" y="112909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MCU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3B8EBD1C-328C-4D50-885A-9D6D37169258}"/>
              </a:ext>
            </a:extLst>
          </p:cNvPr>
          <p:cNvCxnSpPr/>
          <p:nvPr/>
        </p:nvCxnSpPr>
        <p:spPr>
          <a:xfrm flipH="1" flipV="1">
            <a:off x="3355385" y="1575076"/>
            <a:ext cx="60184" cy="172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F223B35-8F0E-4AA1-8FC4-F3163C169D48}"/>
              </a:ext>
            </a:extLst>
          </p:cNvPr>
          <p:cNvSpPr txBox="1"/>
          <p:nvPr/>
        </p:nvSpPr>
        <p:spPr>
          <a:xfrm>
            <a:off x="4682382" y="1381450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212FB67-0587-44EA-81C5-E62BBFE03F34}"/>
              </a:ext>
            </a:extLst>
          </p:cNvPr>
          <p:cNvSpPr txBox="1"/>
          <p:nvPr/>
        </p:nvSpPr>
        <p:spPr>
          <a:xfrm>
            <a:off x="3496689" y="1810573"/>
            <a:ext cx="271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Wireless Communication</a:t>
            </a: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CFC2B8F-4691-4AE5-BC79-FB32452F7CD4}"/>
              </a:ext>
            </a:extLst>
          </p:cNvPr>
          <p:cNvSpPr txBox="1"/>
          <p:nvPr/>
        </p:nvSpPr>
        <p:spPr>
          <a:xfrm>
            <a:off x="6711794" y="1264771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MegaPhone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FB47553-647D-4813-8BD5-0BE799CF5162}"/>
              </a:ext>
            </a:extLst>
          </p:cNvPr>
          <p:cNvSpPr txBox="1"/>
          <p:nvPr/>
        </p:nvSpPr>
        <p:spPr>
          <a:xfrm>
            <a:off x="7925970" y="5417635"/>
            <a:ext cx="164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Iridium Lighting</a:t>
            </a:r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ED1BE869-AA23-4D3D-9458-827BCBC52648}"/>
              </a:ext>
            </a:extLst>
          </p:cNvPr>
          <p:cNvCxnSpPr>
            <a:cxnSpLocks/>
          </p:cNvCxnSpPr>
          <p:nvPr/>
        </p:nvCxnSpPr>
        <p:spPr>
          <a:xfrm flipV="1">
            <a:off x="4064053" y="2087572"/>
            <a:ext cx="137161" cy="140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A141A772-9557-462E-B0C6-6F4B0A5D1384}"/>
              </a:ext>
            </a:extLst>
          </p:cNvPr>
          <p:cNvCxnSpPr>
            <a:cxnSpLocks/>
          </p:cNvCxnSpPr>
          <p:nvPr/>
        </p:nvCxnSpPr>
        <p:spPr>
          <a:xfrm flipV="1">
            <a:off x="5435315" y="1798691"/>
            <a:ext cx="110049" cy="107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42D2B626-8FE8-4F2D-B981-18D41C0DEE83}"/>
              </a:ext>
            </a:extLst>
          </p:cNvPr>
          <p:cNvCxnSpPr>
            <a:cxnSpLocks/>
          </p:cNvCxnSpPr>
          <p:nvPr/>
        </p:nvCxnSpPr>
        <p:spPr>
          <a:xfrm flipV="1">
            <a:off x="6735828" y="1770317"/>
            <a:ext cx="176113" cy="8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1D460D78-A1AE-4B7A-B5FB-F56086E87E69}"/>
              </a:ext>
            </a:extLst>
          </p:cNvPr>
          <p:cNvCxnSpPr>
            <a:cxnSpLocks/>
          </p:cNvCxnSpPr>
          <p:nvPr/>
        </p:nvCxnSpPr>
        <p:spPr>
          <a:xfrm>
            <a:off x="7131364" y="4776571"/>
            <a:ext cx="1099610" cy="62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6CEB7950-2F8F-46A7-B085-67C05B1E8D6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649480">
            <a:off x="9656693" y="3189867"/>
            <a:ext cx="783915" cy="71238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5724F228-C663-45D7-9D65-B12842A1D97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921213">
            <a:off x="9672566" y="4253890"/>
            <a:ext cx="783915" cy="71238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A1DCE9CB-4462-49F1-838F-DCC822C2758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807024">
            <a:off x="9719289" y="2162668"/>
            <a:ext cx="783915" cy="71238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E1B9476B-065F-4825-A7B4-C3AB42E47A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14273135">
            <a:off x="8358685" y="3284822"/>
            <a:ext cx="756719" cy="620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852EFB0-E0C4-4D82-8719-52B91BB0E93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6159935">
            <a:off x="5226182" y="6137401"/>
            <a:ext cx="783915" cy="712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70EACF-70E1-4E4A-8A53-CB7FB460AC2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159935">
            <a:off x="3454668" y="5876598"/>
            <a:ext cx="783915" cy="712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5BD2FF6-9ED8-4925-A2D6-C951BDC51A6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159935">
            <a:off x="7008139" y="5876598"/>
            <a:ext cx="783915" cy="712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483BEA-BC9B-4E36-9D48-E48AA0B5A9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19943646">
            <a:off x="5228353" y="5198454"/>
            <a:ext cx="756719" cy="620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D262E52-C8AA-4944-BBAC-37A4E108313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740495">
            <a:off x="4281519" y="5455756"/>
            <a:ext cx="792657" cy="792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4DBBB2A-507A-4C9D-A4B1-5C9C00BF2FA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7997161" flipH="1" flipV="1">
            <a:off x="5245066" y="5734903"/>
            <a:ext cx="447767" cy="4477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A69EF6EC-6DE5-4EA3-A617-3E862E0041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974451" flipH="1" flipV="1">
            <a:off x="6177362" y="5525540"/>
            <a:ext cx="969611" cy="96961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D6A2A438-EEDA-4CEC-8927-E1F8448A883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488465" flipH="1" flipV="1">
            <a:off x="8999212" y="2612695"/>
            <a:ext cx="791922" cy="79192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497216AF-3442-4C4A-958E-A894846F107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4868379" flipH="1" flipV="1">
            <a:off x="8915132" y="3955882"/>
            <a:ext cx="791922" cy="79192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5D2045C6-F764-4FA3-BC70-43A3C638037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2656558" flipH="1" flipV="1">
            <a:off x="9056757" y="3328374"/>
            <a:ext cx="600321" cy="6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2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138 L 0.0444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87 0.00046 L 0.04336 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3" y="1631815"/>
            <a:ext cx="9144000" cy="2387600"/>
          </a:xfrm>
        </p:spPr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1D573-A50C-4832-9E4D-7293A984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336"/>
            <a:ext cx="9372600" cy="851027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Specifications |</a:t>
            </a:r>
            <a:r>
              <a:rPr lang="en-IN" sz="3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PIR Sensor (HC-SR501)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24E618C0-ABD0-4D67-B4D5-A17A89476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88994" y="2563185"/>
            <a:ext cx="4345193" cy="2999099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038053F-6562-4748-8D54-132EE670C82A}"/>
              </a:ext>
            </a:extLst>
          </p:cNvPr>
          <p:cNvSpPr txBox="1">
            <a:spLocks/>
          </p:cNvSpPr>
          <p:nvPr/>
        </p:nvSpPr>
        <p:spPr>
          <a:xfrm>
            <a:off x="838200" y="1674395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Module specs</a:t>
            </a:r>
            <a:endParaRPr lang="en-IN" sz="3200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xmlns="" id="{C5F86AFE-E4B2-4357-ABB6-43E9E88C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963855" y="2514733"/>
            <a:ext cx="5997228" cy="39395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AECE3F79-62A5-464A-84CD-56CE8DF20993}"/>
              </a:ext>
            </a:extLst>
          </p:cNvPr>
          <p:cNvSpPr txBox="1">
            <a:spLocks/>
          </p:cNvSpPr>
          <p:nvPr/>
        </p:nvSpPr>
        <p:spPr>
          <a:xfrm>
            <a:off x="6550152" y="1674395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Power Requirement</a:t>
            </a:r>
            <a:endParaRPr lang="en-IN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E5FB83F-6DDC-4A97-8BC8-08924FDC3949}"/>
              </a:ext>
            </a:extLst>
          </p:cNvPr>
          <p:cNvSpPr/>
          <p:nvPr/>
        </p:nvSpPr>
        <p:spPr>
          <a:xfrm>
            <a:off x="8444484" y="4516093"/>
            <a:ext cx="1234440" cy="667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0535366-D2A3-41E1-AC44-B2872E4B3952}"/>
              </a:ext>
            </a:extLst>
          </p:cNvPr>
          <p:cNvSpPr/>
          <p:nvPr/>
        </p:nvSpPr>
        <p:spPr>
          <a:xfrm>
            <a:off x="751332" y="4930305"/>
            <a:ext cx="1234440" cy="6675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91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1D573-A50C-4832-9E4D-7293A984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336"/>
            <a:ext cx="9372600" cy="851027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Specifications | </a:t>
            </a:r>
            <a:r>
              <a:rPr lang="en-IN" sz="3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ESP8266 Node MCU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24E618C0-ABD0-4D67-B4D5-A17A89476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23" y="2514733"/>
            <a:ext cx="5894451" cy="2623285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038053F-6562-4748-8D54-132EE670C82A}"/>
              </a:ext>
            </a:extLst>
          </p:cNvPr>
          <p:cNvSpPr txBox="1">
            <a:spLocks/>
          </p:cNvSpPr>
          <p:nvPr/>
        </p:nvSpPr>
        <p:spPr>
          <a:xfrm>
            <a:off x="838200" y="1674395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Module specs</a:t>
            </a:r>
            <a:endParaRPr lang="en-IN" sz="3200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xmlns="" id="{C5F86AFE-E4B2-4357-ABB6-43E9E88C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300216" y="2514733"/>
            <a:ext cx="5035296" cy="247254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AECE3F79-62A5-464A-84CD-56CE8DF20993}"/>
              </a:ext>
            </a:extLst>
          </p:cNvPr>
          <p:cNvSpPr txBox="1">
            <a:spLocks/>
          </p:cNvSpPr>
          <p:nvPr/>
        </p:nvSpPr>
        <p:spPr>
          <a:xfrm>
            <a:off x="6550152" y="1674395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Power Requirement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88821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1D573-A50C-4832-9E4D-7293A984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336"/>
            <a:ext cx="9372600" cy="851027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Specifications |Raspberry pi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24E618C0-ABD0-4D67-B4D5-A17A89476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665"/>
          <a:stretch/>
        </p:blipFill>
        <p:spPr>
          <a:xfrm>
            <a:off x="6842760" y="2208685"/>
            <a:ext cx="3075432" cy="4281089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038053F-6562-4748-8D54-132EE670C82A}"/>
              </a:ext>
            </a:extLst>
          </p:cNvPr>
          <p:cNvSpPr txBox="1">
            <a:spLocks/>
          </p:cNvSpPr>
          <p:nvPr/>
        </p:nvSpPr>
        <p:spPr>
          <a:xfrm>
            <a:off x="838200" y="1480550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Module specs</a:t>
            </a:r>
            <a:endParaRPr lang="en-IN" sz="3200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xmlns="" id="{C5F86AFE-E4B2-4357-ABB6-43E9E88C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90332" y="2310701"/>
            <a:ext cx="5502920" cy="38157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AECE3F79-62A5-464A-84CD-56CE8DF20993}"/>
              </a:ext>
            </a:extLst>
          </p:cNvPr>
          <p:cNvSpPr txBox="1">
            <a:spLocks/>
          </p:cNvSpPr>
          <p:nvPr/>
        </p:nvSpPr>
        <p:spPr>
          <a:xfrm>
            <a:off x="6550152" y="1470363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Power Requirement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9C707C-0472-46D9-B21C-9B17F7A1A491}"/>
              </a:ext>
            </a:extLst>
          </p:cNvPr>
          <p:cNvSpPr/>
          <p:nvPr/>
        </p:nvSpPr>
        <p:spPr>
          <a:xfrm>
            <a:off x="4160520" y="5815584"/>
            <a:ext cx="1536982" cy="1371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39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1D573-A50C-4832-9E4D-7293A984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336"/>
            <a:ext cx="9372600" cy="851027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Specifications |Iridium Light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24E618C0-ABD0-4D67-B4D5-A17A89476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4" r="391"/>
          <a:stretch/>
        </p:blipFill>
        <p:spPr>
          <a:xfrm>
            <a:off x="6096000" y="2116856"/>
            <a:ext cx="5650992" cy="4281089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038053F-6562-4748-8D54-132EE670C82A}"/>
              </a:ext>
            </a:extLst>
          </p:cNvPr>
          <p:cNvSpPr txBox="1">
            <a:spLocks/>
          </p:cNvSpPr>
          <p:nvPr/>
        </p:nvSpPr>
        <p:spPr>
          <a:xfrm>
            <a:off x="838200" y="1480550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Module specs</a:t>
            </a:r>
            <a:endParaRPr lang="en-IN" sz="3200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xmlns="" id="{C5F86AFE-E4B2-4357-ABB6-43E9E88C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38200" y="2422885"/>
            <a:ext cx="4249197" cy="38157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AECE3F79-62A5-464A-84CD-56CE8DF20993}"/>
              </a:ext>
            </a:extLst>
          </p:cNvPr>
          <p:cNvSpPr txBox="1">
            <a:spLocks/>
          </p:cNvSpPr>
          <p:nvPr/>
        </p:nvSpPr>
        <p:spPr>
          <a:xfrm>
            <a:off x="6550152" y="1480550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Power Requirement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9C707C-0472-46D9-B21C-9B17F7A1A491}"/>
              </a:ext>
            </a:extLst>
          </p:cNvPr>
          <p:cNvSpPr/>
          <p:nvPr/>
        </p:nvSpPr>
        <p:spPr>
          <a:xfrm>
            <a:off x="4160520" y="5815584"/>
            <a:ext cx="1536982" cy="1371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165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1D573-A50C-4832-9E4D-7293A984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336"/>
            <a:ext cx="9372600" cy="851027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Specifications |Iridium Light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24E618C0-ABD0-4D67-B4D5-A17A89476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29" t="781" r="1129" b="-3524"/>
          <a:stretch/>
        </p:blipFill>
        <p:spPr>
          <a:xfrm>
            <a:off x="6970805" y="2116856"/>
            <a:ext cx="2730979" cy="4418598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038053F-6562-4748-8D54-132EE670C82A}"/>
              </a:ext>
            </a:extLst>
          </p:cNvPr>
          <p:cNvSpPr txBox="1">
            <a:spLocks/>
          </p:cNvSpPr>
          <p:nvPr/>
        </p:nvSpPr>
        <p:spPr>
          <a:xfrm>
            <a:off x="838200" y="1480550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Module specs</a:t>
            </a:r>
            <a:endParaRPr lang="en-IN" sz="3200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xmlns="" id="{C5F86AFE-E4B2-4357-ABB6-43E9E88C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086885" y="2422885"/>
            <a:ext cx="3751827" cy="38157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AECE3F79-62A5-464A-84CD-56CE8DF20993}"/>
              </a:ext>
            </a:extLst>
          </p:cNvPr>
          <p:cNvSpPr txBox="1">
            <a:spLocks/>
          </p:cNvSpPr>
          <p:nvPr/>
        </p:nvSpPr>
        <p:spPr>
          <a:xfrm>
            <a:off x="6550152" y="1379966"/>
            <a:ext cx="3660648" cy="6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Power Requirement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9C707C-0472-46D9-B21C-9B17F7A1A491}"/>
              </a:ext>
            </a:extLst>
          </p:cNvPr>
          <p:cNvSpPr/>
          <p:nvPr/>
        </p:nvSpPr>
        <p:spPr>
          <a:xfrm>
            <a:off x="4160520" y="5815584"/>
            <a:ext cx="1536982" cy="1371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448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3" y="1631815"/>
            <a:ext cx="9144000" cy="2387600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62503-E8A9-493B-B1B4-7357C85E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96" y="613954"/>
            <a:ext cx="10515600" cy="6244046"/>
          </a:xfrm>
        </p:spPr>
        <p:txBody>
          <a:bodyPr>
            <a:normAutofit/>
          </a:bodyPr>
          <a:lstStyle/>
          <a:p>
            <a:r>
              <a:rPr lang="en-IN" dirty="0"/>
              <a:t>Step 1: The PIR sensors are allocated at the perimeters of the field according to the radius of the sensor. </a:t>
            </a:r>
          </a:p>
          <a:p>
            <a:r>
              <a:rPr lang="en-IN" dirty="0"/>
              <a:t>Step 2</a:t>
            </a:r>
            <a:r>
              <a:rPr lang="en-IN" dirty="0" smtClean="0"/>
              <a:t>: </a:t>
            </a:r>
            <a:r>
              <a:rPr lang="en-US" dirty="0" smtClean="0"/>
              <a:t>When a Wild boar enters into the range of a </a:t>
            </a:r>
            <a:r>
              <a:rPr lang="en-US" dirty="0" err="1" smtClean="0"/>
              <a:t>Pir</a:t>
            </a:r>
            <a:r>
              <a:rPr lang="en-US" dirty="0" smtClean="0"/>
              <a:t> Sensor, Even if One </a:t>
            </a:r>
            <a:r>
              <a:rPr lang="en-US" dirty="0" err="1" smtClean="0"/>
              <a:t>pir</a:t>
            </a:r>
            <a:r>
              <a:rPr lang="en-US" dirty="0" smtClean="0"/>
              <a:t> sensor reads the movement.. The trigger is raised.</a:t>
            </a:r>
            <a:endParaRPr lang="en-IN" dirty="0"/>
          </a:p>
          <a:p>
            <a:r>
              <a:rPr lang="en-IN" dirty="0"/>
              <a:t>Step 3: </a:t>
            </a:r>
            <a:r>
              <a:rPr lang="en-US" dirty="0" smtClean="0"/>
              <a:t>As soon as the trigger is raised.. It is sent over to the multi media processor via wireless </a:t>
            </a:r>
            <a:r>
              <a:rPr lang="en-US" dirty="0" err="1" smtClean="0"/>
              <a:t>communicaiton</a:t>
            </a:r>
            <a:r>
              <a:rPr lang="en-US" dirty="0" smtClean="0"/>
              <a:t>.. with the help of </a:t>
            </a:r>
            <a:r>
              <a:rPr lang="en-US" dirty="0" smtClean="0"/>
              <a:t>an </a:t>
            </a:r>
            <a:r>
              <a:rPr lang="en-US" dirty="0" err="1" smtClean="0"/>
              <a:t>Esp</a:t>
            </a:r>
            <a:r>
              <a:rPr lang="en-US" dirty="0" smtClean="0"/>
              <a:t> 32 </a:t>
            </a:r>
            <a:r>
              <a:rPr lang="en-US" dirty="0" err="1" smtClean="0"/>
              <a:t>wifi</a:t>
            </a:r>
            <a:r>
              <a:rPr lang="en-US" dirty="0" smtClean="0"/>
              <a:t> module ( Node MCU).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Step </a:t>
            </a:r>
            <a:r>
              <a:rPr lang="en-IN" dirty="0" smtClean="0"/>
              <a:t>4:</a:t>
            </a:r>
            <a:r>
              <a:rPr lang="en-US" dirty="0" smtClean="0"/>
              <a:t> </a:t>
            </a:r>
            <a:r>
              <a:rPr lang="en-US" dirty="0" smtClean="0"/>
              <a:t>When the multimedia processor ( Raspberry pi ) </a:t>
            </a:r>
            <a:r>
              <a:rPr lang="en-US" dirty="0" err="1" smtClean="0"/>
              <a:t>Recieves</a:t>
            </a:r>
            <a:r>
              <a:rPr lang="en-US" dirty="0" smtClean="0"/>
              <a:t> the information that something approached the premises.. It immediately plays a collection of randomized audio files. along with an Iridium lighting to scare the Animal Away.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1210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190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SPECIFICATIONS</vt:lpstr>
      <vt:lpstr>Specifications |PIR Sensor (HC-SR501) </vt:lpstr>
      <vt:lpstr>Specifications | ESP8266 Node MCU </vt:lpstr>
      <vt:lpstr>Specifications |Raspberry pi </vt:lpstr>
      <vt:lpstr>Specifications |Iridium Light </vt:lpstr>
      <vt:lpstr>Specifications |Iridium Light </vt:lpstr>
      <vt:lpstr>Working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Kotagiri</dc:creator>
  <cp:lastModifiedBy>kgr</cp:lastModifiedBy>
  <cp:revision>3</cp:revision>
  <dcterms:created xsi:type="dcterms:W3CDTF">2021-10-20T19:56:28Z</dcterms:created>
  <dcterms:modified xsi:type="dcterms:W3CDTF">2021-10-22T04:27:33Z</dcterms:modified>
</cp:coreProperties>
</file>