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C68A-1366-4D4D-A39A-A0BD903D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8FAC8-C5D6-4999-B7B9-73E2ABA4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1DDA-1C9F-4FCF-8D85-F1120925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A10-3753-4065-9708-65C32AFD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9F17-3762-4647-A4EA-EA48339D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8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B365-497F-4826-8139-355F09E7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456E8-64A1-4231-B56B-67701ECF1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65A10-DB7A-4763-9308-F0A34CE8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D424-1649-4222-A575-AB5AFDE1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DA8E-0392-4085-885F-19A02A0D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51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11186-C10C-43C7-8455-46ABECAE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FAE55-39FE-4433-AD05-CFFE6339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91692-EF98-4D64-8DCF-C8717F1E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76E9-7ACF-4666-BBAC-95158C3F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92A7-A75D-4D6B-9791-44CD6ED0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B28A-5B32-4069-B77E-868701AD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C028-362E-4556-901B-51381A37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9F58-615E-4A18-A5FE-004B5BDF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F8AA-EF2D-4C2B-99C1-B7BEABE8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9D39-7FE6-467D-B282-49C62D70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1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91DC-7CA9-4B5D-A048-C0FB67C8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E5135-6364-4E71-8FEF-D637E031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F93C-0FA3-420F-9631-DB53B22B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5567-0AE7-4B37-9D34-18375D59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379F-0A72-4FE3-AADF-533F491D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1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863B-C5B2-441E-9946-5012D378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8632-756A-4CFC-A1C4-76CCAC788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1290-F70E-4117-B455-A03FF71B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6032-581F-4D69-B742-1286D7A4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6D5A-CFD4-4E76-888E-42F75027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9576-2E92-44E7-B720-AA9B892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1A2-5075-4EF7-835D-5B227A32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B76A-496F-4ADE-B19B-D19697AD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CA328-1946-42CD-8F37-1173E0DE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BC500-9455-4651-99E9-8E2AE111F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E8F18-C2C6-4884-A218-D8AA15A96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4BFFB-62F6-440B-BB45-8569986E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CABB0-032B-40AE-8B4D-E4A500E8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AEAE1-65ED-437A-90B8-7D711DEF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2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A929-E89A-448F-9BC7-68E5DADF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2C2E1-2B6F-493C-85BF-D84B220F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1AAF9-A013-4A9A-B5AE-D01558FA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AC3C3-3C8F-466C-992B-E754C526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BEC09-E86C-4E1F-9BA7-FB9DF91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AC454-AB38-4AE1-8E5C-C19569D9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F04D-0A76-46AC-A057-4D540FDF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3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CC09-CFA6-482F-A202-15BC5E3D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D1DC-DBF6-4E02-9CBF-45165FB4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D29C2-5C67-49A4-A0E9-BA70BCBD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AEBA-55D6-4EED-8825-91FB6A39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7C20E-A174-40C6-A2CE-02AD6CF9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DE942-ACA0-42E6-96AF-CC2C1942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BDDC-D1E3-4419-AD8E-2B200B6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FB52-43A1-411C-9B23-94BFABB0D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186BC-A273-4804-9940-8FE5E4F6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851BC-2164-4FF5-B42A-9B3A5BFE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24CAC-D43D-4981-8792-BB5347E5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91A56-25F4-4598-95A8-6B5FDD59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1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A4FB6-EF32-4A2A-85F6-AE34A885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5C69-23D3-4DD8-A7B9-166464AD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3A98-33E7-46D8-B836-8C956243B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69FF-DFBB-4F25-8B94-209BCF06E81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869F-DC57-4A1D-82B2-347DE974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BA89D-23EA-47F9-9FFE-925311AA0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AE25-C054-4D72-B913-6AE108D1D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5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rive.google.com/drive/folders/1-VWeEYUkFon3Ejn8H2rHbosabT0ZBEb_?usp=sha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537B-F39E-451F-95B3-EE5A0999D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M4 drive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E82D5-8F08-42DD-B231-D34F7165D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https://drive.google.com/drive/folders/1-VWeEYUkFon3Ejn8H2rHbosabT0ZBEb_?usp=sharing -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D5283-572A-4E6D-810E-316083DF6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90" y="744537"/>
            <a:ext cx="2221202" cy="1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M4 drive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 drive link</dc:title>
  <dc:creator>G Vivek</dc:creator>
  <cp:lastModifiedBy>G Vivek</cp:lastModifiedBy>
  <cp:revision>1</cp:revision>
  <dcterms:created xsi:type="dcterms:W3CDTF">2022-01-31T07:29:12Z</dcterms:created>
  <dcterms:modified xsi:type="dcterms:W3CDTF">2022-01-31T07:30:37Z</dcterms:modified>
</cp:coreProperties>
</file>